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5"/>
  </p:sldMasterIdLst>
  <p:notesMasterIdLst>
    <p:notesMasterId r:id="rId30"/>
  </p:notesMasterIdLst>
  <p:handoutMasterIdLst>
    <p:handoutMasterId r:id="rId31"/>
  </p:handoutMasterIdLst>
  <p:sldIdLst>
    <p:sldId id="1020" r:id="rId6"/>
    <p:sldId id="1046" r:id="rId7"/>
    <p:sldId id="1045" r:id="rId8"/>
    <p:sldId id="1047" r:id="rId9"/>
    <p:sldId id="1048" r:id="rId10"/>
    <p:sldId id="1049" r:id="rId11"/>
    <p:sldId id="1050" r:id="rId12"/>
    <p:sldId id="1051" r:id="rId13"/>
    <p:sldId id="1052" r:id="rId14"/>
    <p:sldId id="1043" r:id="rId15"/>
    <p:sldId id="1053" r:id="rId16"/>
    <p:sldId id="1054" r:id="rId17"/>
    <p:sldId id="1066" r:id="rId18"/>
    <p:sldId id="1055" r:id="rId19"/>
    <p:sldId id="1056" r:id="rId20"/>
    <p:sldId id="1057" r:id="rId21"/>
    <p:sldId id="1058" r:id="rId22"/>
    <p:sldId id="1059" r:id="rId23"/>
    <p:sldId id="1060" r:id="rId24"/>
    <p:sldId id="1061" r:id="rId25"/>
    <p:sldId id="1062" r:id="rId26"/>
    <p:sldId id="1063" r:id="rId27"/>
    <p:sldId id="1065" r:id="rId28"/>
    <p:sldId id="1042" r:id="rId29"/>
  </p:sldIdLst>
  <p:sldSz cx="12188825" cy="6858000"/>
  <p:notesSz cx="6797675" cy="9928225"/>
  <p:defaultTextStyle>
    <a:defPPr>
      <a:defRPr lang="en-US"/>
    </a:defPPr>
    <a:lvl1pPr marL="0" algn="l" defTabSz="91299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461" algn="l" defTabSz="91299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994" algn="l" defTabSz="91299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482" algn="l" defTabSz="91299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5988" algn="l" defTabSz="91299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2453" algn="l" defTabSz="91299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8973" algn="l" defTabSz="91299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5467" algn="l" defTabSz="91299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1974" algn="l" defTabSz="91299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Wilson" id="{1F6CC9B6-2099-46E4-BC73-F26C92CA7CD5}">
          <p14:sldIdLst>
            <p14:sldId id="1020"/>
            <p14:sldId id="1046"/>
            <p14:sldId id="1045"/>
            <p14:sldId id="1047"/>
            <p14:sldId id="1048"/>
            <p14:sldId id="1049"/>
            <p14:sldId id="1050"/>
            <p14:sldId id="1051"/>
            <p14:sldId id="1052"/>
            <p14:sldId id="1043"/>
            <p14:sldId id="1053"/>
            <p14:sldId id="1054"/>
            <p14:sldId id="1066"/>
            <p14:sldId id="1055"/>
            <p14:sldId id="1056"/>
            <p14:sldId id="1057"/>
            <p14:sldId id="1058"/>
            <p14:sldId id="1059"/>
            <p14:sldId id="1060"/>
            <p14:sldId id="1061"/>
            <p14:sldId id="1062"/>
            <p14:sldId id="1063"/>
            <p14:sldId id="1065"/>
            <p14:sldId id="104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987">
          <p15:clr>
            <a:srgbClr val="A4A3A4"/>
          </p15:clr>
        </p15:guide>
        <p15:guide id="2" orient="horz" pos="2621">
          <p15:clr>
            <a:srgbClr val="A4A3A4"/>
          </p15:clr>
        </p15:guide>
        <p15:guide id="3" orient="horz" pos="3903">
          <p15:clr>
            <a:srgbClr val="A4A3A4"/>
          </p15:clr>
        </p15:guide>
        <p15:guide id="4" orient="horz" pos="320">
          <p15:clr>
            <a:srgbClr val="A4A3A4"/>
          </p15:clr>
        </p15:guide>
        <p15:guide id="5" orient="horz" pos="881">
          <p15:clr>
            <a:srgbClr val="A4A3A4"/>
          </p15:clr>
        </p15:guide>
        <p15:guide id="6" orient="horz" pos="1773">
          <p15:clr>
            <a:srgbClr val="A4A3A4"/>
          </p15:clr>
        </p15:guide>
        <p15:guide id="7" orient="horz" pos="4203">
          <p15:clr>
            <a:srgbClr val="A4A3A4"/>
          </p15:clr>
        </p15:guide>
        <p15:guide id="8" pos="7677">
          <p15:clr>
            <a:srgbClr val="A4A3A4"/>
          </p15:clr>
        </p15:guide>
        <p15:guide id="9" pos="9">
          <p15:clr>
            <a:srgbClr val="A4A3A4"/>
          </p15:clr>
        </p15:guide>
        <p15:guide id="10" pos="587">
          <p15:clr>
            <a:srgbClr val="A4A3A4"/>
          </p15:clr>
        </p15:guide>
        <p15:guide id="11" pos="3037">
          <p15:clr>
            <a:srgbClr val="A4A3A4"/>
          </p15:clr>
        </p15:guide>
        <p15:guide id="12" pos="7325">
          <p15:clr>
            <a:srgbClr val="A4A3A4"/>
          </p15:clr>
        </p15:guide>
        <p15:guide id="13">
          <p15:clr>
            <a:srgbClr val="A4A3A4"/>
          </p15:clr>
        </p15:guide>
        <p15:guide id="14" pos="4238">
          <p15:clr>
            <a:srgbClr val="A4A3A4"/>
          </p15:clr>
        </p15:guide>
        <p15:guide id="15" pos="5629">
          <p15:clr>
            <a:srgbClr val="A4A3A4"/>
          </p15:clr>
        </p15:guide>
        <p15:guide id="16" pos="241">
          <p15:clr>
            <a:srgbClr val="A4A3A4"/>
          </p15:clr>
        </p15:guide>
        <p15:guide id="17" pos="7571">
          <p15:clr>
            <a:srgbClr val="A4A3A4"/>
          </p15:clr>
        </p15:guide>
        <p15:guide id="18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Bluck" initials="" lastIdx="121" clrIdx="0"/>
  <p:cmAuthor id="1" name="Alberto Di Felice" initials="ADF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339933"/>
    <a:srgbClr val="F4446E"/>
    <a:srgbClr val="5D810D"/>
    <a:srgbClr val="DB07B3"/>
    <a:srgbClr val="8C3FC5"/>
    <a:srgbClr val="8F297C"/>
    <a:srgbClr val="747400"/>
    <a:srgbClr val="525000"/>
    <a:srgbClr val="E46D2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com Tema 2 - Ênfas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3680" autoAdjust="0"/>
    <p:restoredTop sz="84343" autoAdjust="0"/>
  </p:normalViewPr>
  <p:slideViewPr>
    <p:cSldViewPr snapToGrid="0" snapToObjects="1">
      <p:cViewPr>
        <p:scale>
          <a:sx n="100" d="100"/>
          <a:sy n="100" d="100"/>
        </p:scale>
        <p:origin x="-78" y="-72"/>
      </p:cViewPr>
      <p:guideLst>
        <p:guide orient="horz" pos="1987"/>
        <p:guide orient="horz" pos="2621"/>
        <p:guide orient="horz" pos="3903"/>
        <p:guide orient="horz" pos="320"/>
        <p:guide orient="horz" pos="881"/>
        <p:guide orient="horz" pos="1773"/>
        <p:guide orient="horz" pos="4203"/>
        <p:guide pos="7677"/>
        <p:guide pos="9"/>
        <p:guide pos="587"/>
        <p:guide pos="3037"/>
        <p:guide pos="7325"/>
        <p:guide/>
        <p:guide pos="4238"/>
        <p:guide pos="5629"/>
        <p:guide pos="241"/>
        <p:guide pos="7571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2904"/>
    </p:cViewPr>
  </p:sorterViewPr>
  <p:notesViewPr>
    <p:cSldViewPr snapToGrid="0" snapToObjects="1" showGuides="1">
      <p:cViewPr varScale="1">
        <p:scale>
          <a:sx n="79" d="100"/>
          <a:sy n="79" d="100"/>
        </p:scale>
        <p:origin x="-3936" y="-84"/>
      </p:cViewPr>
      <p:guideLst>
        <p:guide orient="horz" pos="3127"/>
        <p:guide pos="214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://servidorsp/sites/sor/Documentos%20Compartilhados/Processos%20de%20radiodifus&#227;o/Processos%20Radiodifus&#227;o%20-%20GRs_v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6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Consolidado!$AG$3</c:f>
              <c:strCache>
                <c:ptCount val="1"/>
                <c:pt idx="0">
                  <c:v>Analisados</c:v>
                </c:pt>
              </c:strCache>
            </c:strRef>
          </c:tx>
          <c:cat>
            <c:strRef>
              <c:f>Consolidado!$AE$4:$AE$15</c:f>
              <c:strCache>
                <c:ptCount val="12"/>
                <c:pt idx="0">
                  <c:v>GR01</c:v>
                </c:pt>
                <c:pt idx="1">
                  <c:v>GR02</c:v>
                </c:pt>
                <c:pt idx="2">
                  <c:v>GR03</c:v>
                </c:pt>
                <c:pt idx="3">
                  <c:v>UO031</c:v>
                </c:pt>
                <c:pt idx="4">
                  <c:v>GR04</c:v>
                </c:pt>
                <c:pt idx="5">
                  <c:v>GR05</c:v>
                </c:pt>
                <c:pt idx="6">
                  <c:v>GR06</c:v>
                </c:pt>
                <c:pt idx="7">
                  <c:v>GR07</c:v>
                </c:pt>
                <c:pt idx="8">
                  <c:v>UO072</c:v>
                </c:pt>
                <c:pt idx="9">
                  <c:v>GR08</c:v>
                </c:pt>
                <c:pt idx="10">
                  <c:v>GR09</c:v>
                </c:pt>
                <c:pt idx="11">
                  <c:v>GR10</c:v>
                </c:pt>
              </c:strCache>
            </c:strRef>
          </c:cat>
          <c:val>
            <c:numRef>
              <c:f>Consolidado!$AG$4:$AG$15</c:f>
              <c:numCache>
                <c:formatCode>General</c:formatCode>
                <c:ptCount val="12"/>
                <c:pt idx="0" formatCode="@">
                  <c:v>1527</c:v>
                </c:pt>
                <c:pt idx="1">
                  <c:v>306</c:v>
                </c:pt>
                <c:pt idx="2">
                  <c:v>857</c:v>
                </c:pt>
                <c:pt idx="3">
                  <c:v>553</c:v>
                </c:pt>
                <c:pt idx="4">
                  <c:v>1926</c:v>
                </c:pt>
                <c:pt idx="5">
                  <c:v>579</c:v>
                </c:pt>
                <c:pt idx="6">
                  <c:v>543</c:v>
                </c:pt>
                <c:pt idx="7">
                  <c:v>841</c:v>
                </c:pt>
                <c:pt idx="8">
                  <c:v>243</c:v>
                </c:pt>
                <c:pt idx="9">
                  <c:v>694</c:v>
                </c:pt>
                <c:pt idx="10">
                  <c:v>372</c:v>
                </c:pt>
                <c:pt idx="11">
                  <c:v>715</c:v>
                </c:pt>
              </c:numCache>
            </c:numRef>
          </c:val>
        </c:ser>
        <c:ser>
          <c:idx val="1"/>
          <c:order val="1"/>
          <c:tx>
            <c:strRef>
              <c:f>Consolidado!$AH$3</c:f>
              <c:strCache>
                <c:ptCount val="1"/>
                <c:pt idx="0">
                  <c:v>Pendentes</c:v>
                </c:pt>
              </c:strCache>
            </c:strRef>
          </c:tx>
          <c:cat>
            <c:strRef>
              <c:f>Consolidado!$AE$4:$AE$15</c:f>
              <c:strCache>
                <c:ptCount val="12"/>
                <c:pt idx="0">
                  <c:v>GR01</c:v>
                </c:pt>
                <c:pt idx="1">
                  <c:v>GR02</c:v>
                </c:pt>
                <c:pt idx="2">
                  <c:v>GR03</c:v>
                </c:pt>
                <c:pt idx="3">
                  <c:v>UO031</c:v>
                </c:pt>
                <c:pt idx="4">
                  <c:v>GR04</c:v>
                </c:pt>
                <c:pt idx="5">
                  <c:v>GR05</c:v>
                </c:pt>
                <c:pt idx="6">
                  <c:v>GR06</c:v>
                </c:pt>
                <c:pt idx="7">
                  <c:v>GR07</c:v>
                </c:pt>
                <c:pt idx="8">
                  <c:v>UO072</c:v>
                </c:pt>
                <c:pt idx="9">
                  <c:v>GR08</c:v>
                </c:pt>
                <c:pt idx="10">
                  <c:v>GR09</c:v>
                </c:pt>
                <c:pt idx="11">
                  <c:v>GR10</c:v>
                </c:pt>
              </c:strCache>
            </c:strRef>
          </c:cat>
          <c:val>
            <c:numRef>
              <c:f>Consolidado!$AH$4:$AH$15</c:f>
              <c:numCache>
                <c:formatCode>General</c:formatCode>
                <c:ptCount val="12"/>
                <c:pt idx="0" formatCode="@">
                  <c:v>1465</c:v>
                </c:pt>
                <c:pt idx="1">
                  <c:v>141</c:v>
                </c:pt>
                <c:pt idx="2">
                  <c:v>0</c:v>
                </c:pt>
                <c:pt idx="3">
                  <c:v>38</c:v>
                </c:pt>
                <c:pt idx="4">
                  <c:v>297</c:v>
                </c:pt>
                <c:pt idx="5">
                  <c:v>200</c:v>
                </c:pt>
                <c:pt idx="6">
                  <c:v>11</c:v>
                </c:pt>
                <c:pt idx="7">
                  <c:v>60</c:v>
                </c:pt>
                <c:pt idx="8">
                  <c:v>0</c:v>
                </c:pt>
                <c:pt idx="9">
                  <c:v>0</c:v>
                </c:pt>
                <c:pt idx="10">
                  <c:v>73</c:v>
                </c:pt>
                <c:pt idx="11">
                  <c:v>26</c:v>
                </c:pt>
              </c:numCache>
            </c:numRef>
          </c:val>
        </c:ser>
        <c:dLbls/>
        <c:gapWidth val="95"/>
        <c:overlap val="100"/>
        <c:axId val="103218560"/>
        <c:axId val="102982784"/>
      </c:barChart>
      <c:catAx>
        <c:axId val="103218560"/>
        <c:scaling>
          <c:orientation val="minMax"/>
        </c:scaling>
        <c:axPos val="b"/>
        <c:majorTickMark val="none"/>
        <c:tickLblPos val="nextTo"/>
        <c:crossAx val="102982784"/>
        <c:crosses val="autoZero"/>
        <c:auto val="1"/>
        <c:lblAlgn val="ctr"/>
        <c:lblOffset val="100"/>
      </c:catAx>
      <c:valAx>
        <c:axId val="102982784"/>
        <c:scaling>
          <c:orientation val="minMax"/>
        </c:scaling>
        <c:axPos val="l"/>
        <c:majorGridlines/>
        <c:numFmt formatCode="@" sourceLinked="1"/>
        <c:majorTickMark val="none"/>
        <c:tickLblPos val="nextTo"/>
        <c:crossAx val="10321856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B8B51E-3455-4A94-85BB-EF6B631DB54D}" type="doc">
      <dgm:prSet loTypeId="urn:microsoft.com/office/officeart/2005/8/layout/process4" loCatId="process" qsTypeId="urn:microsoft.com/office/officeart/2005/8/quickstyle/simple1" qsCatId="simple" csTypeId="urn:microsoft.com/office/officeart/2005/8/colors/colorful1#1" csCatId="colorful" phldr="1"/>
      <dgm:spPr/>
    </dgm:pt>
    <dgm:pt modelId="{904534E1-C62E-4EB9-8139-A09EBFDC3906}">
      <dgm:prSet phldrT="[Texto]"/>
      <dgm:spPr>
        <a:xfrm rot="10800000">
          <a:off x="0" y="2069"/>
          <a:ext cx="8128000" cy="780284"/>
        </a:xfrm>
        <a:solidFill>
          <a:srgbClr val="ED7D31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t-BR" b="1" dirty="0" smtClean="0">
              <a:solidFill>
                <a:sysClr val="windowText" lastClr="000000"/>
              </a:solidFill>
              <a:latin typeface="Century Gothic"/>
              <a:ea typeface="+mn-ea"/>
              <a:cs typeface="+mn-cs"/>
            </a:rPr>
            <a:t>Entrega de Requerimento</a:t>
          </a:r>
          <a:endParaRPr lang="pt-BR" b="1" dirty="0">
            <a:solidFill>
              <a:sysClr val="windowText" lastClr="000000"/>
            </a:solidFill>
            <a:latin typeface="Century Gothic"/>
            <a:ea typeface="+mn-ea"/>
            <a:cs typeface="+mn-cs"/>
          </a:endParaRPr>
        </a:p>
      </dgm:t>
    </dgm:pt>
    <dgm:pt modelId="{B8A2B2A8-68B1-45BB-81F3-FF3057E9F58D}" type="parTrans" cxnId="{E1775891-8E81-4C4A-BB16-E8A34E17E681}">
      <dgm:prSet/>
      <dgm:spPr/>
      <dgm:t>
        <a:bodyPr/>
        <a:lstStyle/>
        <a:p>
          <a:endParaRPr lang="pt-BR"/>
        </a:p>
      </dgm:t>
    </dgm:pt>
    <dgm:pt modelId="{17E6A3BB-4AE9-4F74-AC68-5E689FE8D4B9}" type="sibTrans" cxnId="{E1775891-8E81-4C4A-BB16-E8A34E17E681}">
      <dgm:prSet/>
      <dgm:spPr/>
      <dgm:t>
        <a:bodyPr/>
        <a:lstStyle/>
        <a:p>
          <a:endParaRPr lang="pt-BR"/>
        </a:p>
      </dgm:t>
    </dgm:pt>
    <dgm:pt modelId="{4046D3DE-CC61-4514-9458-EF88667D0745}">
      <dgm:prSet phldrT="[Texto]"/>
      <dgm:spPr>
        <a:xfrm rot="10800000">
          <a:off x="0" y="774743"/>
          <a:ext cx="8128000" cy="780284"/>
        </a:xfrm>
        <a:solidFill>
          <a:srgbClr val="70AD47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t-BR" b="1" dirty="0" smtClean="0">
              <a:solidFill>
                <a:sysClr val="windowText" lastClr="000000"/>
              </a:solidFill>
              <a:latin typeface="Century Gothic"/>
              <a:ea typeface="+mn-ea"/>
              <a:cs typeface="+mn-cs"/>
            </a:rPr>
            <a:t>Estudo de viabilidade técnica</a:t>
          </a:r>
          <a:endParaRPr lang="pt-BR" b="1" dirty="0">
            <a:solidFill>
              <a:sysClr val="windowText" lastClr="000000"/>
            </a:solidFill>
            <a:latin typeface="Century Gothic"/>
            <a:ea typeface="+mn-ea"/>
            <a:cs typeface="+mn-cs"/>
          </a:endParaRPr>
        </a:p>
      </dgm:t>
    </dgm:pt>
    <dgm:pt modelId="{044E7A7B-E02B-4400-8D9B-60F2B4BBA040}" type="parTrans" cxnId="{38590F05-4853-455D-8CB7-6FE2539A5B40}">
      <dgm:prSet/>
      <dgm:spPr/>
      <dgm:t>
        <a:bodyPr/>
        <a:lstStyle/>
        <a:p>
          <a:endParaRPr lang="pt-BR"/>
        </a:p>
      </dgm:t>
    </dgm:pt>
    <dgm:pt modelId="{7CFADF5B-0900-4F6F-BCDC-706A8BF8F891}" type="sibTrans" cxnId="{38590F05-4853-455D-8CB7-6FE2539A5B40}">
      <dgm:prSet/>
      <dgm:spPr/>
      <dgm:t>
        <a:bodyPr/>
        <a:lstStyle/>
        <a:p>
          <a:endParaRPr lang="pt-BR"/>
        </a:p>
      </dgm:t>
    </dgm:pt>
    <dgm:pt modelId="{89370986-6A15-4A9F-A024-CF2BF35C3A3F}">
      <dgm:prSet phldrT="[Texto]"/>
      <dgm:spPr>
        <a:xfrm rot="10800000">
          <a:off x="0" y="1547417"/>
          <a:ext cx="8128000" cy="780284"/>
        </a:xfrm>
        <a:solidFill>
          <a:srgbClr val="4472C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t-BR" b="1" dirty="0" smtClean="0">
              <a:solidFill>
                <a:sysClr val="windowText" lastClr="000000"/>
              </a:solidFill>
              <a:latin typeface="Century Gothic"/>
              <a:ea typeface="+mn-ea"/>
              <a:cs typeface="+mn-cs"/>
            </a:rPr>
            <a:t>Habilitação Jurídica</a:t>
          </a:r>
          <a:endParaRPr lang="pt-BR" b="1" dirty="0">
            <a:solidFill>
              <a:sysClr val="windowText" lastClr="000000"/>
            </a:solidFill>
            <a:latin typeface="Century Gothic"/>
            <a:ea typeface="+mn-ea"/>
            <a:cs typeface="+mn-cs"/>
          </a:endParaRPr>
        </a:p>
      </dgm:t>
    </dgm:pt>
    <dgm:pt modelId="{1CB375F0-CC39-483F-A40C-17807145BABF}" type="parTrans" cxnId="{B1EB5265-8B6E-4818-8F1F-BB84577B812C}">
      <dgm:prSet/>
      <dgm:spPr/>
      <dgm:t>
        <a:bodyPr/>
        <a:lstStyle/>
        <a:p>
          <a:endParaRPr lang="pt-BR"/>
        </a:p>
      </dgm:t>
    </dgm:pt>
    <dgm:pt modelId="{74FB706F-069E-4AE2-8404-08BA7499E18E}" type="sibTrans" cxnId="{B1EB5265-8B6E-4818-8F1F-BB84577B812C}">
      <dgm:prSet/>
      <dgm:spPr/>
      <dgm:t>
        <a:bodyPr/>
        <a:lstStyle/>
        <a:p>
          <a:endParaRPr lang="pt-BR"/>
        </a:p>
      </dgm:t>
    </dgm:pt>
    <dgm:pt modelId="{446E803B-5AB6-4C6E-B62F-8E661C3A7F0B}">
      <dgm:prSet phldrT="[Texto]"/>
      <dgm:spPr>
        <a:xfrm rot="10800000">
          <a:off x="0" y="2320092"/>
          <a:ext cx="8128000" cy="780284"/>
        </a:xfrm>
        <a:solidFill>
          <a:srgbClr val="FFC00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t-BR" b="1" dirty="0" smtClean="0">
              <a:solidFill>
                <a:sysClr val="windowText" lastClr="000000"/>
              </a:solidFill>
              <a:latin typeface="Century Gothic"/>
              <a:ea typeface="+mn-ea"/>
              <a:cs typeface="+mn-cs"/>
            </a:rPr>
            <a:t>Pagamento do Preço Público</a:t>
          </a:r>
          <a:endParaRPr lang="pt-BR" b="1" dirty="0">
            <a:solidFill>
              <a:sysClr val="windowText" lastClr="000000"/>
            </a:solidFill>
            <a:latin typeface="Century Gothic"/>
            <a:ea typeface="+mn-ea"/>
            <a:cs typeface="+mn-cs"/>
          </a:endParaRPr>
        </a:p>
      </dgm:t>
    </dgm:pt>
    <dgm:pt modelId="{AD8CC4E9-E1C9-4E25-B41C-2484E4741DFE}" type="parTrans" cxnId="{FEDAF99D-3BE8-4C3C-8360-5700055ADF81}">
      <dgm:prSet/>
      <dgm:spPr/>
      <dgm:t>
        <a:bodyPr/>
        <a:lstStyle/>
        <a:p>
          <a:endParaRPr lang="pt-BR"/>
        </a:p>
      </dgm:t>
    </dgm:pt>
    <dgm:pt modelId="{C5B8CF1A-CD38-4D90-8190-73D2D035E742}" type="sibTrans" cxnId="{FEDAF99D-3BE8-4C3C-8360-5700055ADF81}">
      <dgm:prSet/>
      <dgm:spPr/>
      <dgm:t>
        <a:bodyPr/>
        <a:lstStyle/>
        <a:p>
          <a:endParaRPr lang="pt-BR"/>
        </a:p>
      </dgm:t>
    </dgm:pt>
    <dgm:pt modelId="{24A34F4A-C84B-409F-8F7F-91CF60F573BF}">
      <dgm:prSet phldrT="[Texto]"/>
      <dgm:spPr>
        <a:xfrm rot="10800000">
          <a:off x="0" y="3092766"/>
          <a:ext cx="8128000" cy="780284"/>
        </a:xfrm>
        <a:solidFill>
          <a:srgbClr val="A5A5A5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t-BR" b="1" dirty="0" smtClean="0">
              <a:solidFill>
                <a:sysClr val="windowText" lastClr="000000"/>
              </a:solidFill>
              <a:latin typeface="Century Gothic"/>
              <a:ea typeface="+mn-ea"/>
              <a:cs typeface="+mn-cs"/>
            </a:rPr>
            <a:t>Publicação de Ato e assinatura do Aditivo Contratual</a:t>
          </a:r>
          <a:endParaRPr lang="pt-BR" b="1" dirty="0">
            <a:solidFill>
              <a:sysClr val="windowText" lastClr="000000"/>
            </a:solidFill>
            <a:latin typeface="Century Gothic"/>
            <a:ea typeface="+mn-ea"/>
            <a:cs typeface="+mn-cs"/>
          </a:endParaRPr>
        </a:p>
      </dgm:t>
    </dgm:pt>
    <dgm:pt modelId="{65558B34-5E35-4AFC-8926-E24997F3B6F1}" type="parTrans" cxnId="{27E339BC-A205-4368-99FC-30A71E715F89}">
      <dgm:prSet/>
      <dgm:spPr/>
      <dgm:t>
        <a:bodyPr/>
        <a:lstStyle/>
        <a:p>
          <a:endParaRPr lang="pt-BR"/>
        </a:p>
      </dgm:t>
    </dgm:pt>
    <dgm:pt modelId="{72E6CE56-B6C1-4CBD-AD18-62079B5154F5}" type="sibTrans" cxnId="{27E339BC-A205-4368-99FC-30A71E715F89}">
      <dgm:prSet/>
      <dgm:spPr/>
      <dgm:t>
        <a:bodyPr/>
        <a:lstStyle/>
        <a:p>
          <a:endParaRPr lang="pt-BR"/>
        </a:p>
      </dgm:t>
    </dgm:pt>
    <dgm:pt modelId="{51E48A5C-7346-4884-B434-17C0DFFE451F}">
      <dgm:prSet phldrT="[Texto]"/>
      <dgm:spPr>
        <a:xfrm>
          <a:off x="0" y="3865440"/>
          <a:ext cx="8128000" cy="507336"/>
        </a:xfrm>
        <a:solidFill>
          <a:srgbClr val="ED7D31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t-BR" b="1" dirty="0" smtClean="0">
              <a:solidFill>
                <a:sysClr val="windowText" lastClr="000000"/>
              </a:solidFill>
              <a:latin typeface="Century Gothic"/>
              <a:ea typeface="+mn-ea"/>
              <a:cs typeface="+mn-cs"/>
            </a:rPr>
            <a:t>Devolução de canal de OM à União</a:t>
          </a:r>
          <a:endParaRPr lang="pt-BR" b="1" dirty="0">
            <a:solidFill>
              <a:sysClr val="windowText" lastClr="000000"/>
            </a:solidFill>
            <a:latin typeface="Century Gothic"/>
            <a:ea typeface="+mn-ea"/>
            <a:cs typeface="+mn-cs"/>
          </a:endParaRPr>
        </a:p>
      </dgm:t>
    </dgm:pt>
    <dgm:pt modelId="{9A26935C-9F62-480C-AE63-A43BCC02D962}" type="parTrans" cxnId="{B3C1D8C2-A167-4674-AA50-33492B146D1B}">
      <dgm:prSet/>
      <dgm:spPr/>
      <dgm:t>
        <a:bodyPr/>
        <a:lstStyle/>
        <a:p>
          <a:endParaRPr lang="pt-BR"/>
        </a:p>
      </dgm:t>
    </dgm:pt>
    <dgm:pt modelId="{49F6B5EB-6D4D-474C-8D23-1C3D07DBE28F}" type="sibTrans" cxnId="{B3C1D8C2-A167-4674-AA50-33492B146D1B}">
      <dgm:prSet/>
      <dgm:spPr/>
      <dgm:t>
        <a:bodyPr/>
        <a:lstStyle/>
        <a:p>
          <a:endParaRPr lang="pt-BR"/>
        </a:p>
      </dgm:t>
    </dgm:pt>
    <dgm:pt modelId="{21F6269F-92C8-4DDF-8A8B-6BF414FFB78E}" type="pres">
      <dgm:prSet presAssocID="{48B8B51E-3455-4A94-85BB-EF6B631DB54D}" presName="Name0" presStyleCnt="0">
        <dgm:presLayoutVars>
          <dgm:dir/>
          <dgm:animLvl val="lvl"/>
          <dgm:resizeHandles val="exact"/>
        </dgm:presLayoutVars>
      </dgm:prSet>
      <dgm:spPr/>
    </dgm:pt>
    <dgm:pt modelId="{6B5DE28B-16EA-41F4-ACC4-66CD55C5ED15}" type="pres">
      <dgm:prSet presAssocID="{51E48A5C-7346-4884-B434-17C0DFFE451F}" presName="boxAndChildren" presStyleCnt="0"/>
      <dgm:spPr/>
    </dgm:pt>
    <dgm:pt modelId="{3F6C20DA-0431-4774-B324-4EC33ADF897F}" type="pres">
      <dgm:prSet presAssocID="{51E48A5C-7346-4884-B434-17C0DFFE451F}" presName="parentTextBox" presStyleLbl="node1" presStyleIdx="0" presStyleCnt="6"/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C2C22E87-CBC9-4EA0-8704-5EEF290B5399}" type="pres">
      <dgm:prSet presAssocID="{72E6CE56-B6C1-4CBD-AD18-62079B5154F5}" presName="sp" presStyleCnt="0"/>
      <dgm:spPr/>
    </dgm:pt>
    <dgm:pt modelId="{131CED1B-EFF0-43E6-BFE8-E0205E9219EA}" type="pres">
      <dgm:prSet presAssocID="{24A34F4A-C84B-409F-8F7F-91CF60F573BF}" presName="arrowAndChildren" presStyleCnt="0"/>
      <dgm:spPr/>
    </dgm:pt>
    <dgm:pt modelId="{53F8AA02-F646-4AEA-8A52-ED88D68DDFA8}" type="pres">
      <dgm:prSet presAssocID="{24A34F4A-C84B-409F-8F7F-91CF60F573BF}" presName="parentTextArrow" presStyleLbl="node1" presStyleIdx="1" presStyleCnt="6"/>
      <dgm:spPr>
        <a:prstGeom prst="upArrowCallout">
          <a:avLst/>
        </a:prstGeom>
      </dgm:spPr>
      <dgm:t>
        <a:bodyPr/>
        <a:lstStyle/>
        <a:p>
          <a:endParaRPr lang="pt-BR"/>
        </a:p>
      </dgm:t>
    </dgm:pt>
    <dgm:pt modelId="{0AB43E8B-09CE-44F1-8C39-AB8CBEC563C3}" type="pres">
      <dgm:prSet presAssocID="{C5B8CF1A-CD38-4D90-8190-73D2D035E742}" presName="sp" presStyleCnt="0"/>
      <dgm:spPr/>
    </dgm:pt>
    <dgm:pt modelId="{A086F24F-58C2-4636-9F56-F62B79EE9283}" type="pres">
      <dgm:prSet presAssocID="{446E803B-5AB6-4C6E-B62F-8E661C3A7F0B}" presName="arrowAndChildren" presStyleCnt="0"/>
      <dgm:spPr/>
    </dgm:pt>
    <dgm:pt modelId="{775652CC-3968-4AF0-A2BC-E3D659C23E0C}" type="pres">
      <dgm:prSet presAssocID="{446E803B-5AB6-4C6E-B62F-8E661C3A7F0B}" presName="parentTextArrow" presStyleLbl="node1" presStyleIdx="2" presStyleCnt="6"/>
      <dgm:spPr>
        <a:prstGeom prst="upArrowCallout">
          <a:avLst/>
        </a:prstGeom>
      </dgm:spPr>
      <dgm:t>
        <a:bodyPr/>
        <a:lstStyle/>
        <a:p>
          <a:endParaRPr lang="pt-BR"/>
        </a:p>
      </dgm:t>
    </dgm:pt>
    <dgm:pt modelId="{89678F3C-6A3F-4E1C-8AD9-F0264B83A9A8}" type="pres">
      <dgm:prSet presAssocID="{74FB706F-069E-4AE2-8404-08BA7499E18E}" presName="sp" presStyleCnt="0"/>
      <dgm:spPr/>
    </dgm:pt>
    <dgm:pt modelId="{A7570292-730F-48DB-929B-8886D2D841DA}" type="pres">
      <dgm:prSet presAssocID="{89370986-6A15-4A9F-A024-CF2BF35C3A3F}" presName="arrowAndChildren" presStyleCnt="0"/>
      <dgm:spPr/>
    </dgm:pt>
    <dgm:pt modelId="{33D03AA7-35B0-4531-8C3E-5B65D6D80699}" type="pres">
      <dgm:prSet presAssocID="{89370986-6A15-4A9F-A024-CF2BF35C3A3F}" presName="parentTextArrow" presStyleLbl="node1" presStyleIdx="3" presStyleCnt="6"/>
      <dgm:spPr>
        <a:prstGeom prst="upArrowCallout">
          <a:avLst/>
        </a:prstGeom>
      </dgm:spPr>
      <dgm:t>
        <a:bodyPr/>
        <a:lstStyle/>
        <a:p>
          <a:endParaRPr lang="pt-BR"/>
        </a:p>
      </dgm:t>
    </dgm:pt>
    <dgm:pt modelId="{DE3F4ADE-8AB5-43F8-8586-2FC3D9AB3A82}" type="pres">
      <dgm:prSet presAssocID="{7CFADF5B-0900-4F6F-BCDC-706A8BF8F891}" presName="sp" presStyleCnt="0"/>
      <dgm:spPr/>
    </dgm:pt>
    <dgm:pt modelId="{4AEBD62C-1633-4F27-B45F-D38DC6BF3F65}" type="pres">
      <dgm:prSet presAssocID="{4046D3DE-CC61-4514-9458-EF88667D0745}" presName="arrowAndChildren" presStyleCnt="0"/>
      <dgm:spPr/>
    </dgm:pt>
    <dgm:pt modelId="{63F2C333-8ABC-4CC1-B132-635CE21664DE}" type="pres">
      <dgm:prSet presAssocID="{4046D3DE-CC61-4514-9458-EF88667D0745}" presName="parentTextArrow" presStyleLbl="node1" presStyleIdx="4" presStyleCnt="6"/>
      <dgm:spPr>
        <a:prstGeom prst="upArrowCallout">
          <a:avLst/>
        </a:prstGeom>
      </dgm:spPr>
      <dgm:t>
        <a:bodyPr/>
        <a:lstStyle/>
        <a:p>
          <a:endParaRPr lang="pt-BR"/>
        </a:p>
      </dgm:t>
    </dgm:pt>
    <dgm:pt modelId="{CA76EBFD-90DE-4EA0-948F-CB6A5039B7EA}" type="pres">
      <dgm:prSet presAssocID="{17E6A3BB-4AE9-4F74-AC68-5E689FE8D4B9}" presName="sp" presStyleCnt="0"/>
      <dgm:spPr/>
    </dgm:pt>
    <dgm:pt modelId="{5B88420D-8610-4568-AD0A-F2F1E15EC7EB}" type="pres">
      <dgm:prSet presAssocID="{904534E1-C62E-4EB9-8139-A09EBFDC3906}" presName="arrowAndChildren" presStyleCnt="0"/>
      <dgm:spPr/>
    </dgm:pt>
    <dgm:pt modelId="{B28B9D2B-0A7C-46EF-B5CA-0ED12DCFCB28}" type="pres">
      <dgm:prSet presAssocID="{904534E1-C62E-4EB9-8139-A09EBFDC3906}" presName="parentTextArrow" presStyleLbl="node1" presStyleIdx="5" presStyleCnt="6"/>
      <dgm:spPr>
        <a:prstGeom prst="upArrowCallout">
          <a:avLst/>
        </a:prstGeom>
      </dgm:spPr>
      <dgm:t>
        <a:bodyPr/>
        <a:lstStyle/>
        <a:p>
          <a:endParaRPr lang="pt-BR"/>
        </a:p>
      </dgm:t>
    </dgm:pt>
  </dgm:ptLst>
  <dgm:cxnLst>
    <dgm:cxn modelId="{B3C1D8C2-A167-4674-AA50-33492B146D1B}" srcId="{48B8B51E-3455-4A94-85BB-EF6B631DB54D}" destId="{51E48A5C-7346-4884-B434-17C0DFFE451F}" srcOrd="5" destOrd="0" parTransId="{9A26935C-9F62-480C-AE63-A43BCC02D962}" sibTransId="{49F6B5EB-6D4D-474C-8D23-1C3D07DBE28F}"/>
    <dgm:cxn modelId="{E1775891-8E81-4C4A-BB16-E8A34E17E681}" srcId="{48B8B51E-3455-4A94-85BB-EF6B631DB54D}" destId="{904534E1-C62E-4EB9-8139-A09EBFDC3906}" srcOrd="0" destOrd="0" parTransId="{B8A2B2A8-68B1-45BB-81F3-FF3057E9F58D}" sibTransId="{17E6A3BB-4AE9-4F74-AC68-5E689FE8D4B9}"/>
    <dgm:cxn modelId="{0D9EAE5C-DE20-4918-8B91-729825EEFF16}" type="presOf" srcId="{24A34F4A-C84B-409F-8F7F-91CF60F573BF}" destId="{53F8AA02-F646-4AEA-8A52-ED88D68DDFA8}" srcOrd="0" destOrd="0" presId="urn:microsoft.com/office/officeart/2005/8/layout/process4"/>
    <dgm:cxn modelId="{6FF1E1D5-ED65-44C0-927B-58C0588C9738}" type="presOf" srcId="{48B8B51E-3455-4A94-85BB-EF6B631DB54D}" destId="{21F6269F-92C8-4DDF-8A8B-6BF414FFB78E}" srcOrd="0" destOrd="0" presId="urn:microsoft.com/office/officeart/2005/8/layout/process4"/>
    <dgm:cxn modelId="{42E514FB-9514-4B02-B48A-02AEC573A813}" type="presOf" srcId="{904534E1-C62E-4EB9-8139-A09EBFDC3906}" destId="{B28B9D2B-0A7C-46EF-B5CA-0ED12DCFCB28}" srcOrd="0" destOrd="0" presId="urn:microsoft.com/office/officeart/2005/8/layout/process4"/>
    <dgm:cxn modelId="{27E339BC-A205-4368-99FC-30A71E715F89}" srcId="{48B8B51E-3455-4A94-85BB-EF6B631DB54D}" destId="{24A34F4A-C84B-409F-8F7F-91CF60F573BF}" srcOrd="4" destOrd="0" parTransId="{65558B34-5E35-4AFC-8926-E24997F3B6F1}" sibTransId="{72E6CE56-B6C1-4CBD-AD18-62079B5154F5}"/>
    <dgm:cxn modelId="{FEDAF99D-3BE8-4C3C-8360-5700055ADF81}" srcId="{48B8B51E-3455-4A94-85BB-EF6B631DB54D}" destId="{446E803B-5AB6-4C6E-B62F-8E661C3A7F0B}" srcOrd="3" destOrd="0" parTransId="{AD8CC4E9-E1C9-4E25-B41C-2484E4741DFE}" sibTransId="{C5B8CF1A-CD38-4D90-8190-73D2D035E742}"/>
    <dgm:cxn modelId="{04228498-1644-4F53-BDBE-1D30CC7AD439}" type="presOf" srcId="{4046D3DE-CC61-4514-9458-EF88667D0745}" destId="{63F2C333-8ABC-4CC1-B132-635CE21664DE}" srcOrd="0" destOrd="0" presId="urn:microsoft.com/office/officeart/2005/8/layout/process4"/>
    <dgm:cxn modelId="{8C2439AB-1F3B-4049-874C-A59C76221ACC}" type="presOf" srcId="{446E803B-5AB6-4C6E-B62F-8E661C3A7F0B}" destId="{775652CC-3968-4AF0-A2BC-E3D659C23E0C}" srcOrd="0" destOrd="0" presId="urn:microsoft.com/office/officeart/2005/8/layout/process4"/>
    <dgm:cxn modelId="{38590F05-4853-455D-8CB7-6FE2539A5B40}" srcId="{48B8B51E-3455-4A94-85BB-EF6B631DB54D}" destId="{4046D3DE-CC61-4514-9458-EF88667D0745}" srcOrd="1" destOrd="0" parTransId="{044E7A7B-E02B-4400-8D9B-60F2B4BBA040}" sibTransId="{7CFADF5B-0900-4F6F-BCDC-706A8BF8F891}"/>
    <dgm:cxn modelId="{B1EB5265-8B6E-4818-8F1F-BB84577B812C}" srcId="{48B8B51E-3455-4A94-85BB-EF6B631DB54D}" destId="{89370986-6A15-4A9F-A024-CF2BF35C3A3F}" srcOrd="2" destOrd="0" parTransId="{1CB375F0-CC39-483F-A40C-17807145BABF}" sibTransId="{74FB706F-069E-4AE2-8404-08BA7499E18E}"/>
    <dgm:cxn modelId="{507BE7AD-02DB-4037-9155-D6FAEBC25D62}" type="presOf" srcId="{89370986-6A15-4A9F-A024-CF2BF35C3A3F}" destId="{33D03AA7-35B0-4531-8C3E-5B65D6D80699}" srcOrd="0" destOrd="0" presId="urn:microsoft.com/office/officeart/2005/8/layout/process4"/>
    <dgm:cxn modelId="{629A539F-F1BE-4244-91C9-0086E1245DC2}" type="presOf" srcId="{51E48A5C-7346-4884-B434-17C0DFFE451F}" destId="{3F6C20DA-0431-4774-B324-4EC33ADF897F}" srcOrd="0" destOrd="0" presId="urn:microsoft.com/office/officeart/2005/8/layout/process4"/>
    <dgm:cxn modelId="{5C339668-91E9-4F0A-898F-E7D4AD99DFC6}" type="presParOf" srcId="{21F6269F-92C8-4DDF-8A8B-6BF414FFB78E}" destId="{6B5DE28B-16EA-41F4-ACC4-66CD55C5ED15}" srcOrd="0" destOrd="0" presId="urn:microsoft.com/office/officeart/2005/8/layout/process4"/>
    <dgm:cxn modelId="{77C2641E-11D3-4441-9D14-D88AB5D9F61E}" type="presParOf" srcId="{6B5DE28B-16EA-41F4-ACC4-66CD55C5ED15}" destId="{3F6C20DA-0431-4774-B324-4EC33ADF897F}" srcOrd="0" destOrd="0" presId="urn:microsoft.com/office/officeart/2005/8/layout/process4"/>
    <dgm:cxn modelId="{A2461D73-A3DB-432B-9EAF-86D27CE51AF6}" type="presParOf" srcId="{21F6269F-92C8-4DDF-8A8B-6BF414FFB78E}" destId="{C2C22E87-CBC9-4EA0-8704-5EEF290B5399}" srcOrd="1" destOrd="0" presId="urn:microsoft.com/office/officeart/2005/8/layout/process4"/>
    <dgm:cxn modelId="{2B6FC3F0-785A-42B2-AFD3-D0D7D1F4FF4E}" type="presParOf" srcId="{21F6269F-92C8-4DDF-8A8B-6BF414FFB78E}" destId="{131CED1B-EFF0-43E6-BFE8-E0205E9219EA}" srcOrd="2" destOrd="0" presId="urn:microsoft.com/office/officeart/2005/8/layout/process4"/>
    <dgm:cxn modelId="{7E3AFFE5-5992-4795-ABAD-948A0BEBB377}" type="presParOf" srcId="{131CED1B-EFF0-43E6-BFE8-E0205E9219EA}" destId="{53F8AA02-F646-4AEA-8A52-ED88D68DDFA8}" srcOrd="0" destOrd="0" presId="urn:microsoft.com/office/officeart/2005/8/layout/process4"/>
    <dgm:cxn modelId="{66A9D557-D0AB-488A-9A18-B64EF080A06B}" type="presParOf" srcId="{21F6269F-92C8-4DDF-8A8B-6BF414FFB78E}" destId="{0AB43E8B-09CE-44F1-8C39-AB8CBEC563C3}" srcOrd="3" destOrd="0" presId="urn:microsoft.com/office/officeart/2005/8/layout/process4"/>
    <dgm:cxn modelId="{6CE3B070-1206-423D-AD49-F60FE4534571}" type="presParOf" srcId="{21F6269F-92C8-4DDF-8A8B-6BF414FFB78E}" destId="{A086F24F-58C2-4636-9F56-F62B79EE9283}" srcOrd="4" destOrd="0" presId="urn:microsoft.com/office/officeart/2005/8/layout/process4"/>
    <dgm:cxn modelId="{D5CC2AB8-D8B2-4F5E-9EEB-A46AE1B632F3}" type="presParOf" srcId="{A086F24F-58C2-4636-9F56-F62B79EE9283}" destId="{775652CC-3968-4AF0-A2BC-E3D659C23E0C}" srcOrd="0" destOrd="0" presId="urn:microsoft.com/office/officeart/2005/8/layout/process4"/>
    <dgm:cxn modelId="{B21E91E9-3757-4C4A-8E67-35D771EFB259}" type="presParOf" srcId="{21F6269F-92C8-4DDF-8A8B-6BF414FFB78E}" destId="{89678F3C-6A3F-4E1C-8AD9-F0264B83A9A8}" srcOrd="5" destOrd="0" presId="urn:microsoft.com/office/officeart/2005/8/layout/process4"/>
    <dgm:cxn modelId="{1778C47F-9210-4D18-84C2-E4685CC64E89}" type="presParOf" srcId="{21F6269F-92C8-4DDF-8A8B-6BF414FFB78E}" destId="{A7570292-730F-48DB-929B-8886D2D841DA}" srcOrd="6" destOrd="0" presId="urn:microsoft.com/office/officeart/2005/8/layout/process4"/>
    <dgm:cxn modelId="{711F8B14-0FC2-4BC3-A928-09CB2889C276}" type="presParOf" srcId="{A7570292-730F-48DB-929B-8886D2D841DA}" destId="{33D03AA7-35B0-4531-8C3E-5B65D6D80699}" srcOrd="0" destOrd="0" presId="urn:microsoft.com/office/officeart/2005/8/layout/process4"/>
    <dgm:cxn modelId="{A77EEE03-7E15-41F9-8221-D8281002A38A}" type="presParOf" srcId="{21F6269F-92C8-4DDF-8A8B-6BF414FFB78E}" destId="{DE3F4ADE-8AB5-43F8-8586-2FC3D9AB3A82}" srcOrd="7" destOrd="0" presId="urn:microsoft.com/office/officeart/2005/8/layout/process4"/>
    <dgm:cxn modelId="{0FCBAB56-A010-4826-8100-77D77F87D02B}" type="presParOf" srcId="{21F6269F-92C8-4DDF-8A8B-6BF414FFB78E}" destId="{4AEBD62C-1633-4F27-B45F-D38DC6BF3F65}" srcOrd="8" destOrd="0" presId="urn:microsoft.com/office/officeart/2005/8/layout/process4"/>
    <dgm:cxn modelId="{65FDECB8-1F00-4988-81AA-E2F3C395156F}" type="presParOf" srcId="{4AEBD62C-1633-4F27-B45F-D38DC6BF3F65}" destId="{63F2C333-8ABC-4CC1-B132-635CE21664DE}" srcOrd="0" destOrd="0" presId="urn:microsoft.com/office/officeart/2005/8/layout/process4"/>
    <dgm:cxn modelId="{8F52E362-680A-4D28-AFFE-A1B180601D78}" type="presParOf" srcId="{21F6269F-92C8-4DDF-8A8B-6BF414FFB78E}" destId="{CA76EBFD-90DE-4EA0-948F-CB6A5039B7EA}" srcOrd="9" destOrd="0" presId="urn:microsoft.com/office/officeart/2005/8/layout/process4"/>
    <dgm:cxn modelId="{205B9046-D799-4B48-A9D3-091296D91F75}" type="presParOf" srcId="{21F6269F-92C8-4DDF-8A8B-6BF414FFB78E}" destId="{5B88420D-8610-4568-AD0A-F2F1E15EC7EB}" srcOrd="10" destOrd="0" presId="urn:microsoft.com/office/officeart/2005/8/layout/process4"/>
    <dgm:cxn modelId="{FF2B3F8A-5563-42BE-8A1D-6C2A7E3DC16C}" type="presParOf" srcId="{5B88420D-8610-4568-AD0A-F2F1E15EC7EB}" destId="{B28B9D2B-0A7C-46EF-B5CA-0ED12DCFCB2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B4C68-02D4-43B7-82D0-CC0F31ADA7D5}" type="datetimeFigureOut">
              <a:rPr lang="en-US" smtClean="0">
                <a:latin typeface="Qualcomm Office Regular" pitchFamily="34" charset="0"/>
              </a:rPr>
              <a:pPr/>
              <a:t>12/6/2016</a:t>
            </a:fld>
            <a:endParaRPr lang="en-US" dirty="0">
              <a:latin typeface="Qualcomm Office Regular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Qualcomm Office Regular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8D803-E2CE-43E6-BB9D-83A503D767A5}" type="slidenum">
              <a:rPr lang="en-US" smtClean="0">
                <a:latin typeface="Qualcomm Office Regular" pitchFamily="34" charset="0"/>
              </a:rPr>
              <a:pPr/>
              <a:t>‹nº›</a:t>
            </a:fld>
            <a:endParaRPr lang="en-US" dirty="0">
              <a:latin typeface="Qualcomm Office Regular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0535" y="9121113"/>
            <a:ext cx="971501" cy="22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428951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79223" y="4715907"/>
            <a:ext cx="6039231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267465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latin typeface="Qualcomm Office Regular" pitchFamily="34" charset="0"/>
              </a:defRPr>
            </a:lvl1pPr>
          </a:lstStyle>
          <a:p>
            <a:fld id="{928A2613-ABFE-468A-A021-82F251360FB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767" y="9655691"/>
            <a:ext cx="971501" cy="22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886022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171155" indent="-171155" algn="l" defTabSz="912994" rtl="0" eaLnBrk="1" latinLnBrk="0" hangingPunct="1">
      <a:buFont typeface="Arial" pitchFamily="34" charset="0"/>
      <a:buChar char="•"/>
      <a:defRPr sz="1600" kern="1200">
        <a:solidFill>
          <a:schemeClr val="tx1"/>
        </a:solidFill>
        <a:latin typeface="Qualcomm Office Regular" pitchFamily="34" charset="0"/>
        <a:ea typeface="+mn-ea"/>
        <a:cs typeface="+mn-cs"/>
      </a:defRPr>
    </a:lvl1pPr>
    <a:lvl2pPr marL="627687" indent="-171155" algn="l" defTabSz="912994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Qualcomm Office Regular" pitchFamily="34" charset="0"/>
        <a:ea typeface="+mn-ea"/>
        <a:cs typeface="+mn-cs"/>
      </a:defRPr>
    </a:lvl2pPr>
    <a:lvl3pPr marL="1084173" indent="-171155" algn="l" defTabSz="912994" rtl="0" eaLnBrk="1" latinLnBrk="0" hangingPunct="1">
      <a:buFont typeface="Arial" pitchFamily="34" charset="0"/>
      <a:buChar char="•"/>
      <a:defRPr sz="1200" kern="1200" baseline="0">
        <a:solidFill>
          <a:schemeClr val="tx1"/>
        </a:solidFill>
        <a:latin typeface="Qualcomm Office Regular" pitchFamily="34" charset="0"/>
        <a:ea typeface="+mn-ea"/>
        <a:cs typeface="+mn-cs"/>
      </a:defRPr>
    </a:lvl3pPr>
    <a:lvl4pPr marL="1369482" algn="l" defTabSz="9129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988" algn="l" defTabSz="9129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453" algn="l" defTabSz="9129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973" algn="l" defTabSz="9129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467" algn="l" defTabSz="9129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974" algn="l" defTabSz="9129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2224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2957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2957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2957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2957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2957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2957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2957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2957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2957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2957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2957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as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6"/>
          <p:cNvSpPr>
            <a:spLocks noEditPoints="1"/>
          </p:cNvSpPr>
          <p:nvPr userDrawn="1"/>
        </p:nvSpPr>
        <p:spPr bwMode="auto">
          <a:xfrm>
            <a:off x="2401888" y="3588584"/>
            <a:ext cx="103188" cy="114300"/>
          </a:xfrm>
          <a:custGeom>
            <a:avLst/>
            <a:gdLst>
              <a:gd name="T0" fmla="*/ 65 w 65"/>
              <a:gd name="T1" fmla="*/ 72 h 72"/>
              <a:gd name="T2" fmla="*/ 0 w 65"/>
              <a:gd name="T3" fmla="*/ 39 h 72"/>
              <a:gd name="T4" fmla="*/ 61 w 65"/>
              <a:gd name="T5" fmla="*/ 0 h 72"/>
              <a:gd name="T6" fmla="*/ 65 w 65"/>
              <a:gd name="T7" fmla="*/ 72 h 72"/>
              <a:gd name="T8" fmla="*/ 18 w 65"/>
              <a:gd name="T9" fmla="*/ 38 h 72"/>
              <a:gd name="T10" fmla="*/ 55 w 65"/>
              <a:gd name="T11" fmla="*/ 57 h 72"/>
              <a:gd name="T12" fmla="*/ 53 w 65"/>
              <a:gd name="T13" fmla="*/ 15 h 72"/>
              <a:gd name="T14" fmla="*/ 18 w 65"/>
              <a:gd name="T15" fmla="*/ 38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" h="72">
                <a:moveTo>
                  <a:pt x="65" y="72"/>
                </a:moveTo>
                <a:lnTo>
                  <a:pt x="0" y="39"/>
                </a:lnTo>
                <a:lnTo>
                  <a:pt x="61" y="0"/>
                </a:lnTo>
                <a:lnTo>
                  <a:pt x="65" y="72"/>
                </a:lnTo>
                <a:close/>
                <a:moveTo>
                  <a:pt x="18" y="38"/>
                </a:moveTo>
                <a:lnTo>
                  <a:pt x="55" y="57"/>
                </a:lnTo>
                <a:lnTo>
                  <a:pt x="53" y="15"/>
                </a:lnTo>
                <a:lnTo>
                  <a:pt x="18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1" name="Curved Line"/>
          <p:cNvSpPr>
            <a:spLocks noEditPoints="1"/>
          </p:cNvSpPr>
          <p:nvPr userDrawn="1"/>
        </p:nvSpPr>
        <p:spPr bwMode="auto">
          <a:xfrm>
            <a:off x="2333626" y="2189996"/>
            <a:ext cx="1335088" cy="1944688"/>
          </a:xfrm>
          <a:custGeom>
            <a:avLst/>
            <a:gdLst>
              <a:gd name="T0" fmla="*/ 139 w 489"/>
              <a:gd name="T1" fmla="*/ 711 h 712"/>
              <a:gd name="T2" fmla="*/ 196 w 489"/>
              <a:gd name="T3" fmla="*/ 706 h 712"/>
              <a:gd name="T4" fmla="*/ 111 w 489"/>
              <a:gd name="T5" fmla="*/ 703 h 712"/>
              <a:gd name="T6" fmla="*/ 212 w 489"/>
              <a:gd name="T7" fmla="*/ 692 h 712"/>
              <a:gd name="T8" fmla="*/ 92 w 489"/>
              <a:gd name="T9" fmla="*/ 694 h 712"/>
              <a:gd name="T10" fmla="*/ 222 w 489"/>
              <a:gd name="T11" fmla="*/ 694 h 712"/>
              <a:gd name="T12" fmla="*/ 234 w 489"/>
              <a:gd name="T13" fmla="*/ 676 h 712"/>
              <a:gd name="T14" fmla="*/ 57 w 489"/>
              <a:gd name="T15" fmla="*/ 650 h 712"/>
              <a:gd name="T16" fmla="*/ 261 w 489"/>
              <a:gd name="T17" fmla="*/ 653 h 712"/>
              <a:gd name="T18" fmla="*/ 265 w 489"/>
              <a:gd name="T19" fmla="*/ 646 h 712"/>
              <a:gd name="T20" fmla="*/ 41 w 489"/>
              <a:gd name="T21" fmla="*/ 613 h 712"/>
              <a:gd name="T22" fmla="*/ 272 w 489"/>
              <a:gd name="T23" fmla="*/ 626 h 712"/>
              <a:gd name="T24" fmla="*/ 269 w 489"/>
              <a:gd name="T25" fmla="*/ 604 h 712"/>
              <a:gd name="T26" fmla="*/ 33 w 489"/>
              <a:gd name="T27" fmla="*/ 585 h 712"/>
              <a:gd name="T28" fmla="*/ 274 w 489"/>
              <a:gd name="T29" fmla="*/ 583 h 712"/>
              <a:gd name="T30" fmla="*/ 264 w 489"/>
              <a:gd name="T31" fmla="*/ 564 h 712"/>
              <a:gd name="T32" fmla="*/ 257 w 489"/>
              <a:gd name="T33" fmla="*/ 529 h 712"/>
              <a:gd name="T34" fmla="*/ 248 w 489"/>
              <a:gd name="T35" fmla="*/ 526 h 712"/>
              <a:gd name="T36" fmla="*/ 218 w 489"/>
              <a:gd name="T37" fmla="*/ 479 h 712"/>
              <a:gd name="T38" fmla="*/ 219 w 489"/>
              <a:gd name="T39" fmla="*/ 469 h 712"/>
              <a:gd name="T40" fmla="*/ 188 w 489"/>
              <a:gd name="T41" fmla="*/ 440 h 712"/>
              <a:gd name="T42" fmla="*/ 170 w 489"/>
              <a:gd name="T43" fmla="*/ 410 h 712"/>
              <a:gd name="T44" fmla="*/ 161 w 489"/>
              <a:gd name="T45" fmla="*/ 409 h 712"/>
              <a:gd name="T46" fmla="*/ 123 w 489"/>
              <a:gd name="T47" fmla="*/ 367 h 712"/>
              <a:gd name="T48" fmla="*/ 123 w 489"/>
              <a:gd name="T49" fmla="*/ 358 h 712"/>
              <a:gd name="T50" fmla="*/ 90 w 489"/>
              <a:gd name="T51" fmla="*/ 331 h 712"/>
              <a:gd name="T52" fmla="*/ 72 w 489"/>
              <a:gd name="T53" fmla="*/ 300 h 712"/>
              <a:gd name="T54" fmla="*/ 63 w 489"/>
              <a:gd name="T55" fmla="*/ 299 h 712"/>
              <a:gd name="T56" fmla="*/ 31 w 489"/>
              <a:gd name="T57" fmla="*/ 253 h 712"/>
              <a:gd name="T58" fmla="*/ 32 w 489"/>
              <a:gd name="T59" fmla="*/ 244 h 712"/>
              <a:gd name="T60" fmla="*/ 9 w 489"/>
              <a:gd name="T61" fmla="*/ 208 h 712"/>
              <a:gd name="T62" fmla="*/ 485 w 489"/>
              <a:gd name="T63" fmla="*/ 188 h 712"/>
              <a:gd name="T64" fmla="*/ 4 w 489"/>
              <a:gd name="T65" fmla="*/ 188 h 712"/>
              <a:gd name="T66" fmla="*/ 0 w 489"/>
              <a:gd name="T67" fmla="*/ 152 h 712"/>
              <a:gd name="T68" fmla="*/ 473 w 489"/>
              <a:gd name="T69" fmla="*/ 162 h 712"/>
              <a:gd name="T70" fmla="*/ 6 w 489"/>
              <a:gd name="T71" fmla="*/ 145 h 712"/>
              <a:gd name="T72" fmla="*/ 444 w 489"/>
              <a:gd name="T73" fmla="*/ 131 h 712"/>
              <a:gd name="T74" fmla="*/ 4 w 489"/>
              <a:gd name="T75" fmla="*/ 110 h 712"/>
              <a:gd name="T76" fmla="*/ 431 w 489"/>
              <a:gd name="T77" fmla="*/ 115 h 712"/>
              <a:gd name="T78" fmla="*/ 406 w 489"/>
              <a:gd name="T79" fmla="*/ 90 h 712"/>
              <a:gd name="T80" fmla="*/ 405 w 489"/>
              <a:gd name="T81" fmla="*/ 81 h 712"/>
              <a:gd name="T82" fmla="*/ 384 w 489"/>
              <a:gd name="T83" fmla="*/ 73 h 712"/>
              <a:gd name="T84" fmla="*/ 34 w 489"/>
              <a:gd name="T85" fmla="*/ 53 h 712"/>
              <a:gd name="T86" fmla="*/ 367 w 489"/>
              <a:gd name="T87" fmla="*/ 61 h 712"/>
              <a:gd name="T88" fmla="*/ 337 w 489"/>
              <a:gd name="T89" fmla="*/ 44 h 712"/>
              <a:gd name="T90" fmla="*/ 334 w 489"/>
              <a:gd name="T91" fmla="*/ 35 h 712"/>
              <a:gd name="T92" fmla="*/ 312 w 489"/>
              <a:gd name="T93" fmla="*/ 32 h 712"/>
              <a:gd name="T94" fmla="*/ 86 w 489"/>
              <a:gd name="T95" fmla="*/ 17 h 712"/>
              <a:gd name="T96" fmla="*/ 292 w 489"/>
              <a:gd name="T97" fmla="*/ 25 h 712"/>
              <a:gd name="T98" fmla="*/ 259 w 489"/>
              <a:gd name="T99" fmla="*/ 16 h 712"/>
              <a:gd name="T100" fmla="*/ 254 w 489"/>
              <a:gd name="T101" fmla="*/ 8 h 712"/>
              <a:gd name="T102" fmla="*/ 232 w 489"/>
              <a:gd name="T103" fmla="*/ 10 h 712"/>
              <a:gd name="T104" fmla="*/ 146 w 489"/>
              <a:gd name="T105" fmla="*/ 1 h 712"/>
              <a:gd name="T106" fmla="*/ 198 w 489"/>
              <a:gd name="T107" fmla="*/ 1 h 712"/>
              <a:gd name="T108" fmla="*/ 156 w 489"/>
              <a:gd name="T109" fmla="*/ 7 h 712"/>
              <a:gd name="T110" fmla="*/ 190 w 489"/>
              <a:gd name="T111" fmla="*/ 7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89" h="712">
                <a:moveTo>
                  <a:pt x="160" y="712"/>
                </a:moveTo>
                <a:cubicBezTo>
                  <a:pt x="160" y="706"/>
                  <a:pt x="160" y="706"/>
                  <a:pt x="160" y="706"/>
                </a:cubicBezTo>
                <a:cubicBezTo>
                  <a:pt x="165" y="706"/>
                  <a:pt x="169" y="705"/>
                  <a:pt x="174" y="705"/>
                </a:cubicBezTo>
                <a:cubicBezTo>
                  <a:pt x="175" y="711"/>
                  <a:pt x="175" y="711"/>
                  <a:pt x="175" y="711"/>
                </a:cubicBezTo>
                <a:cubicBezTo>
                  <a:pt x="170" y="711"/>
                  <a:pt x="165" y="712"/>
                  <a:pt x="160" y="712"/>
                </a:cubicBezTo>
                <a:close/>
                <a:moveTo>
                  <a:pt x="153" y="712"/>
                </a:moveTo>
                <a:cubicBezTo>
                  <a:pt x="148" y="712"/>
                  <a:pt x="144" y="711"/>
                  <a:pt x="139" y="711"/>
                </a:cubicBezTo>
                <a:cubicBezTo>
                  <a:pt x="140" y="705"/>
                  <a:pt x="140" y="705"/>
                  <a:pt x="140" y="705"/>
                </a:cubicBezTo>
                <a:cubicBezTo>
                  <a:pt x="144" y="705"/>
                  <a:pt x="149" y="706"/>
                  <a:pt x="153" y="706"/>
                </a:cubicBezTo>
                <a:lnTo>
                  <a:pt x="153" y="712"/>
                </a:lnTo>
                <a:close/>
                <a:moveTo>
                  <a:pt x="182" y="710"/>
                </a:moveTo>
                <a:cubicBezTo>
                  <a:pt x="180" y="703"/>
                  <a:pt x="180" y="703"/>
                  <a:pt x="180" y="703"/>
                </a:cubicBezTo>
                <a:cubicBezTo>
                  <a:pt x="185" y="702"/>
                  <a:pt x="189" y="701"/>
                  <a:pt x="194" y="700"/>
                </a:cubicBezTo>
                <a:cubicBezTo>
                  <a:pt x="196" y="706"/>
                  <a:pt x="196" y="706"/>
                  <a:pt x="196" y="706"/>
                </a:cubicBezTo>
                <a:cubicBezTo>
                  <a:pt x="191" y="707"/>
                  <a:pt x="186" y="709"/>
                  <a:pt x="182" y="710"/>
                </a:cubicBezTo>
                <a:close/>
                <a:moveTo>
                  <a:pt x="132" y="710"/>
                </a:moveTo>
                <a:cubicBezTo>
                  <a:pt x="127" y="709"/>
                  <a:pt x="122" y="707"/>
                  <a:pt x="118" y="706"/>
                </a:cubicBezTo>
                <a:cubicBezTo>
                  <a:pt x="120" y="700"/>
                  <a:pt x="120" y="700"/>
                  <a:pt x="120" y="700"/>
                </a:cubicBezTo>
                <a:cubicBezTo>
                  <a:pt x="124" y="701"/>
                  <a:pt x="129" y="702"/>
                  <a:pt x="133" y="703"/>
                </a:cubicBezTo>
                <a:lnTo>
                  <a:pt x="132" y="710"/>
                </a:lnTo>
                <a:close/>
                <a:moveTo>
                  <a:pt x="111" y="703"/>
                </a:moveTo>
                <a:cubicBezTo>
                  <a:pt x="107" y="702"/>
                  <a:pt x="102" y="700"/>
                  <a:pt x="98" y="697"/>
                </a:cubicBezTo>
                <a:cubicBezTo>
                  <a:pt x="101" y="692"/>
                  <a:pt x="101" y="692"/>
                  <a:pt x="101" y="692"/>
                </a:cubicBezTo>
                <a:cubicBezTo>
                  <a:pt x="105" y="694"/>
                  <a:pt x="109" y="696"/>
                  <a:pt x="113" y="698"/>
                </a:cubicBezTo>
                <a:lnTo>
                  <a:pt x="111" y="703"/>
                </a:lnTo>
                <a:close/>
                <a:moveTo>
                  <a:pt x="202" y="703"/>
                </a:moveTo>
                <a:cubicBezTo>
                  <a:pt x="200" y="698"/>
                  <a:pt x="200" y="698"/>
                  <a:pt x="200" y="698"/>
                </a:cubicBezTo>
                <a:cubicBezTo>
                  <a:pt x="204" y="696"/>
                  <a:pt x="208" y="694"/>
                  <a:pt x="212" y="692"/>
                </a:cubicBezTo>
                <a:cubicBezTo>
                  <a:pt x="215" y="697"/>
                  <a:pt x="215" y="697"/>
                  <a:pt x="215" y="697"/>
                </a:cubicBezTo>
                <a:cubicBezTo>
                  <a:pt x="211" y="700"/>
                  <a:pt x="207" y="702"/>
                  <a:pt x="202" y="703"/>
                </a:cubicBezTo>
                <a:close/>
                <a:moveTo>
                  <a:pt x="92" y="694"/>
                </a:moveTo>
                <a:cubicBezTo>
                  <a:pt x="88" y="691"/>
                  <a:pt x="84" y="689"/>
                  <a:pt x="80" y="686"/>
                </a:cubicBezTo>
                <a:cubicBezTo>
                  <a:pt x="84" y="681"/>
                  <a:pt x="84" y="681"/>
                  <a:pt x="84" y="681"/>
                </a:cubicBezTo>
                <a:cubicBezTo>
                  <a:pt x="88" y="683"/>
                  <a:pt x="91" y="686"/>
                  <a:pt x="95" y="688"/>
                </a:cubicBezTo>
                <a:lnTo>
                  <a:pt x="92" y="694"/>
                </a:lnTo>
                <a:close/>
                <a:moveTo>
                  <a:pt x="222" y="694"/>
                </a:moveTo>
                <a:cubicBezTo>
                  <a:pt x="218" y="688"/>
                  <a:pt x="218" y="688"/>
                  <a:pt x="218" y="688"/>
                </a:cubicBezTo>
                <a:cubicBezTo>
                  <a:pt x="221" y="687"/>
                  <a:pt x="224" y="685"/>
                  <a:pt x="227" y="683"/>
                </a:cubicBezTo>
                <a:cubicBezTo>
                  <a:pt x="229" y="680"/>
                  <a:pt x="229" y="680"/>
                  <a:pt x="229" y="680"/>
                </a:cubicBezTo>
                <a:cubicBezTo>
                  <a:pt x="233" y="685"/>
                  <a:pt x="233" y="685"/>
                  <a:pt x="233" y="685"/>
                </a:cubicBezTo>
                <a:cubicBezTo>
                  <a:pt x="231" y="688"/>
                  <a:pt x="231" y="688"/>
                  <a:pt x="231" y="688"/>
                </a:cubicBezTo>
                <a:cubicBezTo>
                  <a:pt x="228" y="690"/>
                  <a:pt x="225" y="692"/>
                  <a:pt x="222" y="694"/>
                </a:cubicBezTo>
                <a:close/>
                <a:moveTo>
                  <a:pt x="75" y="681"/>
                </a:moveTo>
                <a:cubicBezTo>
                  <a:pt x="71" y="678"/>
                  <a:pt x="68" y="674"/>
                  <a:pt x="64" y="671"/>
                </a:cubicBezTo>
                <a:cubicBezTo>
                  <a:pt x="69" y="667"/>
                  <a:pt x="69" y="667"/>
                  <a:pt x="69" y="667"/>
                </a:cubicBezTo>
                <a:cubicBezTo>
                  <a:pt x="72" y="670"/>
                  <a:pt x="75" y="673"/>
                  <a:pt x="79" y="676"/>
                </a:cubicBezTo>
                <a:lnTo>
                  <a:pt x="75" y="681"/>
                </a:lnTo>
                <a:close/>
                <a:moveTo>
                  <a:pt x="239" y="681"/>
                </a:moveTo>
                <a:cubicBezTo>
                  <a:pt x="234" y="676"/>
                  <a:pt x="234" y="676"/>
                  <a:pt x="234" y="676"/>
                </a:cubicBezTo>
                <a:cubicBezTo>
                  <a:pt x="238" y="673"/>
                  <a:pt x="241" y="669"/>
                  <a:pt x="244" y="666"/>
                </a:cubicBezTo>
                <a:cubicBezTo>
                  <a:pt x="249" y="670"/>
                  <a:pt x="249" y="670"/>
                  <a:pt x="249" y="670"/>
                </a:cubicBezTo>
                <a:cubicBezTo>
                  <a:pt x="246" y="674"/>
                  <a:pt x="242" y="677"/>
                  <a:pt x="239" y="681"/>
                </a:cubicBezTo>
                <a:close/>
                <a:moveTo>
                  <a:pt x="60" y="665"/>
                </a:moveTo>
                <a:cubicBezTo>
                  <a:pt x="59" y="664"/>
                  <a:pt x="58" y="663"/>
                  <a:pt x="57" y="662"/>
                </a:cubicBezTo>
                <a:cubicBezTo>
                  <a:pt x="55" y="659"/>
                  <a:pt x="53" y="657"/>
                  <a:pt x="51" y="654"/>
                </a:cubicBezTo>
                <a:cubicBezTo>
                  <a:pt x="57" y="650"/>
                  <a:pt x="57" y="650"/>
                  <a:pt x="57" y="650"/>
                </a:cubicBezTo>
                <a:cubicBezTo>
                  <a:pt x="59" y="653"/>
                  <a:pt x="60" y="656"/>
                  <a:pt x="62" y="658"/>
                </a:cubicBezTo>
                <a:cubicBezTo>
                  <a:pt x="63" y="659"/>
                  <a:pt x="64" y="660"/>
                  <a:pt x="65" y="661"/>
                </a:cubicBezTo>
                <a:lnTo>
                  <a:pt x="60" y="665"/>
                </a:lnTo>
                <a:close/>
                <a:moveTo>
                  <a:pt x="253" y="665"/>
                </a:moveTo>
                <a:cubicBezTo>
                  <a:pt x="248" y="661"/>
                  <a:pt x="248" y="661"/>
                  <a:pt x="248" y="661"/>
                </a:cubicBezTo>
                <a:cubicBezTo>
                  <a:pt x="251" y="657"/>
                  <a:pt x="253" y="653"/>
                  <a:pt x="256" y="649"/>
                </a:cubicBezTo>
                <a:cubicBezTo>
                  <a:pt x="261" y="653"/>
                  <a:pt x="261" y="653"/>
                  <a:pt x="261" y="653"/>
                </a:cubicBezTo>
                <a:cubicBezTo>
                  <a:pt x="259" y="657"/>
                  <a:pt x="256" y="661"/>
                  <a:pt x="253" y="665"/>
                </a:cubicBezTo>
                <a:close/>
                <a:moveTo>
                  <a:pt x="48" y="648"/>
                </a:moveTo>
                <a:cubicBezTo>
                  <a:pt x="45" y="643"/>
                  <a:pt x="43" y="639"/>
                  <a:pt x="42" y="635"/>
                </a:cubicBezTo>
                <a:cubicBezTo>
                  <a:pt x="47" y="632"/>
                  <a:pt x="47" y="632"/>
                  <a:pt x="47" y="632"/>
                </a:cubicBezTo>
                <a:cubicBezTo>
                  <a:pt x="49" y="636"/>
                  <a:pt x="51" y="640"/>
                  <a:pt x="53" y="644"/>
                </a:cubicBezTo>
                <a:lnTo>
                  <a:pt x="48" y="648"/>
                </a:lnTo>
                <a:close/>
                <a:moveTo>
                  <a:pt x="265" y="646"/>
                </a:moveTo>
                <a:cubicBezTo>
                  <a:pt x="259" y="644"/>
                  <a:pt x="259" y="644"/>
                  <a:pt x="259" y="644"/>
                </a:cubicBezTo>
                <a:cubicBezTo>
                  <a:pt x="261" y="639"/>
                  <a:pt x="263" y="635"/>
                  <a:pt x="264" y="631"/>
                </a:cubicBezTo>
                <a:cubicBezTo>
                  <a:pt x="270" y="633"/>
                  <a:pt x="270" y="633"/>
                  <a:pt x="270" y="633"/>
                </a:cubicBezTo>
                <a:cubicBezTo>
                  <a:pt x="269" y="637"/>
                  <a:pt x="267" y="642"/>
                  <a:pt x="265" y="646"/>
                </a:cubicBezTo>
                <a:close/>
                <a:moveTo>
                  <a:pt x="39" y="628"/>
                </a:moveTo>
                <a:cubicBezTo>
                  <a:pt x="37" y="623"/>
                  <a:pt x="36" y="619"/>
                  <a:pt x="35" y="614"/>
                </a:cubicBezTo>
                <a:cubicBezTo>
                  <a:pt x="41" y="613"/>
                  <a:pt x="41" y="613"/>
                  <a:pt x="41" y="613"/>
                </a:cubicBezTo>
                <a:cubicBezTo>
                  <a:pt x="42" y="617"/>
                  <a:pt x="44" y="622"/>
                  <a:pt x="45" y="626"/>
                </a:cubicBezTo>
                <a:lnTo>
                  <a:pt x="39" y="628"/>
                </a:lnTo>
                <a:close/>
                <a:moveTo>
                  <a:pt x="272" y="626"/>
                </a:moveTo>
                <a:cubicBezTo>
                  <a:pt x="266" y="624"/>
                  <a:pt x="266" y="624"/>
                  <a:pt x="266" y="624"/>
                </a:cubicBezTo>
                <a:cubicBezTo>
                  <a:pt x="267" y="620"/>
                  <a:pt x="268" y="616"/>
                  <a:pt x="268" y="611"/>
                </a:cubicBezTo>
                <a:cubicBezTo>
                  <a:pt x="275" y="612"/>
                  <a:pt x="275" y="612"/>
                  <a:pt x="275" y="612"/>
                </a:cubicBezTo>
                <a:cubicBezTo>
                  <a:pt x="274" y="617"/>
                  <a:pt x="273" y="621"/>
                  <a:pt x="272" y="626"/>
                </a:cubicBezTo>
                <a:close/>
                <a:moveTo>
                  <a:pt x="34" y="607"/>
                </a:moveTo>
                <a:cubicBezTo>
                  <a:pt x="33" y="602"/>
                  <a:pt x="33" y="597"/>
                  <a:pt x="33" y="593"/>
                </a:cubicBezTo>
                <a:cubicBezTo>
                  <a:pt x="39" y="592"/>
                  <a:pt x="39" y="592"/>
                  <a:pt x="39" y="592"/>
                </a:cubicBezTo>
                <a:cubicBezTo>
                  <a:pt x="39" y="597"/>
                  <a:pt x="39" y="602"/>
                  <a:pt x="40" y="606"/>
                </a:cubicBezTo>
                <a:lnTo>
                  <a:pt x="34" y="607"/>
                </a:lnTo>
                <a:close/>
                <a:moveTo>
                  <a:pt x="275" y="605"/>
                </a:moveTo>
                <a:cubicBezTo>
                  <a:pt x="269" y="604"/>
                  <a:pt x="269" y="604"/>
                  <a:pt x="269" y="604"/>
                </a:cubicBezTo>
                <a:cubicBezTo>
                  <a:pt x="269" y="603"/>
                  <a:pt x="269" y="601"/>
                  <a:pt x="269" y="599"/>
                </a:cubicBezTo>
                <a:cubicBezTo>
                  <a:pt x="269" y="597"/>
                  <a:pt x="269" y="594"/>
                  <a:pt x="269" y="591"/>
                </a:cubicBezTo>
                <a:cubicBezTo>
                  <a:pt x="275" y="590"/>
                  <a:pt x="275" y="590"/>
                  <a:pt x="275" y="590"/>
                </a:cubicBezTo>
                <a:cubicBezTo>
                  <a:pt x="275" y="593"/>
                  <a:pt x="275" y="596"/>
                  <a:pt x="275" y="599"/>
                </a:cubicBezTo>
                <a:cubicBezTo>
                  <a:pt x="275" y="601"/>
                  <a:pt x="275" y="603"/>
                  <a:pt x="275" y="605"/>
                </a:cubicBezTo>
                <a:close/>
                <a:moveTo>
                  <a:pt x="39" y="586"/>
                </a:moveTo>
                <a:cubicBezTo>
                  <a:pt x="33" y="585"/>
                  <a:pt x="33" y="585"/>
                  <a:pt x="33" y="585"/>
                </a:cubicBezTo>
                <a:cubicBezTo>
                  <a:pt x="33" y="581"/>
                  <a:pt x="33" y="576"/>
                  <a:pt x="34" y="571"/>
                </a:cubicBezTo>
                <a:cubicBezTo>
                  <a:pt x="40" y="572"/>
                  <a:pt x="40" y="572"/>
                  <a:pt x="40" y="572"/>
                </a:cubicBezTo>
                <a:cubicBezTo>
                  <a:pt x="40" y="577"/>
                  <a:pt x="39" y="581"/>
                  <a:pt x="39" y="586"/>
                </a:cubicBezTo>
                <a:close/>
                <a:moveTo>
                  <a:pt x="268" y="584"/>
                </a:moveTo>
                <a:cubicBezTo>
                  <a:pt x="267" y="580"/>
                  <a:pt x="266" y="575"/>
                  <a:pt x="265" y="570"/>
                </a:cubicBezTo>
                <a:cubicBezTo>
                  <a:pt x="272" y="569"/>
                  <a:pt x="272" y="569"/>
                  <a:pt x="272" y="569"/>
                </a:cubicBezTo>
                <a:cubicBezTo>
                  <a:pt x="273" y="574"/>
                  <a:pt x="274" y="579"/>
                  <a:pt x="274" y="583"/>
                </a:cubicBezTo>
                <a:lnTo>
                  <a:pt x="268" y="584"/>
                </a:lnTo>
                <a:close/>
                <a:moveTo>
                  <a:pt x="41" y="565"/>
                </a:moveTo>
                <a:cubicBezTo>
                  <a:pt x="35" y="564"/>
                  <a:pt x="35" y="564"/>
                  <a:pt x="35" y="564"/>
                </a:cubicBezTo>
                <a:cubicBezTo>
                  <a:pt x="36" y="559"/>
                  <a:pt x="38" y="555"/>
                  <a:pt x="39" y="550"/>
                </a:cubicBezTo>
                <a:cubicBezTo>
                  <a:pt x="45" y="552"/>
                  <a:pt x="45" y="552"/>
                  <a:pt x="45" y="552"/>
                </a:cubicBezTo>
                <a:cubicBezTo>
                  <a:pt x="44" y="557"/>
                  <a:pt x="42" y="561"/>
                  <a:pt x="41" y="565"/>
                </a:cubicBezTo>
                <a:close/>
                <a:moveTo>
                  <a:pt x="264" y="564"/>
                </a:moveTo>
                <a:cubicBezTo>
                  <a:pt x="263" y="560"/>
                  <a:pt x="261" y="555"/>
                  <a:pt x="260" y="551"/>
                </a:cubicBezTo>
                <a:cubicBezTo>
                  <a:pt x="265" y="549"/>
                  <a:pt x="265" y="549"/>
                  <a:pt x="265" y="549"/>
                </a:cubicBezTo>
                <a:cubicBezTo>
                  <a:pt x="267" y="553"/>
                  <a:pt x="269" y="558"/>
                  <a:pt x="270" y="562"/>
                </a:cubicBezTo>
                <a:lnTo>
                  <a:pt x="264" y="564"/>
                </a:lnTo>
                <a:close/>
                <a:moveTo>
                  <a:pt x="257" y="544"/>
                </a:moveTo>
                <a:cubicBezTo>
                  <a:pt x="255" y="540"/>
                  <a:pt x="254" y="536"/>
                  <a:pt x="251" y="532"/>
                </a:cubicBezTo>
                <a:cubicBezTo>
                  <a:pt x="257" y="529"/>
                  <a:pt x="257" y="529"/>
                  <a:pt x="257" y="529"/>
                </a:cubicBezTo>
                <a:cubicBezTo>
                  <a:pt x="259" y="533"/>
                  <a:pt x="261" y="538"/>
                  <a:pt x="263" y="542"/>
                </a:cubicBezTo>
                <a:lnTo>
                  <a:pt x="257" y="544"/>
                </a:lnTo>
                <a:close/>
                <a:moveTo>
                  <a:pt x="248" y="526"/>
                </a:moveTo>
                <a:cubicBezTo>
                  <a:pt x="246" y="522"/>
                  <a:pt x="244" y="517"/>
                  <a:pt x="242" y="513"/>
                </a:cubicBezTo>
                <a:cubicBezTo>
                  <a:pt x="247" y="510"/>
                  <a:pt x="247" y="510"/>
                  <a:pt x="247" y="510"/>
                </a:cubicBezTo>
                <a:cubicBezTo>
                  <a:pt x="250" y="514"/>
                  <a:pt x="252" y="518"/>
                  <a:pt x="254" y="523"/>
                </a:cubicBezTo>
                <a:lnTo>
                  <a:pt x="248" y="526"/>
                </a:lnTo>
                <a:close/>
                <a:moveTo>
                  <a:pt x="238" y="507"/>
                </a:moveTo>
                <a:cubicBezTo>
                  <a:pt x="236" y="504"/>
                  <a:pt x="233" y="500"/>
                  <a:pt x="231" y="496"/>
                </a:cubicBezTo>
                <a:cubicBezTo>
                  <a:pt x="236" y="492"/>
                  <a:pt x="236" y="492"/>
                  <a:pt x="236" y="492"/>
                </a:cubicBezTo>
                <a:cubicBezTo>
                  <a:pt x="239" y="496"/>
                  <a:pt x="241" y="500"/>
                  <a:pt x="244" y="504"/>
                </a:cubicBezTo>
                <a:lnTo>
                  <a:pt x="238" y="507"/>
                </a:lnTo>
                <a:close/>
                <a:moveTo>
                  <a:pt x="227" y="490"/>
                </a:moveTo>
                <a:cubicBezTo>
                  <a:pt x="224" y="486"/>
                  <a:pt x="221" y="483"/>
                  <a:pt x="218" y="479"/>
                </a:cubicBezTo>
                <a:cubicBezTo>
                  <a:pt x="224" y="475"/>
                  <a:pt x="224" y="475"/>
                  <a:pt x="224" y="475"/>
                </a:cubicBezTo>
                <a:cubicBezTo>
                  <a:pt x="226" y="479"/>
                  <a:pt x="229" y="483"/>
                  <a:pt x="232" y="486"/>
                </a:cubicBezTo>
                <a:lnTo>
                  <a:pt x="227" y="490"/>
                </a:lnTo>
                <a:close/>
                <a:moveTo>
                  <a:pt x="214" y="473"/>
                </a:moveTo>
                <a:cubicBezTo>
                  <a:pt x="211" y="470"/>
                  <a:pt x="209" y="466"/>
                  <a:pt x="206" y="462"/>
                </a:cubicBezTo>
                <a:cubicBezTo>
                  <a:pt x="211" y="458"/>
                  <a:pt x="211" y="458"/>
                  <a:pt x="211" y="458"/>
                </a:cubicBezTo>
                <a:cubicBezTo>
                  <a:pt x="214" y="462"/>
                  <a:pt x="217" y="466"/>
                  <a:pt x="219" y="469"/>
                </a:cubicBezTo>
                <a:lnTo>
                  <a:pt x="214" y="473"/>
                </a:lnTo>
                <a:close/>
                <a:moveTo>
                  <a:pt x="201" y="457"/>
                </a:moveTo>
                <a:cubicBezTo>
                  <a:pt x="199" y="453"/>
                  <a:pt x="196" y="449"/>
                  <a:pt x="193" y="446"/>
                </a:cubicBezTo>
                <a:cubicBezTo>
                  <a:pt x="198" y="442"/>
                  <a:pt x="198" y="442"/>
                  <a:pt x="198" y="442"/>
                </a:cubicBezTo>
                <a:cubicBezTo>
                  <a:pt x="201" y="445"/>
                  <a:pt x="204" y="449"/>
                  <a:pt x="206" y="453"/>
                </a:cubicBezTo>
                <a:lnTo>
                  <a:pt x="201" y="457"/>
                </a:lnTo>
                <a:close/>
                <a:moveTo>
                  <a:pt x="188" y="440"/>
                </a:moveTo>
                <a:cubicBezTo>
                  <a:pt x="185" y="437"/>
                  <a:pt x="182" y="433"/>
                  <a:pt x="179" y="430"/>
                </a:cubicBezTo>
                <a:cubicBezTo>
                  <a:pt x="184" y="426"/>
                  <a:pt x="184" y="426"/>
                  <a:pt x="184" y="426"/>
                </a:cubicBezTo>
                <a:cubicBezTo>
                  <a:pt x="187" y="429"/>
                  <a:pt x="190" y="433"/>
                  <a:pt x="193" y="436"/>
                </a:cubicBezTo>
                <a:lnTo>
                  <a:pt x="188" y="440"/>
                </a:lnTo>
                <a:close/>
                <a:moveTo>
                  <a:pt x="175" y="425"/>
                </a:moveTo>
                <a:cubicBezTo>
                  <a:pt x="172" y="421"/>
                  <a:pt x="169" y="417"/>
                  <a:pt x="166" y="414"/>
                </a:cubicBezTo>
                <a:cubicBezTo>
                  <a:pt x="170" y="410"/>
                  <a:pt x="170" y="410"/>
                  <a:pt x="170" y="410"/>
                </a:cubicBezTo>
                <a:cubicBezTo>
                  <a:pt x="173" y="413"/>
                  <a:pt x="176" y="417"/>
                  <a:pt x="180" y="420"/>
                </a:cubicBezTo>
                <a:lnTo>
                  <a:pt x="175" y="425"/>
                </a:lnTo>
                <a:close/>
                <a:moveTo>
                  <a:pt x="161" y="409"/>
                </a:moveTo>
                <a:cubicBezTo>
                  <a:pt x="158" y="405"/>
                  <a:pt x="155" y="402"/>
                  <a:pt x="152" y="398"/>
                </a:cubicBezTo>
                <a:cubicBezTo>
                  <a:pt x="156" y="394"/>
                  <a:pt x="156" y="394"/>
                  <a:pt x="156" y="394"/>
                </a:cubicBezTo>
                <a:cubicBezTo>
                  <a:pt x="159" y="398"/>
                  <a:pt x="163" y="401"/>
                  <a:pt x="166" y="405"/>
                </a:cubicBezTo>
                <a:lnTo>
                  <a:pt x="161" y="409"/>
                </a:lnTo>
                <a:close/>
                <a:moveTo>
                  <a:pt x="147" y="393"/>
                </a:moveTo>
                <a:cubicBezTo>
                  <a:pt x="144" y="390"/>
                  <a:pt x="141" y="386"/>
                  <a:pt x="138" y="383"/>
                </a:cubicBezTo>
                <a:cubicBezTo>
                  <a:pt x="142" y="379"/>
                  <a:pt x="142" y="379"/>
                  <a:pt x="142" y="379"/>
                </a:cubicBezTo>
                <a:cubicBezTo>
                  <a:pt x="145" y="382"/>
                  <a:pt x="148" y="385"/>
                  <a:pt x="152" y="389"/>
                </a:cubicBezTo>
                <a:lnTo>
                  <a:pt x="147" y="393"/>
                </a:lnTo>
                <a:close/>
                <a:moveTo>
                  <a:pt x="133" y="378"/>
                </a:moveTo>
                <a:cubicBezTo>
                  <a:pt x="123" y="367"/>
                  <a:pt x="123" y="367"/>
                  <a:pt x="123" y="367"/>
                </a:cubicBezTo>
                <a:cubicBezTo>
                  <a:pt x="128" y="363"/>
                  <a:pt x="128" y="363"/>
                  <a:pt x="128" y="363"/>
                </a:cubicBezTo>
                <a:cubicBezTo>
                  <a:pt x="137" y="373"/>
                  <a:pt x="137" y="373"/>
                  <a:pt x="137" y="373"/>
                </a:cubicBezTo>
                <a:lnTo>
                  <a:pt x="133" y="378"/>
                </a:lnTo>
                <a:close/>
                <a:moveTo>
                  <a:pt x="119" y="362"/>
                </a:moveTo>
                <a:cubicBezTo>
                  <a:pt x="109" y="352"/>
                  <a:pt x="109" y="352"/>
                  <a:pt x="109" y="352"/>
                </a:cubicBezTo>
                <a:cubicBezTo>
                  <a:pt x="114" y="348"/>
                  <a:pt x="114" y="348"/>
                  <a:pt x="114" y="348"/>
                </a:cubicBezTo>
                <a:cubicBezTo>
                  <a:pt x="123" y="358"/>
                  <a:pt x="123" y="358"/>
                  <a:pt x="123" y="358"/>
                </a:cubicBezTo>
                <a:lnTo>
                  <a:pt x="119" y="362"/>
                </a:lnTo>
                <a:close/>
                <a:moveTo>
                  <a:pt x="104" y="347"/>
                </a:moveTo>
                <a:cubicBezTo>
                  <a:pt x="101" y="343"/>
                  <a:pt x="98" y="340"/>
                  <a:pt x="95" y="336"/>
                </a:cubicBezTo>
                <a:cubicBezTo>
                  <a:pt x="100" y="332"/>
                  <a:pt x="100" y="332"/>
                  <a:pt x="100" y="332"/>
                </a:cubicBezTo>
                <a:cubicBezTo>
                  <a:pt x="103" y="335"/>
                  <a:pt x="106" y="339"/>
                  <a:pt x="109" y="342"/>
                </a:cubicBezTo>
                <a:lnTo>
                  <a:pt x="104" y="347"/>
                </a:lnTo>
                <a:close/>
                <a:moveTo>
                  <a:pt x="90" y="331"/>
                </a:moveTo>
                <a:cubicBezTo>
                  <a:pt x="87" y="328"/>
                  <a:pt x="84" y="324"/>
                  <a:pt x="81" y="320"/>
                </a:cubicBezTo>
                <a:cubicBezTo>
                  <a:pt x="86" y="316"/>
                  <a:pt x="86" y="316"/>
                  <a:pt x="86" y="316"/>
                </a:cubicBezTo>
                <a:cubicBezTo>
                  <a:pt x="89" y="320"/>
                  <a:pt x="92" y="323"/>
                  <a:pt x="95" y="327"/>
                </a:cubicBezTo>
                <a:lnTo>
                  <a:pt x="90" y="331"/>
                </a:lnTo>
                <a:close/>
                <a:moveTo>
                  <a:pt x="76" y="315"/>
                </a:moveTo>
                <a:cubicBezTo>
                  <a:pt x="73" y="312"/>
                  <a:pt x="70" y="308"/>
                  <a:pt x="67" y="304"/>
                </a:cubicBezTo>
                <a:cubicBezTo>
                  <a:pt x="72" y="300"/>
                  <a:pt x="72" y="300"/>
                  <a:pt x="72" y="300"/>
                </a:cubicBezTo>
                <a:cubicBezTo>
                  <a:pt x="75" y="304"/>
                  <a:pt x="78" y="307"/>
                  <a:pt x="81" y="311"/>
                </a:cubicBezTo>
                <a:lnTo>
                  <a:pt x="76" y="315"/>
                </a:lnTo>
                <a:close/>
                <a:moveTo>
                  <a:pt x="63" y="299"/>
                </a:moveTo>
                <a:cubicBezTo>
                  <a:pt x="60" y="295"/>
                  <a:pt x="57" y="292"/>
                  <a:pt x="54" y="288"/>
                </a:cubicBezTo>
                <a:cubicBezTo>
                  <a:pt x="59" y="284"/>
                  <a:pt x="59" y="284"/>
                  <a:pt x="59" y="284"/>
                </a:cubicBezTo>
                <a:cubicBezTo>
                  <a:pt x="62" y="288"/>
                  <a:pt x="65" y="291"/>
                  <a:pt x="68" y="295"/>
                </a:cubicBezTo>
                <a:lnTo>
                  <a:pt x="63" y="299"/>
                </a:lnTo>
                <a:close/>
                <a:moveTo>
                  <a:pt x="50" y="282"/>
                </a:moveTo>
                <a:cubicBezTo>
                  <a:pt x="47" y="278"/>
                  <a:pt x="45" y="275"/>
                  <a:pt x="42" y="271"/>
                </a:cubicBezTo>
                <a:cubicBezTo>
                  <a:pt x="47" y="267"/>
                  <a:pt x="47" y="267"/>
                  <a:pt x="47" y="267"/>
                </a:cubicBezTo>
                <a:cubicBezTo>
                  <a:pt x="50" y="271"/>
                  <a:pt x="52" y="275"/>
                  <a:pt x="55" y="278"/>
                </a:cubicBezTo>
                <a:lnTo>
                  <a:pt x="50" y="282"/>
                </a:lnTo>
                <a:close/>
                <a:moveTo>
                  <a:pt x="38" y="265"/>
                </a:moveTo>
                <a:cubicBezTo>
                  <a:pt x="35" y="261"/>
                  <a:pt x="33" y="257"/>
                  <a:pt x="31" y="253"/>
                </a:cubicBezTo>
                <a:cubicBezTo>
                  <a:pt x="36" y="250"/>
                  <a:pt x="36" y="250"/>
                  <a:pt x="36" y="250"/>
                </a:cubicBezTo>
                <a:cubicBezTo>
                  <a:pt x="38" y="253"/>
                  <a:pt x="41" y="257"/>
                  <a:pt x="43" y="261"/>
                </a:cubicBezTo>
                <a:lnTo>
                  <a:pt x="38" y="265"/>
                </a:lnTo>
                <a:close/>
                <a:moveTo>
                  <a:pt x="27" y="247"/>
                </a:moveTo>
                <a:cubicBezTo>
                  <a:pt x="25" y="243"/>
                  <a:pt x="22" y="238"/>
                  <a:pt x="20" y="234"/>
                </a:cubicBezTo>
                <a:cubicBezTo>
                  <a:pt x="26" y="231"/>
                  <a:pt x="26" y="231"/>
                  <a:pt x="26" y="231"/>
                </a:cubicBezTo>
                <a:cubicBezTo>
                  <a:pt x="28" y="235"/>
                  <a:pt x="30" y="240"/>
                  <a:pt x="32" y="244"/>
                </a:cubicBezTo>
                <a:lnTo>
                  <a:pt x="27" y="247"/>
                </a:lnTo>
                <a:close/>
                <a:moveTo>
                  <a:pt x="17" y="228"/>
                </a:moveTo>
                <a:cubicBezTo>
                  <a:pt x="15" y="223"/>
                  <a:pt x="13" y="219"/>
                  <a:pt x="12" y="215"/>
                </a:cubicBezTo>
                <a:cubicBezTo>
                  <a:pt x="18" y="212"/>
                  <a:pt x="18" y="212"/>
                  <a:pt x="18" y="212"/>
                </a:cubicBezTo>
                <a:cubicBezTo>
                  <a:pt x="19" y="217"/>
                  <a:pt x="21" y="221"/>
                  <a:pt x="23" y="225"/>
                </a:cubicBezTo>
                <a:lnTo>
                  <a:pt x="17" y="228"/>
                </a:lnTo>
                <a:close/>
                <a:moveTo>
                  <a:pt x="9" y="208"/>
                </a:moveTo>
                <a:cubicBezTo>
                  <a:pt x="8" y="204"/>
                  <a:pt x="7" y="199"/>
                  <a:pt x="5" y="194"/>
                </a:cubicBezTo>
                <a:cubicBezTo>
                  <a:pt x="11" y="193"/>
                  <a:pt x="11" y="193"/>
                  <a:pt x="11" y="193"/>
                </a:cubicBezTo>
                <a:cubicBezTo>
                  <a:pt x="13" y="197"/>
                  <a:pt x="14" y="202"/>
                  <a:pt x="15" y="206"/>
                </a:cubicBezTo>
                <a:lnTo>
                  <a:pt x="9" y="208"/>
                </a:lnTo>
                <a:close/>
                <a:moveTo>
                  <a:pt x="483" y="203"/>
                </a:moveTo>
                <a:cubicBezTo>
                  <a:pt x="482" y="199"/>
                  <a:pt x="480" y="194"/>
                  <a:pt x="479" y="190"/>
                </a:cubicBezTo>
                <a:cubicBezTo>
                  <a:pt x="485" y="188"/>
                  <a:pt x="485" y="188"/>
                  <a:pt x="485" y="188"/>
                </a:cubicBezTo>
                <a:cubicBezTo>
                  <a:pt x="486" y="192"/>
                  <a:pt x="488" y="197"/>
                  <a:pt x="489" y="201"/>
                </a:cubicBezTo>
                <a:lnTo>
                  <a:pt x="483" y="203"/>
                </a:lnTo>
                <a:close/>
                <a:moveTo>
                  <a:pt x="4" y="188"/>
                </a:moveTo>
                <a:cubicBezTo>
                  <a:pt x="3" y="183"/>
                  <a:pt x="2" y="178"/>
                  <a:pt x="1" y="173"/>
                </a:cubicBezTo>
                <a:cubicBezTo>
                  <a:pt x="7" y="173"/>
                  <a:pt x="7" y="173"/>
                  <a:pt x="7" y="173"/>
                </a:cubicBezTo>
                <a:cubicBezTo>
                  <a:pt x="8" y="177"/>
                  <a:pt x="9" y="182"/>
                  <a:pt x="10" y="186"/>
                </a:cubicBezTo>
                <a:lnTo>
                  <a:pt x="4" y="188"/>
                </a:lnTo>
                <a:close/>
                <a:moveTo>
                  <a:pt x="476" y="184"/>
                </a:moveTo>
                <a:cubicBezTo>
                  <a:pt x="474" y="179"/>
                  <a:pt x="472" y="175"/>
                  <a:pt x="470" y="171"/>
                </a:cubicBezTo>
                <a:cubicBezTo>
                  <a:pt x="476" y="168"/>
                  <a:pt x="476" y="168"/>
                  <a:pt x="476" y="168"/>
                </a:cubicBezTo>
                <a:cubicBezTo>
                  <a:pt x="478" y="172"/>
                  <a:pt x="480" y="177"/>
                  <a:pt x="482" y="181"/>
                </a:cubicBezTo>
                <a:lnTo>
                  <a:pt x="476" y="184"/>
                </a:lnTo>
                <a:close/>
                <a:moveTo>
                  <a:pt x="0" y="166"/>
                </a:moveTo>
                <a:cubicBezTo>
                  <a:pt x="0" y="162"/>
                  <a:pt x="0" y="157"/>
                  <a:pt x="0" y="152"/>
                </a:cubicBezTo>
                <a:cubicBezTo>
                  <a:pt x="6" y="152"/>
                  <a:pt x="6" y="152"/>
                  <a:pt x="6" y="152"/>
                </a:cubicBezTo>
                <a:cubicBezTo>
                  <a:pt x="6" y="157"/>
                  <a:pt x="6" y="161"/>
                  <a:pt x="7" y="166"/>
                </a:cubicBezTo>
                <a:lnTo>
                  <a:pt x="0" y="166"/>
                </a:lnTo>
                <a:close/>
                <a:moveTo>
                  <a:pt x="467" y="165"/>
                </a:moveTo>
                <a:cubicBezTo>
                  <a:pt x="465" y="161"/>
                  <a:pt x="462" y="157"/>
                  <a:pt x="460" y="153"/>
                </a:cubicBezTo>
                <a:cubicBezTo>
                  <a:pt x="465" y="150"/>
                  <a:pt x="465" y="150"/>
                  <a:pt x="465" y="150"/>
                </a:cubicBezTo>
                <a:cubicBezTo>
                  <a:pt x="468" y="154"/>
                  <a:pt x="470" y="158"/>
                  <a:pt x="473" y="162"/>
                </a:cubicBezTo>
                <a:lnTo>
                  <a:pt x="467" y="165"/>
                </a:lnTo>
                <a:close/>
                <a:moveTo>
                  <a:pt x="456" y="147"/>
                </a:moveTo>
                <a:cubicBezTo>
                  <a:pt x="454" y="144"/>
                  <a:pt x="451" y="140"/>
                  <a:pt x="448" y="136"/>
                </a:cubicBezTo>
                <a:cubicBezTo>
                  <a:pt x="453" y="132"/>
                  <a:pt x="453" y="132"/>
                  <a:pt x="453" y="132"/>
                </a:cubicBezTo>
                <a:cubicBezTo>
                  <a:pt x="456" y="136"/>
                  <a:pt x="459" y="140"/>
                  <a:pt x="461" y="144"/>
                </a:cubicBezTo>
                <a:lnTo>
                  <a:pt x="456" y="147"/>
                </a:lnTo>
                <a:close/>
                <a:moveTo>
                  <a:pt x="6" y="145"/>
                </a:moveTo>
                <a:cubicBezTo>
                  <a:pt x="0" y="145"/>
                  <a:pt x="0" y="145"/>
                  <a:pt x="0" y="145"/>
                </a:cubicBezTo>
                <a:cubicBezTo>
                  <a:pt x="0" y="141"/>
                  <a:pt x="0" y="137"/>
                  <a:pt x="0" y="133"/>
                </a:cubicBezTo>
                <a:cubicBezTo>
                  <a:pt x="1" y="131"/>
                  <a:pt x="1" y="131"/>
                  <a:pt x="1" y="131"/>
                </a:cubicBezTo>
                <a:cubicBezTo>
                  <a:pt x="7" y="132"/>
                  <a:pt x="7" y="132"/>
                  <a:pt x="7" y="132"/>
                </a:cubicBezTo>
                <a:cubicBezTo>
                  <a:pt x="7" y="134"/>
                  <a:pt x="7" y="134"/>
                  <a:pt x="7" y="134"/>
                </a:cubicBezTo>
                <a:cubicBezTo>
                  <a:pt x="6" y="138"/>
                  <a:pt x="6" y="141"/>
                  <a:pt x="6" y="145"/>
                </a:cubicBezTo>
                <a:close/>
                <a:moveTo>
                  <a:pt x="444" y="131"/>
                </a:moveTo>
                <a:cubicBezTo>
                  <a:pt x="441" y="127"/>
                  <a:pt x="438" y="123"/>
                  <a:pt x="435" y="120"/>
                </a:cubicBezTo>
                <a:cubicBezTo>
                  <a:pt x="440" y="116"/>
                  <a:pt x="440" y="116"/>
                  <a:pt x="440" y="116"/>
                </a:cubicBezTo>
                <a:cubicBezTo>
                  <a:pt x="443" y="119"/>
                  <a:pt x="446" y="123"/>
                  <a:pt x="449" y="127"/>
                </a:cubicBezTo>
                <a:lnTo>
                  <a:pt x="444" y="131"/>
                </a:lnTo>
                <a:close/>
                <a:moveTo>
                  <a:pt x="8" y="125"/>
                </a:moveTo>
                <a:cubicBezTo>
                  <a:pt x="1" y="124"/>
                  <a:pt x="1" y="124"/>
                  <a:pt x="1" y="124"/>
                </a:cubicBezTo>
                <a:cubicBezTo>
                  <a:pt x="2" y="119"/>
                  <a:pt x="3" y="114"/>
                  <a:pt x="4" y="110"/>
                </a:cubicBezTo>
                <a:cubicBezTo>
                  <a:pt x="10" y="111"/>
                  <a:pt x="10" y="111"/>
                  <a:pt x="10" y="111"/>
                </a:cubicBezTo>
                <a:cubicBezTo>
                  <a:pt x="9" y="116"/>
                  <a:pt x="8" y="120"/>
                  <a:pt x="8" y="125"/>
                </a:cubicBezTo>
                <a:close/>
                <a:moveTo>
                  <a:pt x="431" y="115"/>
                </a:moveTo>
                <a:cubicBezTo>
                  <a:pt x="427" y="111"/>
                  <a:pt x="424" y="108"/>
                  <a:pt x="421" y="105"/>
                </a:cubicBezTo>
                <a:cubicBezTo>
                  <a:pt x="425" y="100"/>
                  <a:pt x="425" y="100"/>
                  <a:pt x="425" y="100"/>
                </a:cubicBezTo>
                <a:cubicBezTo>
                  <a:pt x="429" y="104"/>
                  <a:pt x="432" y="107"/>
                  <a:pt x="435" y="110"/>
                </a:cubicBezTo>
                <a:lnTo>
                  <a:pt x="431" y="115"/>
                </a:lnTo>
                <a:close/>
                <a:moveTo>
                  <a:pt x="12" y="105"/>
                </a:moveTo>
                <a:cubicBezTo>
                  <a:pt x="6" y="103"/>
                  <a:pt x="6" y="103"/>
                  <a:pt x="6" y="103"/>
                </a:cubicBezTo>
                <a:cubicBezTo>
                  <a:pt x="8" y="98"/>
                  <a:pt x="9" y="94"/>
                  <a:pt x="11" y="89"/>
                </a:cubicBezTo>
                <a:cubicBezTo>
                  <a:pt x="17" y="92"/>
                  <a:pt x="17" y="92"/>
                  <a:pt x="17" y="92"/>
                </a:cubicBezTo>
                <a:cubicBezTo>
                  <a:pt x="15" y="96"/>
                  <a:pt x="14" y="100"/>
                  <a:pt x="12" y="105"/>
                </a:cubicBezTo>
                <a:close/>
                <a:moveTo>
                  <a:pt x="416" y="100"/>
                </a:moveTo>
                <a:cubicBezTo>
                  <a:pt x="413" y="97"/>
                  <a:pt x="409" y="94"/>
                  <a:pt x="406" y="90"/>
                </a:cubicBezTo>
                <a:cubicBezTo>
                  <a:pt x="410" y="86"/>
                  <a:pt x="410" y="86"/>
                  <a:pt x="410" y="86"/>
                </a:cubicBezTo>
                <a:cubicBezTo>
                  <a:pt x="414" y="89"/>
                  <a:pt x="417" y="92"/>
                  <a:pt x="420" y="95"/>
                </a:cubicBezTo>
                <a:lnTo>
                  <a:pt x="416" y="100"/>
                </a:lnTo>
                <a:close/>
                <a:moveTo>
                  <a:pt x="401" y="86"/>
                </a:moveTo>
                <a:cubicBezTo>
                  <a:pt x="397" y="83"/>
                  <a:pt x="393" y="80"/>
                  <a:pt x="390" y="77"/>
                </a:cubicBezTo>
                <a:cubicBezTo>
                  <a:pt x="394" y="72"/>
                  <a:pt x="394" y="72"/>
                  <a:pt x="394" y="72"/>
                </a:cubicBezTo>
                <a:cubicBezTo>
                  <a:pt x="397" y="75"/>
                  <a:pt x="401" y="78"/>
                  <a:pt x="405" y="81"/>
                </a:cubicBezTo>
                <a:lnTo>
                  <a:pt x="401" y="86"/>
                </a:lnTo>
                <a:close/>
                <a:moveTo>
                  <a:pt x="20" y="86"/>
                </a:moveTo>
                <a:cubicBezTo>
                  <a:pt x="14" y="83"/>
                  <a:pt x="14" y="83"/>
                  <a:pt x="14" y="83"/>
                </a:cubicBezTo>
                <a:cubicBezTo>
                  <a:pt x="16" y="79"/>
                  <a:pt x="18" y="74"/>
                  <a:pt x="21" y="70"/>
                </a:cubicBezTo>
                <a:cubicBezTo>
                  <a:pt x="26" y="74"/>
                  <a:pt x="26" y="74"/>
                  <a:pt x="26" y="74"/>
                </a:cubicBezTo>
                <a:cubicBezTo>
                  <a:pt x="24" y="78"/>
                  <a:pt x="22" y="82"/>
                  <a:pt x="20" y="86"/>
                </a:cubicBezTo>
                <a:close/>
                <a:moveTo>
                  <a:pt x="384" y="73"/>
                </a:moveTo>
                <a:cubicBezTo>
                  <a:pt x="381" y="70"/>
                  <a:pt x="377" y="68"/>
                  <a:pt x="373" y="65"/>
                </a:cubicBezTo>
                <a:cubicBezTo>
                  <a:pt x="376" y="60"/>
                  <a:pt x="376" y="60"/>
                  <a:pt x="376" y="60"/>
                </a:cubicBezTo>
                <a:cubicBezTo>
                  <a:pt x="380" y="63"/>
                  <a:pt x="384" y="65"/>
                  <a:pt x="388" y="68"/>
                </a:cubicBezTo>
                <a:lnTo>
                  <a:pt x="384" y="73"/>
                </a:lnTo>
                <a:close/>
                <a:moveTo>
                  <a:pt x="30" y="68"/>
                </a:moveTo>
                <a:cubicBezTo>
                  <a:pt x="25" y="65"/>
                  <a:pt x="25" y="65"/>
                  <a:pt x="25" y="65"/>
                </a:cubicBezTo>
                <a:cubicBezTo>
                  <a:pt x="28" y="61"/>
                  <a:pt x="31" y="57"/>
                  <a:pt x="34" y="53"/>
                </a:cubicBezTo>
                <a:cubicBezTo>
                  <a:pt x="39" y="58"/>
                  <a:pt x="39" y="58"/>
                  <a:pt x="39" y="58"/>
                </a:cubicBezTo>
                <a:cubicBezTo>
                  <a:pt x="36" y="61"/>
                  <a:pt x="33" y="65"/>
                  <a:pt x="30" y="68"/>
                </a:cubicBezTo>
                <a:close/>
                <a:moveTo>
                  <a:pt x="367" y="61"/>
                </a:moveTo>
                <a:cubicBezTo>
                  <a:pt x="363" y="59"/>
                  <a:pt x="359" y="56"/>
                  <a:pt x="355" y="54"/>
                </a:cubicBezTo>
                <a:cubicBezTo>
                  <a:pt x="358" y="49"/>
                  <a:pt x="358" y="49"/>
                  <a:pt x="358" y="49"/>
                </a:cubicBezTo>
                <a:cubicBezTo>
                  <a:pt x="363" y="51"/>
                  <a:pt x="367" y="53"/>
                  <a:pt x="370" y="56"/>
                </a:cubicBezTo>
                <a:lnTo>
                  <a:pt x="367" y="61"/>
                </a:lnTo>
                <a:close/>
                <a:moveTo>
                  <a:pt x="44" y="53"/>
                </a:moveTo>
                <a:cubicBezTo>
                  <a:pt x="39" y="48"/>
                  <a:pt x="39" y="48"/>
                  <a:pt x="39" y="48"/>
                </a:cubicBezTo>
                <a:cubicBezTo>
                  <a:pt x="42" y="45"/>
                  <a:pt x="46" y="42"/>
                  <a:pt x="50" y="39"/>
                </a:cubicBezTo>
                <a:cubicBezTo>
                  <a:pt x="54" y="44"/>
                  <a:pt x="54" y="44"/>
                  <a:pt x="54" y="44"/>
                </a:cubicBezTo>
                <a:cubicBezTo>
                  <a:pt x="50" y="46"/>
                  <a:pt x="47" y="50"/>
                  <a:pt x="44" y="53"/>
                </a:cubicBezTo>
                <a:close/>
                <a:moveTo>
                  <a:pt x="349" y="51"/>
                </a:moveTo>
                <a:cubicBezTo>
                  <a:pt x="345" y="48"/>
                  <a:pt x="341" y="46"/>
                  <a:pt x="337" y="44"/>
                </a:cubicBezTo>
                <a:cubicBezTo>
                  <a:pt x="340" y="38"/>
                  <a:pt x="340" y="38"/>
                  <a:pt x="340" y="38"/>
                </a:cubicBezTo>
                <a:cubicBezTo>
                  <a:pt x="344" y="41"/>
                  <a:pt x="348" y="43"/>
                  <a:pt x="352" y="45"/>
                </a:cubicBezTo>
                <a:lnTo>
                  <a:pt x="349" y="51"/>
                </a:lnTo>
                <a:close/>
                <a:moveTo>
                  <a:pt x="331" y="41"/>
                </a:moveTo>
                <a:cubicBezTo>
                  <a:pt x="327" y="39"/>
                  <a:pt x="322" y="37"/>
                  <a:pt x="318" y="35"/>
                </a:cubicBezTo>
                <a:cubicBezTo>
                  <a:pt x="321" y="29"/>
                  <a:pt x="321" y="29"/>
                  <a:pt x="321" y="29"/>
                </a:cubicBezTo>
                <a:cubicBezTo>
                  <a:pt x="325" y="31"/>
                  <a:pt x="329" y="33"/>
                  <a:pt x="334" y="35"/>
                </a:cubicBezTo>
                <a:lnTo>
                  <a:pt x="331" y="41"/>
                </a:lnTo>
                <a:close/>
                <a:moveTo>
                  <a:pt x="59" y="39"/>
                </a:moveTo>
                <a:cubicBezTo>
                  <a:pt x="55" y="34"/>
                  <a:pt x="55" y="34"/>
                  <a:pt x="55" y="34"/>
                </a:cubicBezTo>
                <a:cubicBezTo>
                  <a:pt x="59" y="32"/>
                  <a:pt x="63" y="29"/>
                  <a:pt x="67" y="26"/>
                </a:cubicBezTo>
                <a:cubicBezTo>
                  <a:pt x="71" y="32"/>
                  <a:pt x="71" y="32"/>
                  <a:pt x="71" y="32"/>
                </a:cubicBezTo>
                <a:cubicBezTo>
                  <a:pt x="67" y="34"/>
                  <a:pt x="63" y="37"/>
                  <a:pt x="59" y="39"/>
                </a:cubicBezTo>
                <a:close/>
                <a:moveTo>
                  <a:pt x="312" y="32"/>
                </a:moveTo>
                <a:cubicBezTo>
                  <a:pt x="308" y="31"/>
                  <a:pt x="303" y="29"/>
                  <a:pt x="299" y="27"/>
                </a:cubicBezTo>
                <a:cubicBezTo>
                  <a:pt x="301" y="21"/>
                  <a:pt x="301" y="21"/>
                  <a:pt x="301" y="21"/>
                </a:cubicBezTo>
                <a:cubicBezTo>
                  <a:pt x="305" y="23"/>
                  <a:pt x="310" y="25"/>
                  <a:pt x="314" y="27"/>
                </a:cubicBezTo>
                <a:lnTo>
                  <a:pt x="312" y="32"/>
                </a:lnTo>
                <a:close/>
                <a:moveTo>
                  <a:pt x="77" y="28"/>
                </a:moveTo>
                <a:cubicBezTo>
                  <a:pt x="74" y="23"/>
                  <a:pt x="74" y="23"/>
                  <a:pt x="74" y="23"/>
                </a:cubicBezTo>
                <a:cubicBezTo>
                  <a:pt x="78" y="21"/>
                  <a:pt x="82" y="19"/>
                  <a:pt x="86" y="17"/>
                </a:cubicBezTo>
                <a:cubicBezTo>
                  <a:pt x="89" y="22"/>
                  <a:pt x="89" y="22"/>
                  <a:pt x="89" y="22"/>
                </a:cubicBezTo>
                <a:cubicBezTo>
                  <a:pt x="85" y="24"/>
                  <a:pt x="80" y="26"/>
                  <a:pt x="77" y="28"/>
                </a:cubicBezTo>
                <a:close/>
                <a:moveTo>
                  <a:pt x="292" y="25"/>
                </a:moveTo>
                <a:cubicBezTo>
                  <a:pt x="288" y="24"/>
                  <a:pt x="284" y="22"/>
                  <a:pt x="279" y="21"/>
                </a:cubicBezTo>
                <a:cubicBezTo>
                  <a:pt x="281" y="15"/>
                  <a:pt x="281" y="15"/>
                  <a:pt x="281" y="15"/>
                </a:cubicBezTo>
                <a:cubicBezTo>
                  <a:pt x="285" y="16"/>
                  <a:pt x="290" y="18"/>
                  <a:pt x="294" y="19"/>
                </a:cubicBezTo>
                <a:lnTo>
                  <a:pt x="292" y="25"/>
                </a:lnTo>
                <a:close/>
                <a:moveTo>
                  <a:pt x="95" y="20"/>
                </a:moveTo>
                <a:cubicBezTo>
                  <a:pt x="93" y="14"/>
                  <a:pt x="93" y="14"/>
                  <a:pt x="93" y="14"/>
                </a:cubicBezTo>
                <a:cubicBezTo>
                  <a:pt x="97" y="12"/>
                  <a:pt x="102" y="11"/>
                  <a:pt x="106" y="9"/>
                </a:cubicBezTo>
                <a:cubicBezTo>
                  <a:pt x="108" y="15"/>
                  <a:pt x="108" y="15"/>
                  <a:pt x="108" y="15"/>
                </a:cubicBezTo>
                <a:cubicBezTo>
                  <a:pt x="104" y="17"/>
                  <a:pt x="99" y="18"/>
                  <a:pt x="95" y="20"/>
                </a:cubicBezTo>
                <a:close/>
                <a:moveTo>
                  <a:pt x="272" y="19"/>
                </a:moveTo>
                <a:cubicBezTo>
                  <a:pt x="268" y="18"/>
                  <a:pt x="263" y="17"/>
                  <a:pt x="259" y="16"/>
                </a:cubicBezTo>
                <a:cubicBezTo>
                  <a:pt x="260" y="9"/>
                  <a:pt x="260" y="9"/>
                  <a:pt x="260" y="9"/>
                </a:cubicBezTo>
                <a:cubicBezTo>
                  <a:pt x="265" y="10"/>
                  <a:pt x="270" y="12"/>
                  <a:pt x="274" y="13"/>
                </a:cubicBezTo>
                <a:lnTo>
                  <a:pt x="272" y="19"/>
                </a:lnTo>
                <a:close/>
                <a:moveTo>
                  <a:pt x="252" y="14"/>
                </a:moveTo>
                <a:cubicBezTo>
                  <a:pt x="248" y="13"/>
                  <a:pt x="243" y="12"/>
                  <a:pt x="239" y="11"/>
                </a:cubicBezTo>
                <a:cubicBezTo>
                  <a:pt x="240" y="5"/>
                  <a:pt x="240" y="5"/>
                  <a:pt x="240" y="5"/>
                </a:cubicBezTo>
                <a:cubicBezTo>
                  <a:pt x="244" y="6"/>
                  <a:pt x="249" y="7"/>
                  <a:pt x="254" y="8"/>
                </a:cubicBezTo>
                <a:lnTo>
                  <a:pt x="252" y="14"/>
                </a:lnTo>
                <a:close/>
                <a:moveTo>
                  <a:pt x="115" y="13"/>
                </a:moveTo>
                <a:cubicBezTo>
                  <a:pt x="113" y="7"/>
                  <a:pt x="113" y="7"/>
                  <a:pt x="113" y="7"/>
                </a:cubicBezTo>
                <a:cubicBezTo>
                  <a:pt x="118" y="6"/>
                  <a:pt x="122" y="5"/>
                  <a:pt x="127" y="4"/>
                </a:cubicBezTo>
                <a:cubicBezTo>
                  <a:pt x="128" y="10"/>
                  <a:pt x="128" y="10"/>
                  <a:pt x="128" y="10"/>
                </a:cubicBezTo>
                <a:cubicBezTo>
                  <a:pt x="124" y="11"/>
                  <a:pt x="119" y="12"/>
                  <a:pt x="115" y="13"/>
                </a:cubicBezTo>
                <a:close/>
                <a:moveTo>
                  <a:pt x="232" y="10"/>
                </a:moveTo>
                <a:cubicBezTo>
                  <a:pt x="227" y="10"/>
                  <a:pt x="223" y="9"/>
                  <a:pt x="218" y="9"/>
                </a:cubicBezTo>
                <a:cubicBezTo>
                  <a:pt x="219" y="2"/>
                  <a:pt x="219" y="2"/>
                  <a:pt x="219" y="2"/>
                </a:cubicBezTo>
                <a:cubicBezTo>
                  <a:pt x="223" y="3"/>
                  <a:pt x="228" y="3"/>
                  <a:pt x="233" y="4"/>
                </a:cubicBezTo>
                <a:lnTo>
                  <a:pt x="232" y="10"/>
                </a:lnTo>
                <a:close/>
                <a:moveTo>
                  <a:pt x="135" y="9"/>
                </a:moveTo>
                <a:cubicBezTo>
                  <a:pt x="134" y="3"/>
                  <a:pt x="134" y="3"/>
                  <a:pt x="134" y="3"/>
                </a:cubicBezTo>
                <a:cubicBezTo>
                  <a:pt x="138" y="2"/>
                  <a:pt x="142" y="2"/>
                  <a:pt x="146" y="1"/>
                </a:cubicBezTo>
                <a:cubicBezTo>
                  <a:pt x="148" y="1"/>
                  <a:pt x="148" y="1"/>
                  <a:pt x="148" y="1"/>
                </a:cubicBezTo>
                <a:cubicBezTo>
                  <a:pt x="149" y="8"/>
                  <a:pt x="149" y="8"/>
                  <a:pt x="149" y="8"/>
                </a:cubicBezTo>
                <a:cubicBezTo>
                  <a:pt x="146" y="8"/>
                  <a:pt x="146" y="8"/>
                  <a:pt x="146" y="8"/>
                </a:cubicBezTo>
                <a:cubicBezTo>
                  <a:pt x="143" y="8"/>
                  <a:pt x="139" y="9"/>
                  <a:pt x="135" y="9"/>
                </a:cubicBezTo>
                <a:close/>
                <a:moveTo>
                  <a:pt x="211" y="8"/>
                </a:moveTo>
                <a:cubicBezTo>
                  <a:pt x="207" y="7"/>
                  <a:pt x="202" y="7"/>
                  <a:pt x="197" y="7"/>
                </a:cubicBezTo>
                <a:cubicBezTo>
                  <a:pt x="198" y="1"/>
                  <a:pt x="198" y="1"/>
                  <a:pt x="198" y="1"/>
                </a:cubicBezTo>
                <a:cubicBezTo>
                  <a:pt x="202" y="1"/>
                  <a:pt x="207" y="1"/>
                  <a:pt x="212" y="2"/>
                </a:cubicBezTo>
                <a:lnTo>
                  <a:pt x="211" y="8"/>
                </a:lnTo>
                <a:close/>
                <a:moveTo>
                  <a:pt x="156" y="7"/>
                </a:moveTo>
                <a:cubicBezTo>
                  <a:pt x="155" y="1"/>
                  <a:pt x="155" y="1"/>
                  <a:pt x="155" y="1"/>
                </a:cubicBezTo>
                <a:cubicBezTo>
                  <a:pt x="160" y="0"/>
                  <a:pt x="165" y="0"/>
                  <a:pt x="169" y="0"/>
                </a:cubicBezTo>
                <a:cubicBezTo>
                  <a:pt x="170" y="6"/>
                  <a:pt x="170" y="6"/>
                  <a:pt x="170" y="6"/>
                </a:cubicBezTo>
                <a:cubicBezTo>
                  <a:pt x="165" y="7"/>
                  <a:pt x="160" y="7"/>
                  <a:pt x="156" y="7"/>
                </a:cubicBezTo>
                <a:close/>
                <a:moveTo>
                  <a:pt x="190" y="7"/>
                </a:moveTo>
                <a:cubicBezTo>
                  <a:pt x="186" y="6"/>
                  <a:pt x="183" y="6"/>
                  <a:pt x="179" y="6"/>
                </a:cubicBezTo>
                <a:cubicBezTo>
                  <a:pt x="176" y="6"/>
                  <a:pt x="176" y="6"/>
                  <a:pt x="176" y="6"/>
                </a:cubicBezTo>
                <a:cubicBezTo>
                  <a:pt x="176" y="0"/>
                  <a:pt x="176" y="0"/>
                  <a:pt x="176" y="0"/>
                </a:cubicBezTo>
                <a:cubicBezTo>
                  <a:pt x="179" y="0"/>
                  <a:pt x="179" y="0"/>
                  <a:pt x="179" y="0"/>
                </a:cubicBezTo>
                <a:cubicBezTo>
                  <a:pt x="183" y="0"/>
                  <a:pt x="187" y="0"/>
                  <a:pt x="191" y="0"/>
                </a:cubicBezTo>
                <a:lnTo>
                  <a:pt x="190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3172" name="bIg Eye"/>
          <p:cNvGrpSpPr/>
          <p:nvPr userDrawn="1"/>
        </p:nvGrpSpPr>
        <p:grpSpPr>
          <a:xfrm>
            <a:off x="2665413" y="2318584"/>
            <a:ext cx="962025" cy="568325"/>
            <a:chOff x="2665413" y="2318584"/>
            <a:chExt cx="962025" cy="568325"/>
          </a:xfrm>
          <a:solidFill>
            <a:schemeClr val="tx2"/>
          </a:solidFill>
        </p:grpSpPr>
        <p:sp>
          <p:nvSpPr>
            <p:cNvPr id="82" name="Freeform 8"/>
            <p:cNvSpPr>
              <a:spLocks noEditPoints="1"/>
            </p:cNvSpPr>
            <p:nvPr userDrawn="1"/>
          </p:nvSpPr>
          <p:spPr bwMode="auto">
            <a:xfrm>
              <a:off x="3051176" y="2504321"/>
              <a:ext cx="190500" cy="188913"/>
            </a:xfrm>
            <a:custGeom>
              <a:avLst/>
              <a:gdLst>
                <a:gd name="T0" fmla="*/ 45 w 70"/>
                <a:gd name="T1" fmla="*/ 5 h 69"/>
                <a:gd name="T2" fmla="*/ 6 w 70"/>
                <a:gd name="T3" fmla="*/ 24 h 69"/>
                <a:gd name="T4" fmla="*/ 25 w 70"/>
                <a:gd name="T5" fmla="*/ 64 h 69"/>
                <a:gd name="T6" fmla="*/ 64 w 70"/>
                <a:gd name="T7" fmla="*/ 45 h 69"/>
                <a:gd name="T8" fmla="*/ 45 w 70"/>
                <a:gd name="T9" fmla="*/ 5 h 69"/>
                <a:gd name="T10" fmla="*/ 28 w 70"/>
                <a:gd name="T11" fmla="*/ 53 h 69"/>
                <a:gd name="T12" fmla="*/ 16 w 70"/>
                <a:gd name="T13" fmla="*/ 28 h 69"/>
                <a:gd name="T14" fmla="*/ 41 w 70"/>
                <a:gd name="T15" fmla="*/ 16 h 69"/>
                <a:gd name="T16" fmla="*/ 54 w 70"/>
                <a:gd name="T17" fmla="*/ 41 h 69"/>
                <a:gd name="T18" fmla="*/ 28 w 70"/>
                <a:gd name="T19" fmla="*/ 5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45" y="5"/>
                  </a:moveTo>
                  <a:cubicBezTo>
                    <a:pt x="29" y="0"/>
                    <a:pt x="11" y="8"/>
                    <a:pt x="6" y="24"/>
                  </a:cubicBezTo>
                  <a:cubicBezTo>
                    <a:pt x="0" y="41"/>
                    <a:pt x="9" y="58"/>
                    <a:pt x="25" y="64"/>
                  </a:cubicBezTo>
                  <a:cubicBezTo>
                    <a:pt x="41" y="69"/>
                    <a:pt x="59" y="61"/>
                    <a:pt x="64" y="45"/>
                  </a:cubicBezTo>
                  <a:cubicBezTo>
                    <a:pt x="70" y="28"/>
                    <a:pt x="61" y="11"/>
                    <a:pt x="45" y="5"/>
                  </a:cubicBezTo>
                  <a:moveTo>
                    <a:pt x="28" y="53"/>
                  </a:moveTo>
                  <a:cubicBezTo>
                    <a:pt x="18" y="50"/>
                    <a:pt x="12" y="38"/>
                    <a:pt x="16" y="28"/>
                  </a:cubicBezTo>
                  <a:cubicBezTo>
                    <a:pt x="20" y="18"/>
                    <a:pt x="31" y="12"/>
                    <a:pt x="41" y="16"/>
                  </a:cubicBezTo>
                  <a:cubicBezTo>
                    <a:pt x="52" y="19"/>
                    <a:pt x="57" y="31"/>
                    <a:pt x="54" y="41"/>
                  </a:cubicBezTo>
                  <a:cubicBezTo>
                    <a:pt x="50" y="51"/>
                    <a:pt x="39" y="57"/>
                    <a:pt x="2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3" name="Freeform 9"/>
            <p:cNvSpPr>
              <a:spLocks noEditPoints="1"/>
            </p:cNvSpPr>
            <p:nvPr userDrawn="1"/>
          </p:nvSpPr>
          <p:spPr bwMode="auto">
            <a:xfrm>
              <a:off x="2665413" y="2318584"/>
              <a:ext cx="962025" cy="568325"/>
            </a:xfrm>
            <a:custGeom>
              <a:avLst/>
              <a:gdLst>
                <a:gd name="T0" fmla="*/ 199 w 352"/>
                <a:gd name="T1" fmla="*/ 31 h 208"/>
                <a:gd name="T2" fmla="*/ 0 w 352"/>
                <a:gd name="T3" fmla="*/ 42 h 208"/>
                <a:gd name="T4" fmla="*/ 155 w 352"/>
                <a:gd name="T5" fmla="*/ 174 h 208"/>
                <a:gd name="T6" fmla="*/ 352 w 352"/>
                <a:gd name="T7" fmla="*/ 163 h 208"/>
                <a:gd name="T8" fmla="*/ 199 w 352"/>
                <a:gd name="T9" fmla="*/ 31 h 208"/>
                <a:gd name="T10" fmla="*/ 157 w 352"/>
                <a:gd name="T11" fmla="*/ 156 h 208"/>
                <a:gd name="T12" fmla="*/ 122 w 352"/>
                <a:gd name="T13" fmla="*/ 84 h 208"/>
                <a:gd name="T14" fmla="*/ 195 w 352"/>
                <a:gd name="T15" fmla="*/ 49 h 208"/>
                <a:gd name="T16" fmla="*/ 230 w 352"/>
                <a:gd name="T17" fmla="*/ 121 h 208"/>
                <a:gd name="T18" fmla="*/ 157 w 352"/>
                <a:gd name="T19" fmla="*/ 15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2" h="208">
                  <a:moveTo>
                    <a:pt x="199" y="31"/>
                  </a:moveTo>
                  <a:cubicBezTo>
                    <a:pt x="107" y="0"/>
                    <a:pt x="0" y="42"/>
                    <a:pt x="0" y="42"/>
                  </a:cubicBezTo>
                  <a:cubicBezTo>
                    <a:pt x="0" y="42"/>
                    <a:pt x="55" y="140"/>
                    <a:pt x="155" y="174"/>
                  </a:cubicBezTo>
                  <a:cubicBezTo>
                    <a:pt x="254" y="208"/>
                    <a:pt x="352" y="163"/>
                    <a:pt x="352" y="163"/>
                  </a:cubicBezTo>
                  <a:cubicBezTo>
                    <a:pt x="352" y="163"/>
                    <a:pt x="290" y="63"/>
                    <a:pt x="199" y="31"/>
                  </a:cubicBezTo>
                  <a:moveTo>
                    <a:pt x="157" y="156"/>
                  </a:moveTo>
                  <a:cubicBezTo>
                    <a:pt x="128" y="146"/>
                    <a:pt x="112" y="114"/>
                    <a:pt x="122" y="84"/>
                  </a:cubicBezTo>
                  <a:cubicBezTo>
                    <a:pt x="132" y="54"/>
                    <a:pt x="165" y="39"/>
                    <a:pt x="195" y="49"/>
                  </a:cubicBezTo>
                  <a:cubicBezTo>
                    <a:pt x="224" y="59"/>
                    <a:pt x="240" y="91"/>
                    <a:pt x="230" y="121"/>
                  </a:cubicBezTo>
                  <a:cubicBezTo>
                    <a:pt x="219" y="151"/>
                    <a:pt x="187" y="166"/>
                    <a:pt x="157" y="1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84" name="Line to bugle"/>
          <p:cNvSpPr>
            <a:spLocks noChangeArrowheads="1"/>
          </p:cNvSpPr>
          <p:nvPr userDrawn="1"/>
        </p:nvSpPr>
        <p:spPr bwMode="auto">
          <a:xfrm>
            <a:off x="2178051" y="3694946"/>
            <a:ext cx="23813" cy="636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2" name="Bugle"/>
          <p:cNvSpPr>
            <a:spLocks/>
          </p:cNvSpPr>
          <p:nvPr userDrawn="1"/>
        </p:nvSpPr>
        <p:spPr bwMode="auto">
          <a:xfrm>
            <a:off x="1857376" y="4245809"/>
            <a:ext cx="593725" cy="306388"/>
          </a:xfrm>
          <a:custGeom>
            <a:avLst/>
            <a:gdLst>
              <a:gd name="T0" fmla="*/ 374 w 374"/>
              <a:gd name="T1" fmla="*/ 97 h 193"/>
              <a:gd name="T2" fmla="*/ 348 w 374"/>
              <a:gd name="T3" fmla="*/ 76 h 193"/>
              <a:gd name="T4" fmla="*/ 348 w 374"/>
              <a:gd name="T5" fmla="*/ 93 h 193"/>
              <a:gd name="T6" fmla="*/ 269 w 374"/>
              <a:gd name="T7" fmla="*/ 93 h 193"/>
              <a:gd name="T8" fmla="*/ 200 w 374"/>
              <a:gd name="T9" fmla="*/ 42 h 193"/>
              <a:gd name="T10" fmla="*/ 200 w 374"/>
              <a:gd name="T11" fmla="*/ 93 h 193"/>
              <a:gd name="T12" fmla="*/ 124 w 374"/>
              <a:gd name="T13" fmla="*/ 93 h 193"/>
              <a:gd name="T14" fmla="*/ 0 w 374"/>
              <a:gd name="T15" fmla="*/ 0 h 193"/>
              <a:gd name="T16" fmla="*/ 0 w 374"/>
              <a:gd name="T17" fmla="*/ 193 h 193"/>
              <a:gd name="T18" fmla="*/ 124 w 374"/>
              <a:gd name="T19" fmla="*/ 100 h 193"/>
              <a:gd name="T20" fmla="*/ 200 w 374"/>
              <a:gd name="T21" fmla="*/ 100 h 193"/>
              <a:gd name="T22" fmla="*/ 200 w 374"/>
              <a:gd name="T23" fmla="*/ 152 h 193"/>
              <a:gd name="T24" fmla="*/ 269 w 374"/>
              <a:gd name="T25" fmla="*/ 100 h 193"/>
              <a:gd name="T26" fmla="*/ 348 w 374"/>
              <a:gd name="T27" fmla="*/ 100 h 193"/>
              <a:gd name="T28" fmla="*/ 348 w 374"/>
              <a:gd name="T29" fmla="*/ 116 h 193"/>
              <a:gd name="T30" fmla="*/ 374 w 374"/>
              <a:gd name="T31" fmla="*/ 97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4" h="193">
                <a:moveTo>
                  <a:pt x="374" y="97"/>
                </a:moveTo>
                <a:lnTo>
                  <a:pt x="348" y="76"/>
                </a:lnTo>
                <a:lnTo>
                  <a:pt x="348" y="93"/>
                </a:lnTo>
                <a:lnTo>
                  <a:pt x="269" y="93"/>
                </a:lnTo>
                <a:lnTo>
                  <a:pt x="200" y="42"/>
                </a:lnTo>
                <a:lnTo>
                  <a:pt x="200" y="93"/>
                </a:lnTo>
                <a:lnTo>
                  <a:pt x="124" y="93"/>
                </a:lnTo>
                <a:lnTo>
                  <a:pt x="0" y="0"/>
                </a:lnTo>
                <a:lnTo>
                  <a:pt x="0" y="193"/>
                </a:lnTo>
                <a:lnTo>
                  <a:pt x="124" y="100"/>
                </a:lnTo>
                <a:lnTo>
                  <a:pt x="200" y="100"/>
                </a:lnTo>
                <a:lnTo>
                  <a:pt x="200" y="152"/>
                </a:lnTo>
                <a:lnTo>
                  <a:pt x="269" y="100"/>
                </a:lnTo>
                <a:lnTo>
                  <a:pt x="348" y="100"/>
                </a:lnTo>
                <a:lnTo>
                  <a:pt x="348" y="116"/>
                </a:lnTo>
                <a:lnTo>
                  <a:pt x="374" y="97"/>
                </a:lnTo>
                <a:close/>
              </a:path>
            </a:pathLst>
          </a:custGeom>
          <a:solidFill>
            <a:srgbClr val="FCB53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259" name="Arrow round wheel 2"/>
          <p:cNvGrpSpPr/>
          <p:nvPr userDrawn="1"/>
        </p:nvGrpSpPr>
        <p:grpSpPr>
          <a:xfrm>
            <a:off x="1208088" y="3209171"/>
            <a:ext cx="982663" cy="684213"/>
            <a:chOff x="1208088" y="3209171"/>
            <a:chExt cx="982663" cy="684213"/>
          </a:xfrm>
        </p:grpSpPr>
        <p:sp>
          <p:nvSpPr>
            <p:cNvPr id="113" name="Freeform 12"/>
            <p:cNvSpPr>
              <a:spLocks noEditPoints="1"/>
            </p:cNvSpPr>
            <p:nvPr userDrawn="1"/>
          </p:nvSpPr>
          <p:spPr bwMode="auto">
            <a:xfrm>
              <a:off x="1208088" y="3220284"/>
              <a:ext cx="120650" cy="114300"/>
            </a:xfrm>
            <a:custGeom>
              <a:avLst/>
              <a:gdLst>
                <a:gd name="T0" fmla="*/ 76 w 76"/>
                <a:gd name="T1" fmla="*/ 72 h 72"/>
                <a:gd name="T2" fmla="*/ 0 w 76"/>
                <a:gd name="T3" fmla="*/ 58 h 72"/>
                <a:gd name="T4" fmla="*/ 48 w 76"/>
                <a:gd name="T5" fmla="*/ 0 h 72"/>
                <a:gd name="T6" fmla="*/ 76 w 76"/>
                <a:gd name="T7" fmla="*/ 72 h 72"/>
                <a:gd name="T8" fmla="*/ 17 w 76"/>
                <a:gd name="T9" fmla="*/ 51 h 72"/>
                <a:gd name="T10" fmla="*/ 62 w 76"/>
                <a:gd name="T11" fmla="*/ 60 h 72"/>
                <a:gd name="T12" fmla="*/ 46 w 76"/>
                <a:gd name="T13" fmla="*/ 19 h 72"/>
                <a:gd name="T14" fmla="*/ 17 w 76"/>
                <a:gd name="T15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72">
                  <a:moveTo>
                    <a:pt x="76" y="72"/>
                  </a:moveTo>
                  <a:lnTo>
                    <a:pt x="0" y="58"/>
                  </a:lnTo>
                  <a:lnTo>
                    <a:pt x="48" y="0"/>
                  </a:lnTo>
                  <a:lnTo>
                    <a:pt x="76" y="72"/>
                  </a:lnTo>
                  <a:close/>
                  <a:moveTo>
                    <a:pt x="17" y="51"/>
                  </a:moveTo>
                  <a:lnTo>
                    <a:pt x="62" y="60"/>
                  </a:lnTo>
                  <a:lnTo>
                    <a:pt x="46" y="19"/>
                  </a:lnTo>
                  <a:lnTo>
                    <a:pt x="17" y="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5" name="Freeform 13"/>
            <p:cNvSpPr>
              <a:spLocks noEditPoints="1"/>
            </p:cNvSpPr>
            <p:nvPr userDrawn="1"/>
          </p:nvSpPr>
          <p:spPr bwMode="auto">
            <a:xfrm>
              <a:off x="1249363" y="3209171"/>
              <a:ext cx="941388" cy="684213"/>
            </a:xfrm>
            <a:custGeom>
              <a:avLst/>
              <a:gdLst>
                <a:gd name="T0" fmla="*/ 170 w 345"/>
                <a:gd name="T1" fmla="*/ 245 h 251"/>
                <a:gd name="T2" fmla="*/ 173 w 345"/>
                <a:gd name="T3" fmla="*/ 251 h 251"/>
                <a:gd name="T4" fmla="*/ 149 w 345"/>
                <a:gd name="T5" fmla="*/ 243 h 251"/>
                <a:gd name="T6" fmla="*/ 191 w 345"/>
                <a:gd name="T7" fmla="*/ 251 h 251"/>
                <a:gd name="T8" fmla="*/ 205 w 345"/>
                <a:gd name="T9" fmla="*/ 248 h 251"/>
                <a:gd name="T10" fmla="*/ 127 w 345"/>
                <a:gd name="T11" fmla="*/ 245 h 251"/>
                <a:gd name="T12" fmla="*/ 141 w 345"/>
                <a:gd name="T13" fmla="*/ 249 h 251"/>
                <a:gd name="T14" fmla="*/ 224 w 345"/>
                <a:gd name="T15" fmla="*/ 237 h 251"/>
                <a:gd name="T16" fmla="*/ 121 w 345"/>
                <a:gd name="T17" fmla="*/ 243 h 251"/>
                <a:gd name="T18" fmla="*/ 123 w 345"/>
                <a:gd name="T19" fmla="*/ 237 h 251"/>
                <a:gd name="T20" fmla="*/ 230 w 345"/>
                <a:gd name="T21" fmla="*/ 235 h 251"/>
                <a:gd name="T22" fmla="*/ 233 w 345"/>
                <a:gd name="T23" fmla="*/ 241 h 251"/>
                <a:gd name="T24" fmla="*/ 91 w 345"/>
                <a:gd name="T25" fmla="*/ 224 h 251"/>
                <a:gd name="T26" fmla="*/ 252 w 345"/>
                <a:gd name="T27" fmla="*/ 232 h 251"/>
                <a:gd name="T28" fmla="*/ 265 w 345"/>
                <a:gd name="T29" fmla="*/ 225 h 251"/>
                <a:gd name="T30" fmla="*/ 81 w 345"/>
                <a:gd name="T31" fmla="*/ 225 h 251"/>
                <a:gd name="T32" fmla="*/ 85 w 345"/>
                <a:gd name="T33" fmla="*/ 220 h 251"/>
                <a:gd name="T34" fmla="*/ 271 w 345"/>
                <a:gd name="T35" fmla="*/ 222 h 251"/>
                <a:gd name="T36" fmla="*/ 282 w 345"/>
                <a:gd name="T37" fmla="*/ 213 h 251"/>
                <a:gd name="T38" fmla="*/ 54 w 345"/>
                <a:gd name="T39" fmla="*/ 204 h 251"/>
                <a:gd name="T40" fmla="*/ 64 w 345"/>
                <a:gd name="T41" fmla="*/ 213 h 251"/>
                <a:gd name="T42" fmla="*/ 293 w 345"/>
                <a:gd name="T43" fmla="*/ 194 h 251"/>
                <a:gd name="T44" fmla="*/ 49 w 345"/>
                <a:gd name="T45" fmla="*/ 199 h 251"/>
                <a:gd name="T46" fmla="*/ 53 w 345"/>
                <a:gd name="T47" fmla="*/ 194 h 251"/>
                <a:gd name="T48" fmla="*/ 298 w 345"/>
                <a:gd name="T49" fmla="*/ 189 h 251"/>
                <a:gd name="T50" fmla="*/ 303 w 345"/>
                <a:gd name="T51" fmla="*/ 193 h 251"/>
                <a:gd name="T52" fmla="*/ 32 w 345"/>
                <a:gd name="T53" fmla="*/ 167 h 251"/>
                <a:gd name="T54" fmla="*/ 316 w 345"/>
                <a:gd name="T55" fmla="*/ 177 h 251"/>
                <a:gd name="T56" fmla="*/ 318 w 345"/>
                <a:gd name="T57" fmla="*/ 161 h 251"/>
                <a:gd name="T58" fmla="*/ 316 w 345"/>
                <a:gd name="T59" fmla="*/ 177 h 251"/>
                <a:gd name="T60" fmla="*/ 22 w 345"/>
                <a:gd name="T61" fmla="*/ 149 h 251"/>
                <a:gd name="T62" fmla="*/ 327 w 345"/>
                <a:gd name="T63" fmla="*/ 158 h 251"/>
                <a:gd name="T64" fmla="*/ 333 w 345"/>
                <a:gd name="T65" fmla="*/ 145 h 251"/>
                <a:gd name="T66" fmla="*/ 8 w 345"/>
                <a:gd name="T67" fmla="*/ 132 h 251"/>
                <a:gd name="T68" fmla="*/ 13 w 345"/>
                <a:gd name="T69" fmla="*/ 146 h 251"/>
                <a:gd name="T70" fmla="*/ 333 w 345"/>
                <a:gd name="T71" fmla="*/ 123 h 251"/>
                <a:gd name="T72" fmla="*/ 6 w 345"/>
                <a:gd name="T73" fmla="*/ 125 h 251"/>
                <a:gd name="T74" fmla="*/ 12 w 345"/>
                <a:gd name="T75" fmla="*/ 124 h 251"/>
                <a:gd name="T76" fmla="*/ 335 w 345"/>
                <a:gd name="T77" fmla="*/ 117 h 251"/>
                <a:gd name="T78" fmla="*/ 341 w 345"/>
                <a:gd name="T79" fmla="*/ 118 h 251"/>
                <a:gd name="T80" fmla="*/ 6 w 345"/>
                <a:gd name="T81" fmla="*/ 90 h 251"/>
                <a:gd name="T82" fmla="*/ 344 w 345"/>
                <a:gd name="T83" fmla="*/ 97 h 251"/>
                <a:gd name="T84" fmla="*/ 345 w 345"/>
                <a:gd name="T85" fmla="*/ 83 h 251"/>
                <a:gd name="T86" fmla="*/ 0 w 345"/>
                <a:gd name="T87" fmla="*/ 78 h 251"/>
                <a:gd name="T88" fmla="*/ 6 w 345"/>
                <a:gd name="T89" fmla="*/ 78 h 251"/>
                <a:gd name="T90" fmla="*/ 339 w 345"/>
                <a:gd name="T91" fmla="*/ 76 h 251"/>
                <a:gd name="T92" fmla="*/ 345 w 345"/>
                <a:gd name="T93" fmla="*/ 76 h 251"/>
                <a:gd name="T94" fmla="*/ 0 w 345"/>
                <a:gd name="T95" fmla="*/ 62 h 251"/>
                <a:gd name="T96" fmla="*/ 7 w 345"/>
                <a:gd name="T97" fmla="*/ 63 h 251"/>
                <a:gd name="T98" fmla="*/ 342 w 345"/>
                <a:gd name="T99" fmla="*/ 40 h 251"/>
                <a:gd name="T100" fmla="*/ 334 w 345"/>
                <a:gd name="T101" fmla="*/ 35 h 251"/>
                <a:gd name="T102" fmla="*/ 340 w 345"/>
                <a:gd name="T103" fmla="*/ 33 h 251"/>
                <a:gd name="T104" fmla="*/ 323 w 345"/>
                <a:gd name="T105" fmla="*/ 3 h 251"/>
                <a:gd name="T106" fmla="*/ 328 w 345"/>
                <a:gd name="T107" fmla="*/ 15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5" h="251">
                  <a:moveTo>
                    <a:pt x="173" y="251"/>
                  </a:moveTo>
                  <a:cubicBezTo>
                    <a:pt x="172" y="251"/>
                    <a:pt x="171" y="251"/>
                    <a:pt x="170" y="251"/>
                  </a:cubicBezTo>
                  <a:cubicBezTo>
                    <a:pt x="170" y="245"/>
                    <a:pt x="170" y="245"/>
                    <a:pt x="170" y="245"/>
                  </a:cubicBezTo>
                  <a:cubicBezTo>
                    <a:pt x="174" y="245"/>
                    <a:pt x="179" y="245"/>
                    <a:pt x="184" y="245"/>
                  </a:cubicBezTo>
                  <a:cubicBezTo>
                    <a:pt x="184" y="251"/>
                    <a:pt x="184" y="251"/>
                    <a:pt x="184" y="251"/>
                  </a:cubicBezTo>
                  <a:cubicBezTo>
                    <a:pt x="180" y="251"/>
                    <a:pt x="177" y="251"/>
                    <a:pt x="173" y="251"/>
                  </a:cubicBezTo>
                  <a:close/>
                  <a:moveTo>
                    <a:pt x="163" y="251"/>
                  </a:moveTo>
                  <a:cubicBezTo>
                    <a:pt x="158" y="251"/>
                    <a:pt x="153" y="250"/>
                    <a:pt x="148" y="250"/>
                  </a:cubicBezTo>
                  <a:cubicBezTo>
                    <a:pt x="149" y="243"/>
                    <a:pt x="149" y="243"/>
                    <a:pt x="149" y="243"/>
                  </a:cubicBezTo>
                  <a:cubicBezTo>
                    <a:pt x="154" y="244"/>
                    <a:pt x="158" y="245"/>
                    <a:pt x="163" y="245"/>
                  </a:cubicBezTo>
                  <a:lnTo>
                    <a:pt x="163" y="251"/>
                  </a:lnTo>
                  <a:close/>
                  <a:moveTo>
                    <a:pt x="191" y="251"/>
                  </a:moveTo>
                  <a:cubicBezTo>
                    <a:pt x="190" y="244"/>
                    <a:pt x="190" y="244"/>
                    <a:pt x="190" y="244"/>
                  </a:cubicBezTo>
                  <a:cubicBezTo>
                    <a:pt x="195" y="244"/>
                    <a:pt x="199" y="243"/>
                    <a:pt x="204" y="242"/>
                  </a:cubicBezTo>
                  <a:cubicBezTo>
                    <a:pt x="205" y="248"/>
                    <a:pt x="205" y="248"/>
                    <a:pt x="205" y="248"/>
                  </a:cubicBezTo>
                  <a:cubicBezTo>
                    <a:pt x="200" y="249"/>
                    <a:pt x="196" y="250"/>
                    <a:pt x="191" y="251"/>
                  </a:cubicBezTo>
                  <a:close/>
                  <a:moveTo>
                    <a:pt x="141" y="249"/>
                  </a:moveTo>
                  <a:cubicBezTo>
                    <a:pt x="137" y="248"/>
                    <a:pt x="132" y="247"/>
                    <a:pt x="127" y="245"/>
                  </a:cubicBezTo>
                  <a:cubicBezTo>
                    <a:pt x="129" y="239"/>
                    <a:pt x="129" y="239"/>
                    <a:pt x="129" y="239"/>
                  </a:cubicBezTo>
                  <a:cubicBezTo>
                    <a:pt x="133" y="240"/>
                    <a:pt x="138" y="241"/>
                    <a:pt x="142" y="242"/>
                  </a:cubicBezTo>
                  <a:lnTo>
                    <a:pt x="141" y="249"/>
                  </a:lnTo>
                  <a:close/>
                  <a:moveTo>
                    <a:pt x="212" y="247"/>
                  </a:moveTo>
                  <a:cubicBezTo>
                    <a:pt x="211" y="241"/>
                    <a:pt x="211" y="241"/>
                    <a:pt x="211" y="241"/>
                  </a:cubicBezTo>
                  <a:cubicBezTo>
                    <a:pt x="215" y="240"/>
                    <a:pt x="220" y="239"/>
                    <a:pt x="224" y="237"/>
                  </a:cubicBezTo>
                  <a:cubicBezTo>
                    <a:pt x="226" y="243"/>
                    <a:pt x="226" y="243"/>
                    <a:pt x="226" y="243"/>
                  </a:cubicBezTo>
                  <a:cubicBezTo>
                    <a:pt x="221" y="245"/>
                    <a:pt x="217" y="246"/>
                    <a:pt x="212" y="247"/>
                  </a:cubicBezTo>
                  <a:close/>
                  <a:moveTo>
                    <a:pt x="121" y="243"/>
                  </a:moveTo>
                  <a:cubicBezTo>
                    <a:pt x="116" y="242"/>
                    <a:pt x="112" y="240"/>
                    <a:pt x="107" y="238"/>
                  </a:cubicBezTo>
                  <a:cubicBezTo>
                    <a:pt x="110" y="233"/>
                    <a:pt x="110" y="233"/>
                    <a:pt x="110" y="233"/>
                  </a:cubicBezTo>
                  <a:cubicBezTo>
                    <a:pt x="114" y="234"/>
                    <a:pt x="118" y="236"/>
                    <a:pt x="123" y="237"/>
                  </a:cubicBezTo>
                  <a:lnTo>
                    <a:pt x="121" y="243"/>
                  </a:lnTo>
                  <a:close/>
                  <a:moveTo>
                    <a:pt x="233" y="241"/>
                  </a:moveTo>
                  <a:cubicBezTo>
                    <a:pt x="230" y="235"/>
                    <a:pt x="230" y="235"/>
                    <a:pt x="230" y="235"/>
                  </a:cubicBezTo>
                  <a:cubicBezTo>
                    <a:pt x="235" y="233"/>
                    <a:pt x="239" y="232"/>
                    <a:pt x="243" y="230"/>
                  </a:cubicBezTo>
                  <a:cubicBezTo>
                    <a:pt x="246" y="236"/>
                    <a:pt x="246" y="236"/>
                    <a:pt x="246" y="236"/>
                  </a:cubicBezTo>
                  <a:cubicBezTo>
                    <a:pt x="241" y="238"/>
                    <a:pt x="237" y="239"/>
                    <a:pt x="233" y="241"/>
                  </a:cubicBezTo>
                  <a:close/>
                  <a:moveTo>
                    <a:pt x="101" y="236"/>
                  </a:moveTo>
                  <a:cubicBezTo>
                    <a:pt x="96" y="234"/>
                    <a:pt x="92" y="231"/>
                    <a:pt x="88" y="229"/>
                  </a:cubicBezTo>
                  <a:cubicBezTo>
                    <a:pt x="91" y="224"/>
                    <a:pt x="91" y="224"/>
                    <a:pt x="91" y="224"/>
                  </a:cubicBezTo>
                  <a:cubicBezTo>
                    <a:pt x="95" y="226"/>
                    <a:pt x="99" y="228"/>
                    <a:pt x="103" y="230"/>
                  </a:cubicBezTo>
                  <a:lnTo>
                    <a:pt x="101" y="236"/>
                  </a:lnTo>
                  <a:close/>
                  <a:moveTo>
                    <a:pt x="252" y="232"/>
                  </a:moveTo>
                  <a:cubicBezTo>
                    <a:pt x="249" y="227"/>
                    <a:pt x="249" y="227"/>
                    <a:pt x="249" y="227"/>
                  </a:cubicBezTo>
                  <a:cubicBezTo>
                    <a:pt x="253" y="225"/>
                    <a:pt x="257" y="222"/>
                    <a:pt x="261" y="220"/>
                  </a:cubicBezTo>
                  <a:cubicBezTo>
                    <a:pt x="265" y="225"/>
                    <a:pt x="265" y="225"/>
                    <a:pt x="265" y="225"/>
                  </a:cubicBezTo>
                  <a:cubicBezTo>
                    <a:pt x="261" y="228"/>
                    <a:pt x="256" y="230"/>
                    <a:pt x="252" y="232"/>
                  </a:cubicBezTo>
                  <a:close/>
                  <a:moveTo>
                    <a:pt x="82" y="225"/>
                  </a:moveTo>
                  <a:cubicBezTo>
                    <a:pt x="81" y="225"/>
                    <a:pt x="81" y="225"/>
                    <a:pt x="81" y="225"/>
                  </a:cubicBezTo>
                  <a:cubicBezTo>
                    <a:pt x="77" y="223"/>
                    <a:pt x="74" y="220"/>
                    <a:pt x="70" y="217"/>
                  </a:cubicBezTo>
                  <a:cubicBezTo>
                    <a:pt x="74" y="212"/>
                    <a:pt x="74" y="212"/>
                    <a:pt x="74" y="212"/>
                  </a:cubicBezTo>
                  <a:cubicBezTo>
                    <a:pt x="77" y="215"/>
                    <a:pt x="81" y="217"/>
                    <a:pt x="85" y="220"/>
                  </a:cubicBezTo>
                  <a:cubicBezTo>
                    <a:pt x="85" y="220"/>
                    <a:pt x="85" y="220"/>
                    <a:pt x="85" y="220"/>
                  </a:cubicBezTo>
                  <a:lnTo>
                    <a:pt x="82" y="225"/>
                  </a:lnTo>
                  <a:close/>
                  <a:moveTo>
                    <a:pt x="271" y="222"/>
                  </a:moveTo>
                  <a:cubicBezTo>
                    <a:pt x="267" y="216"/>
                    <a:pt x="267" y="216"/>
                    <a:pt x="267" y="216"/>
                  </a:cubicBezTo>
                  <a:cubicBezTo>
                    <a:pt x="271" y="214"/>
                    <a:pt x="275" y="211"/>
                    <a:pt x="278" y="208"/>
                  </a:cubicBezTo>
                  <a:cubicBezTo>
                    <a:pt x="282" y="213"/>
                    <a:pt x="282" y="213"/>
                    <a:pt x="282" y="213"/>
                  </a:cubicBezTo>
                  <a:cubicBezTo>
                    <a:pt x="278" y="216"/>
                    <a:pt x="274" y="219"/>
                    <a:pt x="271" y="222"/>
                  </a:cubicBezTo>
                  <a:close/>
                  <a:moveTo>
                    <a:pt x="64" y="213"/>
                  </a:moveTo>
                  <a:cubicBezTo>
                    <a:pt x="61" y="210"/>
                    <a:pt x="57" y="207"/>
                    <a:pt x="54" y="204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61" y="202"/>
                    <a:pt x="65" y="205"/>
                    <a:pt x="68" y="208"/>
                  </a:cubicBezTo>
                  <a:lnTo>
                    <a:pt x="64" y="213"/>
                  </a:lnTo>
                  <a:close/>
                  <a:moveTo>
                    <a:pt x="287" y="209"/>
                  </a:moveTo>
                  <a:cubicBezTo>
                    <a:pt x="283" y="204"/>
                    <a:pt x="283" y="204"/>
                    <a:pt x="283" y="204"/>
                  </a:cubicBezTo>
                  <a:cubicBezTo>
                    <a:pt x="287" y="201"/>
                    <a:pt x="290" y="198"/>
                    <a:pt x="293" y="194"/>
                  </a:cubicBezTo>
                  <a:cubicBezTo>
                    <a:pt x="298" y="199"/>
                    <a:pt x="298" y="199"/>
                    <a:pt x="298" y="199"/>
                  </a:cubicBezTo>
                  <a:cubicBezTo>
                    <a:pt x="295" y="202"/>
                    <a:pt x="291" y="205"/>
                    <a:pt x="287" y="209"/>
                  </a:cubicBezTo>
                  <a:close/>
                  <a:moveTo>
                    <a:pt x="49" y="199"/>
                  </a:moveTo>
                  <a:cubicBezTo>
                    <a:pt x="45" y="195"/>
                    <a:pt x="42" y="192"/>
                    <a:pt x="39" y="188"/>
                  </a:cubicBezTo>
                  <a:cubicBezTo>
                    <a:pt x="44" y="184"/>
                    <a:pt x="44" y="184"/>
                    <a:pt x="44" y="184"/>
                  </a:cubicBezTo>
                  <a:cubicBezTo>
                    <a:pt x="47" y="188"/>
                    <a:pt x="50" y="191"/>
                    <a:pt x="53" y="194"/>
                  </a:cubicBezTo>
                  <a:lnTo>
                    <a:pt x="49" y="199"/>
                  </a:lnTo>
                  <a:close/>
                  <a:moveTo>
                    <a:pt x="303" y="193"/>
                  </a:moveTo>
                  <a:cubicBezTo>
                    <a:pt x="298" y="189"/>
                    <a:pt x="298" y="189"/>
                    <a:pt x="298" y="189"/>
                  </a:cubicBezTo>
                  <a:cubicBezTo>
                    <a:pt x="301" y="186"/>
                    <a:pt x="304" y="182"/>
                    <a:pt x="307" y="179"/>
                  </a:cubicBezTo>
                  <a:cubicBezTo>
                    <a:pt x="312" y="182"/>
                    <a:pt x="312" y="182"/>
                    <a:pt x="312" y="182"/>
                  </a:cubicBezTo>
                  <a:cubicBezTo>
                    <a:pt x="309" y="186"/>
                    <a:pt x="306" y="190"/>
                    <a:pt x="303" y="193"/>
                  </a:cubicBezTo>
                  <a:close/>
                  <a:moveTo>
                    <a:pt x="35" y="183"/>
                  </a:moveTo>
                  <a:cubicBezTo>
                    <a:pt x="32" y="179"/>
                    <a:pt x="29" y="175"/>
                    <a:pt x="27" y="171"/>
                  </a:cubicBezTo>
                  <a:cubicBezTo>
                    <a:pt x="32" y="167"/>
                    <a:pt x="32" y="167"/>
                    <a:pt x="32" y="167"/>
                  </a:cubicBezTo>
                  <a:cubicBezTo>
                    <a:pt x="34" y="171"/>
                    <a:pt x="37" y="175"/>
                    <a:pt x="40" y="179"/>
                  </a:cubicBezTo>
                  <a:lnTo>
                    <a:pt x="35" y="183"/>
                  </a:lnTo>
                  <a:close/>
                  <a:moveTo>
                    <a:pt x="316" y="177"/>
                  </a:moveTo>
                  <a:cubicBezTo>
                    <a:pt x="311" y="173"/>
                    <a:pt x="311" y="173"/>
                    <a:pt x="311" y="173"/>
                  </a:cubicBezTo>
                  <a:cubicBezTo>
                    <a:pt x="312" y="171"/>
                    <a:pt x="314" y="169"/>
                    <a:pt x="315" y="166"/>
                  </a:cubicBezTo>
                  <a:cubicBezTo>
                    <a:pt x="316" y="165"/>
                    <a:pt x="317" y="163"/>
                    <a:pt x="318" y="161"/>
                  </a:cubicBezTo>
                  <a:cubicBezTo>
                    <a:pt x="323" y="165"/>
                    <a:pt x="323" y="165"/>
                    <a:pt x="323" y="165"/>
                  </a:cubicBezTo>
                  <a:cubicBezTo>
                    <a:pt x="323" y="166"/>
                    <a:pt x="321" y="168"/>
                    <a:pt x="320" y="170"/>
                  </a:cubicBezTo>
                  <a:cubicBezTo>
                    <a:pt x="319" y="172"/>
                    <a:pt x="317" y="174"/>
                    <a:pt x="316" y="177"/>
                  </a:cubicBezTo>
                  <a:close/>
                  <a:moveTo>
                    <a:pt x="23" y="165"/>
                  </a:moveTo>
                  <a:cubicBezTo>
                    <a:pt x="20" y="161"/>
                    <a:pt x="18" y="156"/>
                    <a:pt x="16" y="152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4" y="154"/>
                    <a:pt x="26" y="158"/>
                    <a:pt x="28" y="162"/>
                  </a:cubicBezTo>
                  <a:lnTo>
                    <a:pt x="23" y="165"/>
                  </a:lnTo>
                  <a:close/>
                  <a:moveTo>
                    <a:pt x="327" y="158"/>
                  </a:moveTo>
                  <a:cubicBezTo>
                    <a:pt x="321" y="155"/>
                    <a:pt x="321" y="155"/>
                    <a:pt x="321" y="155"/>
                  </a:cubicBezTo>
                  <a:cubicBezTo>
                    <a:pt x="323" y="151"/>
                    <a:pt x="325" y="147"/>
                    <a:pt x="327" y="143"/>
                  </a:cubicBezTo>
                  <a:cubicBezTo>
                    <a:pt x="333" y="145"/>
                    <a:pt x="333" y="145"/>
                    <a:pt x="333" y="145"/>
                  </a:cubicBezTo>
                  <a:cubicBezTo>
                    <a:pt x="331" y="150"/>
                    <a:pt x="329" y="154"/>
                    <a:pt x="327" y="158"/>
                  </a:cubicBezTo>
                  <a:close/>
                  <a:moveTo>
                    <a:pt x="13" y="146"/>
                  </a:moveTo>
                  <a:cubicBezTo>
                    <a:pt x="11" y="141"/>
                    <a:pt x="10" y="137"/>
                    <a:pt x="8" y="132"/>
                  </a:cubicBezTo>
                  <a:cubicBezTo>
                    <a:pt x="14" y="130"/>
                    <a:pt x="14" y="130"/>
                    <a:pt x="14" y="130"/>
                  </a:cubicBezTo>
                  <a:cubicBezTo>
                    <a:pt x="16" y="135"/>
                    <a:pt x="17" y="139"/>
                    <a:pt x="19" y="143"/>
                  </a:cubicBezTo>
                  <a:lnTo>
                    <a:pt x="13" y="146"/>
                  </a:lnTo>
                  <a:close/>
                  <a:moveTo>
                    <a:pt x="335" y="139"/>
                  </a:moveTo>
                  <a:cubicBezTo>
                    <a:pt x="329" y="137"/>
                    <a:pt x="329" y="137"/>
                    <a:pt x="329" y="137"/>
                  </a:cubicBezTo>
                  <a:cubicBezTo>
                    <a:pt x="331" y="132"/>
                    <a:pt x="332" y="128"/>
                    <a:pt x="333" y="123"/>
                  </a:cubicBezTo>
                  <a:cubicBezTo>
                    <a:pt x="339" y="125"/>
                    <a:pt x="339" y="125"/>
                    <a:pt x="339" y="125"/>
                  </a:cubicBezTo>
                  <a:cubicBezTo>
                    <a:pt x="338" y="130"/>
                    <a:pt x="337" y="134"/>
                    <a:pt x="335" y="139"/>
                  </a:cubicBezTo>
                  <a:close/>
                  <a:moveTo>
                    <a:pt x="6" y="125"/>
                  </a:moveTo>
                  <a:cubicBezTo>
                    <a:pt x="5" y="121"/>
                    <a:pt x="4" y="116"/>
                    <a:pt x="3" y="112"/>
                  </a:cubicBezTo>
                  <a:cubicBezTo>
                    <a:pt x="9" y="110"/>
                    <a:pt x="9" y="110"/>
                    <a:pt x="9" y="110"/>
                  </a:cubicBezTo>
                  <a:cubicBezTo>
                    <a:pt x="10" y="115"/>
                    <a:pt x="11" y="119"/>
                    <a:pt x="12" y="124"/>
                  </a:cubicBezTo>
                  <a:lnTo>
                    <a:pt x="6" y="125"/>
                  </a:lnTo>
                  <a:close/>
                  <a:moveTo>
                    <a:pt x="341" y="118"/>
                  </a:moveTo>
                  <a:cubicBezTo>
                    <a:pt x="335" y="117"/>
                    <a:pt x="335" y="117"/>
                    <a:pt x="335" y="117"/>
                  </a:cubicBezTo>
                  <a:cubicBezTo>
                    <a:pt x="336" y="112"/>
                    <a:pt x="337" y="108"/>
                    <a:pt x="337" y="103"/>
                  </a:cubicBezTo>
                  <a:cubicBezTo>
                    <a:pt x="344" y="104"/>
                    <a:pt x="344" y="104"/>
                    <a:pt x="344" y="104"/>
                  </a:cubicBezTo>
                  <a:cubicBezTo>
                    <a:pt x="343" y="109"/>
                    <a:pt x="342" y="113"/>
                    <a:pt x="341" y="118"/>
                  </a:cubicBezTo>
                  <a:close/>
                  <a:moveTo>
                    <a:pt x="2" y="105"/>
                  </a:moveTo>
                  <a:cubicBezTo>
                    <a:pt x="1" y="100"/>
                    <a:pt x="0" y="95"/>
                    <a:pt x="0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7" y="95"/>
                    <a:pt x="7" y="99"/>
                    <a:pt x="8" y="104"/>
                  </a:cubicBezTo>
                  <a:lnTo>
                    <a:pt x="2" y="105"/>
                  </a:lnTo>
                  <a:close/>
                  <a:moveTo>
                    <a:pt x="344" y="97"/>
                  </a:moveTo>
                  <a:cubicBezTo>
                    <a:pt x="338" y="96"/>
                    <a:pt x="338" y="96"/>
                    <a:pt x="338" y="96"/>
                  </a:cubicBezTo>
                  <a:cubicBezTo>
                    <a:pt x="339" y="92"/>
                    <a:pt x="339" y="87"/>
                    <a:pt x="339" y="83"/>
                  </a:cubicBezTo>
                  <a:cubicBezTo>
                    <a:pt x="345" y="83"/>
                    <a:pt x="345" y="83"/>
                    <a:pt x="345" y="83"/>
                  </a:cubicBezTo>
                  <a:cubicBezTo>
                    <a:pt x="345" y="88"/>
                    <a:pt x="345" y="92"/>
                    <a:pt x="344" y="97"/>
                  </a:cubicBezTo>
                  <a:close/>
                  <a:moveTo>
                    <a:pt x="0" y="83"/>
                  </a:moveTo>
                  <a:cubicBezTo>
                    <a:pt x="0" y="81"/>
                    <a:pt x="0" y="80"/>
                    <a:pt x="0" y="78"/>
                  </a:cubicBezTo>
                  <a:cubicBezTo>
                    <a:pt x="0" y="75"/>
                    <a:pt x="0" y="72"/>
                    <a:pt x="0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2"/>
                    <a:pt x="6" y="75"/>
                    <a:pt x="6" y="78"/>
                  </a:cubicBezTo>
                  <a:cubicBezTo>
                    <a:pt x="6" y="80"/>
                    <a:pt x="6" y="81"/>
                    <a:pt x="6" y="83"/>
                  </a:cubicBezTo>
                  <a:lnTo>
                    <a:pt x="0" y="83"/>
                  </a:lnTo>
                  <a:close/>
                  <a:moveTo>
                    <a:pt x="339" y="76"/>
                  </a:moveTo>
                  <a:cubicBezTo>
                    <a:pt x="339" y="71"/>
                    <a:pt x="339" y="67"/>
                    <a:pt x="338" y="62"/>
                  </a:cubicBezTo>
                  <a:cubicBezTo>
                    <a:pt x="345" y="61"/>
                    <a:pt x="345" y="61"/>
                    <a:pt x="345" y="61"/>
                  </a:cubicBezTo>
                  <a:cubicBezTo>
                    <a:pt x="345" y="66"/>
                    <a:pt x="345" y="71"/>
                    <a:pt x="345" y="76"/>
                  </a:cubicBezTo>
                  <a:lnTo>
                    <a:pt x="339" y="76"/>
                  </a:lnTo>
                  <a:close/>
                  <a:moveTo>
                    <a:pt x="7" y="63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" y="57"/>
                    <a:pt x="1" y="52"/>
                    <a:pt x="2" y="48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53"/>
                    <a:pt x="7" y="58"/>
                    <a:pt x="7" y="63"/>
                  </a:cubicBezTo>
                  <a:close/>
                  <a:moveTo>
                    <a:pt x="338" y="55"/>
                  </a:moveTo>
                  <a:cubicBezTo>
                    <a:pt x="337" y="51"/>
                    <a:pt x="336" y="46"/>
                    <a:pt x="335" y="42"/>
                  </a:cubicBezTo>
                  <a:cubicBezTo>
                    <a:pt x="342" y="40"/>
                    <a:pt x="342" y="40"/>
                    <a:pt x="342" y="40"/>
                  </a:cubicBezTo>
                  <a:cubicBezTo>
                    <a:pt x="343" y="45"/>
                    <a:pt x="343" y="50"/>
                    <a:pt x="344" y="54"/>
                  </a:cubicBezTo>
                  <a:lnTo>
                    <a:pt x="338" y="55"/>
                  </a:lnTo>
                  <a:close/>
                  <a:moveTo>
                    <a:pt x="334" y="35"/>
                  </a:moveTo>
                  <a:cubicBezTo>
                    <a:pt x="333" y="30"/>
                    <a:pt x="332" y="26"/>
                    <a:pt x="330" y="22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8" y="24"/>
                    <a:pt x="339" y="29"/>
                    <a:pt x="340" y="33"/>
                  </a:cubicBezTo>
                  <a:lnTo>
                    <a:pt x="334" y="35"/>
                  </a:lnTo>
                  <a:close/>
                  <a:moveTo>
                    <a:pt x="328" y="15"/>
                  </a:moveTo>
                  <a:cubicBezTo>
                    <a:pt x="327" y="11"/>
                    <a:pt x="325" y="7"/>
                    <a:pt x="323" y="3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31" y="4"/>
                    <a:pt x="332" y="9"/>
                    <a:pt x="334" y="13"/>
                  </a:cubicBezTo>
                  <a:lnTo>
                    <a:pt x="328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7" name="Wheel connector"/>
          <p:cNvGrpSpPr/>
          <p:nvPr userDrawn="1"/>
        </p:nvGrpSpPr>
        <p:grpSpPr>
          <a:xfrm>
            <a:off x="1739901" y="3017084"/>
            <a:ext cx="1122362" cy="977900"/>
            <a:chOff x="1739901" y="3017084"/>
            <a:chExt cx="1122362" cy="977900"/>
          </a:xfrm>
        </p:grpSpPr>
        <p:sp>
          <p:nvSpPr>
            <p:cNvPr id="116" name="Freeform 14"/>
            <p:cNvSpPr>
              <a:spLocks/>
            </p:cNvSpPr>
            <p:nvPr userDrawn="1"/>
          </p:nvSpPr>
          <p:spPr bwMode="auto">
            <a:xfrm>
              <a:off x="1739901" y="3415546"/>
              <a:ext cx="925513" cy="579438"/>
            </a:xfrm>
            <a:custGeom>
              <a:avLst/>
              <a:gdLst>
                <a:gd name="T0" fmla="*/ 575 w 583"/>
                <a:gd name="T1" fmla="*/ 365 h 365"/>
                <a:gd name="T2" fmla="*/ 0 w 583"/>
                <a:gd name="T3" fmla="*/ 14 h 365"/>
                <a:gd name="T4" fmla="*/ 9 w 583"/>
                <a:gd name="T5" fmla="*/ 0 h 365"/>
                <a:gd name="T6" fmla="*/ 583 w 583"/>
                <a:gd name="T7" fmla="*/ 351 h 365"/>
                <a:gd name="T8" fmla="*/ 575 w 583"/>
                <a:gd name="T9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3" h="365">
                  <a:moveTo>
                    <a:pt x="575" y="365"/>
                  </a:moveTo>
                  <a:lnTo>
                    <a:pt x="0" y="14"/>
                  </a:lnTo>
                  <a:lnTo>
                    <a:pt x="9" y="0"/>
                  </a:lnTo>
                  <a:lnTo>
                    <a:pt x="583" y="351"/>
                  </a:lnTo>
                  <a:lnTo>
                    <a:pt x="575" y="3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94" name="Freeform 15"/>
            <p:cNvSpPr>
              <a:spLocks/>
            </p:cNvSpPr>
            <p:nvPr userDrawn="1"/>
          </p:nvSpPr>
          <p:spPr bwMode="auto">
            <a:xfrm>
              <a:off x="2001838" y="3017084"/>
              <a:ext cx="860425" cy="681038"/>
            </a:xfrm>
            <a:custGeom>
              <a:avLst/>
              <a:gdLst>
                <a:gd name="T0" fmla="*/ 532 w 542"/>
                <a:gd name="T1" fmla="*/ 429 h 429"/>
                <a:gd name="T2" fmla="*/ 0 w 542"/>
                <a:gd name="T3" fmla="*/ 12 h 429"/>
                <a:gd name="T4" fmla="*/ 11 w 542"/>
                <a:gd name="T5" fmla="*/ 0 h 429"/>
                <a:gd name="T6" fmla="*/ 542 w 542"/>
                <a:gd name="T7" fmla="*/ 417 h 429"/>
                <a:gd name="T8" fmla="*/ 532 w 542"/>
                <a:gd name="T9" fmla="*/ 429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2" h="429">
                  <a:moveTo>
                    <a:pt x="532" y="429"/>
                  </a:moveTo>
                  <a:lnTo>
                    <a:pt x="0" y="12"/>
                  </a:lnTo>
                  <a:lnTo>
                    <a:pt x="11" y="0"/>
                  </a:lnTo>
                  <a:lnTo>
                    <a:pt x="542" y="417"/>
                  </a:lnTo>
                  <a:lnTo>
                    <a:pt x="532" y="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8" name="Arrow around wheel 1"/>
          <p:cNvGrpSpPr/>
          <p:nvPr userDrawn="1"/>
        </p:nvGrpSpPr>
        <p:grpSpPr>
          <a:xfrm>
            <a:off x="1473201" y="2812296"/>
            <a:ext cx="627063" cy="773113"/>
            <a:chOff x="1473201" y="2812296"/>
            <a:chExt cx="627063" cy="773113"/>
          </a:xfrm>
        </p:grpSpPr>
        <p:sp>
          <p:nvSpPr>
            <p:cNvPr id="196" name="Freeform 16"/>
            <p:cNvSpPr>
              <a:spLocks noEditPoints="1"/>
            </p:cNvSpPr>
            <p:nvPr userDrawn="1"/>
          </p:nvSpPr>
          <p:spPr bwMode="auto">
            <a:xfrm>
              <a:off x="1978026" y="2812296"/>
              <a:ext cx="122238" cy="115888"/>
            </a:xfrm>
            <a:custGeom>
              <a:avLst/>
              <a:gdLst>
                <a:gd name="T0" fmla="*/ 0 w 77"/>
                <a:gd name="T1" fmla="*/ 73 h 73"/>
                <a:gd name="T2" fmla="*/ 31 w 77"/>
                <a:gd name="T3" fmla="*/ 0 h 73"/>
                <a:gd name="T4" fmla="*/ 77 w 77"/>
                <a:gd name="T5" fmla="*/ 64 h 73"/>
                <a:gd name="T6" fmla="*/ 0 w 77"/>
                <a:gd name="T7" fmla="*/ 73 h 73"/>
                <a:gd name="T8" fmla="*/ 33 w 77"/>
                <a:gd name="T9" fmla="*/ 19 h 73"/>
                <a:gd name="T10" fmla="*/ 15 w 77"/>
                <a:gd name="T11" fmla="*/ 62 h 73"/>
                <a:gd name="T12" fmla="*/ 60 w 77"/>
                <a:gd name="T13" fmla="*/ 57 h 73"/>
                <a:gd name="T14" fmla="*/ 33 w 77"/>
                <a:gd name="T15" fmla="*/ 1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73">
                  <a:moveTo>
                    <a:pt x="0" y="73"/>
                  </a:moveTo>
                  <a:lnTo>
                    <a:pt x="31" y="0"/>
                  </a:lnTo>
                  <a:lnTo>
                    <a:pt x="77" y="64"/>
                  </a:lnTo>
                  <a:lnTo>
                    <a:pt x="0" y="73"/>
                  </a:lnTo>
                  <a:close/>
                  <a:moveTo>
                    <a:pt x="33" y="19"/>
                  </a:moveTo>
                  <a:lnTo>
                    <a:pt x="15" y="62"/>
                  </a:lnTo>
                  <a:lnTo>
                    <a:pt x="60" y="57"/>
                  </a:lnTo>
                  <a:lnTo>
                    <a:pt x="33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97" name="Freeform 17"/>
            <p:cNvSpPr>
              <a:spLocks noEditPoints="1"/>
            </p:cNvSpPr>
            <p:nvPr userDrawn="1"/>
          </p:nvSpPr>
          <p:spPr bwMode="auto">
            <a:xfrm>
              <a:off x="1473201" y="2834521"/>
              <a:ext cx="509588" cy="750888"/>
            </a:xfrm>
            <a:custGeom>
              <a:avLst/>
              <a:gdLst>
                <a:gd name="T0" fmla="*/ 83 w 187"/>
                <a:gd name="T1" fmla="*/ 270 h 275"/>
                <a:gd name="T2" fmla="*/ 99 w 187"/>
                <a:gd name="T3" fmla="*/ 269 h 275"/>
                <a:gd name="T4" fmla="*/ 77 w 187"/>
                <a:gd name="T5" fmla="*/ 267 h 275"/>
                <a:gd name="T6" fmla="*/ 68 w 187"/>
                <a:gd name="T7" fmla="*/ 254 h 275"/>
                <a:gd name="T8" fmla="*/ 77 w 187"/>
                <a:gd name="T9" fmla="*/ 267 h 275"/>
                <a:gd name="T10" fmla="*/ 49 w 187"/>
                <a:gd name="T11" fmla="*/ 248 h 275"/>
                <a:gd name="T12" fmla="*/ 52 w 187"/>
                <a:gd name="T13" fmla="*/ 242 h 275"/>
                <a:gd name="T14" fmla="*/ 63 w 187"/>
                <a:gd name="T15" fmla="*/ 250 h 275"/>
                <a:gd name="T16" fmla="*/ 42 w 187"/>
                <a:gd name="T17" fmla="*/ 241 h 275"/>
                <a:gd name="T18" fmla="*/ 38 w 187"/>
                <a:gd name="T19" fmla="*/ 227 h 275"/>
                <a:gd name="T20" fmla="*/ 42 w 187"/>
                <a:gd name="T21" fmla="*/ 241 h 275"/>
                <a:gd name="T22" fmla="*/ 20 w 187"/>
                <a:gd name="T23" fmla="*/ 213 h 275"/>
                <a:gd name="T24" fmla="*/ 33 w 187"/>
                <a:gd name="T25" fmla="*/ 221 h 275"/>
                <a:gd name="T26" fmla="*/ 17 w 187"/>
                <a:gd name="T27" fmla="*/ 207 h 275"/>
                <a:gd name="T28" fmla="*/ 17 w 187"/>
                <a:gd name="T29" fmla="*/ 192 h 275"/>
                <a:gd name="T30" fmla="*/ 17 w 187"/>
                <a:gd name="T31" fmla="*/ 207 h 275"/>
                <a:gd name="T32" fmla="*/ 4 w 187"/>
                <a:gd name="T33" fmla="*/ 174 h 275"/>
                <a:gd name="T34" fmla="*/ 14 w 187"/>
                <a:gd name="T35" fmla="*/ 185 h 275"/>
                <a:gd name="T36" fmla="*/ 3 w 187"/>
                <a:gd name="T37" fmla="*/ 167 h 275"/>
                <a:gd name="T38" fmla="*/ 7 w 187"/>
                <a:gd name="T39" fmla="*/ 152 h 275"/>
                <a:gd name="T40" fmla="*/ 3 w 187"/>
                <a:gd name="T41" fmla="*/ 167 h 275"/>
                <a:gd name="T42" fmla="*/ 0 w 187"/>
                <a:gd name="T43" fmla="*/ 141 h 275"/>
                <a:gd name="T44" fmla="*/ 7 w 187"/>
                <a:gd name="T45" fmla="*/ 131 h 275"/>
                <a:gd name="T46" fmla="*/ 7 w 187"/>
                <a:gd name="T47" fmla="*/ 145 h 275"/>
                <a:gd name="T48" fmla="*/ 8 w 187"/>
                <a:gd name="T49" fmla="*/ 125 h 275"/>
                <a:gd name="T50" fmla="*/ 4 w 187"/>
                <a:gd name="T51" fmla="*/ 110 h 275"/>
                <a:gd name="T52" fmla="*/ 8 w 187"/>
                <a:gd name="T53" fmla="*/ 125 h 275"/>
                <a:gd name="T54" fmla="*/ 6 w 187"/>
                <a:gd name="T55" fmla="*/ 103 h 275"/>
                <a:gd name="T56" fmla="*/ 16 w 187"/>
                <a:gd name="T57" fmla="*/ 92 h 275"/>
                <a:gd name="T58" fmla="*/ 19 w 187"/>
                <a:gd name="T59" fmla="*/ 85 h 275"/>
                <a:gd name="T60" fmla="*/ 20 w 187"/>
                <a:gd name="T61" fmla="*/ 70 h 275"/>
                <a:gd name="T62" fmla="*/ 19 w 187"/>
                <a:gd name="T63" fmla="*/ 85 h 275"/>
                <a:gd name="T64" fmla="*/ 24 w 187"/>
                <a:gd name="T65" fmla="*/ 64 h 275"/>
                <a:gd name="T66" fmla="*/ 37 w 187"/>
                <a:gd name="T67" fmla="*/ 56 h 275"/>
                <a:gd name="T68" fmla="*/ 41 w 187"/>
                <a:gd name="T69" fmla="*/ 51 h 275"/>
                <a:gd name="T70" fmla="*/ 47 w 187"/>
                <a:gd name="T71" fmla="*/ 37 h 275"/>
                <a:gd name="T72" fmla="*/ 41 w 187"/>
                <a:gd name="T73" fmla="*/ 51 h 275"/>
                <a:gd name="T74" fmla="*/ 52 w 187"/>
                <a:gd name="T75" fmla="*/ 32 h 275"/>
                <a:gd name="T76" fmla="*/ 67 w 187"/>
                <a:gd name="T77" fmla="*/ 29 h 275"/>
                <a:gd name="T78" fmla="*/ 73 w 187"/>
                <a:gd name="T79" fmla="*/ 25 h 275"/>
                <a:gd name="T80" fmla="*/ 82 w 187"/>
                <a:gd name="T81" fmla="*/ 13 h 275"/>
                <a:gd name="T82" fmla="*/ 73 w 187"/>
                <a:gd name="T83" fmla="*/ 25 h 275"/>
                <a:gd name="T84" fmla="*/ 89 w 187"/>
                <a:gd name="T85" fmla="*/ 10 h 275"/>
                <a:gd name="T86" fmla="*/ 104 w 187"/>
                <a:gd name="T87" fmla="*/ 12 h 275"/>
                <a:gd name="T88" fmla="*/ 185 w 187"/>
                <a:gd name="T89" fmla="*/ 14 h 275"/>
                <a:gd name="T90" fmla="*/ 173 w 187"/>
                <a:gd name="T91" fmla="*/ 4 h 275"/>
                <a:gd name="T92" fmla="*/ 185 w 187"/>
                <a:gd name="T93" fmla="*/ 14 h 275"/>
                <a:gd name="T94" fmla="*/ 109 w 187"/>
                <a:gd name="T95" fmla="*/ 4 h 275"/>
                <a:gd name="T96" fmla="*/ 124 w 187"/>
                <a:gd name="T97" fmla="*/ 8 h 275"/>
                <a:gd name="T98" fmla="*/ 165 w 187"/>
                <a:gd name="T99" fmla="*/ 9 h 275"/>
                <a:gd name="T100" fmla="*/ 152 w 187"/>
                <a:gd name="T101" fmla="*/ 1 h 275"/>
                <a:gd name="T102" fmla="*/ 165 w 187"/>
                <a:gd name="T103" fmla="*/ 9 h 275"/>
                <a:gd name="T104" fmla="*/ 131 w 187"/>
                <a:gd name="T105" fmla="*/ 1 h 275"/>
                <a:gd name="T106" fmla="*/ 145 w 187"/>
                <a:gd name="T107" fmla="*/ 7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7" h="275">
                  <a:moveTo>
                    <a:pt x="97" y="275"/>
                  </a:moveTo>
                  <a:cubicBezTo>
                    <a:pt x="93" y="273"/>
                    <a:pt x="88" y="272"/>
                    <a:pt x="83" y="270"/>
                  </a:cubicBezTo>
                  <a:cubicBezTo>
                    <a:pt x="86" y="264"/>
                    <a:pt x="86" y="264"/>
                    <a:pt x="86" y="264"/>
                  </a:cubicBezTo>
                  <a:cubicBezTo>
                    <a:pt x="90" y="266"/>
                    <a:pt x="95" y="267"/>
                    <a:pt x="99" y="269"/>
                  </a:cubicBezTo>
                  <a:lnTo>
                    <a:pt x="97" y="275"/>
                  </a:lnTo>
                  <a:close/>
                  <a:moveTo>
                    <a:pt x="77" y="267"/>
                  </a:moveTo>
                  <a:cubicBezTo>
                    <a:pt x="73" y="264"/>
                    <a:pt x="69" y="262"/>
                    <a:pt x="65" y="259"/>
                  </a:cubicBezTo>
                  <a:cubicBezTo>
                    <a:pt x="68" y="254"/>
                    <a:pt x="68" y="254"/>
                    <a:pt x="68" y="254"/>
                  </a:cubicBezTo>
                  <a:cubicBezTo>
                    <a:pt x="72" y="257"/>
                    <a:pt x="76" y="259"/>
                    <a:pt x="80" y="261"/>
                  </a:cubicBezTo>
                  <a:lnTo>
                    <a:pt x="77" y="267"/>
                  </a:lnTo>
                  <a:close/>
                  <a:moveTo>
                    <a:pt x="59" y="255"/>
                  </a:moveTo>
                  <a:cubicBezTo>
                    <a:pt x="55" y="253"/>
                    <a:pt x="52" y="250"/>
                    <a:pt x="49" y="248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53" y="243"/>
                    <a:pt x="53" y="243"/>
                    <a:pt x="53" y="243"/>
                  </a:cubicBezTo>
                  <a:cubicBezTo>
                    <a:pt x="56" y="245"/>
                    <a:pt x="59" y="248"/>
                    <a:pt x="63" y="250"/>
                  </a:cubicBezTo>
                  <a:lnTo>
                    <a:pt x="59" y="255"/>
                  </a:lnTo>
                  <a:close/>
                  <a:moveTo>
                    <a:pt x="42" y="241"/>
                  </a:moveTo>
                  <a:cubicBezTo>
                    <a:pt x="39" y="238"/>
                    <a:pt x="36" y="234"/>
                    <a:pt x="33" y="231"/>
                  </a:cubicBezTo>
                  <a:cubicBezTo>
                    <a:pt x="38" y="227"/>
                    <a:pt x="38" y="227"/>
                    <a:pt x="38" y="227"/>
                  </a:cubicBezTo>
                  <a:cubicBezTo>
                    <a:pt x="41" y="230"/>
                    <a:pt x="44" y="234"/>
                    <a:pt x="47" y="237"/>
                  </a:cubicBezTo>
                  <a:lnTo>
                    <a:pt x="42" y="241"/>
                  </a:lnTo>
                  <a:close/>
                  <a:moveTo>
                    <a:pt x="28" y="225"/>
                  </a:moveTo>
                  <a:cubicBezTo>
                    <a:pt x="25" y="221"/>
                    <a:pt x="23" y="217"/>
                    <a:pt x="20" y="213"/>
                  </a:cubicBezTo>
                  <a:cubicBezTo>
                    <a:pt x="26" y="210"/>
                    <a:pt x="26" y="210"/>
                    <a:pt x="26" y="210"/>
                  </a:cubicBezTo>
                  <a:cubicBezTo>
                    <a:pt x="28" y="214"/>
                    <a:pt x="31" y="218"/>
                    <a:pt x="33" y="221"/>
                  </a:cubicBezTo>
                  <a:lnTo>
                    <a:pt x="28" y="225"/>
                  </a:lnTo>
                  <a:close/>
                  <a:moveTo>
                    <a:pt x="17" y="207"/>
                  </a:moveTo>
                  <a:cubicBezTo>
                    <a:pt x="15" y="203"/>
                    <a:pt x="13" y="198"/>
                    <a:pt x="11" y="194"/>
                  </a:cubicBezTo>
                  <a:cubicBezTo>
                    <a:pt x="17" y="192"/>
                    <a:pt x="17" y="192"/>
                    <a:pt x="17" y="192"/>
                  </a:cubicBezTo>
                  <a:cubicBezTo>
                    <a:pt x="18" y="196"/>
                    <a:pt x="20" y="200"/>
                    <a:pt x="22" y="204"/>
                  </a:cubicBezTo>
                  <a:lnTo>
                    <a:pt x="17" y="207"/>
                  </a:lnTo>
                  <a:close/>
                  <a:moveTo>
                    <a:pt x="8" y="187"/>
                  </a:moveTo>
                  <a:cubicBezTo>
                    <a:pt x="7" y="183"/>
                    <a:pt x="5" y="178"/>
                    <a:pt x="4" y="174"/>
                  </a:cubicBezTo>
                  <a:cubicBezTo>
                    <a:pt x="10" y="172"/>
                    <a:pt x="10" y="172"/>
                    <a:pt x="10" y="172"/>
                  </a:cubicBezTo>
                  <a:cubicBezTo>
                    <a:pt x="12" y="177"/>
                    <a:pt x="13" y="181"/>
                    <a:pt x="14" y="185"/>
                  </a:cubicBezTo>
                  <a:lnTo>
                    <a:pt x="8" y="187"/>
                  </a:lnTo>
                  <a:close/>
                  <a:moveTo>
                    <a:pt x="3" y="167"/>
                  </a:moveTo>
                  <a:cubicBezTo>
                    <a:pt x="2" y="162"/>
                    <a:pt x="1" y="157"/>
                    <a:pt x="1" y="152"/>
                  </a:cubicBezTo>
                  <a:cubicBezTo>
                    <a:pt x="7" y="152"/>
                    <a:pt x="7" y="152"/>
                    <a:pt x="7" y="152"/>
                  </a:cubicBezTo>
                  <a:cubicBezTo>
                    <a:pt x="8" y="156"/>
                    <a:pt x="8" y="161"/>
                    <a:pt x="9" y="165"/>
                  </a:cubicBezTo>
                  <a:lnTo>
                    <a:pt x="3" y="167"/>
                  </a:lnTo>
                  <a:close/>
                  <a:moveTo>
                    <a:pt x="1" y="145"/>
                  </a:moveTo>
                  <a:cubicBezTo>
                    <a:pt x="1" y="144"/>
                    <a:pt x="0" y="142"/>
                    <a:pt x="0" y="141"/>
                  </a:cubicBezTo>
                  <a:cubicBezTo>
                    <a:pt x="0" y="138"/>
                    <a:pt x="1" y="134"/>
                    <a:pt x="1" y="131"/>
                  </a:cubicBezTo>
                  <a:cubicBezTo>
                    <a:pt x="7" y="131"/>
                    <a:pt x="7" y="131"/>
                    <a:pt x="7" y="131"/>
                  </a:cubicBezTo>
                  <a:cubicBezTo>
                    <a:pt x="7" y="135"/>
                    <a:pt x="7" y="138"/>
                    <a:pt x="7" y="141"/>
                  </a:cubicBezTo>
                  <a:cubicBezTo>
                    <a:pt x="7" y="142"/>
                    <a:pt x="7" y="144"/>
                    <a:pt x="7" y="145"/>
                  </a:cubicBezTo>
                  <a:lnTo>
                    <a:pt x="1" y="145"/>
                  </a:lnTo>
                  <a:close/>
                  <a:moveTo>
                    <a:pt x="8" y="125"/>
                  </a:moveTo>
                  <a:cubicBezTo>
                    <a:pt x="2" y="124"/>
                    <a:pt x="2" y="124"/>
                    <a:pt x="2" y="124"/>
                  </a:cubicBezTo>
                  <a:cubicBezTo>
                    <a:pt x="2" y="119"/>
                    <a:pt x="3" y="114"/>
                    <a:pt x="4" y="110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9" y="116"/>
                    <a:pt x="8" y="120"/>
                    <a:pt x="8" y="125"/>
                  </a:cubicBezTo>
                  <a:close/>
                  <a:moveTo>
                    <a:pt x="12" y="105"/>
                  </a:moveTo>
                  <a:cubicBezTo>
                    <a:pt x="6" y="103"/>
                    <a:pt x="6" y="103"/>
                    <a:pt x="6" y="103"/>
                  </a:cubicBezTo>
                  <a:cubicBezTo>
                    <a:pt x="7" y="98"/>
                    <a:pt x="9" y="94"/>
                    <a:pt x="10" y="89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5" y="96"/>
                    <a:pt x="13" y="100"/>
                    <a:pt x="12" y="105"/>
                  </a:cubicBezTo>
                  <a:close/>
                  <a:moveTo>
                    <a:pt x="19" y="85"/>
                  </a:moveTo>
                  <a:cubicBezTo>
                    <a:pt x="13" y="83"/>
                    <a:pt x="13" y="83"/>
                    <a:pt x="13" y="83"/>
                  </a:cubicBezTo>
                  <a:cubicBezTo>
                    <a:pt x="15" y="78"/>
                    <a:pt x="17" y="74"/>
                    <a:pt x="20" y="70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3" y="77"/>
                    <a:pt x="21" y="81"/>
                    <a:pt x="19" y="85"/>
                  </a:cubicBezTo>
                  <a:close/>
                  <a:moveTo>
                    <a:pt x="29" y="67"/>
                  </a:moveTo>
                  <a:cubicBezTo>
                    <a:pt x="24" y="64"/>
                    <a:pt x="24" y="64"/>
                    <a:pt x="24" y="64"/>
                  </a:cubicBezTo>
                  <a:cubicBezTo>
                    <a:pt x="26" y="60"/>
                    <a:pt x="29" y="56"/>
                    <a:pt x="32" y="52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4" y="60"/>
                    <a:pt x="31" y="64"/>
                    <a:pt x="29" y="67"/>
                  </a:cubicBezTo>
                  <a:close/>
                  <a:moveTo>
                    <a:pt x="41" y="51"/>
                  </a:moveTo>
                  <a:cubicBezTo>
                    <a:pt x="37" y="47"/>
                    <a:pt x="37" y="47"/>
                    <a:pt x="37" y="47"/>
                  </a:cubicBezTo>
                  <a:cubicBezTo>
                    <a:pt x="40" y="43"/>
                    <a:pt x="43" y="40"/>
                    <a:pt x="47" y="37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48" y="44"/>
                    <a:pt x="44" y="48"/>
                    <a:pt x="41" y="51"/>
                  </a:cubicBezTo>
                  <a:close/>
                  <a:moveTo>
                    <a:pt x="56" y="37"/>
                  </a:moveTo>
                  <a:cubicBezTo>
                    <a:pt x="52" y="32"/>
                    <a:pt x="52" y="32"/>
                    <a:pt x="52" y="32"/>
                  </a:cubicBezTo>
                  <a:cubicBezTo>
                    <a:pt x="56" y="29"/>
                    <a:pt x="60" y="26"/>
                    <a:pt x="64" y="24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3" y="31"/>
                    <a:pt x="60" y="34"/>
                    <a:pt x="56" y="37"/>
                  </a:cubicBezTo>
                  <a:close/>
                  <a:moveTo>
                    <a:pt x="73" y="25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74" y="17"/>
                    <a:pt x="78" y="15"/>
                    <a:pt x="82" y="13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1" y="21"/>
                    <a:pt x="77" y="23"/>
                    <a:pt x="73" y="25"/>
                  </a:cubicBezTo>
                  <a:close/>
                  <a:moveTo>
                    <a:pt x="91" y="16"/>
                  </a:moveTo>
                  <a:cubicBezTo>
                    <a:pt x="89" y="10"/>
                    <a:pt x="89" y="10"/>
                    <a:pt x="89" y="10"/>
                  </a:cubicBezTo>
                  <a:cubicBezTo>
                    <a:pt x="93" y="9"/>
                    <a:pt x="98" y="7"/>
                    <a:pt x="103" y="6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0" y="13"/>
                    <a:pt x="96" y="14"/>
                    <a:pt x="91" y="16"/>
                  </a:cubicBezTo>
                  <a:close/>
                  <a:moveTo>
                    <a:pt x="185" y="14"/>
                  </a:moveTo>
                  <a:cubicBezTo>
                    <a:pt x="181" y="12"/>
                    <a:pt x="176" y="11"/>
                    <a:pt x="172" y="10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78" y="5"/>
                    <a:pt x="183" y="6"/>
                    <a:pt x="187" y="8"/>
                  </a:cubicBezTo>
                  <a:lnTo>
                    <a:pt x="185" y="14"/>
                  </a:lnTo>
                  <a:close/>
                  <a:moveTo>
                    <a:pt x="111" y="10"/>
                  </a:moveTo>
                  <a:cubicBezTo>
                    <a:pt x="109" y="4"/>
                    <a:pt x="109" y="4"/>
                    <a:pt x="109" y="4"/>
                  </a:cubicBezTo>
                  <a:cubicBezTo>
                    <a:pt x="114" y="3"/>
                    <a:pt x="119" y="2"/>
                    <a:pt x="124" y="1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0" y="8"/>
                    <a:pt x="115" y="9"/>
                    <a:pt x="111" y="10"/>
                  </a:cubicBezTo>
                  <a:close/>
                  <a:moveTo>
                    <a:pt x="165" y="9"/>
                  </a:moveTo>
                  <a:cubicBezTo>
                    <a:pt x="161" y="8"/>
                    <a:pt x="156" y="7"/>
                    <a:pt x="152" y="7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7" y="1"/>
                    <a:pt x="162" y="2"/>
                    <a:pt x="166" y="2"/>
                  </a:cubicBezTo>
                  <a:lnTo>
                    <a:pt x="165" y="9"/>
                  </a:lnTo>
                  <a:close/>
                  <a:moveTo>
                    <a:pt x="131" y="7"/>
                  </a:moveTo>
                  <a:cubicBezTo>
                    <a:pt x="131" y="1"/>
                    <a:pt x="131" y="1"/>
                    <a:pt x="131" y="1"/>
                  </a:cubicBezTo>
                  <a:cubicBezTo>
                    <a:pt x="135" y="0"/>
                    <a:pt x="140" y="0"/>
                    <a:pt x="145" y="0"/>
                  </a:cubicBezTo>
                  <a:cubicBezTo>
                    <a:pt x="145" y="7"/>
                    <a:pt x="145" y="7"/>
                    <a:pt x="145" y="7"/>
                  </a:cubicBezTo>
                  <a:cubicBezTo>
                    <a:pt x="140" y="6"/>
                    <a:pt x="136" y="7"/>
                    <a:pt x="13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6" name="Big Wheel 1"/>
          <p:cNvGrpSpPr/>
          <p:nvPr userDrawn="1"/>
        </p:nvGrpSpPr>
        <p:grpSpPr>
          <a:xfrm>
            <a:off x="1573213" y="2958346"/>
            <a:ext cx="546100" cy="506413"/>
            <a:chOff x="1573213" y="2958346"/>
            <a:chExt cx="546100" cy="506413"/>
          </a:xfrm>
          <a:solidFill>
            <a:schemeClr val="accent4"/>
          </a:solidFill>
        </p:grpSpPr>
        <p:sp>
          <p:nvSpPr>
            <p:cNvPr id="199" name="Freeform 18"/>
            <p:cNvSpPr>
              <a:spLocks noEditPoints="1"/>
            </p:cNvSpPr>
            <p:nvPr userDrawn="1"/>
          </p:nvSpPr>
          <p:spPr bwMode="auto">
            <a:xfrm>
              <a:off x="1573213" y="2958346"/>
              <a:ext cx="546100" cy="506413"/>
            </a:xfrm>
            <a:custGeom>
              <a:avLst/>
              <a:gdLst>
                <a:gd name="T0" fmla="*/ 104 w 200"/>
                <a:gd name="T1" fmla="*/ 186 h 186"/>
                <a:gd name="T2" fmla="*/ 104 w 200"/>
                <a:gd name="T3" fmla="*/ 186 h 186"/>
                <a:gd name="T4" fmla="*/ 14 w 200"/>
                <a:gd name="T5" fmla="*/ 118 h 186"/>
                <a:gd name="T6" fmla="*/ 79 w 200"/>
                <a:gd name="T7" fmla="*/ 4 h 186"/>
                <a:gd name="T8" fmla="*/ 104 w 200"/>
                <a:gd name="T9" fmla="*/ 0 h 186"/>
                <a:gd name="T10" fmla="*/ 193 w 200"/>
                <a:gd name="T11" fmla="*/ 68 h 186"/>
                <a:gd name="T12" fmla="*/ 185 w 200"/>
                <a:gd name="T13" fmla="*/ 139 h 186"/>
                <a:gd name="T14" fmla="*/ 129 w 200"/>
                <a:gd name="T15" fmla="*/ 183 h 186"/>
                <a:gd name="T16" fmla="*/ 104 w 200"/>
                <a:gd name="T17" fmla="*/ 186 h 186"/>
                <a:gd name="T18" fmla="*/ 104 w 200"/>
                <a:gd name="T19" fmla="*/ 9 h 186"/>
                <a:gd name="T20" fmla="*/ 81 w 200"/>
                <a:gd name="T21" fmla="*/ 12 h 186"/>
                <a:gd name="T22" fmla="*/ 23 w 200"/>
                <a:gd name="T23" fmla="*/ 116 h 186"/>
                <a:gd name="T24" fmla="*/ 104 w 200"/>
                <a:gd name="T25" fmla="*/ 177 h 186"/>
                <a:gd name="T26" fmla="*/ 104 w 200"/>
                <a:gd name="T27" fmla="*/ 177 h 186"/>
                <a:gd name="T28" fmla="*/ 127 w 200"/>
                <a:gd name="T29" fmla="*/ 174 h 186"/>
                <a:gd name="T30" fmla="*/ 177 w 200"/>
                <a:gd name="T31" fmla="*/ 134 h 186"/>
                <a:gd name="T32" fmla="*/ 185 w 200"/>
                <a:gd name="T33" fmla="*/ 71 h 186"/>
                <a:gd name="T34" fmla="*/ 104 w 200"/>
                <a:gd name="T35" fmla="*/ 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186">
                  <a:moveTo>
                    <a:pt x="104" y="186"/>
                  </a:moveTo>
                  <a:cubicBezTo>
                    <a:pt x="104" y="186"/>
                    <a:pt x="104" y="186"/>
                    <a:pt x="104" y="186"/>
                  </a:cubicBezTo>
                  <a:cubicBezTo>
                    <a:pt x="62" y="186"/>
                    <a:pt x="26" y="158"/>
                    <a:pt x="14" y="118"/>
                  </a:cubicBezTo>
                  <a:cubicBezTo>
                    <a:pt x="0" y="69"/>
                    <a:pt x="29" y="18"/>
                    <a:pt x="79" y="4"/>
                  </a:cubicBezTo>
                  <a:cubicBezTo>
                    <a:pt x="87" y="1"/>
                    <a:pt x="95" y="0"/>
                    <a:pt x="104" y="0"/>
                  </a:cubicBezTo>
                  <a:cubicBezTo>
                    <a:pt x="145" y="0"/>
                    <a:pt x="182" y="28"/>
                    <a:pt x="193" y="68"/>
                  </a:cubicBezTo>
                  <a:cubicBezTo>
                    <a:pt x="200" y="92"/>
                    <a:pt x="197" y="117"/>
                    <a:pt x="185" y="139"/>
                  </a:cubicBezTo>
                  <a:cubicBezTo>
                    <a:pt x="173" y="160"/>
                    <a:pt x="153" y="176"/>
                    <a:pt x="129" y="183"/>
                  </a:cubicBezTo>
                  <a:cubicBezTo>
                    <a:pt x="121" y="185"/>
                    <a:pt x="112" y="186"/>
                    <a:pt x="104" y="186"/>
                  </a:cubicBezTo>
                  <a:close/>
                  <a:moveTo>
                    <a:pt x="104" y="9"/>
                  </a:moveTo>
                  <a:cubicBezTo>
                    <a:pt x="96" y="9"/>
                    <a:pt x="88" y="10"/>
                    <a:pt x="81" y="12"/>
                  </a:cubicBezTo>
                  <a:cubicBezTo>
                    <a:pt x="36" y="25"/>
                    <a:pt x="10" y="71"/>
                    <a:pt x="23" y="116"/>
                  </a:cubicBezTo>
                  <a:cubicBezTo>
                    <a:pt x="33" y="152"/>
                    <a:pt x="66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11" y="177"/>
                    <a:pt x="119" y="176"/>
                    <a:pt x="127" y="174"/>
                  </a:cubicBezTo>
                  <a:cubicBezTo>
                    <a:pt x="148" y="168"/>
                    <a:pt x="166" y="154"/>
                    <a:pt x="177" y="134"/>
                  </a:cubicBezTo>
                  <a:cubicBezTo>
                    <a:pt x="188" y="115"/>
                    <a:pt x="191" y="92"/>
                    <a:pt x="185" y="71"/>
                  </a:cubicBezTo>
                  <a:cubicBezTo>
                    <a:pt x="174" y="34"/>
                    <a:pt x="141" y="9"/>
                    <a:pt x="10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grpSp>
          <p:nvGrpSpPr>
            <p:cNvPr id="3173" name="Pin wheel 1"/>
            <p:cNvGrpSpPr/>
            <p:nvPr userDrawn="1"/>
          </p:nvGrpSpPr>
          <p:grpSpPr>
            <a:xfrm>
              <a:off x="1697038" y="3050421"/>
              <a:ext cx="322263" cy="325438"/>
              <a:chOff x="1697038" y="3050421"/>
              <a:chExt cx="322263" cy="325438"/>
            </a:xfrm>
            <a:grpFill/>
          </p:grpSpPr>
          <p:sp>
            <p:nvSpPr>
              <p:cNvPr id="200" name="Freeform 19"/>
              <p:cNvSpPr>
                <a:spLocks noEditPoints="1"/>
              </p:cNvSpPr>
              <p:nvPr userDrawn="1"/>
            </p:nvSpPr>
            <p:spPr bwMode="auto">
              <a:xfrm>
                <a:off x="1795463" y="3152021"/>
                <a:ext cx="122238" cy="122238"/>
              </a:xfrm>
              <a:custGeom>
                <a:avLst/>
                <a:gdLst>
                  <a:gd name="T0" fmla="*/ 23 w 45"/>
                  <a:gd name="T1" fmla="*/ 45 h 45"/>
                  <a:gd name="T2" fmla="*/ 0 w 45"/>
                  <a:gd name="T3" fmla="*/ 22 h 45"/>
                  <a:gd name="T4" fmla="*/ 7 w 45"/>
                  <a:gd name="T5" fmla="*/ 6 h 45"/>
                  <a:gd name="T6" fmla="*/ 23 w 45"/>
                  <a:gd name="T7" fmla="*/ 0 h 45"/>
                  <a:gd name="T8" fmla="*/ 45 w 45"/>
                  <a:gd name="T9" fmla="*/ 22 h 45"/>
                  <a:gd name="T10" fmla="*/ 23 w 45"/>
                  <a:gd name="T11" fmla="*/ 45 h 45"/>
                  <a:gd name="T12" fmla="*/ 23 w 45"/>
                  <a:gd name="T13" fmla="*/ 6 h 45"/>
                  <a:gd name="T14" fmla="*/ 11 w 45"/>
                  <a:gd name="T15" fmla="*/ 11 h 45"/>
                  <a:gd name="T16" fmla="*/ 7 w 45"/>
                  <a:gd name="T17" fmla="*/ 22 h 45"/>
                  <a:gd name="T18" fmla="*/ 23 w 45"/>
                  <a:gd name="T19" fmla="*/ 38 h 45"/>
                  <a:gd name="T20" fmla="*/ 23 w 45"/>
                  <a:gd name="T21" fmla="*/ 41 h 45"/>
                  <a:gd name="T22" fmla="*/ 23 w 45"/>
                  <a:gd name="T23" fmla="*/ 38 h 45"/>
                  <a:gd name="T24" fmla="*/ 39 w 45"/>
                  <a:gd name="T25" fmla="*/ 22 h 45"/>
                  <a:gd name="T26" fmla="*/ 23 w 45"/>
                  <a:gd name="T27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45">
                    <a:moveTo>
                      <a:pt x="23" y="45"/>
                    </a:moveTo>
                    <a:cubicBezTo>
                      <a:pt x="10" y="45"/>
                      <a:pt x="0" y="35"/>
                      <a:pt x="0" y="22"/>
                    </a:cubicBezTo>
                    <a:cubicBezTo>
                      <a:pt x="0" y="16"/>
                      <a:pt x="3" y="11"/>
                      <a:pt x="7" y="6"/>
                    </a:cubicBezTo>
                    <a:cubicBezTo>
                      <a:pt x="11" y="2"/>
                      <a:pt x="17" y="0"/>
                      <a:pt x="23" y="0"/>
                    </a:cubicBezTo>
                    <a:cubicBezTo>
                      <a:pt x="35" y="0"/>
                      <a:pt x="45" y="10"/>
                      <a:pt x="45" y="22"/>
                    </a:cubicBezTo>
                    <a:cubicBezTo>
                      <a:pt x="45" y="35"/>
                      <a:pt x="35" y="45"/>
                      <a:pt x="23" y="45"/>
                    </a:cubicBezTo>
                    <a:close/>
                    <a:moveTo>
                      <a:pt x="23" y="6"/>
                    </a:moveTo>
                    <a:cubicBezTo>
                      <a:pt x="18" y="6"/>
                      <a:pt x="14" y="8"/>
                      <a:pt x="11" y="11"/>
                    </a:cubicBezTo>
                    <a:cubicBezTo>
                      <a:pt x="8" y="14"/>
                      <a:pt x="7" y="18"/>
                      <a:pt x="7" y="22"/>
                    </a:cubicBezTo>
                    <a:cubicBezTo>
                      <a:pt x="7" y="31"/>
                      <a:pt x="14" y="38"/>
                      <a:pt x="23" y="38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32" y="38"/>
                      <a:pt x="39" y="31"/>
                      <a:pt x="39" y="22"/>
                    </a:cubicBezTo>
                    <a:cubicBezTo>
                      <a:pt x="39" y="13"/>
                      <a:pt x="32" y="6"/>
                      <a:pt x="2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Rectangle 20"/>
              <p:cNvSpPr>
                <a:spLocks noChangeArrowheads="1"/>
              </p:cNvSpPr>
              <p:nvPr userDrawn="1"/>
            </p:nvSpPr>
            <p:spPr bwMode="auto">
              <a:xfrm>
                <a:off x="1697038" y="3202821"/>
                <a:ext cx="73025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Rectangle 21"/>
              <p:cNvSpPr>
                <a:spLocks noChangeArrowheads="1"/>
              </p:cNvSpPr>
              <p:nvPr userDrawn="1"/>
            </p:nvSpPr>
            <p:spPr bwMode="auto">
              <a:xfrm>
                <a:off x="1944688" y="3202821"/>
                <a:ext cx="74613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Rectangle 22"/>
              <p:cNvSpPr>
                <a:spLocks noChangeArrowheads="1"/>
              </p:cNvSpPr>
              <p:nvPr userDrawn="1"/>
            </p:nvSpPr>
            <p:spPr bwMode="auto">
              <a:xfrm>
                <a:off x="1849438" y="3299659"/>
                <a:ext cx="15875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Rectangle 23"/>
              <p:cNvSpPr>
                <a:spLocks noChangeArrowheads="1"/>
              </p:cNvSpPr>
              <p:nvPr userDrawn="1"/>
            </p:nvSpPr>
            <p:spPr bwMode="auto">
              <a:xfrm>
                <a:off x="1849438" y="3050421"/>
                <a:ext cx="15875" cy="730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24"/>
              <p:cNvSpPr>
                <a:spLocks/>
              </p:cNvSpPr>
              <p:nvPr userDrawn="1"/>
            </p:nvSpPr>
            <p:spPr bwMode="auto">
              <a:xfrm>
                <a:off x="1912938" y="3269496"/>
                <a:ext cx="53975" cy="50800"/>
              </a:xfrm>
              <a:custGeom>
                <a:avLst/>
                <a:gdLst>
                  <a:gd name="T0" fmla="*/ 25 w 34"/>
                  <a:gd name="T1" fmla="*/ 32 h 32"/>
                  <a:gd name="T2" fmla="*/ 0 w 34"/>
                  <a:gd name="T3" fmla="*/ 6 h 32"/>
                  <a:gd name="T4" fmla="*/ 8 w 34"/>
                  <a:gd name="T5" fmla="*/ 0 h 32"/>
                  <a:gd name="T6" fmla="*/ 34 w 34"/>
                  <a:gd name="T7" fmla="*/ 25 h 32"/>
                  <a:gd name="T8" fmla="*/ 25 w 3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2">
                    <a:moveTo>
                      <a:pt x="25" y="32"/>
                    </a:moveTo>
                    <a:lnTo>
                      <a:pt x="0" y="6"/>
                    </a:lnTo>
                    <a:lnTo>
                      <a:pt x="8" y="0"/>
                    </a:lnTo>
                    <a:lnTo>
                      <a:pt x="34" y="25"/>
                    </a:lnTo>
                    <a:lnTo>
                      <a:pt x="25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25"/>
              <p:cNvSpPr>
                <a:spLocks/>
              </p:cNvSpPr>
              <p:nvPr userDrawn="1"/>
            </p:nvSpPr>
            <p:spPr bwMode="auto">
              <a:xfrm>
                <a:off x="1747838" y="3102809"/>
                <a:ext cx="52388" cy="53975"/>
              </a:xfrm>
              <a:custGeom>
                <a:avLst/>
                <a:gdLst>
                  <a:gd name="T0" fmla="*/ 26 w 33"/>
                  <a:gd name="T1" fmla="*/ 34 h 34"/>
                  <a:gd name="T2" fmla="*/ 0 w 33"/>
                  <a:gd name="T3" fmla="*/ 8 h 34"/>
                  <a:gd name="T4" fmla="*/ 7 w 33"/>
                  <a:gd name="T5" fmla="*/ 0 h 34"/>
                  <a:gd name="T6" fmla="*/ 33 w 33"/>
                  <a:gd name="T7" fmla="*/ 26 h 34"/>
                  <a:gd name="T8" fmla="*/ 26 w 33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26" y="34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33" y="26"/>
                    </a:lnTo>
                    <a:lnTo>
                      <a:pt x="26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26"/>
              <p:cNvSpPr>
                <a:spLocks/>
              </p:cNvSpPr>
              <p:nvPr userDrawn="1"/>
            </p:nvSpPr>
            <p:spPr bwMode="auto">
              <a:xfrm>
                <a:off x="1912938" y="3102809"/>
                <a:ext cx="53975" cy="53975"/>
              </a:xfrm>
              <a:custGeom>
                <a:avLst/>
                <a:gdLst>
                  <a:gd name="T0" fmla="*/ 8 w 34"/>
                  <a:gd name="T1" fmla="*/ 34 h 34"/>
                  <a:gd name="T2" fmla="*/ 0 w 34"/>
                  <a:gd name="T3" fmla="*/ 26 h 34"/>
                  <a:gd name="T4" fmla="*/ 25 w 34"/>
                  <a:gd name="T5" fmla="*/ 0 h 34"/>
                  <a:gd name="T6" fmla="*/ 34 w 34"/>
                  <a:gd name="T7" fmla="*/ 8 h 34"/>
                  <a:gd name="T8" fmla="*/ 8 w 34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8" y="34"/>
                    </a:moveTo>
                    <a:lnTo>
                      <a:pt x="0" y="26"/>
                    </a:lnTo>
                    <a:lnTo>
                      <a:pt x="25" y="0"/>
                    </a:lnTo>
                    <a:lnTo>
                      <a:pt x="34" y="8"/>
                    </a:lnTo>
                    <a:lnTo>
                      <a:pt x="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27"/>
              <p:cNvSpPr>
                <a:spLocks/>
              </p:cNvSpPr>
              <p:nvPr userDrawn="1"/>
            </p:nvSpPr>
            <p:spPr bwMode="auto">
              <a:xfrm>
                <a:off x="1747838" y="3269496"/>
                <a:ext cx="52388" cy="50800"/>
              </a:xfrm>
              <a:custGeom>
                <a:avLst/>
                <a:gdLst>
                  <a:gd name="T0" fmla="*/ 7 w 33"/>
                  <a:gd name="T1" fmla="*/ 32 h 32"/>
                  <a:gd name="T2" fmla="*/ 0 w 33"/>
                  <a:gd name="T3" fmla="*/ 25 h 32"/>
                  <a:gd name="T4" fmla="*/ 26 w 33"/>
                  <a:gd name="T5" fmla="*/ 0 h 32"/>
                  <a:gd name="T6" fmla="*/ 33 w 33"/>
                  <a:gd name="T7" fmla="*/ 6 h 32"/>
                  <a:gd name="T8" fmla="*/ 7 w 33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7" y="32"/>
                    </a:moveTo>
                    <a:lnTo>
                      <a:pt x="0" y="25"/>
                    </a:lnTo>
                    <a:lnTo>
                      <a:pt x="26" y="0"/>
                    </a:lnTo>
                    <a:lnTo>
                      <a:pt x="33" y="6"/>
                    </a:lnTo>
                    <a:lnTo>
                      <a:pt x="7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199" name="Small Wheel 1"/>
          <p:cNvGrpSpPr/>
          <p:nvPr userDrawn="1"/>
        </p:nvGrpSpPr>
        <p:grpSpPr>
          <a:xfrm>
            <a:off x="2559051" y="3645734"/>
            <a:ext cx="390525" cy="379413"/>
            <a:chOff x="2559051" y="3645734"/>
            <a:chExt cx="390525" cy="379413"/>
          </a:xfrm>
          <a:solidFill>
            <a:schemeClr val="accent4"/>
          </a:solidFill>
        </p:grpSpPr>
        <p:sp>
          <p:nvSpPr>
            <p:cNvPr id="211" name="Freeform 28"/>
            <p:cNvSpPr>
              <a:spLocks noEditPoints="1"/>
            </p:cNvSpPr>
            <p:nvPr userDrawn="1"/>
          </p:nvSpPr>
          <p:spPr bwMode="auto">
            <a:xfrm>
              <a:off x="2559051" y="3645734"/>
              <a:ext cx="390525" cy="379413"/>
            </a:xfrm>
            <a:custGeom>
              <a:avLst/>
              <a:gdLst>
                <a:gd name="T0" fmla="*/ 71 w 143"/>
                <a:gd name="T1" fmla="*/ 139 h 139"/>
                <a:gd name="T2" fmla="*/ 71 w 143"/>
                <a:gd name="T3" fmla="*/ 139 h 139"/>
                <a:gd name="T4" fmla="*/ 5 w 143"/>
                <a:gd name="T5" fmla="*/ 88 h 139"/>
                <a:gd name="T6" fmla="*/ 11 w 143"/>
                <a:gd name="T7" fmla="*/ 35 h 139"/>
                <a:gd name="T8" fmla="*/ 53 w 143"/>
                <a:gd name="T9" fmla="*/ 2 h 139"/>
                <a:gd name="T10" fmla="*/ 71 w 143"/>
                <a:gd name="T11" fmla="*/ 0 h 139"/>
                <a:gd name="T12" fmla="*/ 138 w 143"/>
                <a:gd name="T13" fmla="*/ 50 h 139"/>
                <a:gd name="T14" fmla="*/ 132 w 143"/>
                <a:gd name="T15" fmla="*/ 103 h 139"/>
                <a:gd name="T16" fmla="*/ 90 w 143"/>
                <a:gd name="T17" fmla="*/ 136 h 139"/>
                <a:gd name="T18" fmla="*/ 71 w 143"/>
                <a:gd name="T19" fmla="*/ 139 h 139"/>
                <a:gd name="T20" fmla="*/ 71 w 143"/>
                <a:gd name="T21" fmla="*/ 9 h 139"/>
                <a:gd name="T22" fmla="*/ 55 w 143"/>
                <a:gd name="T23" fmla="*/ 11 h 139"/>
                <a:gd name="T24" fmla="*/ 19 w 143"/>
                <a:gd name="T25" fmla="*/ 40 h 139"/>
                <a:gd name="T26" fmla="*/ 13 w 143"/>
                <a:gd name="T27" fmla="*/ 86 h 139"/>
                <a:gd name="T28" fmla="*/ 71 w 143"/>
                <a:gd name="T29" fmla="*/ 130 h 139"/>
                <a:gd name="T30" fmla="*/ 71 w 143"/>
                <a:gd name="T31" fmla="*/ 130 h 139"/>
                <a:gd name="T32" fmla="*/ 88 w 143"/>
                <a:gd name="T33" fmla="*/ 127 h 139"/>
                <a:gd name="T34" fmla="*/ 124 w 143"/>
                <a:gd name="T35" fmla="*/ 99 h 139"/>
                <a:gd name="T36" fmla="*/ 130 w 143"/>
                <a:gd name="T37" fmla="*/ 53 h 139"/>
                <a:gd name="T38" fmla="*/ 71 w 143"/>
                <a:gd name="T39" fmla="*/ 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139">
                  <a:moveTo>
                    <a:pt x="71" y="139"/>
                  </a:moveTo>
                  <a:cubicBezTo>
                    <a:pt x="71" y="139"/>
                    <a:pt x="71" y="139"/>
                    <a:pt x="71" y="139"/>
                  </a:cubicBezTo>
                  <a:cubicBezTo>
                    <a:pt x="40" y="139"/>
                    <a:pt x="13" y="118"/>
                    <a:pt x="5" y="88"/>
                  </a:cubicBezTo>
                  <a:cubicBezTo>
                    <a:pt x="0" y="70"/>
                    <a:pt x="2" y="51"/>
                    <a:pt x="11" y="35"/>
                  </a:cubicBezTo>
                  <a:cubicBezTo>
                    <a:pt x="20" y="19"/>
                    <a:pt x="35" y="7"/>
                    <a:pt x="53" y="2"/>
                  </a:cubicBezTo>
                  <a:cubicBezTo>
                    <a:pt x="59" y="1"/>
                    <a:pt x="65" y="0"/>
                    <a:pt x="71" y="0"/>
                  </a:cubicBezTo>
                  <a:cubicBezTo>
                    <a:pt x="102" y="0"/>
                    <a:pt x="130" y="21"/>
                    <a:pt x="138" y="50"/>
                  </a:cubicBezTo>
                  <a:cubicBezTo>
                    <a:pt x="143" y="68"/>
                    <a:pt x="141" y="87"/>
                    <a:pt x="132" y="103"/>
                  </a:cubicBezTo>
                  <a:cubicBezTo>
                    <a:pt x="123" y="119"/>
                    <a:pt x="108" y="131"/>
                    <a:pt x="90" y="136"/>
                  </a:cubicBezTo>
                  <a:cubicBezTo>
                    <a:pt x="84" y="138"/>
                    <a:pt x="78" y="139"/>
                    <a:pt x="71" y="139"/>
                  </a:cubicBezTo>
                  <a:close/>
                  <a:moveTo>
                    <a:pt x="71" y="9"/>
                  </a:moveTo>
                  <a:cubicBezTo>
                    <a:pt x="66" y="9"/>
                    <a:pt x="60" y="9"/>
                    <a:pt x="55" y="11"/>
                  </a:cubicBezTo>
                  <a:cubicBezTo>
                    <a:pt x="39" y="15"/>
                    <a:pt x="27" y="26"/>
                    <a:pt x="19" y="40"/>
                  </a:cubicBezTo>
                  <a:cubicBezTo>
                    <a:pt x="11" y="54"/>
                    <a:pt x="9" y="70"/>
                    <a:pt x="13" y="86"/>
                  </a:cubicBezTo>
                  <a:cubicBezTo>
                    <a:pt x="21" y="112"/>
                    <a:pt x="44" y="130"/>
                    <a:pt x="71" y="130"/>
                  </a:cubicBezTo>
                  <a:cubicBezTo>
                    <a:pt x="71" y="130"/>
                    <a:pt x="71" y="130"/>
                    <a:pt x="71" y="130"/>
                  </a:cubicBezTo>
                  <a:cubicBezTo>
                    <a:pt x="77" y="130"/>
                    <a:pt x="82" y="129"/>
                    <a:pt x="88" y="127"/>
                  </a:cubicBezTo>
                  <a:cubicBezTo>
                    <a:pt x="103" y="123"/>
                    <a:pt x="116" y="113"/>
                    <a:pt x="124" y="99"/>
                  </a:cubicBezTo>
                  <a:cubicBezTo>
                    <a:pt x="132" y="85"/>
                    <a:pt x="134" y="68"/>
                    <a:pt x="130" y="53"/>
                  </a:cubicBezTo>
                  <a:cubicBezTo>
                    <a:pt x="122" y="27"/>
                    <a:pt x="98" y="9"/>
                    <a:pt x="7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grpSp>
          <p:nvGrpSpPr>
            <p:cNvPr id="3198" name="Pin wheel 2"/>
            <p:cNvGrpSpPr/>
            <p:nvPr userDrawn="1"/>
          </p:nvGrpSpPr>
          <p:grpSpPr>
            <a:xfrm>
              <a:off x="2627313" y="3709234"/>
              <a:ext cx="254000" cy="252413"/>
              <a:chOff x="2627313" y="3709234"/>
              <a:chExt cx="254000" cy="252413"/>
            </a:xfrm>
            <a:grpFill/>
          </p:grpSpPr>
          <p:sp>
            <p:nvSpPr>
              <p:cNvPr id="212" name="Freeform 29"/>
              <p:cNvSpPr>
                <a:spLocks noEditPoints="1"/>
              </p:cNvSpPr>
              <p:nvPr userDrawn="1"/>
            </p:nvSpPr>
            <p:spPr bwMode="auto">
              <a:xfrm>
                <a:off x="2709863" y="3790196"/>
                <a:ext cx="90488" cy="87313"/>
              </a:xfrm>
              <a:custGeom>
                <a:avLst/>
                <a:gdLst>
                  <a:gd name="T0" fmla="*/ 16 w 33"/>
                  <a:gd name="T1" fmla="*/ 32 h 32"/>
                  <a:gd name="T2" fmla="*/ 0 w 33"/>
                  <a:gd name="T3" fmla="*/ 16 h 32"/>
                  <a:gd name="T4" fmla="*/ 16 w 33"/>
                  <a:gd name="T5" fmla="*/ 0 h 32"/>
                  <a:gd name="T6" fmla="*/ 33 w 33"/>
                  <a:gd name="T7" fmla="*/ 16 h 32"/>
                  <a:gd name="T8" fmla="*/ 16 w 33"/>
                  <a:gd name="T9" fmla="*/ 32 h 32"/>
                  <a:gd name="T10" fmla="*/ 16 w 33"/>
                  <a:gd name="T11" fmla="*/ 6 h 32"/>
                  <a:gd name="T12" fmla="*/ 7 w 33"/>
                  <a:gd name="T13" fmla="*/ 16 h 32"/>
                  <a:gd name="T14" fmla="*/ 16 w 33"/>
                  <a:gd name="T15" fmla="*/ 26 h 32"/>
                  <a:gd name="T16" fmla="*/ 16 w 33"/>
                  <a:gd name="T17" fmla="*/ 29 h 32"/>
                  <a:gd name="T18" fmla="*/ 16 w 33"/>
                  <a:gd name="T19" fmla="*/ 26 h 32"/>
                  <a:gd name="T20" fmla="*/ 26 w 33"/>
                  <a:gd name="T21" fmla="*/ 16 h 32"/>
                  <a:gd name="T22" fmla="*/ 16 w 33"/>
                  <a:gd name="T23" fmla="*/ 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" h="32">
                    <a:moveTo>
                      <a:pt x="16" y="32"/>
                    </a:moveTo>
                    <a:cubicBezTo>
                      <a:pt x="8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5" y="0"/>
                      <a:pt x="33" y="7"/>
                      <a:pt x="33" y="16"/>
                    </a:cubicBezTo>
                    <a:cubicBezTo>
                      <a:pt x="33" y="25"/>
                      <a:pt x="25" y="32"/>
                      <a:pt x="16" y="32"/>
                    </a:cubicBezTo>
                    <a:close/>
                    <a:moveTo>
                      <a:pt x="16" y="6"/>
                    </a:moveTo>
                    <a:cubicBezTo>
                      <a:pt x="11" y="6"/>
                      <a:pt x="7" y="11"/>
                      <a:pt x="7" y="16"/>
                    </a:cubicBezTo>
                    <a:cubicBezTo>
                      <a:pt x="7" y="22"/>
                      <a:pt x="11" y="26"/>
                      <a:pt x="16" y="26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22" y="26"/>
                      <a:pt x="26" y="22"/>
                      <a:pt x="26" y="16"/>
                    </a:cubicBezTo>
                    <a:cubicBezTo>
                      <a:pt x="26" y="11"/>
                      <a:pt x="22" y="6"/>
                      <a:pt x="1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Rectangle 30"/>
              <p:cNvSpPr>
                <a:spLocks noChangeArrowheads="1"/>
              </p:cNvSpPr>
              <p:nvPr userDrawn="1"/>
            </p:nvSpPr>
            <p:spPr bwMode="auto">
              <a:xfrm>
                <a:off x="2627313" y="3825121"/>
                <a:ext cx="57150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Rectangle 31"/>
              <p:cNvSpPr>
                <a:spLocks noChangeArrowheads="1"/>
              </p:cNvSpPr>
              <p:nvPr userDrawn="1"/>
            </p:nvSpPr>
            <p:spPr bwMode="auto">
              <a:xfrm>
                <a:off x="2820988" y="3825121"/>
                <a:ext cx="60325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Rectangle 32"/>
              <p:cNvSpPr>
                <a:spLocks noChangeArrowheads="1"/>
              </p:cNvSpPr>
              <p:nvPr userDrawn="1"/>
            </p:nvSpPr>
            <p:spPr bwMode="auto">
              <a:xfrm>
                <a:off x="2744788" y="3902909"/>
                <a:ext cx="19050" cy="587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Rectangle 33"/>
              <p:cNvSpPr>
                <a:spLocks noChangeArrowheads="1"/>
              </p:cNvSpPr>
              <p:nvPr userDrawn="1"/>
            </p:nvSpPr>
            <p:spPr bwMode="auto">
              <a:xfrm>
                <a:off x="2744788" y="3709234"/>
                <a:ext cx="19050" cy="571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4"/>
              <p:cNvSpPr>
                <a:spLocks/>
              </p:cNvSpPr>
              <p:nvPr userDrawn="1"/>
            </p:nvSpPr>
            <p:spPr bwMode="auto">
              <a:xfrm>
                <a:off x="2797176" y="3877509"/>
                <a:ext cx="42863" cy="44450"/>
              </a:xfrm>
              <a:custGeom>
                <a:avLst/>
                <a:gdLst>
                  <a:gd name="T0" fmla="*/ 21 w 27"/>
                  <a:gd name="T1" fmla="*/ 28 h 28"/>
                  <a:gd name="T2" fmla="*/ 0 w 27"/>
                  <a:gd name="T3" fmla="*/ 7 h 28"/>
                  <a:gd name="T4" fmla="*/ 7 w 27"/>
                  <a:gd name="T5" fmla="*/ 0 h 28"/>
                  <a:gd name="T6" fmla="*/ 27 w 27"/>
                  <a:gd name="T7" fmla="*/ 21 h 28"/>
                  <a:gd name="T8" fmla="*/ 21 w 2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21" y="28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27" y="21"/>
                    </a:lnTo>
                    <a:lnTo>
                      <a:pt x="21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"/>
              <p:cNvSpPr>
                <a:spLocks/>
              </p:cNvSpPr>
              <p:nvPr userDrawn="1"/>
            </p:nvSpPr>
            <p:spPr bwMode="auto">
              <a:xfrm>
                <a:off x="2668588" y="3747334"/>
                <a:ext cx="44450" cy="46038"/>
              </a:xfrm>
              <a:custGeom>
                <a:avLst/>
                <a:gdLst>
                  <a:gd name="T0" fmla="*/ 19 w 28"/>
                  <a:gd name="T1" fmla="*/ 29 h 29"/>
                  <a:gd name="T2" fmla="*/ 0 w 28"/>
                  <a:gd name="T3" fmla="*/ 8 h 29"/>
                  <a:gd name="T4" fmla="*/ 7 w 28"/>
                  <a:gd name="T5" fmla="*/ 0 h 29"/>
                  <a:gd name="T6" fmla="*/ 28 w 28"/>
                  <a:gd name="T7" fmla="*/ 20 h 29"/>
                  <a:gd name="T8" fmla="*/ 19 w 2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19" y="29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28" y="20"/>
                    </a:lnTo>
                    <a:lnTo>
                      <a:pt x="19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6"/>
              <p:cNvSpPr>
                <a:spLocks/>
              </p:cNvSpPr>
              <p:nvPr userDrawn="1"/>
            </p:nvSpPr>
            <p:spPr bwMode="auto">
              <a:xfrm>
                <a:off x="2797176" y="3747334"/>
                <a:ext cx="42863" cy="46038"/>
              </a:xfrm>
              <a:custGeom>
                <a:avLst/>
                <a:gdLst>
                  <a:gd name="T0" fmla="*/ 7 w 27"/>
                  <a:gd name="T1" fmla="*/ 29 h 29"/>
                  <a:gd name="T2" fmla="*/ 0 w 27"/>
                  <a:gd name="T3" fmla="*/ 20 h 29"/>
                  <a:gd name="T4" fmla="*/ 21 w 27"/>
                  <a:gd name="T5" fmla="*/ 0 h 29"/>
                  <a:gd name="T6" fmla="*/ 27 w 27"/>
                  <a:gd name="T7" fmla="*/ 8 h 29"/>
                  <a:gd name="T8" fmla="*/ 7 w 2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9">
                    <a:moveTo>
                      <a:pt x="7" y="29"/>
                    </a:moveTo>
                    <a:lnTo>
                      <a:pt x="0" y="20"/>
                    </a:lnTo>
                    <a:lnTo>
                      <a:pt x="21" y="0"/>
                    </a:lnTo>
                    <a:lnTo>
                      <a:pt x="27" y="8"/>
                    </a:lnTo>
                    <a:lnTo>
                      <a:pt x="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7"/>
              <p:cNvSpPr>
                <a:spLocks/>
              </p:cNvSpPr>
              <p:nvPr userDrawn="1"/>
            </p:nvSpPr>
            <p:spPr bwMode="auto">
              <a:xfrm>
                <a:off x="2668588" y="3877509"/>
                <a:ext cx="44450" cy="44450"/>
              </a:xfrm>
              <a:custGeom>
                <a:avLst/>
                <a:gdLst>
                  <a:gd name="T0" fmla="*/ 7 w 28"/>
                  <a:gd name="T1" fmla="*/ 28 h 28"/>
                  <a:gd name="T2" fmla="*/ 0 w 28"/>
                  <a:gd name="T3" fmla="*/ 21 h 28"/>
                  <a:gd name="T4" fmla="*/ 19 w 28"/>
                  <a:gd name="T5" fmla="*/ 0 h 28"/>
                  <a:gd name="T6" fmla="*/ 28 w 28"/>
                  <a:gd name="T7" fmla="*/ 7 h 28"/>
                  <a:gd name="T8" fmla="*/ 7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7" y="28"/>
                    </a:moveTo>
                    <a:lnTo>
                      <a:pt x="0" y="21"/>
                    </a:lnTo>
                    <a:lnTo>
                      <a:pt x="19" y="0"/>
                    </a:lnTo>
                    <a:lnTo>
                      <a:pt x="28" y="7"/>
                    </a:lnTo>
                    <a:lnTo>
                      <a:pt x="7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283" name="Spike Glob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2204" y="3534340"/>
            <a:ext cx="721192" cy="72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5" name="Swoosh"/>
          <p:cNvGrpSpPr/>
          <p:nvPr userDrawn="1"/>
        </p:nvGrpSpPr>
        <p:grpSpPr>
          <a:xfrm>
            <a:off x="6571599" y="3146077"/>
            <a:ext cx="869150" cy="586352"/>
            <a:chOff x="6571599" y="3146077"/>
            <a:chExt cx="869150" cy="586352"/>
          </a:xfrm>
        </p:grpSpPr>
        <p:sp>
          <p:nvSpPr>
            <p:cNvPr id="286" name="Freeform 52"/>
            <p:cNvSpPr>
              <a:spLocks noEditPoints="1"/>
            </p:cNvSpPr>
            <p:nvPr userDrawn="1"/>
          </p:nvSpPr>
          <p:spPr bwMode="auto">
            <a:xfrm>
              <a:off x="6622191" y="3146077"/>
              <a:ext cx="818558" cy="586352"/>
            </a:xfrm>
            <a:custGeom>
              <a:avLst/>
              <a:gdLst>
                <a:gd name="T0" fmla="*/ 191 w 362"/>
                <a:gd name="T1" fmla="*/ 249 h 259"/>
                <a:gd name="T2" fmla="*/ 218 w 362"/>
                <a:gd name="T3" fmla="*/ 259 h 259"/>
                <a:gd name="T4" fmla="*/ 236 w 362"/>
                <a:gd name="T5" fmla="*/ 258 h 259"/>
                <a:gd name="T6" fmla="*/ 162 w 362"/>
                <a:gd name="T7" fmla="*/ 253 h 259"/>
                <a:gd name="T8" fmla="*/ 180 w 362"/>
                <a:gd name="T9" fmla="*/ 257 h 259"/>
                <a:gd name="T10" fmla="*/ 261 w 362"/>
                <a:gd name="T11" fmla="*/ 244 h 259"/>
                <a:gd name="T12" fmla="*/ 152 w 362"/>
                <a:gd name="T13" fmla="*/ 251 h 259"/>
                <a:gd name="T14" fmla="*/ 154 w 362"/>
                <a:gd name="T15" fmla="*/ 243 h 259"/>
                <a:gd name="T16" fmla="*/ 270 w 362"/>
                <a:gd name="T17" fmla="*/ 241 h 259"/>
                <a:gd name="T18" fmla="*/ 273 w 362"/>
                <a:gd name="T19" fmla="*/ 249 h 259"/>
                <a:gd name="T20" fmla="*/ 113 w 362"/>
                <a:gd name="T21" fmla="*/ 227 h 259"/>
                <a:gd name="T22" fmla="*/ 299 w 362"/>
                <a:gd name="T23" fmla="*/ 236 h 259"/>
                <a:gd name="T24" fmla="*/ 313 w 362"/>
                <a:gd name="T25" fmla="*/ 226 h 259"/>
                <a:gd name="T26" fmla="*/ 85 w 362"/>
                <a:gd name="T27" fmla="*/ 221 h 259"/>
                <a:gd name="T28" fmla="*/ 100 w 362"/>
                <a:gd name="T29" fmla="*/ 230 h 259"/>
                <a:gd name="T30" fmla="*/ 326 w 362"/>
                <a:gd name="T31" fmla="*/ 200 h 259"/>
                <a:gd name="T32" fmla="*/ 76 w 362"/>
                <a:gd name="T33" fmla="*/ 215 h 259"/>
                <a:gd name="T34" fmla="*/ 82 w 362"/>
                <a:gd name="T35" fmla="*/ 208 h 259"/>
                <a:gd name="T36" fmla="*/ 332 w 362"/>
                <a:gd name="T37" fmla="*/ 192 h 259"/>
                <a:gd name="T38" fmla="*/ 339 w 362"/>
                <a:gd name="T39" fmla="*/ 197 h 259"/>
                <a:gd name="T40" fmla="*/ 50 w 362"/>
                <a:gd name="T41" fmla="*/ 178 h 259"/>
                <a:gd name="T42" fmla="*/ 37 w 362"/>
                <a:gd name="T43" fmla="*/ 175 h 259"/>
                <a:gd name="T44" fmla="*/ 44 w 362"/>
                <a:gd name="T45" fmla="*/ 170 h 259"/>
                <a:gd name="T46" fmla="*/ 345 w 362"/>
                <a:gd name="T47" fmla="*/ 169 h 259"/>
                <a:gd name="T48" fmla="*/ 353 w 362"/>
                <a:gd name="T49" fmla="*/ 173 h 259"/>
                <a:gd name="T50" fmla="*/ 23 w 362"/>
                <a:gd name="T51" fmla="*/ 132 h 259"/>
                <a:gd name="T52" fmla="*/ 361 w 362"/>
                <a:gd name="T53" fmla="*/ 145 h 259"/>
                <a:gd name="T54" fmla="*/ 353 w 362"/>
                <a:gd name="T55" fmla="*/ 127 h 259"/>
                <a:gd name="T56" fmla="*/ 361 w 362"/>
                <a:gd name="T57" fmla="*/ 145 h 259"/>
                <a:gd name="T58" fmla="*/ 15 w 362"/>
                <a:gd name="T59" fmla="*/ 107 h 259"/>
                <a:gd name="T60" fmla="*/ 352 w 362"/>
                <a:gd name="T61" fmla="*/ 118 h 259"/>
                <a:gd name="T62" fmla="*/ 361 w 362"/>
                <a:gd name="T63" fmla="*/ 116 h 259"/>
                <a:gd name="T64" fmla="*/ 2 w 362"/>
                <a:gd name="T65" fmla="*/ 81 h 259"/>
                <a:gd name="T66" fmla="*/ 4 w 362"/>
                <a:gd name="T67" fmla="*/ 98 h 259"/>
                <a:gd name="T68" fmla="*/ 346 w 362"/>
                <a:gd name="T69" fmla="*/ 73 h 259"/>
                <a:gd name="T70" fmla="*/ 1 w 362"/>
                <a:gd name="T71" fmla="*/ 71 h 259"/>
                <a:gd name="T72" fmla="*/ 10 w 362"/>
                <a:gd name="T73" fmla="*/ 70 h 259"/>
                <a:gd name="T74" fmla="*/ 323 w 362"/>
                <a:gd name="T75" fmla="*/ 55 h 259"/>
                <a:gd name="T76" fmla="*/ 333 w 362"/>
                <a:gd name="T77" fmla="*/ 69 h 259"/>
                <a:gd name="T78" fmla="*/ 309 w 362"/>
                <a:gd name="T79" fmla="*/ 30 h 259"/>
                <a:gd name="T80" fmla="*/ 296 w 362"/>
                <a:gd name="T81" fmla="*/ 31 h 259"/>
                <a:gd name="T82" fmla="*/ 300 w 362"/>
                <a:gd name="T83" fmla="*/ 24 h 259"/>
                <a:gd name="T84" fmla="*/ 257 w 362"/>
                <a:gd name="T85" fmla="*/ 13 h 259"/>
                <a:gd name="T86" fmla="*/ 272 w 362"/>
                <a:gd name="T87" fmla="*/ 18 h 259"/>
                <a:gd name="T88" fmla="*/ 231 w 362"/>
                <a:gd name="T89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2" h="259">
                  <a:moveTo>
                    <a:pt x="207" y="259"/>
                  </a:moveTo>
                  <a:cubicBezTo>
                    <a:pt x="202" y="259"/>
                    <a:pt x="196" y="258"/>
                    <a:pt x="190" y="258"/>
                  </a:cubicBezTo>
                  <a:cubicBezTo>
                    <a:pt x="191" y="249"/>
                    <a:pt x="191" y="249"/>
                    <a:pt x="191" y="249"/>
                  </a:cubicBezTo>
                  <a:cubicBezTo>
                    <a:pt x="196" y="250"/>
                    <a:pt x="202" y="250"/>
                    <a:pt x="208" y="250"/>
                  </a:cubicBezTo>
                  <a:lnTo>
                    <a:pt x="207" y="259"/>
                  </a:lnTo>
                  <a:close/>
                  <a:moveTo>
                    <a:pt x="218" y="259"/>
                  </a:moveTo>
                  <a:cubicBezTo>
                    <a:pt x="218" y="250"/>
                    <a:pt x="218" y="250"/>
                    <a:pt x="218" y="250"/>
                  </a:cubicBezTo>
                  <a:cubicBezTo>
                    <a:pt x="223" y="250"/>
                    <a:pt x="229" y="250"/>
                    <a:pt x="235" y="249"/>
                  </a:cubicBezTo>
                  <a:cubicBezTo>
                    <a:pt x="236" y="258"/>
                    <a:pt x="236" y="258"/>
                    <a:pt x="236" y="258"/>
                  </a:cubicBezTo>
                  <a:cubicBezTo>
                    <a:pt x="230" y="258"/>
                    <a:pt x="224" y="259"/>
                    <a:pt x="218" y="259"/>
                  </a:cubicBezTo>
                  <a:close/>
                  <a:moveTo>
                    <a:pt x="180" y="257"/>
                  </a:moveTo>
                  <a:cubicBezTo>
                    <a:pt x="174" y="256"/>
                    <a:pt x="168" y="255"/>
                    <a:pt x="162" y="253"/>
                  </a:cubicBezTo>
                  <a:cubicBezTo>
                    <a:pt x="164" y="245"/>
                    <a:pt x="164" y="245"/>
                    <a:pt x="164" y="245"/>
                  </a:cubicBezTo>
                  <a:cubicBezTo>
                    <a:pt x="170" y="246"/>
                    <a:pt x="175" y="247"/>
                    <a:pt x="181" y="248"/>
                  </a:cubicBezTo>
                  <a:lnTo>
                    <a:pt x="180" y="257"/>
                  </a:lnTo>
                  <a:close/>
                  <a:moveTo>
                    <a:pt x="246" y="256"/>
                  </a:moveTo>
                  <a:cubicBezTo>
                    <a:pt x="245" y="248"/>
                    <a:pt x="245" y="248"/>
                    <a:pt x="245" y="248"/>
                  </a:cubicBezTo>
                  <a:cubicBezTo>
                    <a:pt x="250" y="247"/>
                    <a:pt x="256" y="246"/>
                    <a:pt x="261" y="244"/>
                  </a:cubicBezTo>
                  <a:cubicBezTo>
                    <a:pt x="263" y="253"/>
                    <a:pt x="263" y="253"/>
                    <a:pt x="263" y="253"/>
                  </a:cubicBezTo>
                  <a:cubicBezTo>
                    <a:pt x="258" y="254"/>
                    <a:pt x="252" y="255"/>
                    <a:pt x="246" y="256"/>
                  </a:cubicBezTo>
                  <a:close/>
                  <a:moveTo>
                    <a:pt x="152" y="251"/>
                  </a:moveTo>
                  <a:cubicBezTo>
                    <a:pt x="146" y="250"/>
                    <a:pt x="141" y="248"/>
                    <a:pt x="135" y="246"/>
                  </a:cubicBezTo>
                  <a:cubicBezTo>
                    <a:pt x="138" y="238"/>
                    <a:pt x="138" y="238"/>
                    <a:pt x="138" y="238"/>
                  </a:cubicBezTo>
                  <a:cubicBezTo>
                    <a:pt x="143" y="240"/>
                    <a:pt x="149" y="241"/>
                    <a:pt x="154" y="243"/>
                  </a:cubicBezTo>
                  <a:lnTo>
                    <a:pt x="152" y="251"/>
                  </a:lnTo>
                  <a:close/>
                  <a:moveTo>
                    <a:pt x="273" y="249"/>
                  </a:moveTo>
                  <a:cubicBezTo>
                    <a:pt x="270" y="241"/>
                    <a:pt x="270" y="241"/>
                    <a:pt x="270" y="241"/>
                  </a:cubicBezTo>
                  <a:cubicBezTo>
                    <a:pt x="276" y="239"/>
                    <a:pt x="281" y="237"/>
                    <a:pt x="286" y="234"/>
                  </a:cubicBezTo>
                  <a:cubicBezTo>
                    <a:pt x="290" y="242"/>
                    <a:pt x="290" y="242"/>
                    <a:pt x="290" y="242"/>
                  </a:cubicBezTo>
                  <a:cubicBezTo>
                    <a:pt x="285" y="245"/>
                    <a:pt x="279" y="247"/>
                    <a:pt x="273" y="249"/>
                  </a:cubicBezTo>
                  <a:close/>
                  <a:moveTo>
                    <a:pt x="125" y="242"/>
                  </a:moveTo>
                  <a:cubicBezTo>
                    <a:pt x="120" y="240"/>
                    <a:pt x="115" y="238"/>
                    <a:pt x="109" y="235"/>
                  </a:cubicBezTo>
                  <a:cubicBezTo>
                    <a:pt x="113" y="227"/>
                    <a:pt x="113" y="227"/>
                    <a:pt x="113" y="227"/>
                  </a:cubicBezTo>
                  <a:cubicBezTo>
                    <a:pt x="118" y="230"/>
                    <a:pt x="123" y="232"/>
                    <a:pt x="129" y="234"/>
                  </a:cubicBezTo>
                  <a:lnTo>
                    <a:pt x="125" y="242"/>
                  </a:lnTo>
                  <a:close/>
                  <a:moveTo>
                    <a:pt x="299" y="236"/>
                  </a:moveTo>
                  <a:cubicBezTo>
                    <a:pt x="294" y="229"/>
                    <a:pt x="294" y="229"/>
                    <a:pt x="294" y="229"/>
                  </a:cubicBezTo>
                  <a:cubicBezTo>
                    <a:pt x="299" y="226"/>
                    <a:pt x="303" y="222"/>
                    <a:pt x="307" y="219"/>
                  </a:cubicBezTo>
                  <a:cubicBezTo>
                    <a:pt x="313" y="226"/>
                    <a:pt x="313" y="226"/>
                    <a:pt x="313" y="226"/>
                  </a:cubicBezTo>
                  <a:cubicBezTo>
                    <a:pt x="308" y="229"/>
                    <a:pt x="304" y="233"/>
                    <a:pt x="299" y="236"/>
                  </a:cubicBezTo>
                  <a:close/>
                  <a:moveTo>
                    <a:pt x="100" y="230"/>
                  </a:moveTo>
                  <a:cubicBezTo>
                    <a:pt x="95" y="228"/>
                    <a:pt x="90" y="225"/>
                    <a:pt x="85" y="221"/>
                  </a:cubicBezTo>
                  <a:cubicBezTo>
                    <a:pt x="90" y="214"/>
                    <a:pt x="90" y="214"/>
                    <a:pt x="90" y="214"/>
                  </a:cubicBezTo>
                  <a:cubicBezTo>
                    <a:pt x="94" y="217"/>
                    <a:pt x="99" y="220"/>
                    <a:pt x="104" y="223"/>
                  </a:cubicBezTo>
                  <a:lnTo>
                    <a:pt x="100" y="230"/>
                  </a:lnTo>
                  <a:close/>
                  <a:moveTo>
                    <a:pt x="321" y="219"/>
                  </a:moveTo>
                  <a:cubicBezTo>
                    <a:pt x="315" y="212"/>
                    <a:pt x="315" y="212"/>
                    <a:pt x="315" y="212"/>
                  </a:cubicBezTo>
                  <a:cubicBezTo>
                    <a:pt x="319" y="208"/>
                    <a:pt x="323" y="204"/>
                    <a:pt x="326" y="200"/>
                  </a:cubicBezTo>
                  <a:cubicBezTo>
                    <a:pt x="333" y="206"/>
                    <a:pt x="333" y="206"/>
                    <a:pt x="333" y="206"/>
                  </a:cubicBezTo>
                  <a:cubicBezTo>
                    <a:pt x="329" y="210"/>
                    <a:pt x="325" y="214"/>
                    <a:pt x="321" y="219"/>
                  </a:cubicBezTo>
                  <a:close/>
                  <a:moveTo>
                    <a:pt x="76" y="215"/>
                  </a:moveTo>
                  <a:cubicBezTo>
                    <a:pt x="72" y="212"/>
                    <a:pt x="67" y="208"/>
                    <a:pt x="63" y="204"/>
                  </a:cubicBezTo>
                  <a:cubicBezTo>
                    <a:pt x="69" y="198"/>
                    <a:pt x="69" y="198"/>
                    <a:pt x="69" y="198"/>
                  </a:cubicBezTo>
                  <a:cubicBezTo>
                    <a:pt x="73" y="201"/>
                    <a:pt x="77" y="205"/>
                    <a:pt x="82" y="208"/>
                  </a:cubicBezTo>
                  <a:lnTo>
                    <a:pt x="76" y="215"/>
                  </a:lnTo>
                  <a:close/>
                  <a:moveTo>
                    <a:pt x="339" y="197"/>
                  </a:moveTo>
                  <a:cubicBezTo>
                    <a:pt x="332" y="192"/>
                    <a:pt x="332" y="192"/>
                    <a:pt x="332" y="192"/>
                  </a:cubicBezTo>
                  <a:cubicBezTo>
                    <a:pt x="336" y="188"/>
                    <a:pt x="339" y="183"/>
                    <a:pt x="341" y="178"/>
                  </a:cubicBezTo>
                  <a:cubicBezTo>
                    <a:pt x="349" y="182"/>
                    <a:pt x="349" y="182"/>
                    <a:pt x="349" y="182"/>
                  </a:cubicBezTo>
                  <a:cubicBezTo>
                    <a:pt x="346" y="187"/>
                    <a:pt x="343" y="192"/>
                    <a:pt x="339" y="197"/>
                  </a:cubicBezTo>
                  <a:close/>
                  <a:moveTo>
                    <a:pt x="55" y="197"/>
                  </a:moveTo>
                  <a:cubicBezTo>
                    <a:pt x="51" y="193"/>
                    <a:pt x="47" y="188"/>
                    <a:pt x="43" y="184"/>
                  </a:cubicBezTo>
                  <a:cubicBezTo>
                    <a:pt x="50" y="178"/>
                    <a:pt x="50" y="178"/>
                    <a:pt x="50" y="178"/>
                  </a:cubicBezTo>
                  <a:cubicBezTo>
                    <a:pt x="54" y="183"/>
                    <a:pt x="57" y="187"/>
                    <a:pt x="61" y="191"/>
                  </a:cubicBezTo>
                  <a:lnTo>
                    <a:pt x="55" y="197"/>
                  </a:lnTo>
                  <a:close/>
                  <a:moveTo>
                    <a:pt x="37" y="175"/>
                  </a:moveTo>
                  <a:cubicBezTo>
                    <a:pt x="33" y="171"/>
                    <a:pt x="30" y="166"/>
                    <a:pt x="27" y="161"/>
                  </a:cubicBezTo>
                  <a:cubicBezTo>
                    <a:pt x="35" y="156"/>
                    <a:pt x="35" y="156"/>
                    <a:pt x="35" y="156"/>
                  </a:cubicBezTo>
                  <a:cubicBezTo>
                    <a:pt x="38" y="161"/>
                    <a:pt x="41" y="166"/>
                    <a:pt x="44" y="170"/>
                  </a:cubicBezTo>
                  <a:lnTo>
                    <a:pt x="37" y="175"/>
                  </a:lnTo>
                  <a:close/>
                  <a:moveTo>
                    <a:pt x="353" y="173"/>
                  </a:moveTo>
                  <a:cubicBezTo>
                    <a:pt x="345" y="169"/>
                    <a:pt x="345" y="169"/>
                    <a:pt x="345" y="169"/>
                  </a:cubicBezTo>
                  <a:cubicBezTo>
                    <a:pt x="347" y="164"/>
                    <a:pt x="349" y="159"/>
                    <a:pt x="350" y="154"/>
                  </a:cubicBezTo>
                  <a:cubicBezTo>
                    <a:pt x="359" y="156"/>
                    <a:pt x="359" y="156"/>
                    <a:pt x="359" y="156"/>
                  </a:cubicBezTo>
                  <a:cubicBezTo>
                    <a:pt x="357" y="161"/>
                    <a:pt x="356" y="167"/>
                    <a:pt x="353" y="173"/>
                  </a:cubicBezTo>
                  <a:close/>
                  <a:moveTo>
                    <a:pt x="22" y="151"/>
                  </a:moveTo>
                  <a:cubicBezTo>
                    <a:pt x="20" y="146"/>
                    <a:pt x="17" y="141"/>
                    <a:pt x="15" y="135"/>
                  </a:cubicBezTo>
                  <a:cubicBezTo>
                    <a:pt x="23" y="132"/>
                    <a:pt x="23" y="132"/>
                    <a:pt x="23" y="132"/>
                  </a:cubicBezTo>
                  <a:cubicBezTo>
                    <a:pt x="25" y="137"/>
                    <a:pt x="27" y="143"/>
                    <a:pt x="30" y="148"/>
                  </a:cubicBezTo>
                  <a:lnTo>
                    <a:pt x="22" y="151"/>
                  </a:lnTo>
                  <a:close/>
                  <a:moveTo>
                    <a:pt x="361" y="145"/>
                  </a:moveTo>
                  <a:cubicBezTo>
                    <a:pt x="352" y="144"/>
                    <a:pt x="352" y="144"/>
                    <a:pt x="352" y="144"/>
                  </a:cubicBezTo>
                  <a:cubicBezTo>
                    <a:pt x="353" y="140"/>
                    <a:pt x="353" y="135"/>
                    <a:pt x="353" y="131"/>
                  </a:cubicBezTo>
                  <a:cubicBezTo>
                    <a:pt x="353" y="130"/>
                    <a:pt x="353" y="129"/>
                    <a:pt x="353" y="127"/>
                  </a:cubicBezTo>
                  <a:cubicBezTo>
                    <a:pt x="362" y="127"/>
                    <a:pt x="362" y="127"/>
                    <a:pt x="362" y="127"/>
                  </a:cubicBezTo>
                  <a:cubicBezTo>
                    <a:pt x="362" y="128"/>
                    <a:pt x="362" y="130"/>
                    <a:pt x="362" y="131"/>
                  </a:cubicBezTo>
                  <a:cubicBezTo>
                    <a:pt x="362" y="136"/>
                    <a:pt x="361" y="140"/>
                    <a:pt x="361" y="145"/>
                  </a:cubicBezTo>
                  <a:close/>
                  <a:moveTo>
                    <a:pt x="11" y="126"/>
                  </a:moveTo>
                  <a:cubicBezTo>
                    <a:pt x="10" y="120"/>
                    <a:pt x="8" y="114"/>
                    <a:pt x="7" y="109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6" y="112"/>
                    <a:pt x="18" y="118"/>
                    <a:pt x="20" y="123"/>
                  </a:cubicBezTo>
                  <a:lnTo>
                    <a:pt x="11" y="126"/>
                  </a:lnTo>
                  <a:close/>
                  <a:moveTo>
                    <a:pt x="352" y="118"/>
                  </a:moveTo>
                  <a:cubicBezTo>
                    <a:pt x="351" y="112"/>
                    <a:pt x="350" y="107"/>
                    <a:pt x="349" y="101"/>
                  </a:cubicBezTo>
                  <a:cubicBezTo>
                    <a:pt x="357" y="99"/>
                    <a:pt x="357" y="99"/>
                    <a:pt x="357" y="99"/>
                  </a:cubicBezTo>
                  <a:cubicBezTo>
                    <a:pt x="359" y="105"/>
                    <a:pt x="360" y="111"/>
                    <a:pt x="361" y="116"/>
                  </a:cubicBezTo>
                  <a:lnTo>
                    <a:pt x="352" y="118"/>
                  </a:lnTo>
                  <a:close/>
                  <a:moveTo>
                    <a:pt x="4" y="98"/>
                  </a:moveTo>
                  <a:cubicBezTo>
                    <a:pt x="3" y="93"/>
                    <a:pt x="2" y="87"/>
                    <a:pt x="2" y="81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1" y="86"/>
                    <a:pt x="12" y="91"/>
                    <a:pt x="13" y="97"/>
                  </a:cubicBezTo>
                  <a:lnTo>
                    <a:pt x="4" y="98"/>
                  </a:lnTo>
                  <a:close/>
                  <a:moveTo>
                    <a:pt x="345" y="92"/>
                  </a:moveTo>
                  <a:cubicBezTo>
                    <a:pt x="343" y="87"/>
                    <a:pt x="341" y="82"/>
                    <a:pt x="338" y="77"/>
                  </a:cubicBezTo>
                  <a:cubicBezTo>
                    <a:pt x="346" y="73"/>
                    <a:pt x="346" y="73"/>
                    <a:pt x="346" y="73"/>
                  </a:cubicBezTo>
                  <a:cubicBezTo>
                    <a:pt x="349" y="78"/>
                    <a:pt x="351" y="83"/>
                    <a:pt x="353" y="89"/>
                  </a:cubicBezTo>
                  <a:lnTo>
                    <a:pt x="345" y="92"/>
                  </a:lnTo>
                  <a:close/>
                  <a:moveTo>
                    <a:pt x="1" y="71"/>
                  </a:moveTo>
                  <a:cubicBezTo>
                    <a:pt x="1" y="65"/>
                    <a:pt x="0" y="60"/>
                    <a:pt x="0" y="55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60"/>
                    <a:pt x="9" y="65"/>
                    <a:pt x="10" y="70"/>
                  </a:cubicBezTo>
                  <a:lnTo>
                    <a:pt x="1" y="71"/>
                  </a:lnTo>
                  <a:close/>
                  <a:moveTo>
                    <a:pt x="333" y="69"/>
                  </a:moveTo>
                  <a:cubicBezTo>
                    <a:pt x="330" y="64"/>
                    <a:pt x="327" y="60"/>
                    <a:pt x="323" y="55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33" y="54"/>
                    <a:pt x="337" y="59"/>
                    <a:pt x="340" y="64"/>
                  </a:cubicBezTo>
                  <a:lnTo>
                    <a:pt x="333" y="69"/>
                  </a:lnTo>
                  <a:close/>
                  <a:moveTo>
                    <a:pt x="316" y="48"/>
                  </a:moveTo>
                  <a:cubicBezTo>
                    <a:pt x="312" y="44"/>
                    <a:pt x="308" y="40"/>
                    <a:pt x="304" y="37"/>
                  </a:cubicBezTo>
                  <a:cubicBezTo>
                    <a:pt x="309" y="30"/>
                    <a:pt x="309" y="30"/>
                    <a:pt x="309" y="30"/>
                  </a:cubicBezTo>
                  <a:cubicBezTo>
                    <a:pt x="314" y="34"/>
                    <a:pt x="318" y="38"/>
                    <a:pt x="322" y="42"/>
                  </a:cubicBezTo>
                  <a:lnTo>
                    <a:pt x="316" y="48"/>
                  </a:lnTo>
                  <a:close/>
                  <a:moveTo>
                    <a:pt x="296" y="31"/>
                  </a:moveTo>
                  <a:cubicBezTo>
                    <a:pt x="291" y="28"/>
                    <a:pt x="286" y="25"/>
                    <a:pt x="281" y="22"/>
                  </a:cubicBezTo>
                  <a:cubicBezTo>
                    <a:pt x="285" y="15"/>
                    <a:pt x="285" y="15"/>
                    <a:pt x="285" y="15"/>
                  </a:cubicBezTo>
                  <a:cubicBezTo>
                    <a:pt x="290" y="17"/>
                    <a:pt x="296" y="21"/>
                    <a:pt x="300" y="24"/>
                  </a:cubicBezTo>
                  <a:lnTo>
                    <a:pt x="296" y="31"/>
                  </a:lnTo>
                  <a:close/>
                  <a:moveTo>
                    <a:pt x="272" y="18"/>
                  </a:moveTo>
                  <a:cubicBezTo>
                    <a:pt x="267" y="16"/>
                    <a:pt x="262" y="14"/>
                    <a:pt x="257" y="13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64" y="6"/>
                    <a:pt x="270" y="8"/>
                    <a:pt x="276" y="10"/>
                  </a:cubicBezTo>
                  <a:lnTo>
                    <a:pt x="272" y="18"/>
                  </a:lnTo>
                  <a:close/>
                  <a:moveTo>
                    <a:pt x="247" y="10"/>
                  </a:moveTo>
                  <a:cubicBezTo>
                    <a:pt x="241" y="9"/>
                    <a:pt x="236" y="9"/>
                    <a:pt x="230" y="8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237" y="0"/>
                    <a:pt x="243" y="1"/>
                    <a:pt x="248" y="2"/>
                  </a:cubicBezTo>
                  <a:lnTo>
                    <a:pt x="24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87" name="Freeform 53"/>
            <p:cNvSpPr>
              <a:spLocks noEditPoints="1"/>
            </p:cNvSpPr>
            <p:nvPr userDrawn="1"/>
          </p:nvSpPr>
          <p:spPr bwMode="auto">
            <a:xfrm>
              <a:off x="6571599" y="3151266"/>
              <a:ext cx="115455" cy="101185"/>
            </a:xfrm>
            <a:custGeom>
              <a:avLst/>
              <a:gdLst>
                <a:gd name="T0" fmla="*/ 0 w 89"/>
                <a:gd name="T1" fmla="*/ 78 h 78"/>
                <a:gd name="T2" fmla="*/ 44 w 89"/>
                <a:gd name="T3" fmla="*/ 0 h 78"/>
                <a:gd name="T4" fmla="*/ 89 w 89"/>
                <a:gd name="T5" fmla="*/ 76 h 78"/>
                <a:gd name="T6" fmla="*/ 0 w 89"/>
                <a:gd name="T7" fmla="*/ 78 h 78"/>
                <a:gd name="T8" fmla="*/ 44 w 89"/>
                <a:gd name="T9" fmla="*/ 29 h 78"/>
                <a:gd name="T10" fmla="*/ 27 w 89"/>
                <a:gd name="T11" fmla="*/ 62 h 78"/>
                <a:gd name="T12" fmla="*/ 63 w 89"/>
                <a:gd name="T13" fmla="*/ 62 h 78"/>
                <a:gd name="T14" fmla="*/ 44 w 89"/>
                <a:gd name="T15" fmla="*/ 2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78">
                  <a:moveTo>
                    <a:pt x="0" y="78"/>
                  </a:moveTo>
                  <a:lnTo>
                    <a:pt x="44" y="0"/>
                  </a:lnTo>
                  <a:lnTo>
                    <a:pt x="89" y="76"/>
                  </a:lnTo>
                  <a:lnTo>
                    <a:pt x="0" y="78"/>
                  </a:lnTo>
                  <a:close/>
                  <a:moveTo>
                    <a:pt x="44" y="29"/>
                  </a:moveTo>
                  <a:lnTo>
                    <a:pt x="27" y="62"/>
                  </a:lnTo>
                  <a:lnTo>
                    <a:pt x="63" y="62"/>
                  </a:lnTo>
                  <a:lnTo>
                    <a:pt x="44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8" name="Circle"/>
          <p:cNvSpPr>
            <a:spLocks/>
          </p:cNvSpPr>
          <p:nvPr userDrawn="1"/>
        </p:nvSpPr>
        <p:spPr bwMode="auto">
          <a:xfrm>
            <a:off x="6798615" y="2479296"/>
            <a:ext cx="975524" cy="971633"/>
          </a:xfrm>
          <a:custGeom>
            <a:avLst/>
            <a:gdLst>
              <a:gd name="T0" fmla="*/ 216 w 431"/>
              <a:gd name="T1" fmla="*/ 430 h 430"/>
              <a:gd name="T2" fmla="*/ 0 w 431"/>
              <a:gd name="T3" fmla="*/ 215 h 430"/>
              <a:gd name="T4" fmla="*/ 216 w 431"/>
              <a:gd name="T5" fmla="*/ 0 h 430"/>
              <a:gd name="T6" fmla="*/ 375 w 431"/>
              <a:gd name="T7" fmla="*/ 70 h 430"/>
              <a:gd name="T8" fmla="*/ 368 w 431"/>
              <a:gd name="T9" fmla="*/ 76 h 430"/>
              <a:gd name="T10" fmla="*/ 216 w 431"/>
              <a:gd name="T11" fmla="*/ 8 h 430"/>
              <a:gd name="T12" fmla="*/ 9 w 431"/>
              <a:gd name="T13" fmla="*/ 215 h 430"/>
              <a:gd name="T14" fmla="*/ 216 w 431"/>
              <a:gd name="T15" fmla="*/ 421 h 430"/>
              <a:gd name="T16" fmla="*/ 422 w 431"/>
              <a:gd name="T17" fmla="*/ 215 h 430"/>
              <a:gd name="T18" fmla="*/ 404 w 431"/>
              <a:gd name="T19" fmla="*/ 131 h 430"/>
              <a:gd name="T20" fmla="*/ 412 w 431"/>
              <a:gd name="T21" fmla="*/ 127 h 430"/>
              <a:gd name="T22" fmla="*/ 431 w 431"/>
              <a:gd name="T23" fmla="*/ 215 h 430"/>
              <a:gd name="T24" fmla="*/ 216 w 431"/>
              <a:gd name="T25" fmla="*/ 43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1" h="430">
                <a:moveTo>
                  <a:pt x="216" y="430"/>
                </a:moveTo>
                <a:cubicBezTo>
                  <a:pt x="97" y="430"/>
                  <a:pt x="0" y="334"/>
                  <a:pt x="0" y="215"/>
                </a:cubicBezTo>
                <a:cubicBezTo>
                  <a:pt x="0" y="96"/>
                  <a:pt x="97" y="0"/>
                  <a:pt x="216" y="0"/>
                </a:cubicBezTo>
                <a:cubicBezTo>
                  <a:pt x="276" y="0"/>
                  <a:pt x="334" y="25"/>
                  <a:pt x="375" y="70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29" y="33"/>
                  <a:pt x="274" y="8"/>
                  <a:pt x="216" y="8"/>
                </a:cubicBezTo>
                <a:cubicBezTo>
                  <a:pt x="102" y="8"/>
                  <a:pt x="9" y="101"/>
                  <a:pt x="9" y="215"/>
                </a:cubicBezTo>
                <a:cubicBezTo>
                  <a:pt x="9" y="329"/>
                  <a:pt x="102" y="421"/>
                  <a:pt x="216" y="421"/>
                </a:cubicBezTo>
                <a:cubicBezTo>
                  <a:pt x="329" y="421"/>
                  <a:pt x="422" y="329"/>
                  <a:pt x="422" y="215"/>
                </a:cubicBezTo>
                <a:cubicBezTo>
                  <a:pt x="422" y="186"/>
                  <a:pt x="416" y="157"/>
                  <a:pt x="404" y="131"/>
                </a:cubicBezTo>
                <a:cubicBezTo>
                  <a:pt x="412" y="127"/>
                  <a:pt x="412" y="127"/>
                  <a:pt x="412" y="127"/>
                </a:cubicBezTo>
                <a:cubicBezTo>
                  <a:pt x="424" y="155"/>
                  <a:pt x="431" y="184"/>
                  <a:pt x="431" y="215"/>
                </a:cubicBezTo>
                <a:cubicBezTo>
                  <a:pt x="431" y="334"/>
                  <a:pt x="334" y="430"/>
                  <a:pt x="216" y="4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89" name="Circle round pin"/>
          <p:cNvSpPr>
            <a:spLocks noEditPoints="1"/>
          </p:cNvSpPr>
          <p:nvPr userDrawn="1"/>
        </p:nvSpPr>
        <p:spPr bwMode="auto">
          <a:xfrm>
            <a:off x="7448532" y="2136825"/>
            <a:ext cx="805586" cy="808180"/>
          </a:xfrm>
          <a:custGeom>
            <a:avLst/>
            <a:gdLst>
              <a:gd name="T0" fmla="*/ 198 w 356"/>
              <a:gd name="T1" fmla="*/ 356 h 357"/>
              <a:gd name="T2" fmla="*/ 170 w 356"/>
              <a:gd name="T3" fmla="*/ 356 h 357"/>
              <a:gd name="T4" fmla="*/ 171 w 356"/>
              <a:gd name="T5" fmla="*/ 348 h 357"/>
              <a:gd name="T6" fmla="*/ 207 w 356"/>
              <a:gd name="T7" fmla="*/ 346 h 357"/>
              <a:gd name="T8" fmla="*/ 143 w 356"/>
              <a:gd name="T9" fmla="*/ 353 h 357"/>
              <a:gd name="T10" fmla="*/ 143 w 356"/>
              <a:gd name="T11" fmla="*/ 353 h 357"/>
              <a:gd name="T12" fmla="*/ 252 w 356"/>
              <a:gd name="T13" fmla="*/ 341 h 357"/>
              <a:gd name="T14" fmla="*/ 103 w 356"/>
              <a:gd name="T15" fmla="*/ 331 h 357"/>
              <a:gd name="T16" fmla="*/ 257 w 356"/>
              <a:gd name="T17" fmla="*/ 328 h 357"/>
              <a:gd name="T18" fmla="*/ 90 w 356"/>
              <a:gd name="T19" fmla="*/ 334 h 357"/>
              <a:gd name="T20" fmla="*/ 90 w 356"/>
              <a:gd name="T21" fmla="*/ 334 h 357"/>
              <a:gd name="T22" fmla="*/ 299 w 356"/>
              <a:gd name="T23" fmla="*/ 310 h 357"/>
              <a:gd name="T24" fmla="*/ 60 w 356"/>
              <a:gd name="T25" fmla="*/ 300 h 357"/>
              <a:gd name="T26" fmla="*/ 300 w 356"/>
              <a:gd name="T27" fmla="*/ 296 h 357"/>
              <a:gd name="T28" fmla="*/ 47 w 356"/>
              <a:gd name="T29" fmla="*/ 299 h 357"/>
              <a:gd name="T30" fmla="*/ 47 w 356"/>
              <a:gd name="T31" fmla="*/ 299 h 357"/>
              <a:gd name="T32" fmla="*/ 333 w 356"/>
              <a:gd name="T33" fmla="*/ 266 h 357"/>
              <a:gd name="T34" fmla="*/ 28 w 356"/>
              <a:gd name="T35" fmla="*/ 258 h 357"/>
              <a:gd name="T36" fmla="*/ 330 w 356"/>
              <a:gd name="T37" fmla="*/ 253 h 357"/>
              <a:gd name="T38" fmla="*/ 16 w 356"/>
              <a:gd name="T39" fmla="*/ 252 h 357"/>
              <a:gd name="T40" fmla="*/ 16 w 356"/>
              <a:gd name="T41" fmla="*/ 252 h 357"/>
              <a:gd name="T42" fmla="*/ 353 w 356"/>
              <a:gd name="T43" fmla="*/ 214 h 357"/>
              <a:gd name="T44" fmla="*/ 11 w 356"/>
              <a:gd name="T45" fmla="*/ 207 h 357"/>
              <a:gd name="T46" fmla="*/ 346 w 356"/>
              <a:gd name="T47" fmla="*/ 202 h 357"/>
              <a:gd name="T48" fmla="*/ 356 w 356"/>
              <a:gd name="T49" fmla="*/ 186 h 357"/>
              <a:gd name="T50" fmla="*/ 1 w 356"/>
              <a:gd name="T51" fmla="*/ 199 h 357"/>
              <a:gd name="T52" fmla="*/ 1 w 356"/>
              <a:gd name="T53" fmla="*/ 199 h 357"/>
              <a:gd name="T54" fmla="*/ 356 w 356"/>
              <a:gd name="T55" fmla="*/ 176 h 357"/>
              <a:gd name="T56" fmla="*/ 2 w 356"/>
              <a:gd name="T57" fmla="*/ 153 h 357"/>
              <a:gd name="T58" fmla="*/ 342 w 356"/>
              <a:gd name="T59" fmla="*/ 133 h 357"/>
              <a:gd name="T60" fmla="*/ 12 w 356"/>
              <a:gd name="T61" fmla="*/ 144 h 357"/>
              <a:gd name="T62" fmla="*/ 12 w 356"/>
              <a:gd name="T63" fmla="*/ 144 h 357"/>
              <a:gd name="T64" fmla="*/ 347 w 356"/>
              <a:gd name="T65" fmla="*/ 121 h 357"/>
              <a:gd name="T66" fmla="*/ 18 w 356"/>
              <a:gd name="T67" fmla="*/ 100 h 357"/>
              <a:gd name="T68" fmla="*/ 320 w 356"/>
              <a:gd name="T69" fmla="*/ 85 h 357"/>
              <a:gd name="T70" fmla="*/ 31 w 356"/>
              <a:gd name="T71" fmla="*/ 95 h 357"/>
              <a:gd name="T72" fmla="*/ 31 w 356"/>
              <a:gd name="T73" fmla="*/ 95 h 357"/>
              <a:gd name="T74" fmla="*/ 321 w 356"/>
              <a:gd name="T75" fmla="*/ 71 h 357"/>
              <a:gd name="T76" fmla="*/ 50 w 356"/>
              <a:gd name="T77" fmla="*/ 54 h 357"/>
              <a:gd name="T78" fmla="*/ 284 w 356"/>
              <a:gd name="T79" fmla="*/ 46 h 357"/>
              <a:gd name="T80" fmla="*/ 64 w 356"/>
              <a:gd name="T81" fmla="*/ 53 h 357"/>
              <a:gd name="T82" fmla="*/ 64 w 356"/>
              <a:gd name="T83" fmla="*/ 53 h 357"/>
              <a:gd name="T84" fmla="*/ 281 w 356"/>
              <a:gd name="T85" fmla="*/ 33 h 357"/>
              <a:gd name="T86" fmla="*/ 95 w 356"/>
              <a:gd name="T87" fmla="*/ 21 h 357"/>
              <a:gd name="T88" fmla="*/ 238 w 356"/>
              <a:gd name="T89" fmla="*/ 19 h 357"/>
              <a:gd name="T90" fmla="*/ 108 w 356"/>
              <a:gd name="T91" fmla="*/ 24 h 357"/>
              <a:gd name="T92" fmla="*/ 108 w 356"/>
              <a:gd name="T93" fmla="*/ 24 h 357"/>
              <a:gd name="T94" fmla="*/ 231 w 356"/>
              <a:gd name="T95" fmla="*/ 8 h 357"/>
              <a:gd name="T96" fmla="*/ 148 w 356"/>
              <a:gd name="T97" fmla="*/ 3 h 357"/>
              <a:gd name="T98" fmla="*/ 186 w 356"/>
              <a:gd name="T99" fmla="*/ 9 h 357"/>
              <a:gd name="T100" fmla="*/ 202 w 356"/>
              <a:gd name="T101" fmla="*/ 10 h 357"/>
              <a:gd name="T102" fmla="*/ 176 w 356"/>
              <a:gd name="T103" fmla="*/ 9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56" h="357">
                <a:moveTo>
                  <a:pt x="181" y="357"/>
                </a:moveTo>
                <a:cubicBezTo>
                  <a:pt x="181" y="348"/>
                  <a:pt x="181" y="348"/>
                  <a:pt x="181" y="348"/>
                </a:cubicBezTo>
                <a:cubicBezTo>
                  <a:pt x="186" y="348"/>
                  <a:pt x="192" y="348"/>
                  <a:pt x="197" y="347"/>
                </a:cubicBezTo>
                <a:cubicBezTo>
                  <a:pt x="198" y="356"/>
                  <a:pt x="198" y="356"/>
                  <a:pt x="198" y="356"/>
                </a:cubicBezTo>
                <a:cubicBezTo>
                  <a:pt x="193" y="356"/>
                  <a:pt x="187" y="357"/>
                  <a:pt x="181" y="357"/>
                </a:cubicBezTo>
                <a:close/>
                <a:moveTo>
                  <a:pt x="171" y="356"/>
                </a:moveTo>
                <a:cubicBezTo>
                  <a:pt x="170" y="356"/>
                  <a:pt x="170" y="356"/>
                  <a:pt x="170" y="356"/>
                </a:cubicBezTo>
                <a:cubicBezTo>
                  <a:pt x="170" y="356"/>
                  <a:pt x="170" y="356"/>
                  <a:pt x="170" y="356"/>
                </a:cubicBezTo>
                <a:cubicBezTo>
                  <a:pt x="164" y="356"/>
                  <a:pt x="159" y="356"/>
                  <a:pt x="153" y="355"/>
                </a:cubicBezTo>
                <a:cubicBezTo>
                  <a:pt x="154" y="346"/>
                  <a:pt x="154" y="346"/>
                  <a:pt x="154" y="346"/>
                </a:cubicBezTo>
                <a:cubicBezTo>
                  <a:pt x="160" y="347"/>
                  <a:pt x="165" y="348"/>
                  <a:pt x="171" y="348"/>
                </a:cubicBezTo>
                <a:cubicBezTo>
                  <a:pt x="171" y="348"/>
                  <a:pt x="171" y="348"/>
                  <a:pt x="171" y="348"/>
                </a:cubicBezTo>
                <a:cubicBezTo>
                  <a:pt x="171" y="352"/>
                  <a:pt x="171" y="352"/>
                  <a:pt x="171" y="352"/>
                </a:cubicBezTo>
                <a:lnTo>
                  <a:pt x="171" y="356"/>
                </a:lnTo>
                <a:close/>
                <a:moveTo>
                  <a:pt x="209" y="354"/>
                </a:moveTo>
                <a:cubicBezTo>
                  <a:pt x="207" y="346"/>
                  <a:pt x="207" y="346"/>
                  <a:pt x="207" y="346"/>
                </a:cubicBezTo>
                <a:cubicBezTo>
                  <a:pt x="213" y="345"/>
                  <a:pt x="218" y="343"/>
                  <a:pt x="223" y="342"/>
                </a:cubicBezTo>
                <a:cubicBezTo>
                  <a:pt x="226" y="350"/>
                  <a:pt x="226" y="350"/>
                  <a:pt x="226" y="350"/>
                </a:cubicBezTo>
                <a:cubicBezTo>
                  <a:pt x="220" y="352"/>
                  <a:pt x="214" y="353"/>
                  <a:pt x="209" y="354"/>
                </a:cubicBezTo>
                <a:close/>
                <a:moveTo>
                  <a:pt x="143" y="353"/>
                </a:moveTo>
                <a:cubicBezTo>
                  <a:pt x="137" y="352"/>
                  <a:pt x="131" y="350"/>
                  <a:pt x="126" y="349"/>
                </a:cubicBezTo>
                <a:cubicBezTo>
                  <a:pt x="128" y="341"/>
                  <a:pt x="128" y="341"/>
                  <a:pt x="128" y="341"/>
                </a:cubicBezTo>
                <a:cubicBezTo>
                  <a:pt x="133" y="342"/>
                  <a:pt x="139" y="344"/>
                  <a:pt x="144" y="345"/>
                </a:cubicBezTo>
                <a:lnTo>
                  <a:pt x="143" y="353"/>
                </a:lnTo>
                <a:close/>
                <a:moveTo>
                  <a:pt x="236" y="347"/>
                </a:moveTo>
                <a:cubicBezTo>
                  <a:pt x="233" y="339"/>
                  <a:pt x="233" y="339"/>
                  <a:pt x="233" y="339"/>
                </a:cubicBezTo>
                <a:cubicBezTo>
                  <a:pt x="238" y="337"/>
                  <a:pt x="243" y="335"/>
                  <a:pt x="249" y="333"/>
                </a:cubicBezTo>
                <a:cubicBezTo>
                  <a:pt x="252" y="341"/>
                  <a:pt x="252" y="341"/>
                  <a:pt x="252" y="341"/>
                </a:cubicBezTo>
                <a:cubicBezTo>
                  <a:pt x="247" y="343"/>
                  <a:pt x="241" y="345"/>
                  <a:pt x="236" y="347"/>
                </a:cubicBezTo>
                <a:close/>
                <a:moveTo>
                  <a:pt x="116" y="345"/>
                </a:moveTo>
                <a:cubicBezTo>
                  <a:pt x="110" y="343"/>
                  <a:pt x="105" y="341"/>
                  <a:pt x="100" y="338"/>
                </a:cubicBezTo>
                <a:cubicBezTo>
                  <a:pt x="103" y="331"/>
                  <a:pt x="103" y="331"/>
                  <a:pt x="103" y="331"/>
                </a:cubicBezTo>
                <a:cubicBezTo>
                  <a:pt x="108" y="333"/>
                  <a:pt x="114" y="335"/>
                  <a:pt x="119" y="337"/>
                </a:cubicBezTo>
                <a:lnTo>
                  <a:pt x="116" y="345"/>
                </a:lnTo>
                <a:close/>
                <a:moveTo>
                  <a:pt x="262" y="336"/>
                </a:moveTo>
                <a:cubicBezTo>
                  <a:pt x="257" y="328"/>
                  <a:pt x="257" y="328"/>
                  <a:pt x="257" y="328"/>
                </a:cubicBezTo>
                <a:cubicBezTo>
                  <a:pt x="262" y="326"/>
                  <a:pt x="267" y="323"/>
                  <a:pt x="272" y="320"/>
                </a:cubicBezTo>
                <a:cubicBezTo>
                  <a:pt x="277" y="327"/>
                  <a:pt x="277" y="327"/>
                  <a:pt x="277" y="327"/>
                </a:cubicBezTo>
                <a:cubicBezTo>
                  <a:pt x="272" y="330"/>
                  <a:pt x="267" y="333"/>
                  <a:pt x="262" y="336"/>
                </a:cubicBezTo>
                <a:close/>
                <a:moveTo>
                  <a:pt x="90" y="334"/>
                </a:moveTo>
                <a:cubicBezTo>
                  <a:pt x="85" y="331"/>
                  <a:pt x="80" y="328"/>
                  <a:pt x="76" y="324"/>
                </a:cubicBezTo>
                <a:cubicBezTo>
                  <a:pt x="81" y="317"/>
                  <a:pt x="81" y="317"/>
                  <a:pt x="81" y="317"/>
                </a:cubicBezTo>
                <a:cubicBezTo>
                  <a:pt x="85" y="320"/>
                  <a:pt x="90" y="323"/>
                  <a:pt x="95" y="326"/>
                </a:cubicBezTo>
                <a:lnTo>
                  <a:pt x="90" y="334"/>
                </a:lnTo>
                <a:close/>
                <a:moveTo>
                  <a:pt x="285" y="321"/>
                </a:moveTo>
                <a:cubicBezTo>
                  <a:pt x="280" y="314"/>
                  <a:pt x="280" y="314"/>
                  <a:pt x="280" y="314"/>
                </a:cubicBezTo>
                <a:cubicBezTo>
                  <a:pt x="284" y="311"/>
                  <a:pt x="289" y="307"/>
                  <a:pt x="293" y="303"/>
                </a:cubicBezTo>
                <a:cubicBezTo>
                  <a:pt x="299" y="310"/>
                  <a:pt x="299" y="310"/>
                  <a:pt x="299" y="310"/>
                </a:cubicBezTo>
                <a:cubicBezTo>
                  <a:pt x="294" y="314"/>
                  <a:pt x="290" y="318"/>
                  <a:pt x="285" y="321"/>
                </a:cubicBezTo>
                <a:close/>
                <a:moveTo>
                  <a:pt x="67" y="318"/>
                </a:moveTo>
                <a:cubicBezTo>
                  <a:pt x="63" y="314"/>
                  <a:pt x="58" y="310"/>
                  <a:pt x="54" y="306"/>
                </a:cubicBezTo>
                <a:cubicBezTo>
                  <a:pt x="60" y="300"/>
                  <a:pt x="60" y="300"/>
                  <a:pt x="60" y="300"/>
                </a:cubicBezTo>
                <a:cubicBezTo>
                  <a:pt x="64" y="304"/>
                  <a:pt x="68" y="308"/>
                  <a:pt x="73" y="311"/>
                </a:cubicBezTo>
                <a:lnTo>
                  <a:pt x="67" y="318"/>
                </a:lnTo>
                <a:close/>
                <a:moveTo>
                  <a:pt x="306" y="303"/>
                </a:moveTo>
                <a:cubicBezTo>
                  <a:pt x="300" y="296"/>
                  <a:pt x="300" y="296"/>
                  <a:pt x="300" y="296"/>
                </a:cubicBezTo>
                <a:cubicBezTo>
                  <a:pt x="304" y="293"/>
                  <a:pt x="307" y="288"/>
                  <a:pt x="311" y="284"/>
                </a:cubicBezTo>
                <a:cubicBezTo>
                  <a:pt x="318" y="289"/>
                  <a:pt x="318" y="289"/>
                  <a:pt x="318" y="289"/>
                </a:cubicBezTo>
                <a:cubicBezTo>
                  <a:pt x="314" y="294"/>
                  <a:pt x="310" y="298"/>
                  <a:pt x="306" y="303"/>
                </a:cubicBezTo>
                <a:close/>
                <a:moveTo>
                  <a:pt x="47" y="299"/>
                </a:moveTo>
                <a:cubicBezTo>
                  <a:pt x="43" y="295"/>
                  <a:pt x="39" y="290"/>
                  <a:pt x="36" y="285"/>
                </a:cubicBezTo>
                <a:cubicBezTo>
                  <a:pt x="42" y="280"/>
                  <a:pt x="42" y="280"/>
                  <a:pt x="42" y="280"/>
                </a:cubicBezTo>
                <a:cubicBezTo>
                  <a:pt x="46" y="285"/>
                  <a:pt x="49" y="289"/>
                  <a:pt x="53" y="293"/>
                </a:cubicBezTo>
                <a:lnTo>
                  <a:pt x="47" y="299"/>
                </a:lnTo>
                <a:close/>
                <a:moveTo>
                  <a:pt x="324" y="281"/>
                </a:moveTo>
                <a:cubicBezTo>
                  <a:pt x="317" y="276"/>
                  <a:pt x="317" y="276"/>
                  <a:pt x="317" y="276"/>
                </a:cubicBezTo>
                <a:cubicBezTo>
                  <a:pt x="320" y="271"/>
                  <a:pt x="323" y="267"/>
                  <a:pt x="326" y="262"/>
                </a:cubicBezTo>
                <a:cubicBezTo>
                  <a:pt x="333" y="266"/>
                  <a:pt x="333" y="266"/>
                  <a:pt x="333" y="266"/>
                </a:cubicBezTo>
                <a:cubicBezTo>
                  <a:pt x="330" y="271"/>
                  <a:pt x="327" y="276"/>
                  <a:pt x="324" y="281"/>
                </a:cubicBezTo>
                <a:close/>
                <a:moveTo>
                  <a:pt x="29" y="277"/>
                </a:moveTo>
                <a:cubicBezTo>
                  <a:pt x="26" y="272"/>
                  <a:pt x="23" y="267"/>
                  <a:pt x="21" y="262"/>
                </a:cubicBezTo>
                <a:cubicBezTo>
                  <a:pt x="28" y="258"/>
                  <a:pt x="28" y="258"/>
                  <a:pt x="28" y="258"/>
                </a:cubicBezTo>
                <a:cubicBezTo>
                  <a:pt x="31" y="263"/>
                  <a:pt x="34" y="267"/>
                  <a:pt x="37" y="272"/>
                </a:cubicBezTo>
                <a:lnTo>
                  <a:pt x="29" y="277"/>
                </a:lnTo>
                <a:close/>
                <a:moveTo>
                  <a:pt x="338" y="257"/>
                </a:moveTo>
                <a:cubicBezTo>
                  <a:pt x="330" y="253"/>
                  <a:pt x="330" y="253"/>
                  <a:pt x="330" y="253"/>
                </a:cubicBezTo>
                <a:cubicBezTo>
                  <a:pt x="333" y="248"/>
                  <a:pt x="335" y="243"/>
                  <a:pt x="337" y="238"/>
                </a:cubicBezTo>
                <a:cubicBezTo>
                  <a:pt x="345" y="241"/>
                  <a:pt x="345" y="241"/>
                  <a:pt x="345" y="241"/>
                </a:cubicBezTo>
                <a:cubicBezTo>
                  <a:pt x="343" y="246"/>
                  <a:pt x="341" y="252"/>
                  <a:pt x="338" y="257"/>
                </a:cubicBezTo>
                <a:close/>
                <a:moveTo>
                  <a:pt x="16" y="252"/>
                </a:moveTo>
                <a:cubicBezTo>
                  <a:pt x="14" y="247"/>
                  <a:pt x="11" y="242"/>
                  <a:pt x="9" y="236"/>
                </a:cubicBezTo>
                <a:cubicBezTo>
                  <a:pt x="18" y="233"/>
                  <a:pt x="18" y="233"/>
                  <a:pt x="18" y="233"/>
                </a:cubicBezTo>
                <a:cubicBezTo>
                  <a:pt x="19" y="238"/>
                  <a:pt x="21" y="244"/>
                  <a:pt x="24" y="249"/>
                </a:cubicBezTo>
                <a:lnTo>
                  <a:pt x="16" y="252"/>
                </a:lnTo>
                <a:close/>
                <a:moveTo>
                  <a:pt x="349" y="231"/>
                </a:moveTo>
                <a:cubicBezTo>
                  <a:pt x="340" y="228"/>
                  <a:pt x="340" y="228"/>
                  <a:pt x="340" y="228"/>
                </a:cubicBezTo>
                <a:cubicBezTo>
                  <a:pt x="342" y="223"/>
                  <a:pt x="343" y="218"/>
                  <a:pt x="344" y="212"/>
                </a:cubicBezTo>
                <a:cubicBezTo>
                  <a:pt x="353" y="214"/>
                  <a:pt x="353" y="214"/>
                  <a:pt x="353" y="214"/>
                </a:cubicBezTo>
                <a:cubicBezTo>
                  <a:pt x="352" y="220"/>
                  <a:pt x="350" y="225"/>
                  <a:pt x="349" y="231"/>
                </a:cubicBezTo>
                <a:close/>
                <a:moveTo>
                  <a:pt x="6" y="226"/>
                </a:moveTo>
                <a:cubicBezTo>
                  <a:pt x="5" y="220"/>
                  <a:pt x="4" y="215"/>
                  <a:pt x="3" y="209"/>
                </a:cubicBezTo>
                <a:cubicBezTo>
                  <a:pt x="11" y="207"/>
                  <a:pt x="11" y="207"/>
                  <a:pt x="11" y="207"/>
                </a:cubicBezTo>
                <a:cubicBezTo>
                  <a:pt x="12" y="213"/>
                  <a:pt x="13" y="218"/>
                  <a:pt x="15" y="224"/>
                </a:cubicBezTo>
                <a:lnTo>
                  <a:pt x="6" y="226"/>
                </a:lnTo>
                <a:close/>
                <a:moveTo>
                  <a:pt x="355" y="204"/>
                </a:moveTo>
                <a:cubicBezTo>
                  <a:pt x="346" y="202"/>
                  <a:pt x="346" y="202"/>
                  <a:pt x="346" y="202"/>
                </a:cubicBezTo>
                <a:cubicBezTo>
                  <a:pt x="347" y="197"/>
                  <a:pt x="347" y="191"/>
                  <a:pt x="348" y="186"/>
                </a:cubicBezTo>
                <a:cubicBezTo>
                  <a:pt x="348" y="185"/>
                  <a:pt x="348" y="185"/>
                  <a:pt x="348" y="185"/>
                </a:cubicBezTo>
                <a:cubicBezTo>
                  <a:pt x="352" y="186"/>
                  <a:pt x="352" y="186"/>
                  <a:pt x="352" y="186"/>
                </a:cubicBezTo>
                <a:cubicBezTo>
                  <a:pt x="356" y="186"/>
                  <a:pt x="356" y="186"/>
                  <a:pt x="356" y="186"/>
                </a:cubicBezTo>
                <a:cubicBezTo>
                  <a:pt x="356" y="186"/>
                  <a:pt x="356" y="186"/>
                  <a:pt x="356" y="186"/>
                </a:cubicBezTo>
                <a:cubicBezTo>
                  <a:pt x="356" y="186"/>
                  <a:pt x="356" y="186"/>
                  <a:pt x="356" y="186"/>
                </a:cubicBezTo>
                <a:cubicBezTo>
                  <a:pt x="356" y="192"/>
                  <a:pt x="355" y="198"/>
                  <a:pt x="355" y="204"/>
                </a:cubicBezTo>
                <a:close/>
                <a:moveTo>
                  <a:pt x="1" y="199"/>
                </a:moveTo>
                <a:cubicBezTo>
                  <a:pt x="0" y="193"/>
                  <a:pt x="0" y="187"/>
                  <a:pt x="0" y="181"/>
                </a:cubicBezTo>
                <a:cubicBezTo>
                  <a:pt x="9" y="181"/>
                  <a:pt x="9" y="181"/>
                  <a:pt x="9" y="181"/>
                </a:cubicBezTo>
                <a:cubicBezTo>
                  <a:pt x="9" y="187"/>
                  <a:pt x="9" y="192"/>
                  <a:pt x="10" y="198"/>
                </a:cubicBezTo>
                <a:lnTo>
                  <a:pt x="1" y="199"/>
                </a:lnTo>
                <a:close/>
                <a:moveTo>
                  <a:pt x="348" y="176"/>
                </a:moveTo>
                <a:cubicBezTo>
                  <a:pt x="348" y="170"/>
                  <a:pt x="347" y="165"/>
                  <a:pt x="347" y="159"/>
                </a:cubicBezTo>
                <a:cubicBezTo>
                  <a:pt x="355" y="158"/>
                  <a:pt x="355" y="158"/>
                  <a:pt x="355" y="158"/>
                </a:cubicBezTo>
                <a:cubicBezTo>
                  <a:pt x="356" y="164"/>
                  <a:pt x="356" y="170"/>
                  <a:pt x="356" y="176"/>
                </a:cubicBezTo>
                <a:lnTo>
                  <a:pt x="348" y="176"/>
                </a:lnTo>
                <a:close/>
                <a:moveTo>
                  <a:pt x="9" y="171"/>
                </a:moveTo>
                <a:cubicBezTo>
                  <a:pt x="0" y="170"/>
                  <a:pt x="0" y="170"/>
                  <a:pt x="0" y="170"/>
                </a:cubicBezTo>
                <a:cubicBezTo>
                  <a:pt x="0" y="165"/>
                  <a:pt x="1" y="159"/>
                  <a:pt x="2" y="153"/>
                </a:cubicBezTo>
                <a:cubicBezTo>
                  <a:pt x="10" y="154"/>
                  <a:pt x="10" y="154"/>
                  <a:pt x="10" y="154"/>
                </a:cubicBezTo>
                <a:cubicBezTo>
                  <a:pt x="9" y="160"/>
                  <a:pt x="9" y="165"/>
                  <a:pt x="9" y="171"/>
                </a:cubicBezTo>
                <a:close/>
                <a:moveTo>
                  <a:pt x="345" y="149"/>
                </a:moveTo>
                <a:cubicBezTo>
                  <a:pt x="344" y="144"/>
                  <a:pt x="343" y="138"/>
                  <a:pt x="342" y="133"/>
                </a:cubicBezTo>
                <a:cubicBezTo>
                  <a:pt x="350" y="131"/>
                  <a:pt x="350" y="131"/>
                  <a:pt x="350" y="131"/>
                </a:cubicBezTo>
                <a:cubicBezTo>
                  <a:pt x="352" y="136"/>
                  <a:pt x="353" y="142"/>
                  <a:pt x="354" y="148"/>
                </a:cubicBezTo>
                <a:lnTo>
                  <a:pt x="345" y="149"/>
                </a:lnTo>
                <a:close/>
                <a:moveTo>
                  <a:pt x="12" y="144"/>
                </a:moveTo>
                <a:cubicBezTo>
                  <a:pt x="3" y="143"/>
                  <a:pt x="3" y="143"/>
                  <a:pt x="3" y="143"/>
                </a:cubicBezTo>
                <a:cubicBezTo>
                  <a:pt x="5" y="137"/>
                  <a:pt x="6" y="131"/>
                  <a:pt x="8" y="126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14" y="134"/>
                  <a:pt x="13" y="139"/>
                  <a:pt x="12" y="144"/>
                </a:cubicBezTo>
                <a:close/>
                <a:moveTo>
                  <a:pt x="339" y="123"/>
                </a:moveTo>
                <a:cubicBezTo>
                  <a:pt x="337" y="118"/>
                  <a:pt x="335" y="113"/>
                  <a:pt x="333" y="108"/>
                </a:cubicBezTo>
                <a:cubicBezTo>
                  <a:pt x="340" y="104"/>
                  <a:pt x="340" y="104"/>
                  <a:pt x="340" y="104"/>
                </a:cubicBezTo>
                <a:cubicBezTo>
                  <a:pt x="343" y="110"/>
                  <a:pt x="345" y="115"/>
                  <a:pt x="347" y="121"/>
                </a:cubicBezTo>
                <a:lnTo>
                  <a:pt x="339" y="123"/>
                </a:lnTo>
                <a:close/>
                <a:moveTo>
                  <a:pt x="19" y="119"/>
                </a:moveTo>
                <a:cubicBezTo>
                  <a:pt x="11" y="116"/>
                  <a:pt x="11" y="116"/>
                  <a:pt x="11" y="116"/>
                </a:cubicBezTo>
                <a:cubicBezTo>
                  <a:pt x="13" y="110"/>
                  <a:pt x="16" y="105"/>
                  <a:pt x="18" y="100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3" y="109"/>
                  <a:pt x="21" y="114"/>
                  <a:pt x="19" y="119"/>
                </a:cubicBezTo>
                <a:close/>
                <a:moveTo>
                  <a:pt x="328" y="99"/>
                </a:moveTo>
                <a:cubicBezTo>
                  <a:pt x="326" y="94"/>
                  <a:pt x="323" y="89"/>
                  <a:pt x="320" y="85"/>
                </a:cubicBezTo>
                <a:cubicBezTo>
                  <a:pt x="327" y="80"/>
                  <a:pt x="327" y="80"/>
                  <a:pt x="327" y="80"/>
                </a:cubicBezTo>
                <a:cubicBezTo>
                  <a:pt x="330" y="85"/>
                  <a:pt x="333" y="90"/>
                  <a:pt x="336" y="95"/>
                </a:cubicBezTo>
                <a:lnTo>
                  <a:pt x="328" y="99"/>
                </a:lnTo>
                <a:close/>
                <a:moveTo>
                  <a:pt x="31" y="95"/>
                </a:moveTo>
                <a:cubicBezTo>
                  <a:pt x="23" y="90"/>
                  <a:pt x="23" y="90"/>
                  <a:pt x="23" y="90"/>
                </a:cubicBezTo>
                <a:cubicBezTo>
                  <a:pt x="26" y="85"/>
                  <a:pt x="29" y="80"/>
                  <a:pt x="32" y="76"/>
                </a:cubicBezTo>
                <a:cubicBezTo>
                  <a:pt x="39" y="81"/>
                  <a:pt x="39" y="81"/>
                  <a:pt x="39" y="81"/>
                </a:cubicBezTo>
                <a:cubicBezTo>
                  <a:pt x="36" y="85"/>
                  <a:pt x="33" y="90"/>
                  <a:pt x="31" y="95"/>
                </a:cubicBezTo>
                <a:close/>
                <a:moveTo>
                  <a:pt x="314" y="77"/>
                </a:moveTo>
                <a:cubicBezTo>
                  <a:pt x="311" y="72"/>
                  <a:pt x="307" y="68"/>
                  <a:pt x="303" y="64"/>
                </a:cubicBezTo>
                <a:cubicBezTo>
                  <a:pt x="310" y="58"/>
                  <a:pt x="310" y="58"/>
                  <a:pt x="310" y="58"/>
                </a:cubicBezTo>
                <a:cubicBezTo>
                  <a:pt x="314" y="62"/>
                  <a:pt x="317" y="67"/>
                  <a:pt x="321" y="71"/>
                </a:cubicBezTo>
                <a:lnTo>
                  <a:pt x="314" y="77"/>
                </a:lnTo>
                <a:close/>
                <a:moveTo>
                  <a:pt x="45" y="73"/>
                </a:moveTo>
                <a:cubicBezTo>
                  <a:pt x="39" y="67"/>
                  <a:pt x="39" y="67"/>
                  <a:pt x="39" y="67"/>
                </a:cubicBezTo>
                <a:cubicBezTo>
                  <a:pt x="42" y="63"/>
                  <a:pt x="46" y="58"/>
                  <a:pt x="50" y="54"/>
                </a:cubicBezTo>
                <a:cubicBezTo>
                  <a:pt x="56" y="60"/>
                  <a:pt x="56" y="60"/>
                  <a:pt x="56" y="60"/>
                </a:cubicBezTo>
                <a:cubicBezTo>
                  <a:pt x="53" y="64"/>
                  <a:pt x="49" y="68"/>
                  <a:pt x="45" y="73"/>
                </a:cubicBezTo>
                <a:close/>
                <a:moveTo>
                  <a:pt x="296" y="57"/>
                </a:moveTo>
                <a:cubicBezTo>
                  <a:pt x="292" y="53"/>
                  <a:pt x="288" y="49"/>
                  <a:pt x="284" y="46"/>
                </a:cubicBezTo>
                <a:cubicBezTo>
                  <a:pt x="289" y="39"/>
                  <a:pt x="289" y="39"/>
                  <a:pt x="289" y="39"/>
                </a:cubicBezTo>
                <a:cubicBezTo>
                  <a:pt x="294" y="42"/>
                  <a:pt x="298" y="46"/>
                  <a:pt x="302" y="50"/>
                </a:cubicBezTo>
                <a:lnTo>
                  <a:pt x="296" y="57"/>
                </a:lnTo>
                <a:close/>
                <a:moveTo>
                  <a:pt x="64" y="53"/>
                </a:moveTo>
                <a:cubicBezTo>
                  <a:pt x="58" y="47"/>
                  <a:pt x="58" y="47"/>
                  <a:pt x="58" y="47"/>
                </a:cubicBezTo>
                <a:cubicBezTo>
                  <a:pt x="62" y="43"/>
                  <a:pt x="67" y="39"/>
                  <a:pt x="71" y="36"/>
                </a:cubicBezTo>
                <a:cubicBezTo>
                  <a:pt x="76" y="43"/>
                  <a:pt x="76" y="43"/>
                  <a:pt x="76" y="43"/>
                </a:cubicBezTo>
                <a:cubicBezTo>
                  <a:pt x="72" y="46"/>
                  <a:pt x="68" y="50"/>
                  <a:pt x="64" y="53"/>
                </a:cubicBezTo>
                <a:close/>
                <a:moveTo>
                  <a:pt x="276" y="40"/>
                </a:moveTo>
                <a:cubicBezTo>
                  <a:pt x="271" y="36"/>
                  <a:pt x="267" y="33"/>
                  <a:pt x="262" y="31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1" y="26"/>
                  <a:pt x="276" y="29"/>
                  <a:pt x="281" y="33"/>
                </a:cubicBezTo>
                <a:lnTo>
                  <a:pt x="276" y="40"/>
                </a:lnTo>
                <a:close/>
                <a:moveTo>
                  <a:pt x="85" y="37"/>
                </a:moveTo>
                <a:cubicBezTo>
                  <a:pt x="80" y="30"/>
                  <a:pt x="80" y="30"/>
                  <a:pt x="80" y="30"/>
                </a:cubicBezTo>
                <a:cubicBezTo>
                  <a:pt x="85" y="26"/>
                  <a:pt x="90" y="23"/>
                  <a:pt x="95" y="21"/>
                </a:cubicBezTo>
                <a:cubicBezTo>
                  <a:pt x="99" y="28"/>
                  <a:pt x="99" y="28"/>
                  <a:pt x="99" y="28"/>
                </a:cubicBezTo>
                <a:cubicBezTo>
                  <a:pt x="94" y="31"/>
                  <a:pt x="89" y="34"/>
                  <a:pt x="85" y="37"/>
                </a:cubicBezTo>
                <a:close/>
                <a:moveTo>
                  <a:pt x="253" y="26"/>
                </a:moveTo>
                <a:cubicBezTo>
                  <a:pt x="248" y="24"/>
                  <a:pt x="243" y="21"/>
                  <a:pt x="238" y="19"/>
                </a:cubicBezTo>
                <a:cubicBezTo>
                  <a:pt x="241" y="11"/>
                  <a:pt x="241" y="11"/>
                  <a:pt x="241" y="11"/>
                </a:cubicBezTo>
                <a:cubicBezTo>
                  <a:pt x="246" y="13"/>
                  <a:pt x="252" y="16"/>
                  <a:pt x="257" y="18"/>
                </a:cubicBezTo>
                <a:lnTo>
                  <a:pt x="253" y="26"/>
                </a:lnTo>
                <a:close/>
                <a:moveTo>
                  <a:pt x="108" y="24"/>
                </a:moveTo>
                <a:cubicBezTo>
                  <a:pt x="104" y="16"/>
                  <a:pt x="104" y="16"/>
                  <a:pt x="104" y="16"/>
                </a:cubicBezTo>
                <a:cubicBezTo>
                  <a:pt x="110" y="14"/>
                  <a:pt x="115" y="11"/>
                  <a:pt x="121" y="10"/>
                </a:cubicBezTo>
                <a:cubicBezTo>
                  <a:pt x="123" y="18"/>
                  <a:pt x="123" y="18"/>
                  <a:pt x="123" y="18"/>
                </a:cubicBezTo>
                <a:cubicBezTo>
                  <a:pt x="118" y="20"/>
                  <a:pt x="113" y="22"/>
                  <a:pt x="108" y="24"/>
                </a:cubicBezTo>
                <a:close/>
                <a:moveTo>
                  <a:pt x="228" y="16"/>
                </a:moveTo>
                <a:cubicBezTo>
                  <a:pt x="223" y="15"/>
                  <a:pt x="217" y="13"/>
                  <a:pt x="212" y="12"/>
                </a:cubicBezTo>
                <a:cubicBezTo>
                  <a:pt x="214" y="4"/>
                  <a:pt x="214" y="4"/>
                  <a:pt x="214" y="4"/>
                </a:cubicBezTo>
                <a:cubicBezTo>
                  <a:pt x="219" y="5"/>
                  <a:pt x="225" y="6"/>
                  <a:pt x="231" y="8"/>
                </a:cubicBezTo>
                <a:lnTo>
                  <a:pt x="228" y="16"/>
                </a:lnTo>
                <a:close/>
                <a:moveTo>
                  <a:pt x="133" y="15"/>
                </a:moveTo>
                <a:cubicBezTo>
                  <a:pt x="131" y="7"/>
                  <a:pt x="131" y="7"/>
                  <a:pt x="131" y="7"/>
                </a:cubicBezTo>
                <a:cubicBezTo>
                  <a:pt x="136" y="5"/>
                  <a:pt x="142" y="4"/>
                  <a:pt x="148" y="3"/>
                </a:cubicBezTo>
                <a:cubicBezTo>
                  <a:pt x="149" y="11"/>
                  <a:pt x="149" y="11"/>
                  <a:pt x="149" y="11"/>
                </a:cubicBezTo>
                <a:cubicBezTo>
                  <a:pt x="144" y="12"/>
                  <a:pt x="138" y="13"/>
                  <a:pt x="133" y="15"/>
                </a:cubicBezTo>
                <a:close/>
                <a:moveTo>
                  <a:pt x="202" y="10"/>
                </a:moveTo>
                <a:cubicBezTo>
                  <a:pt x="197" y="10"/>
                  <a:pt x="191" y="9"/>
                  <a:pt x="186" y="9"/>
                </a:cubicBezTo>
                <a:cubicBezTo>
                  <a:pt x="186" y="0"/>
                  <a:pt x="186" y="0"/>
                  <a:pt x="186" y="0"/>
                </a:cubicBezTo>
                <a:cubicBezTo>
                  <a:pt x="186" y="0"/>
                  <a:pt x="186" y="0"/>
                  <a:pt x="186" y="0"/>
                </a:cubicBezTo>
                <a:cubicBezTo>
                  <a:pt x="192" y="1"/>
                  <a:pt x="198" y="1"/>
                  <a:pt x="203" y="2"/>
                </a:cubicBezTo>
                <a:lnTo>
                  <a:pt x="202" y="10"/>
                </a:lnTo>
                <a:close/>
                <a:moveTo>
                  <a:pt x="159" y="10"/>
                </a:moveTo>
                <a:cubicBezTo>
                  <a:pt x="158" y="1"/>
                  <a:pt x="158" y="1"/>
                  <a:pt x="158" y="1"/>
                </a:cubicBezTo>
                <a:cubicBezTo>
                  <a:pt x="164" y="1"/>
                  <a:pt x="170" y="0"/>
                  <a:pt x="175" y="0"/>
                </a:cubicBezTo>
                <a:cubicBezTo>
                  <a:pt x="176" y="9"/>
                  <a:pt x="176" y="9"/>
                  <a:pt x="176" y="9"/>
                </a:cubicBezTo>
                <a:cubicBezTo>
                  <a:pt x="170" y="9"/>
                  <a:pt x="164" y="9"/>
                  <a:pt x="159" y="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90" name="Half ring 2"/>
          <p:cNvSpPr>
            <a:spLocks noEditPoints="1"/>
          </p:cNvSpPr>
          <p:nvPr userDrawn="1"/>
        </p:nvSpPr>
        <p:spPr bwMode="auto">
          <a:xfrm>
            <a:off x="7355131" y="2046018"/>
            <a:ext cx="455331" cy="494249"/>
          </a:xfrm>
          <a:custGeom>
            <a:avLst/>
            <a:gdLst>
              <a:gd name="T0" fmla="*/ 8 w 201"/>
              <a:gd name="T1" fmla="*/ 218 h 218"/>
              <a:gd name="T2" fmla="*/ 0 w 201"/>
              <a:gd name="T3" fmla="*/ 218 h 218"/>
              <a:gd name="T4" fmla="*/ 0 w 201"/>
              <a:gd name="T5" fmla="*/ 201 h 218"/>
              <a:gd name="T6" fmla="*/ 9 w 201"/>
              <a:gd name="T7" fmla="*/ 202 h 218"/>
              <a:gd name="T8" fmla="*/ 8 w 201"/>
              <a:gd name="T9" fmla="*/ 218 h 218"/>
              <a:gd name="T10" fmla="*/ 10 w 201"/>
              <a:gd name="T11" fmla="*/ 191 h 218"/>
              <a:gd name="T12" fmla="*/ 1 w 201"/>
              <a:gd name="T13" fmla="*/ 190 h 218"/>
              <a:gd name="T14" fmla="*/ 4 w 201"/>
              <a:gd name="T15" fmla="*/ 173 h 218"/>
              <a:gd name="T16" fmla="*/ 13 w 201"/>
              <a:gd name="T17" fmla="*/ 175 h 218"/>
              <a:gd name="T18" fmla="*/ 10 w 201"/>
              <a:gd name="T19" fmla="*/ 191 h 218"/>
              <a:gd name="T20" fmla="*/ 15 w 201"/>
              <a:gd name="T21" fmla="*/ 165 h 218"/>
              <a:gd name="T22" fmla="*/ 7 w 201"/>
              <a:gd name="T23" fmla="*/ 163 h 218"/>
              <a:gd name="T24" fmla="*/ 12 w 201"/>
              <a:gd name="T25" fmla="*/ 146 h 218"/>
              <a:gd name="T26" fmla="*/ 20 w 201"/>
              <a:gd name="T27" fmla="*/ 149 h 218"/>
              <a:gd name="T28" fmla="*/ 15 w 201"/>
              <a:gd name="T29" fmla="*/ 165 h 218"/>
              <a:gd name="T30" fmla="*/ 24 w 201"/>
              <a:gd name="T31" fmla="*/ 139 h 218"/>
              <a:gd name="T32" fmla="*/ 16 w 201"/>
              <a:gd name="T33" fmla="*/ 136 h 218"/>
              <a:gd name="T34" fmla="*/ 23 w 201"/>
              <a:gd name="T35" fmla="*/ 120 h 218"/>
              <a:gd name="T36" fmla="*/ 31 w 201"/>
              <a:gd name="T37" fmla="*/ 124 h 218"/>
              <a:gd name="T38" fmla="*/ 24 w 201"/>
              <a:gd name="T39" fmla="*/ 139 h 218"/>
              <a:gd name="T40" fmla="*/ 35 w 201"/>
              <a:gd name="T41" fmla="*/ 115 h 218"/>
              <a:gd name="T42" fmla="*/ 28 w 201"/>
              <a:gd name="T43" fmla="*/ 111 h 218"/>
              <a:gd name="T44" fmla="*/ 37 w 201"/>
              <a:gd name="T45" fmla="*/ 96 h 218"/>
              <a:gd name="T46" fmla="*/ 44 w 201"/>
              <a:gd name="T47" fmla="*/ 101 h 218"/>
              <a:gd name="T48" fmla="*/ 35 w 201"/>
              <a:gd name="T49" fmla="*/ 115 h 218"/>
              <a:gd name="T50" fmla="*/ 50 w 201"/>
              <a:gd name="T51" fmla="*/ 93 h 218"/>
              <a:gd name="T52" fmla="*/ 43 w 201"/>
              <a:gd name="T53" fmla="*/ 87 h 218"/>
              <a:gd name="T54" fmla="*/ 54 w 201"/>
              <a:gd name="T55" fmla="*/ 74 h 218"/>
              <a:gd name="T56" fmla="*/ 61 w 201"/>
              <a:gd name="T57" fmla="*/ 79 h 218"/>
              <a:gd name="T58" fmla="*/ 50 w 201"/>
              <a:gd name="T59" fmla="*/ 93 h 218"/>
              <a:gd name="T60" fmla="*/ 67 w 201"/>
              <a:gd name="T61" fmla="*/ 72 h 218"/>
              <a:gd name="T62" fmla="*/ 61 w 201"/>
              <a:gd name="T63" fmla="*/ 66 h 218"/>
              <a:gd name="T64" fmla="*/ 74 w 201"/>
              <a:gd name="T65" fmla="*/ 54 h 218"/>
              <a:gd name="T66" fmla="*/ 80 w 201"/>
              <a:gd name="T67" fmla="*/ 60 h 218"/>
              <a:gd name="T68" fmla="*/ 67 w 201"/>
              <a:gd name="T69" fmla="*/ 72 h 218"/>
              <a:gd name="T70" fmla="*/ 87 w 201"/>
              <a:gd name="T71" fmla="*/ 54 h 218"/>
              <a:gd name="T72" fmla="*/ 82 w 201"/>
              <a:gd name="T73" fmla="*/ 47 h 218"/>
              <a:gd name="T74" fmla="*/ 96 w 201"/>
              <a:gd name="T75" fmla="*/ 37 h 218"/>
              <a:gd name="T76" fmla="*/ 101 w 201"/>
              <a:gd name="T77" fmla="*/ 44 h 218"/>
              <a:gd name="T78" fmla="*/ 87 w 201"/>
              <a:gd name="T79" fmla="*/ 54 h 218"/>
              <a:gd name="T80" fmla="*/ 109 w 201"/>
              <a:gd name="T81" fmla="*/ 38 h 218"/>
              <a:gd name="T82" fmla="*/ 105 w 201"/>
              <a:gd name="T83" fmla="*/ 31 h 218"/>
              <a:gd name="T84" fmla="*/ 120 w 201"/>
              <a:gd name="T85" fmla="*/ 22 h 218"/>
              <a:gd name="T86" fmla="*/ 124 w 201"/>
              <a:gd name="T87" fmla="*/ 30 h 218"/>
              <a:gd name="T88" fmla="*/ 109 w 201"/>
              <a:gd name="T89" fmla="*/ 38 h 218"/>
              <a:gd name="T90" fmla="*/ 133 w 201"/>
              <a:gd name="T91" fmla="*/ 26 h 218"/>
              <a:gd name="T92" fmla="*/ 130 w 201"/>
              <a:gd name="T93" fmla="*/ 18 h 218"/>
              <a:gd name="T94" fmla="*/ 146 w 201"/>
              <a:gd name="T95" fmla="*/ 11 h 218"/>
              <a:gd name="T96" fmla="*/ 149 w 201"/>
              <a:gd name="T97" fmla="*/ 20 h 218"/>
              <a:gd name="T98" fmla="*/ 133 w 201"/>
              <a:gd name="T99" fmla="*/ 26 h 218"/>
              <a:gd name="T100" fmla="*/ 158 w 201"/>
              <a:gd name="T101" fmla="*/ 16 h 218"/>
              <a:gd name="T102" fmla="*/ 156 w 201"/>
              <a:gd name="T103" fmla="*/ 8 h 218"/>
              <a:gd name="T104" fmla="*/ 173 w 201"/>
              <a:gd name="T105" fmla="*/ 4 h 218"/>
              <a:gd name="T106" fmla="*/ 175 w 201"/>
              <a:gd name="T107" fmla="*/ 12 h 218"/>
              <a:gd name="T108" fmla="*/ 158 w 201"/>
              <a:gd name="T109" fmla="*/ 16 h 218"/>
              <a:gd name="T110" fmla="*/ 185 w 201"/>
              <a:gd name="T111" fmla="*/ 10 h 218"/>
              <a:gd name="T112" fmla="*/ 183 w 201"/>
              <a:gd name="T113" fmla="*/ 2 h 218"/>
              <a:gd name="T114" fmla="*/ 201 w 201"/>
              <a:gd name="T115" fmla="*/ 0 h 218"/>
              <a:gd name="T116" fmla="*/ 201 w 201"/>
              <a:gd name="T117" fmla="*/ 8 h 218"/>
              <a:gd name="T118" fmla="*/ 185 w 201"/>
              <a:gd name="T119" fmla="*/ 10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01" h="218">
                <a:moveTo>
                  <a:pt x="8" y="218"/>
                </a:moveTo>
                <a:cubicBezTo>
                  <a:pt x="0" y="218"/>
                  <a:pt x="0" y="218"/>
                  <a:pt x="0" y="218"/>
                </a:cubicBezTo>
                <a:cubicBezTo>
                  <a:pt x="0" y="213"/>
                  <a:pt x="0" y="207"/>
                  <a:pt x="0" y="201"/>
                </a:cubicBezTo>
                <a:cubicBezTo>
                  <a:pt x="9" y="202"/>
                  <a:pt x="9" y="202"/>
                  <a:pt x="9" y="202"/>
                </a:cubicBezTo>
                <a:cubicBezTo>
                  <a:pt x="9" y="207"/>
                  <a:pt x="8" y="213"/>
                  <a:pt x="8" y="218"/>
                </a:cubicBezTo>
                <a:close/>
                <a:moveTo>
                  <a:pt x="10" y="191"/>
                </a:moveTo>
                <a:cubicBezTo>
                  <a:pt x="1" y="190"/>
                  <a:pt x="1" y="190"/>
                  <a:pt x="1" y="190"/>
                </a:cubicBezTo>
                <a:cubicBezTo>
                  <a:pt x="2" y="185"/>
                  <a:pt x="3" y="179"/>
                  <a:pt x="4" y="173"/>
                </a:cubicBezTo>
                <a:cubicBezTo>
                  <a:pt x="13" y="175"/>
                  <a:pt x="13" y="175"/>
                  <a:pt x="13" y="175"/>
                </a:cubicBezTo>
                <a:cubicBezTo>
                  <a:pt x="12" y="180"/>
                  <a:pt x="11" y="186"/>
                  <a:pt x="10" y="191"/>
                </a:cubicBezTo>
                <a:close/>
                <a:moveTo>
                  <a:pt x="15" y="165"/>
                </a:moveTo>
                <a:cubicBezTo>
                  <a:pt x="7" y="163"/>
                  <a:pt x="7" y="163"/>
                  <a:pt x="7" y="163"/>
                </a:cubicBezTo>
                <a:cubicBezTo>
                  <a:pt x="8" y="157"/>
                  <a:pt x="10" y="152"/>
                  <a:pt x="12" y="146"/>
                </a:cubicBezTo>
                <a:cubicBezTo>
                  <a:pt x="20" y="149"/>
                  <a:pt x="20" y="149"/>
                  <a:pt x="20" y="149"/>
                </a:cubicBezTo>
                <a:cubicBezTo>
                  <a:pt x="18" y="154"/>
                  <a:pt x="17" y="160"/>
                  <a:pt x="15" y="165"/>
                </a:cubicBezTo>
                <a:close/>
                <a:moveTo>
                  <a:pt x="24" y="139"/>
                </a:moveTo>
                <a:cubicBezTo>
                  <a:pt x="16" y="136"/>
                  <a:pt x="16" y="136"/>
                  <a:pt x="16" y="136"/>
                </a:cubicBezTo>
                <a:cubicBezTo>
                  <a:pt x="18" y="131"/>
                  <a:pt x="20" y="125"/>
                  <a:pt x="23" y="120"/>
                </a:cubicBezTo>
                <a:cubicBezTo>
                  <a:pt x="31" y="124"/>
                  <a:pt x="31" y="124"/>
                  <a:pt x="31" y="124"/>
                </a:cubicBezTo>
                <a:cubicBezTo>
                  <a:pt x="28" y="129"/>
                  <a:pt x="26" y="134"/>
                  <a:pt x="24" y="139"/>
                </a:cubicBezTo>
                <a:close/>
                <a:moveTo>
                  <a:pt x="35" y="115"/>
                </a:moveTo>
                <a:cubicBezTo>
                  <a:pt x="28" y="111"/>
                  <a:pt x="28" y="111"/>
                  <a:pt x="28" y="111"/>
                </a:cubicBezTo>
                <a:cubicBezTo>
                  <a:pt x="31" y="106"/>
                  <a:pt x="34" y="101"/>
                  <a:pt x="37" y="96"/>
                </a:cubicBezTo>
                <a:cubicBezTo>
                  <a:pt x="44" y="101"/>
                  <a:pt x="44" y="101"/>
                  <a:pt x="44" y="101"/>
                </a:cubicBezTo>
                <a:cubicBezTo>
                  <a:pt x="41" y="105"/>
                  <a:pt x="38" y="110"/>
                  <a:pt x="35" y="115"/>
                </a:cubicBezTo>
                <a:close/>
                <a:moveTo>
                  <a:pt x="50" y="93"/>
                </a:moveTo>
                <a:cubicBezTo>
                  <a:pt x="43" y="87"/>
                  <a:pt x="43" y="87"/>
                  <a:pt x="43" y="87"/>
                </a:cubicBezTo>
                <a:cubicBezTo>
                  <a:pt x="47" y="83"/>
                  <a:pt x="50" y="78"/>
                  <a:pt x="54" y="74"/>
                </a:cubicBezTo>
                <a:cubicBezTo>
                  <a:pt x="61" y="79"/>
                  <a:pt x="61" y="79"/>
                  <a:pt x="61" y="79"/>
                </a:cubicBezTo>
                <a:cubicBezTo>
                  <a:pt x="57" y="84"/>
                  <a:pt x="53" y="88"/>
                  <a:pt x="50" y="93"/>
                </a:cubicBezTo>
                <a:close/>
                <a:moveTo>
                  <a:pt x="67" y="72"/>
                </a:moveTo>
                <a:cubicBezTo>
                  <a:pt x="61" y="66"/>
                  <a:pt x="61" y="66"/>
                  <a:pt x="61" y="66"/>
                </a:cubicBezTo>
                <a:cubicBezTo>
                  <a:pt x="65" y="62"/>
                  <a:pt x="70" y="58"/>
                  <a:pt x="74" y="54"/>
                </a:cubicBezTo>
                <a:cubicBezTo>
                  <a:pt x="80" y="60"/>
                  <a:pt x="80" y="60"/>
                  <a:pt x="80" y="60"/>
                </a:cubicBezTo>
                <a:cubicBezTo>
                  <a:pt x="75" y="64"/>
                  <a:pt x="71" y="68"/>
                  <a:pt x="67" y="72"/>
                </a:cubicBezTo>
                <a:close/>
                <a:moveTo>
                  <a:pt x="87" y="54"/>
                </a:moveTo>
                <a:cubicBezTo>
                  <a:pt x="82" y="47"/>
                  <a:pt x="82" y="47"/>
                  <a:pt x="82" y="47"/>
                </a:cubicBezTo>
                <a:cubicBezTo>
                  <a:pt x="86" y="43"/>
                  <a:pt x="91" y="40"/>
                  <a:pt x="96" y="37"/>
                </a:cubicBezTo>
                <a:cubicBezTo>
                  <a:pt x="101" y="44"/>
                  <a:pt x="101" y="44"/>
                  <a:pt x="101" y="44"/>
                </a:cubicBezTo>
                <a:cubicBezTo>
                  <a:pt x="96" y="47"/>
                  <a:pt x="92" y="50"/>
                  <a:pt x="87" y="54"/>
                </a:cubicBezTo>
                <a:close/>
                <a:moveTo>
                  <a:pt x="109" y="38"/>
                </a:moveTo>
                <a:cubicBezTo>
                  <a:pt x="105" y="31"/>
                  <a:pt x="105" y="31"/>
                  <a:pt x="105" y="31"/>
                </a:cubicBezTo>
                <a:cubicBezTo>
                  <a:pt x="110" y="28"/>
                  <a:pt x="115" y="25"/>
                  <a:pt x="120" y="22"/>
                </a:cubicBezTo>
                <a:cubicBezTo>
                  <a:pt x="124" y="30"/>
                  <a:pt x="124" y="30"/>
                  <a:pt x="124" y="30"/>
                </a:cubicBezTo>
                <a:cubicBezTo>
                  <a:pt x="119" y="33"/>
                  <a:pt x="114" y="35"/>
                  <a:pt x="109" y="38"/>
                </a:cubicBezTo>
                <a:close/>
                <a:moveTo>
                  <a:pt x="133" y="26"/>
                </a:moveTo>
                <a:cubicBezTo>
                  <a:pt x="130" y="18"/>
                  <a:pt x="130" y="18"/>
                  <a:pt x="130" y="18"/>
                </a:cubicBezTo>
                <a:cubicBezTo>
                  <a:pt x="135" y="16"/>
                  <a:pt x="140" y="13"/>
                  <a:pt x="146" y="11"/>
                </a:cubicBezTo>
                <a:cubicBezTo>
                  <a:pt x="149" y="20"/>
                  <a:pt x="149" y="20"/>
                  <a:pt x="149" y="20"/>
                </a:cubicBezTo>
                <a:cubicBezTo>
                  <a:pt x="144" y="21"/>
                  <a:pt x="138" y="24"/>
                  <a:pt x="133" y="26"/>
                </a:cubicBezTo>
                <a:close/>
                <a:moveTo>
                  <a:pt x="158" y="16"/>
                </a:moveTo>
                <a:cubicBezTo>
                  <a:pt x="156" y="8"/>
                  <a:pt x="156" y="8"/>
                  <a:pt x="156" y="8"/>
                </a:cubicBezTo>
                <a:cubicBezTo>
                  <a:pt x="162" y="6"/>
                  <a:pt x="167" y="5"/>
                  <a:pt x="173" y="4"/>
                </a:cubicBezTo>
                <a:cubicBezTo>
                  <a:pt x="175" y="12"/>
                  <a:pt x="175" y="12"/>
                  <a:pt x="175" y="12"/>
                </a:cubicBezTo>
                <a:cubicBezTo>
                  <a:pt x="169" y="13"/>
                  <a:pt x="164" y="15"/>
                  <a:pt x="158" y="16"/>
                </a:cubicBezTo>
                <a:close/>
                <a:moveTo>
                  <a:pt x="185" y="10"/>
                </a:moveTo>
                <a:cubicBezTo>
                  <a:pt x="183" y="2"/>
                  <a:pt x="183" y="2"/>
                  <a:pt x="183" y="2"/>
                </a:cubicBezTo>
                <a:cubicBezTo>
                  <a:pt x="189" y="1"/>
                  <a:pt x="195" y="0"/>
                  <a:pt x="201" y="0"/>
                </a:cubicBezTo>
                <a:cubicBezTo>
                  <a:pt x="201" y="8"/>
                  <a:pt x="201" y="8"/>
                  <a:pt x="201" y="8"/>
                </a:cubicBezTo>
                <a:cubicBezTo>
                  <a:pt x="196" y="9"/>
                  <a:pt x="190" y="9"/>
                  <a:pt x="185" y="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91" name="Half ring 3"/>
          <p:cNvSpPr>
            <a:spLocks noEditPoints="1"/>
          </p:cNvSpPr>
          <p:nvPr userDrawn="1"/>
        </p:nvSpPr>
        <p:spPr bwMode="auto">
          <a:xfrm>
            <a:off x="7850677" y="1944833"/>
            <a:ext cx="598028" cy="1192163"/>
          </a:xfrm>
          <a:custGeom>
            <a:avLst/>
            <a:gdLst>
              <a:gd name="T0" fmla="*/ 16 w 264"/>
              <a:gd name="T1" fmla="*/ 518 h 527"/>
              <a:gd name="T2" fmla="*/ 27 w 264"/>
              <a:gd name="T3" fmla="*/ 525 h 527"/>
              <a:gd name="T4" fmla="*/ 45 w 264"/>
              <a:gd name="T5" fmla="*/ 523 h 527"/>
              <a:gd name="T6" fmla="*/ 53 w 264"/>
              <a:gd name="T7" fmla="*/ 513 h 527"/>
              <a:gd name="T8" fmla="*/ 55 w 264"/>
              <a:gd name="T9" fmla="*/ 521 h 527"/>
              <a:gd name="T10" fmla="*/ 95 w 264"/>
              <a:gd name="T11" fmla="*/ 500 h 527"/>
              <a:gd name="T12" fmla="*/ 108 w 264"/>
              <a:gd name="T13" fmla="*/ 504 h 527"/>
              <a:gd name="T14" fmla="*/ 124 w 264"/>
              <a:gd name="T15" fmla="*/ 496 h 527"/>
              <a:gd name="T16" fmla="*/ 128 w 264"/>
              <a:gd name="T17" fmla="*/ 484 h 527"/>
              <a:gd name="T18" fmla="*/ 133 w 264"/>
              <a:gd name="T19" fmla="*/ 491 h 527"/>
              <a:gd name="T20" fmla="*/ 164 w 264"/>
              <a:gd name="T21" fmla="*/ 458 h 527"/>
              <a:gd name="T22" fmla="*/ 178 w 264"/>
              <a:gd name="T23" fmla="*/ 458 h 527"/>
              <a:gd name="T24" fmla="*/ 190 w 264"/>
              <a:gd name="T25" fmla="*/ 446 h 527"/>
              <a:gd name="T26" fmla="*/ 191 w 264"/>
              <a:gd name="T27" fmla="*/ 432 h 527"/>
              <a:gd name="T28" fmla="*/ 197 w 264"/>
              <a:gd name="T29" fmla="*/ 438 h 527"/>
              <a:gd name="T30" fmla="*/ 217 w 264"/>
              <a:gd name="T31" fmla="*/ 397 h 527"/>
              <a:gd name="T32" fmla="*/ 230 w 264"/>
              <a:gd name="T33" fmla="*/ 393 h 527"/>
              <a:gd name="T34" fmla="*/ 238 w 264"/>
              <a:gd name="T35" fmla="*/ 377 h 527"/>
              <a:gd name="T36" fmla="*/ 234 w 264"/>
              <a:gd name="T37" fmla="*/ 364 h 527"/>
              <a:gd name="T38" fmla="*/ 242 w 264"/>
              <a:gd name="T39" fmla="*/ 367 h 527"/>
              <a:gd name="T40" fmla="*/ 248 w 264"/>
              <a:gd name="T41" fmla="*/ 322 h 527"/>
              <a:gd name="T42" fmla="*/ 259 w 264"/>
              <a:gd name="T43" fmla="*/ 314 h 527"/>
              <a:gd name="T44" fmla="*/ 262 w 264"/>
              <a:gd name="T45" fmla="*/ 297 h 527"/>
              <a:gd name="T46" fmla="*/ 254 w 264"/>
              <a:gd name="T47" fmla="*/ 286 h 527"/>
              <a:gd name="T48" fmla="*/ 263 w 264"/>
              <a:gd name="T49" fmla="*/ 286 h 527"/>
              <a:gd name="T50" fmla="*/ 263 w 264"/>
              <a:gd name="T51" fmla="*/ 241 h 527"/>
              <a:gd name="T52" fmla="*/ 253 w 264"/>
              <a:gd name="T53" fmla="*/ 232 h 527"/>
              <a:gd name="T54" fmla="*/ 262 w 264"/>
              <a:gd name="T55" fmla="*/ 231 h 527"/>
              <a:gd name="T56" fmla="*/ 244 w 264"/>
              <a:gd name="T57" fmla="*/ 189 h 527"/>
              <a:gd name="T58" fmla="*/ 248 w 264"/>
              <a:gd name="T59" fmla="*/ 205 h 527"/>
              <a:gd name="T60" fmla="*/ 243 w 264"/>
              <a:gd name="T61" fmla="*/ 160 h 527"/>
              <a:gd name="T62" fmla="*/ 230 w 264"/>
              <a:gd name="T63" fmla="*/ 154 h 527"/>
              <a:gd name="T64" fmla="*/ 238 w 264"/>
              <a:gd name="T65" fmla="*/ 150 h 527"/>
              <a:gd name="T66" fmla="*/ 208 w 264"/>
              <a:gd name="T67" fmla="*/ 116 h 527"/>
              <a:gd name="T68" fmla="*/ 218 w 264"/>
              <a:gd name="T69" fmla="*/ 130 h 527"/>
              <a:gd name="T70" fmla="*/ 198 w 264"/>
              <a:gd name="T71" fmla="*/ 89 h 527"/>
              <a:gd name="T72" fmla="*/ 185 w 264"/>
              <a:gd name="T73" fmla="*/ 88 h 527"/>
              <a:gd name="T74" fmla="*/ 191 w 264"/>
              <a:gd name="T75" fmla="*/ 82 h 527"/>
              <a:gd name="T76" fmla="*/ 152 w 264"/>
              <a:gd name="T77" fmla="*/ 59 h 527"/>
              <a:gd name="T78" fmla="*/ 165 w 264"/>
              <a:gd name="T79" fmla="*/ 69 h 527"/>
              <a:gd name="T80" fmla="*/ 134 w 264"/>
              <a:gd name="T81" fmla="*/ 36 h 527"/>
              <a:gd name="T82" fmla="*/ 120 w 264"/>
              <a:gd name="T83" fmla="*/ 39 h 527"/>
              <a:gd name="T84" fmla="*/ 124 w 264"/>
              <a:gd name="T85" fmla="*/ 31 h 527"/>
              <a:gd name="T86" fmla="*/ 80 w 264"/>
              <a:gd name="T87" fmla="*/ 21 h 527"/>
              <a:gd name="T88" fmla="*/ 96 w 264"/>
              <a:gd name="T89" fmla="*/ 27 h 527"/>
              <a:gd name="T90" fmla="*/ 56 w 264"/>
              <a:gd name="T91" fmla="*/ 6 h 527"/>
              <a:gd name="T92" fmla="*/ 44 w 264"/>
              <a:gd name="T93" fmla="*/ 12 h 527"/>
              <a:gd name="T94" fmla="*/ 45 w 264"/>
              <a:gd name="T95" fmla="*/ 4 h 527"/>
              <a:gd name="T96" fmla="*/ 0 w 264"/>
              <a:gd name="T97" fmla="*/ 9 h 527"/>
              <a:gd name="T98" fmla="*/ 17 w 264"/>
              <a:gd name="T99" fmla="*/ 9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4" h="527">
                <a:moveTo>
                  <a:pt x="0" y="527"/>
                </a:moveTo>
                <a:cubicBezTo>
                  <a:pt x="0" y="518"/>
                  <a:pt x="0" y="518"/>
                  <a:pt x="0" y="518"/>
                </a:cubicBezTo>
                <a:cubicBezTo>
                  <a:pt x="6" y="518"/>
                  <a:pt x="11" y="518"/>
                  <a:pt x="16" y="518"/>
                </a:cubicBezTo>
                <a:cubicBezTo>
                  <a:pt x="17" y="526"/>
                  <a:pt x="17" y="526"/>
                  <a:pt x="17" y="526"/>
                </a:cubicBezTo>
                <a:cubicBezTo>
                  <a:pt x="11" y="527"/>
                  <a:pt x="6" y="527"/>
                  <a:pt x="0" y="527"/>
                </a:cubicBezTo>
                <a:close/>
                <a:moveTo>
                  <a:pt x="27" y="525"/>
                </a:moveTo>
                <a:cubicBezTo>
                  <a:pt x="26" y="517"/>
                  <a:pt x="26" y="517"/>
                  <a:pt x="26" y="517"/>
                </a:cubicBezTo>
                <a:cubicBezTo>
                  <a:pt x="32" y="516"/>
                  <a:pt x="38" y="516"/>
                  <a:pt x="43" y="515"/>
                </a:cubicBezTo>
                <a:cubicBezTo>
                  <a:pt x="45" y="523"/>
                  <a:pt x="45" y="523"/>
                  <a:pt x="45" y="523"/>
                </a:cubicBezTo>
                <a:cubicBezTo>
                  <a:pt x="39" y="524"/>
                  <a:pt x="33" y="525"/>
                  <a:pt x="27" y="525"/>
                </a:cubicBezTo>
                <a:close/>
                <a:moveTo>
                  <a:pt x="55" y="521"/>
                </a:moveTo>
                <a:cubicBezTo>
                  <a:pt x="53" y="513"/>
                  <a:pt x="53" y="513"/>
                  <a:pt x="53" y="513"/>
                </a:cubicBezTo>
                <a:cubicBezTo>
                  <a:pt x="59" y="512"/>
                  <a:pt x="64" y="510"/>
                  <a:pt x="70" y="509"/>
                </a:cubicBezTo>
                <a:cubicBezTo>
                  <a:pt x="72" y="517"/>
                  <a:pt x="72" y="517"/>
                  <a:pt x="72" y="517"/>
                </a:cubicBezTo>
                <a:cubicBezTo>
                  <a:pt x="66" y="519"/>
                  <a:pt x="61" y="520"/>
                  <a:pt x="55" y="521"/>
                </a:cubicBezTo>
                <a:close/>
                <a:moveTo>
                  <a:pt x="82" y="514"/>
                </a:moveTo>
                <a:cubicBezTo>
                  <a:pt x="79" y="506"/>
                  <a:pt x="79" y="506"/>
                  <a:pt x="79" y="506"/>
                </a:cubicBezTo>
                <a:cubicBezTo>
                  <a:pt x="85" y="504"/>
                  <a:pt x="90" y="502"/>
                  <a:pt x="95" y="500"/>
                </a:cubicBezTo>
                <a:cubicBezTo>
                  <a:pt x="98" y="508"/>
                  <a:pt x="98" y="508"/>
                  <a:pt x="98" y="508"/>
                </a:cubicBezTo>
                <a:cubicBezTo>
                  <a:pt x="93" y="510"/>
                  <a:pt x="87" y="512"/>
                  <a:pt x="82" y="514"/>
                </a:cubicBezTo>
                <a:close/>
                <a:moveTo>
                  <a:pt x="108" y="504"/>
                </a:moveTo>
                <a:cubicBezTo>
                  <a:pt x="104" y="496"/>
                  <a:pt x="104" y="496"/>
                  <a:pt x="104" y="496"/>
                </a:cubicBezTo>
                <a:cubicBezTo>
                  <a:pt x="110" y="494"/>
                  <a:pt x="115" y="491"/>
                  <a:pt x="120" y="489"/>
                </a:cubicBezTo>
                <a:cubicBezTo>
                  <a:pt x="124" y="496"/>
                  <a:pt x="124" y="496"/>
                  <a:pt x="124" y="496"/>
                </a:cubicBezTo>
                <a:cubicBezTo>
                  <a:pt x="119" y="499"/>
                  <a:pt x="113" y="501"/>
                  <a:pt x="108" y="504"/>
                </a:cubicBezTo>
                <a:close/>
                <a:moveTo>
                  <a:pt x="133" y="491"/>
                </a:moveTo>
                <a:cubicBezTo>
                  <a:pt x="128" y="484"/>
                  <a:pt x="128" y="484"/>
                  <a:pt x="128" y="484"/>
                </a:cubicBezTo>
                <a:cubicBezTo>
                  <a:pt x="133" y="481"/>
                  <a:pt x="138" y="478"/>
                  <a:pt x="143" y="475"/>
                </a:cubicBezTo>
                <a:cubicBezTo>
                  <a:pt x="148" y="482"/>
                  <a:pt x="148" y="482"/>
                  <a:pt x="148" y="482"/>
                </a:cubicBezTo>
                <a:cubicBezTo>
                  <a:pt x="143" y="485"/>
                  <a:pt x="138" y="488"/>
                  <a:pt x="133" y="491"/>
                </a:cubicBezTo>
                <a:close/>
                <a:moveTo>
                  <a:pt x="156" y="476"/>
                </a:moveTo>
                <a:cubicBezTo>
                  <a:pt x="151" y="469"/>
                  <a:pt x="151" y="469"/>
                  <a:pt x="151" y="469"/>
                </a:cubicBezTo>
                <a:cubicBezTo>
                  <a:pt x="156" y="465"/>
                  <a:pt x="160" y="462"/>
                  <a:pt x="164" y="458"/>
                </a:cubicBezTo>
                <a:cubicBezTo>
                  <a:pt x="170" y="465"/>
                  <a:pt x="170" y="465"/>
                  <a:pt x="170" y="465"/>
                </a:cubicBezTo>
                <a:cubicBezTo>
                  <a:pt x="165" y="469"/>
                  <a:pt x="161" y="472"/>
                  <a:pt x="156" y="476"/>
                </a:cubicBezTo>
                <a:close/>
                <a:moveTo>
                  <a:pt x="178" y="458"/>
                </a:moveTo>
                <a:cubicBezTo>
                  <a:pt x="172" y="452"/>
                  <a:pt x="172" y="452"/>
                  <a:pt x="172" y="452"/>
                </a:cubicBezTo>
                <a:cubicBezTo>
                  <a:pt x="176" y="448"/>
                  <a:pt x="180" y="444"/>
                  <a:pt x="184" y="440"/>
                </a:cubicBezTo>
                <a:cubicBezTo>
                  <a:pt x="190" y="446"/>
                  <a:pt x="190" y="446"/>
                  <a:pt x="190" y="446"/>
                </a:cubicBezTo>
                <a:cubicBezTo>
                  <a:pt x="186" y="450"/>
                  <a:pt x="182" y="454"/>
                  <a:pt x="178" y="458"/>
                </a:cubicBezTo>
                <a:close/>
                <a:moveTo>
                  <a:pt x="197" y="438"/>
                </a:moveTo>
                <a:cubicBezTo>
                  <a:pt x="191" y="432"/>
                  <a:pt x="191" y="432"/>
                  <a:pt x="191" y="432"/>
                </a:cubicBezTo>
                <a:cubicBezTo>
                  <a:pt x="195" y="428"/>
                  <a:pt x="198" y="424"/>
                  <a:pt x="202" y="419"/>
                </a:cubicBezTo>
                <a:cubicBezTo>
                  <a:pt x="209" y="425"/>
                  <a:pt x="209" y="425"/>
                  <a:pt x="209" y="425"/>
                </a:cubicBezTo>
                <a:cubicBezTo>
                  <a:pt x="205" y="429"/>
                  <a:pt x="201" y="434"/>
                  <a:pt x="197" y="438"/>
                </a:cubicBezTo>
                <a:close/>
                <a:moveTo>
                  <a:pt x="215" y="416"/>
                </a:moveTo>
                <a:cubicBezTo>
                  <a:pt x="208" y="411"/>
                  <a:pt x="208" y="411"/>
                  <a:pt x="208" y="411"/>
                </a:cubicBezTo>
                <a:cubicBezTo>
                  <a:pt x="211" y="407"/>
                  <a:pt x="214" y="402"/>
                  <a:pt x="217" y="397"/>
                </a:cubicBezTo>
                <a:cubicBezTo>
                  <a:pt x="224" y="402"/>
                  <a:pt x="224" y="402"/>
                  <a:pt x="224" y="402"/>
                </a:cubicBezTo>
                <a:cubicBezTo>
                  <a:pt x="221" y="407"/>
                  <a:pt x="218" y="411"/>
                  <a:pt x="215" y="416"/>
                </a:cubicBezTo>
                <a:close/>
                <a:moveTo>
                  <a:pt x="230" y="393"/>
                </a:moveTo>
                <a:cubicBezTo>
                  <a:pt x="222" y="388"/>
                  <a:pt x="222" y="388"/>
                  <a:pt x="222" y="388"/>
                </a:cubicBezTo>
                <a:cubicBezTo>
                  <a:pt x="225" y="383"/>
                  <a:pt x="228" y="378"/>
                  <a:pt x="230" y="373"/>
                </a:cubicBezTo>
                <a:cubicBezTo>
                  <a:pt x="238" y="377"/>
                  <a:pt x="238" y="377"/>
                  <a:pt x="238" y="377"/>
                </a:cubicBezTo>
                <a:cubicBezTo>
                  <a:pt x="235" y="382"/>
                  <a:pt x="233" y="388"/>
                  <a:pt x="230" y="393"/>
                </a:cubicBezTo>
                <a:close/>
                <a:moveTo>
                  <a:pt x="242" y="367"/>
                </a:moveTo>
                <a:cubicBezTo>
                  <a:pt x="234" y="364"/>
                  <a:pt x="234" y="364"/>
                  <a:pt x="234" y="364"/>
                </a:cubicBezTo>
                <a:cubicBezTo>
                  <a:pt x="237" y="359"/>
                  <a:pt x="239" y="354"/>
                  <a:pt x="240" y="348"/>
                </a:cubicBezTo>
                <a:cubicBezTo>
                  <a:pt x="249" y="351"/>
                  <a:pt x="249" y="351"/>
                  <a:pt x="249" y="351"/>
                </a:cubicBezTo>
                <a:cubicBezTo>
                  <a:pt x="247" y="357"/>
                  <a:pt x="245" y="362"/>
                  <a:pt x="242" y="367"/>
                </a:cubicBezTo>
                <a:close/>
                <a:moveTo>
                  <a:pt x="252" y="341"/>
                </a:moveTo>
                <a:cubicBezTo>
                  <a:pt x="244" y="339"/>
                  <a:pt x="244" y="339"/>
                  <a:pt x="244" y="339"/>
                </a:cubicBezTo>
                <a:cubicBezTo>
                  <a:pt x="245" y="333"/>
                  <a:pt x="247" y="328"/>
                  <a:pt x="248" y="322"/>
                </a:cubicBezTo>
                <a:cubicBezTo>
                  <a:pt x="257" y="324"/>
                  <a:pt x="257" y="324"/>
                  <a:pt x="257" y="324"/>
                </a:cubicBezTo>
                <a:cubicBezTo>
                  <a:pt x="255" y="330"/>
                  <a:pt x="254" y="336"/>
                  <a:pt x="252" y="341"/>
                </a:cubicBezTo>
                <a:close/>
                <a:moveTo>
                  <a:pt x="259" y="314"/>
                </a:moveTo>
                <a:cubicBezTo>
                  <a:pt x="250" y="312"/>
                  <a:pt x="250" y="312"/>
                  <a:pt x="250" y="312"/>
                </a:cubicBezTo>
                <a:cubicBezTo>
                  <a:pt x="251" y="307"/>
                  <a:pt x="252" y="301"/>
                  <a:pt x="253" y="296"/>
                </a:cubicBezTo>
                <a:cubicBezTo>
                  <a:pt x="262" y="297"/>
                  <a:pt x="262" y="297"/>
                  <a:pt x="262" y="297"/>
                </a:cubicBezTo>
                <a:cubicBezTo>
                  <a:pt x="261" y="303"/>
                  <a:pt x="260" y="308"/>
                  <a:pt x="259" y="314"/>
                </a:cubicBezTo>
                <a:close/>
                <a:moveTo>
                  <a:pt x="263" y="286"/>
                </a:moveTo>
                <a:cubicBezTo>
                  <a:pt x="254" y="286"/>
                  <a:pt x="254" y="286"/>
                  <a:pt x="254" y="286"/>
                </a:cubicBezTo>
                <a:cubicBezTo>
                  <a:pt x="255" y="280"/>
                  <a:pt x="255" y="274"/>
                  <a:pt x="255" y="269"/>
                </a:cubicBezTo>
                <a:cubicBezTo>
                  <a:pt x="264" y="269"/>
                  <a:pt x="264" y="269"/>
                  <a:pt x="264" y="269"/>
                </a:cubicBezTo>
                <a:cubicBezTo>
                  <a:pt x="263" y="275"/>
                  <a:pt x="263" y="281"/>
                  <a:pt x="263" y="286"/>
                </a:cubicBezTo>
                <a:close/>
                <a:moveTo>
                  <a:pt x="255" y="259"/>
                </a:moveTo>
                <a:cubicBezTo>
                  <a:pt x="255" y="253"/>
                  <a:pt x="255" y="247"/>
                  <a:pt x="254" y="242"/>
                </a:cubicBezTo>
                <a:cubicBezTo>
                  <a:pt x="263" y="241"/>
                  <a:pt x="263" y="241"/>
                  <a:pt x="263" y="241"/>
                </a:cubicBezTo>
                <a:cubicBezTo>
                  <a:pt x="263" y="247"/>
                  <a:pt x="264" y="253"/>
                  <a:pt x="264" y="258"/>
                </a:cubicBezTo>
                <a:lnTo>
                  <a:pt x="255" y="259"/>
                </a:lnTo>
                <a:close/>
                <a:moveTo>
                  <a:pt x="253" y="232"/>
                </a:moveTo>
                <a:cubicBezTo>
                  <a:pt x="252" y="226"/>
                  <a:pt x="251" y="220"/>
                  <a:pt x="250" y="215"/>
                </a:cubicBezTo>
                <a:cubicBezTo>
                  <a:pt x="259" y="213"/>
                  <a:pt x="259" y="213"/>
                  <a:pt x="259" y="213"/>
                </a:cubicBezTo>
                <a:cubicBezTo>
                  <a:pt x="260" y="219"/>
                  <a:pt x="261" y="225"/>
                  <a:pt x="262" y="231"/>
                </a:cubicBezTo>
                <a:lnTo>
                  <a:pt x="253" y="232"/>
                </a:lnTo>
                <a:close/>
                <a:moveTo>
                  <a:pt x="248" y="205"/>
                </a:moveTo>
                <a:cubicBezTo>
                  <a:pt x="247" y="200"/>
                  <a:pt x="246" y="194"/>
                  <a:pt x="244" y="189"/>
                </a:cubicBezTo>
                <a:cubicBezTo>
                  <a:pt x="252" y="186"/>
                  <a:pt x="252" y="186"/>
                  <a:pt x="252" y="186"/>
                </a:cubicBezTo>
                <a:cubicBezTo>
                  <a:pt x="254" y="192"/>
                  <a:pt x="255" y="197"/>
                  <a:pt x="257" y="203"/>
                </a:cubicBezTo>
                <a:lnTo>
                  <a:pt x="248" y="205"/>
                </a:lnTo>
                <a:close/>
                <a:moveTo>
                  <a:pt x="241" y="179"/>
                </a:moveTo>
                <a:cubicBezTo>
                  <a:pt x="239" y="174"/>
                  <a:pt x="237" y="169"/>
                  <a:pt x="235" y="163"/>
                </a:cubicBezTo>
                <a:cubicBezTo>
                  <a:pt x="243" y="160"/>
                  <a:pt x="243" y="160"/>
                  <a:pt x="243" y="160"/>
                </a:cubicBezTo>
                <a:cubicBezTo>
                  <a:pt x="245" y="165"/>
                  <a:pt x="247" y="171"/>
                  <a:pt x="249" y="176"/>
                </a:cubicBezTo>
                <a:lnTo>
                  <a:pt x="241" y="179"/>
                </a:lnTo>
                <a:close/>
                <a:moveTo>
                  <a:pt x="230" y="154"/>
                </a:moveTo>
                <a:cubicBezTo>
                  <a:pt x="228" y="149"/>
                  <a:pt x="225" y="144"/>
                  <a:pt x="223" y="139"/>
                </a:cubicBezTo>
                <a:cubicBezTo>
                  <a:pt x="230" y="135"/>
                  <a:pt x="230" y="135"/>
                  <a:pt x="230" y="135"/>
                </a:cubicBezTo>
                <a:cubicBezTo>
                  <a:pt x="233" y="140"/>
                  <a:pt x="236" y="145"/>
                  <a:pt x="238" y="150"/>
                </a:cubicBezTo>
                <a:lnTo>
                  <a:pt x="230" y="154"/>
                </a:lnTo>
                <a:close/>
                <a:moveTo>
                  <a:pt x="218" y="130"/>
                </a:moveTo>
                <a:cubicBezTo>
                  <a:pt x="215" y="126"/>
                  <a:pt x="212" y="121"/>
                  <a:pt x="208" y="116"/>
                </a:cubicBezTo>
                <a:cubicBezTo>
                  <a:pt x="215" y="111"/>
                  <a:pt x="215" y="111"/>
                  <a:pt x="215" y="111"/>
                </a:cubicBezTo>
                <a:cubicBezTo>
                  <a:pt x="219" y="116"/>
                  <a:pt x="222" y="121"/>
                  <a:pt x="225" y="126"/>
                </a:cubicBezTo>
                <a:lnTo>
                  <a:pt x="218" y="130"/>
                </a:lnTo>
                <a:close/>
                <a:moveTo>
                  <a:pt x="202" y="108"/>
                </a:moveTo>
                <a:cubicBezTo>
                  <a:pt x="199" y="104"/>
                  <a:pt x="195" y="99"/>
                  <a:pt x="192" y="95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202" y="94"/>
                  <a:pt x="206" y="98"/>
                  <a:pt x="209" y="103"/>
                </a:cubicBezTo>
                <a:lnTo>
                  <a:pt x="202" y="108"/>
                </a:lnTo>
                <a:close/>
                <a:moveTo>
                  <a:pt x="185" y="88"/>
                </a:moveTo>
                <a:cubicBezTo>
                  <a:pt x="181" y="84"/>
                  <a:pt x="177" y="80"/>
                  <a:pt x="173" y="76"/>
                </a:cubicBezTo>
                <a:cubicBezTo>
                  <a:pt x="178" y="69"/>
                  <a:pt x="178" y="69"/>
                  <a:pt x="178" y="69"/>
                </a:cubicBezTo>
                <a:cubicBezTo>
                  <a:pt x="183" y="73"/>
                  <a:pt x="187" y="77"/>
                  <a:pt x="191" y="82"/>
                </a:cubicBezTo>
                <a:lnTo>
                  <a:pt x="185" y="88"/>
                </a:lnTo>
                <a:close/>
                <a:moveTo>
                  <a:pt x="165" y="69"/>
                </a:moveTo>
                <a:cubicBezTo>
                  <a:pt x="161" y="65"/>
                  <a:pt x="156" y="62"/>
                  <a:pt x="152" y="59"/>
                </a:cubicBezTo>
                <a:cubicBezTo>
                  <a:pt x="157" y="52"/>
                  <a:pt x="157" y="52"/>
                  <a:pt x="157" y="52"/>
                </a:cubicBezTo>
                <a:cubicBezTo>
                  <a:pt x="162" y="55"/>
                  <a:pt x="166" y="59"/>
                  <a:pt x="171" y="62"/>
                </a:cubicBezTo>
                <a:lnTo>
                  <a:pt x="165" y="69"/>
                </a:lnTo>
                <a:close/>
                <a:moveTo>
                  <a:pt x="144" y="53"/>
                </a:moveTo>
                <a:cubicBezTo>
                  <a:pt x="139" y="49"/>
                  <a:pt x="134" y="46"/>
                  <a:pt x="129" y="44"/>
                </a:cubicBezTo>
                <a:cubicBezTo>
                  <a:pt x="134" y="36"/>
                  <a:pt x="134" y="36"/>
                  <a:pt x="134" y="36"/>
                </a:cubicBezTo>
                <a:cubicBezTo>
                  <a:pt x="139" y="39"/>
                  <a:pt x="144" y="42"/>
                  <a:pt x="148" y="45"/>
                </a:cubicBezTo>
                <a:lnTo>
                  <a:pt x="144" y="53"/>
                </a:lnTo>
                <a:close/>
                <a:moveTo>
                  <a:pt x="120" y="39"/>
                </a:moveTo>
                <a:cubicBezTo>
                  <a:pt x="115" y="36"/>
                  <a:pt x="110" y="33"/>
                  <a:pt x="105" y="31"/>
                </a:cubicBezTo>
                <a:cubicBezTo>
                  <a:pt x="109" y="23"/>
                  <a:pt x="109" y="23"/>
                  <a:pt x="109" y="23"/>
                </a:cubicBezTo>
                <a:cubicBezTo>
                  <a:pt x="114" y="26"/>
                  <a:pt x="119" y="28"/>
                  <a:pt x="124" y="31"/>
                </a:cubicBezTo>
                <a:lnTo>
                  <a:pt x="120" y="39"/>
                </a:lnTo>
                <a:close/>
                <a:moveTo>
                  <a:pt x="96" y="27"/>
                </a:moveTo>
                <a:cubicBezTo>
                  <a:pt x="91" y="25"/>
                  <a:pt x="85" y="23"/>
                  <a:pt x="80" y="21"/>
                </a:cubicBezTo>
                <a:cubicBezTo>
                  <a:pt x="83" y="13"/>
                  <a:pt x="83" y="13"/>
                  <a:pt x="83" y="13"/>
                </a:cubicBezTo>
                <a:cubicBezTo>
                  <a:pt x="88" y="15"/>
                  <a:pt x="94" y="17"/>
                  <a:pt x="99" y="19"/>
                </a:cubicBezTo>
                <a:lnTo>
                  <a:pt x="96" y="27"/>
                </a:lnTo>
                <a:close/>
                <a:moveTo>
                  <a:pt x="70" y="18"/>
                </a:moveTo>
                <a:cubicBezTo>
                  <a:pt x="65" y="17"/>
                  <a:pt x="59" y="15"/>
                  <a:pt x="54" y="14"/>
                </a:cubicBezTo>
                <a:cubicBezTo>
                  <a:pt x="56" y="6"/>
                  <a:pt x="56" y="6"/>
                  <a:pt x="56" y="6"/>
                </a:cubicBezTo>
                <a:cubicBezTo>
                  <a:pt x="61" y="7"/>
                  <a:pt x="67" y="8"/>
                  <a:pt x="73" y="10"/>
                </a:cubicBezTo>
                <a:lnTo>
                  <a:pt x="70" y="18"/>
                </a:lnTo>
                <a:close/>
                <a:moveTo>
                  <a:pt x="44" y="12"/>
                </a:moveTo>
                <a:cubicBezTo>
                  <a:pt x="38" y="11"/>
                  <a:pt x="33" y="11"/>
                  <a:pt x="27" y="10"/>
                </a:cubicBezTo>
                <a:cubicBezTo>
                  <a:pt x="28" y="1"/>
                  <a:pt x="28" y="1"/>
                  <a:pt x="28" y="1"/>
                </a:cubicBezTo>
                <a:cubicBezTo>
                  <a:pt x="34" y="2"/>
                  <a:pt x="40" y="3"/>
                  <a:pt x="45" y="4"/>
                </a:cubicBezTo>
                <a:lnTo>
                  <a:pt x="44" y="12"/>
                </a:lnTo>
                <a:close/>
                <a:moveTo>
                  <a:pt x="17" y="9"/>
                </a:moveTo>
                <a:cubicBezTo>
                  <a:pt x="11" y="9"/>
                  <a:pt x="6" y="9"/>
                  <a:pt x="0" y="9"/>
                </a:cubicBezTo>
                <a:cubicBezTo>
                  <a:pt x="0" y="0"/>
                  <a:pt x="0" y="0"/>
                  <a:pt x="0" y="0"/>
                </a:cubicBezTo>
                <a:cubicBezTo>
                  <a:pt x="6" y="0"/>
                  <a:pt x="12" y="0"/>
                  <a:pt x="18" y="0"/>
                </a:cubicBezTo>
                <a:lnTo>
                  <a:pt x="17" y="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92" name="half ring 4"/>
          <p:cNvSpPr>
            <a:spLocks noEditPoints="1"/>
          </p:cNvSpPr>
          <p:nvPr userDrawn="1"/>
        </p:nvSpPr>
        <p:spPr bwMode="auto">
          <a:xfrm>
            <a:off x="7850677" y="1841054"/>
            <a:ext cx="699212" cy="778343"/>
          </a:xfrm>
          <a:custGeom>
            <a:avLst/>
            <a:gdLst>
              <a:gd name="T0" fmla="*/ 299 w 309"/>
              <a:gd name="T1" fmla="*/ 343 h 344"/>
              <a:gd name="T2" fmla="*/ 309 w 309"/>
              <a:gd name="T3" fmla="*/ 326 h 344"/>
              <a:gd name="T4" fmla="*/ 309 w 309"/>
              <a:gd name="T5" fmla="*/ 316 h 344"/>
              <a:gd name="T6" fmla="*/ 300 w 309"/>
              <a:gd name="T7" fmla="*/ 309 h 344"/>
              <a:gd name="T8" fmla="*/ 309 w 309"/>
              <a:gd name="T9" fmla="*/ 298 h 344"/>
              <a:gd name="T10" fmla="*/ 309 w 309"/>
              <a:gd name="T11" fmla="*/ 316 h 344"/>
              <a:gd name="T12" fmla="*/ 298 w 309"/>
              <a:gd name="T13" fmla="*/ 272 h 344"/>
              <a:gd name="T14" fmla="*/ 308 w 309"/>
              <a:gd name="T15" fmla="*/ 288 h 344"/>
              <a:gd name="T16" fmla="*/ 297 w 309"/>
              <a:gd name="T17" fmla="*/ 262 h 344"/>
              <a:gd name="T18" fmla="*/ 302 w 309"/>
              <a:gd name="T19" fmla="*/ 243 h 344"/>
              <a:gd name="T20" fmla="*/ 297 w 309"/>
              <a:gd name="T21" fmla="*/ 262 h 344"/>
              <a:gd name="T22" fmla="*/ 287 w 309"/>
              <a:gd name="T23" fmla="*/ 219 h 344"/>
              <a:gd name="T24" fmla="*/ 300 w 309"/>
              <a:gd name="T25" fmla="*/ 233 h 344"/>
              <a:gd name="T26" fmla="*/ 283 w 309"/>
              <a:gd name="T27" fmla="*/ 209 h 344"/>
              <a:gd name="T28" fmla="*/ 285 w 309"/>
              <a:gd name="T29" fmla="*/ 190 h 344"/>
              <a:gd name="T30" fmla="*/ 283 w 309"/>
              <a:gd name="T31" fmla="*/ 209 h 344"/>
              <a:gd name="T32" fmla="*/ 266 w 309"/>
              <a:gd name="T33" fmla="*/ 169 h 344"/>
              <a:gd name="T34" fmla="*/ 281 w 309"/>
              <a:gd name="T35" fmla="*/ 180 h 344"/>
              <a:gd name="T36" fmla="*/ 261 w 309"/>
              <a:gd name="T37" fmla="*/ 160 h 344"/>
              <a:gd name="T38" fmla="*/ 259 w 309"/>
              <a:gd name="T39" fmla="*/ 141 h 344"/>
              <a:gd name="T40" fmla="*/ 261 w 309"/>
              <a:gd name="T41" fmla="*/ 160 h 344"/>
              <a:gd name="T42" fmla="*/ 236 w 309"/>
              <a:gd name="T43" fmla="*/ 124 h 344"/>
              <a:gd name="T44" fmla="*/ 253 w 309"/>
              <a:gd name="T45" fmla="*/ 132 h 344"/>
              <a:gd name="T46" fmla="*/ 230 w 309"/>
              <a:gd name="T47" fmla="*/ 116 h 344"/>
              <a:gd name="T48" fmla="*/ 225 w 309"/>
              <a:gd name="T49" fmla="*/ 97 h 344"/>
              <a:gd name="T50" fmla="*/ 230 w 309"/>
              <a:gd name="T51" fmla="*/ 116 h 344"/>
              <a:gd name="T52" fmla="*/ 199 w 309"/>
              <a:gd name="T53" fmla="*/ 84 h 344"/>
              <a:gd name="T54" fmla="*/ 217 w 309"/>
              <a:gd name="T55" fmla="*/ 90 h 344"/>
              <a:gd name="T56" fmla="*/ 191 w 309"/>
              <a:gd name="T57" fmla="*/ 78 h 344"/>
              <a:gd name="T58" fmla="*/ 183 w 309"/>
              <a:gd name="T59" fmla="*/ 60 h 344"/>
              <a:gd name="T60" fmla="*/ 191 w 309"/>
              <a:gd name="T61" fmla="*/ 78 h 344"/>
              <a:gd name="T62" fmla="*/ 155 w 309"/>
              <a:gd name="T63" fmla="*/ 52 h 344"/>
              <a:gd name="T64" fmla="*/ 174 w 309"/>
              <a:gd name="T65" fmla="*/ 54 h 344"/>
              <a:gd name="T66" fmla="*/ 146 w 309"/>
              <a:gd name="T67" fmla="*/ 47 h 344"/>
              <a:gd name="T68" fmla="*/ 135 w 309"/>
              <a:gd name="T69" fmla="*/ 31 h 344"/>
              <a:gd name="T70" fmla="*/ 146 w 309"/>
              <a:gd name="T71" fmla="*/ 47 h 344"/>
              <a:gd name="T72" fmla="*/ 106 w 309"/>
              <a:gd name="T73" fmla="*/ 28 h 344"/>
              <a:gd name="T74" fmla="*/ 126 w 309"/>
              <a:gd name="T75" fmla="*/ 27 h 344"/>
              <a:gd name="T76" fmla="*/ 97 w 309"/>
              <a:gd name="T77" fmla="*/ 25 h 344"/>
              <a:gd name="T78" fmla="*/ 83 w 309"/>
              <a:gd name="T79" fmla="*/ 12 h 344"/>
              <a:gd name="T80" fmla="*/ 97 w 309"/>
              <a:gd name="T81" fmla="*/ 25 h 344"/>
              <a:gd name="T82" fmla="*/ 54 w 309"/>
              <a:gd name="T83" fmla="*/ 14 h 344"/>
              <a:gd name="T84" fmla="*/ 73 w 309"/>
              <a:gd name="T85" fmla="*/ 9 h 344"/>
              <a:gd name="T86" fmla="*/ 44 w 309"/>
              <a:gd name="T87" fmla="*/ 12 h 344"/>
              <a:gd name="T88" fmla="*/ 28 w 309"/>
              <a:gd name="T89" fmla="*/ 2 h 344"/>
              <a:gd name="T90" fmla="*/ 44 w 309"/>
              <a:gd name="T91" fmla="*/ 12 h 344"/>
              <a:gd name="T92" fmla="*/ 0 w 309"/>
              <a:gd name="T93" fmla="*/ 9 h 344"/>
              <a:gd name="T94" fmla="*/ 18 w 309"/>
              <a:gd name="T95" fmla="*/ 1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09" h="344">
                <a:moveTo>
                  <a:pt x="307" y="344"/>
                </a:moveTo>
                <a:cubicBezTo>
                  <a:pt x="299" y="343"/>
                  <a:pt x="299" y="343"/>
                  <a:pt x="299" y="343"/>
                </a:cubicBezTo>
                <a:cubicBezTo>
                  <a:pt x="299" y="337"/>
                  <a:pt x="300" y="331"/>
                  <a:pt x="300" y="326"/>
                </a:cubicBezTo>
                <a:cubicBezTo>
                  <a:pt x="309" y="326"/>
                  <a:pt x="309" y="326"/>
                  <a:pt x="309" y="326"/>
                </a:cubicBezTo>
                <a:cubicBezTo>
                  <a:pt x="308" y="332"/>
                  <a:pt x="308" y="338"/>
                  <a:pt x="307" y="344"/>
                </a:cubicBezTo>
                <a:close/>
                <a:moveTo>
                  <a:pt x="309" y="316"/>
                </a:moveTo>
                <a:cubicBezTo>
                  <a:pt x="300" y="316"/>
                  <a:pt x="300" y="316"/>
                  <a:pt x="300" y="316"/>
                </a:cubicBezTo>
                <a:cubicBezTo>
                  <a:pt x="300" y="314"/>
                  <a:pt x="300" y="311"/>
                  <a:pt x="300" y="309"/>
                </a:cubicBezTo>
                <a:cubicBezTo>
                  <a:pt x="300" y="306"/>
                  <a:pt x="300" y="302"/>
                  <a:pt x="300" y="299"/>
                </a:cubicBezTo>
                <a:cubicBezTo>
                  <a:pt x="309" y="298"/>
                  <a:pt x="309" y="298"/>
                  <a:pt x="309" y="298"/>
                </a:cubicBezTo>
                <a:cubicBezTo>
                  <a:pt x="309" y="302"/>
                  <a:pt x="309" y="306"/>
                  <a:pt x="309" y="309"/>
                </a:cubicBezTo>
                <a:cubicBezTo>
                  <a:pt x="309" y="312"/>
                  <a:pt x="309" y="314"/>
                  <a:pt x="309" y="316"/>
                </a:cubicBezTo>
                <a:close/>
                <a:moveTo>
                  <a:pt x="300" y="289"/>
                </a:moveTo>
                <a:cubicBezTo>
                  <a:pt x="299" y="283"/>
                  <a:pt x="299" y="277"/>
                  <a:pt x="298" y="272"/>
                </a:cubicBezTo>
                <a:cubicBezTo>
                  <a:pt x="307" y="271"/>
                  <a:pt x="307" y="271"/>
                  <a:pt x="307" y="271"/>
                </a:cubicBezTo>
                <a:cubicBezTo>
                  <a:pt x="307" y="276"/>
                  <a:pt x="308" y="282"/>
                  <a:pt x="308" y="288"/>
                </a:cubicBezTo>
                <a:lnTo>
                  <a:pt x="300" y="289"/>
                </a:lnTo>
                <a:close/>
                <a:moveTo>
                  <a:pt x="297" y="262"/>
                </a:moveTo>
                <a:cubicBezTo>
                  <a:pt x="296" y="256"/>
                  <a:pt x="295" y="250"/>
                  <a:pt x="294" y="245"/>
                </a:cubicBezTo>
                <a:cubicBezTo>
                  <a:pt x="302" y="243"/>
                  <a:pt x="302" y="243"/>
                  <a:pt x="302" y="243"/>
                </a:cubicBezTo>
                <a:cubicBezTo>
                  <a:pt x="303" y="249"/>
                  <a:pt x="304" y="255"/>
                  <a:pt x="305" y="260"/>
                </a:cubicBezTo>
                <a:lnTo>
                  <a:pt x="297" y="262"/>
                </a:lnTo>
                <a:close/>
                <a:moveTo>
                  <a:pt x="291" y="235"/>
                </a:moveTo>
                <a:cubicBezTo>
                  <a:pt x="290" y="230"/>
                  <a:pt x="288" y="224"/>
                  <a:pt x="287" y="219"/>
                </a:cubicBezTo>
                <a:cubicBezTo>
                  <a:pt x="295" y="216"/>
                  <a:pt x="295" y="216"/>
                  <a:pt x="295" y="216"/>
                </a:cubicBezTo>
                <a:cubicBezTo>
                  <a:pt x="297" y="222"/>
                  <a:pt x="298" y="227"/>
                  <a:pt x="300" y="233"/>
                </a:cubicBezTo>
                <a:lnTo>
                  <a:pt x="291" y="235"/>
                </a:lnTo>
                <a:close/>
                <a:moveTo>
                  <a:pt x="283" y="209"/>
                </a:moveTo>
                <a:cubicBezTo>
                  <a:pt x="281" y="204"/>
                  <a:pt x="279" y="199"/>
                  <a:pt x="277" y="193"/>
                </a:cubicBezTo>
                <a:cubicBezTo>
                  <a:pt x="285" y="190"/>
                  <a:pt x="285" y="190"/>
                  <a:pt x="285" y="190"/>
                </a:cubicBezTo>
                <a:cubicBezTo>
                  <a:pt x="287" y="195"/>
                  <a:pt x="290" y="201"/>
                  <a:pt x="291" y="206"/>
                </a:cubicBezTo>
                <a:lnTo>
                  <a:pt x="283" y="209"/>
                </a:lnTo>
                <a:close/>
                <a:moveTo>
                  <a:pt x="273" y="184"/>
                </a:moveTo>
                <a:cubicBezTo>
                  <a:pt x="271" y="179"/>
                  <a:pt x="268" y="174"/>
                  <a:pt x="266" y="169"/>
                </a:cubicBezTo>
                <a:cubicBezTo>
                  <a:pt x="273" y="165"/>
                  <a:pt x="273" y="165"/>
                  <a:pt x="273" y="165"/>
                </a:cubicBezTo>
                <a:cubicBezTo>
                  <a:pt x="276" y="170"/>
                  <a:pt x="279" y="175"/>
                  <a:pt x="281" y="180"/>
                </a:cubicBezTo>
                <a:lnTo>
                  <a:pt x="273" y="184"/>
                </a:lnTo>
                <a:close/>
                <a:moveTo>
                  <a:pt x="261" y="160"/>
                </a:moveTo>
                <a:cubicBezTo>
                  <a:pt x="258" y="155"/>
                  <a:pt x="255" y="150"/>
                  <a:pt x="252" y="146"/>
                </a:cubicBezTo>
                <a:cubicBezTo>
                  <a:pt x="259" y="141"/>
                  <a:pt x="259" y="141"/>
                  <a:pt x="259" y="141"/>
                </a:cubicBezTo>
                <a:cubicBezTo>
                  <a:pt x="262" y="146"/>
                  <a:pt x="265" y="151"/>
                  <a:pt x="268" y="156"/>
                </a:cubicBezTo>
                <a:lnTo>
                  <a:pt x="261" y="160"/>
                </a:lnTo>
                <a:close/>
                <a:moveTo>
                  <a:pt x="246" y="137"/>
                </a:moveTo>
                <a:cubicBezTo>
                  <a:pt x="243" y="133"/>
                  <a:pt x="240" y="128"/>
                  <a:pt x="236" y="124"/>
                </a:cubicBezTo>
                <a:cubicBezTo>
                  <a:pt x="243" y="118"/>
                  <a:pt x="243" y="118"/>
                  <a:pt x="243" y="118"/>
                </a:cubicBezTo>
                <a:cubicBezTo>
                  <a:pt x="246" y="123"/>
                  <a:pt x="250" y="127"/>
                  <a:pt x="253" y="132"/>
                </a:cubicBezTo>
                <a:lnTo>
                  <a:pt x="246" y="137"/>
                </a:lnTo>
                <a:close/>
                <a:moveTo>
                  <a:pt x="230" y="116"/>
                </a:moveTo>
                <a:cubicBezTo>
                  <a:pt x="226" y="111"/>
                  <a:pt x="222" y="107"/>
                  <a:pt x="218" y="103"/>
                </a:cubicBezTo>
                <a:cubicBezTo>
                  <a:pt x="225" y="97"/>
                  <a:pt x="225" y="97"/>
                  <a:pt x="225" y="97"/>
                </a:cubicBezTo>
                <a:cubicBezTo>
                  <a:pt x="229" y="101"/>
                  <a:pt x="233" y="106"/>
                  <a:pt x="236" y="110"/>
                </a:cubicBezTo>
                <a:lnTo>
                  <a:pt x="230" y="116"/>
                </a:lnTo>
                <a:close/>
                <a:moveTo>
                  <a:pt x="211" y="96"/>
                </a:moveTo>
                <a:cubicBezTo>
                  <a:pt x="207" y="92"/>
                  <a:pt x="203" y="88"/>
                  <a:pt x="199" y="84"/>
                </a:cubicBezTo>
                <a:cubicBezTo>
                  <a:pt x="205" y="78"/>
                  <a:pt x="205" y="78"/>
                  <a:pt x="205" y="78"/>
                </a:cubicBezTo>
                <a:cubicBezTo>
                  <a:pt x="209" y="82"/>
                  <a:pt x="213" y="86"/>
                  <a:pt x="217" y="90"/>
                </a:cubicBezTo>
                <a:lnTo>
                  <a:pt x="211" y="96"/>
                </a:lnTo>
                <a:close/>
                <a:moveTo>
                  <a:pt x="191" y="78"/>
                </a:moveTo>
                <a:cubicBezTo>
                  <a:pt x="187" y="74"/>
                  <a:pt x="182" y="71"/>
                  <a:pt x="178" y="67"/>
                </a:cubicBezTo>
                <a:cubicBezTo>
                  <a:pt x="183" y="60"/>
                  <a:pt x="183" y="60"/>
                  <a:pt x="183" y="60"/>
                </a:cubicBezTo>
                <a:cubicBezTo>
                  <a:pt x="188" y="64"/>
                  <a:pt x="192" y="67"/>
                  <a:pt x="197" y="71"/>
                </a:cubicBezTo>
                <a:lnTo>
                  <a:pt x="191" y="78"/>
                </a:lnTo>
                <a:close/>
                <a:moveTo>
                  <a:pt x="169" y="61"/>
                </a:moveTo>
                <a:cubicBezTo>
                  <a:pt x="165" y="58"/>
                  <a:pt x="160" y="55"/>
                  <a:pt x="155" y="52"/>
                </a:cubicBezTo>
                <a:cubicBezTo>
                  <a:pt x="160" y="45"/>
                  <a:pt x="160" y="45"/>
                  <a:pt x="160" y="45"/>
                </a:cubicBezTo>
                <a:cubicBezTo>
                  <a:pt x="165" y="48"/>
                  <a:pt x="169" y="51"/>
                  <a:pt x="174" y="54"/>
                </a:cubicBezTo>
                <a:lnTo>
                  <a:pt x="169" y="61"/>
                </a:lnTo>
                <a:close/>
                <a:moveTo>
                  <a:pt x="146" y="47"/>
                </a:moveTo>
                <a:cubicBezTo>
                  <a:pt x="141" y="44"/>
                  <a:pt x="136" y="42"/>
                  <a:pt x="131" y="39"/>
                </a:cubicBezTo>
                <a:cubicBezTo>
                  <a:pt x="135" y="31"/>
                  <a:pt x="135" y="31"/>
                  <a:pt x="135" y="31"/>
                </a:cubicBezTo>
                <a:cubicBezTo>
                  <a:pt x="140" y="34"/>
                  <a:pt x="145" y="37"/>
                  <a:pt x="151" y="39"/>
                </a:cubicBezTo>
                <a:lnTo>
                  <a:pt x="146" y="47"/>
                </a:lnTo>
                <a:close/>
                <a:moveTo>
                  <a:pt x="122" y="35"/>
                </a:moveTo>
                <a:cubicBezTo>
                  <a:pt x="117" y="33"/>
                  <a:pt x="112" y="30"/>
                  <a:pt x="106" y="28"/>
                </a:cubicBezTo>
                <a:cubicBezTo>
                  <a:pt x="109" y="20"/>
                  <a:pt x="109" y="20"/>
                  <a:pt x="109" y="20"/>
                </a:cubicBezTo>
                <a:cubicBezTo>
                  <a:pt x="115" y="22"/>
                  <a:pt x="120" y="25"/>
                  <a:pt x="126" y="27"/>
                </a:cubicBezTo>
                <a:lnTo>
                  <a:pt x="122" y="35"/>
                </a:lnTo>
                <a:close/>
                <a:moveTo>
                  <a:pt x="97" y="25"/>
                </a:moveTo>
                <a:cubicBezTo>
                  <a:pt x="91" y="23"/>
                  <a:pt x="86" y="21"/>
                  <a:pt x="81" y="20"/>
                </a:cubicBezTo>
                <a:cubicBezTo>
                  <a:pt x="83" y="12"/>
                  <a:pt x="83" y="12"/>
                  <a:pt x="83" y="12"/>
                </a:cubicBezTo>
                <a:cubicBezTo>
                  <a:pt x="88" y="13"/>
                  <a:pt x="94" y="15"/>
                  <a:pt x="100" y="17"/>
                </a:cubicBezTo>
                <a:lnTo>
                  <a:pt x="97" y="25"/>
                </a:lnTo>
                <a:close/>
                <a:moveTo>
                  <a:pt x="71" y="17"/>
                </a:moveTo>
                <a:cubicBezTo>
                  <a:pt x="65" y="16"/>
                  <a:pt x="60" y="15"/>
                  <a:pt x="54" y="14"/>
                </a:cubicBezTo>
                <a:cubicBezTo>
                  <a:pt x="56" y="5"/>
                  <a:pt x="56" y="5"/>
                  <a:pt x="56" y="5"/>
                </a:cubicBezTo>
                <a:cubicBezTo>
                  <a:pt x="61" y="6"/>
                  <a:pt x="67" y="8"/>
                  <a:pt x="73" y="9"/>
                </a:cubicBezTo>
                <a:lnTo>
                  <a:pt x="71" y="17"/>
                </a:lnTo>
                <a:close/>
                <a:moveTo>
                  <a:pt x="44" y="12"/>
                </a:moveTo>
                <a:cubicBezTo>
                  <a:pt x="39" y="11"/>
                  <a:pt x="33" y="11"/>
                  <a:pt x="27" y="10"/>
                </a:cubicBezTo>
                <a:cubicBezTo>
                  <a:pt x="28" y="2"/>
                  <a:pt x="28" y="2"/>
                  <a:pt x="28" y="2"/>
                </a:cubicBezTo>
                <a:cubicBezTo>
                  <a:pt x="34" y="2"/>
                  <a:pt x="40" y="3"/>
                  <a:pt x="45" y="4"/>
                </a:cubicBezTo>
                <a:lnTo>
                  <a:pt x="44" y="12"/>
                </a:lnTo>
                <a:close/>
                <a:moveTo>
                  <a:pt x="17" y="10"/>
                </a:moveTo>
                <a:cubicBezTo>
                  <a:pt x="12" y="9"/>
                  <a:pt x="6" y="9"/>
                  <a:pt x="0" y="9"/>
                </a:cubicBezTo>
                <a:cubicBezTo>
                  <a:pt x="0" y="0"/>
                  <a:pt x="0" y="0"/>
                  <a:pt x="0" y="0"/>
                </a:cubicBezTo>
                <a:cubicBezTo>
                  <a:pt x="6" y="0"/>
                  <a:pt x="12" y="1"/>
                  <a:pt x="18" y="1"/>
                </a:cubicBezTo>
                <a:lnTo>
                  <a:pt x="17" y="1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93" name="Half ring 1"/>
          <p:cNvSpPr>
            <a:spLocks noEditPoints="1"/>
          </p:cNvSpPr>
          <p:nvPr userDrawn="1"/>
        </p:nvSpPr>
        <p:spPr bwMode="auto">
          <a:xfrm>
            <a:off x="7050280" y="1738572"/>
            <a:ext cx="800397" cy="1604685"/>
          </a:xfrm>
          <a:custGeom>
            <a:avLst/>
            <a:gdLst>
              <a:gd name="T0" fmla="*/ 354 w 354"/>
              <a:gd name="T1" fmla="*/ 700 h 709"/>
              <a:gd name="T2" fmla="*/ 310 w 354"/>
              <a:gd name="T3" fmla="*/ 697 h 709"/>
              <a:gd name="T4" fmla="*/ 282 w 354"/>
              <a:gd name="T5" fmla="*/ 701 h 709"/>
              <a:gd name="T6" fmla="*/ 271 w 354"/>
              <a:gd name="T7" fmla="*/ 699 h 709"/>
              <a:gd name="T8" fmla="*/ 271 w 354"/>
              <a:gd name="T9" fmla="*/ 699 h 709"/>
              <a:gd name="T10" fmla="*/ 247 w 354"/>
              <a:gd name="T11" fmla="*/ 683 h 709"/>
              <a:gd name="T12" fmla="*/ 206 w 354"/>
              <a:gd name="T13" fmla="*/ 667 h 709"/>
              <a:gd name="T14" fmla="*/ 178 w 354"/>
              <a:gd name="T15" fmla="*/ 662 h 709"/>
              <a:gd name="T16" fmla="*/ 169 w 354"/>
              <a:gd name="T17" fmla="*/ 656 h 709"/>
              <a:gd name="T18" fmla="*/ 169 w 354"/>
              <a:gd name="T19" fmla="*/ 656 h 709"/>
              <a:gd name="T20" fmla="*/ 151 w 354"/>
              <a:gd name="T21" fmla="*/ 634 h 709"/>
              <a:gd name="T22" fmla="*/ 117 w 354"/>
              <a:gd name="T23" fmla="*/ 606 h 709"/>
              <a:gd name="T24" fmla="*/ 91 w 354"/>
              <a:gd name="T25" fmla="*/ 592 h 709"/>
              <a:gd name="T26" fmla="*/ 84 w 354"/>
              <a:gd name="T27" fmla="*/ 584 h 709"/>
              <a:gd name="T28" fmla="*/ 84 w 354"/>
              <a:gd name="T29" fmla="*/ 584 h 709"/>
              <a:gd name="T30" fmla="*/ 74 w 354"/>
              <a:gd name="T31" fmla="*/ 557 h 709"/>
              <a:gd name="T32" fmla="*/ 51 w 354"/>
              <a:gd name="T33" fmla="*/ 520 h 709"/>
              <a:gd name="T34" fmla="*/ 31 w 354"/>
              <a:gd name="T35" fmla="*/ 499 h 709"/>
              <a:gd name="T36" fmla="*/ 27 w 354"/>
              <a:gd name="T37" fmla="*/ 490 h 709"/>
              <a:gd name="T38" fmla="*/ 27 w 354"/>
              <a:gd name="T39" fmla="*/ 490 h 709"/>
              <a:gd name="T40" fmla="*/ 25 w 354"/>
              <a:gd name="T41" fmla="*/ 461 h 709"/>
              <a:gd name="T42" fmla="*/ 14 w 354"/>
              <a:gd name="T43" fmla="*/ 418 h 709"/>
              <a:gd name="T44" fmla="*/ 2 w 354"/>
              <a:gd name="T45" fmla="*/ 392 h 709"/>
              <a:gd name="T46" fmla="*/ 1 w 354"/>
              <a:gd name="T47" fmla="*/ 382 h 709"/>
              <a:gd name="T48" fmla="*/ 1 w 354"/>
              <a:gd name="T49" fmla="*/ 382 h 709"/>
              <a:gd name="T50" fmla="*/ 9 w 354"/>
              <a:gd name="T51" fmla="*/ 337 h 709"/>
              <a:gd name="T52" fmla="*/ 3 w 354"/>
              <a:gd name="T53" fmla="*/ 309 h 709"/>
              <a:gd name="T54" fmla="*/ 4 w 354"/>
              <a:gd name="T55" fmla="*/ 299 h 709"/>
              <a:gd name="T56" fmla="*/ 18 w 354"/>
              <a:gd name="T57" fmla="*/ 273 h 709"/>
              <a:gd name="T58" fmla="*/ 18 w 354"/>
              <a:gd name="T59" fmla="*/ 273 h 709"/>
              <a:gd name="T60" fmla="*/ 31 w 354"/>
              <a:gd name="T61" fmla="*/ 231 h 709"/>
              <a:gd name="T62" fmla="*/ 34 w 354"/>
              <a:gd name="T63" fmla="*/ 202 h 709"/>
              <a:gd name="T64" fmla="*/ 39 w 354"/>
              <a:gd name="T65" fmla="*/ 193 h 709"/>
              <a:gd name="T66" fmla="*/ 60 w 354"/>
              <a:gd name="T67" fmla="*/ 173 h 709"/>
              <a:gd name="T68" fmla="*/ 60 w 354"/>
              <a:gd name="T69" fmla="*/ 173 h 709"/>
              <a:gd name="T70" fmla="*/ 85 w 354"/>
              <a:gd name="T71" fmla="*/ 137 h 709"/>
              <a:gd name="T72" fmla="*/ 97 w 354"/>
              <a:gd name="T73" fmla="*/ 111 h 709"/>
              <a:gd name="T74" fmla="*/ 104 w 354"/>
              <a:gd name="T75" fmla="*/ 103 h 709"/>
              <a:gd name="T76" fmla="*/ 130 w 354"/>
              <a:gd name="T77" fmla="*/ 91 h 709"/>
              <a:gd name="T78" fmla="*/ 130 w 354"/>
              <a:gd name="T79" fmla="*/ 91 h 709"/>
              <a:gd name="T80" fmla="*/ 166 w 354"/>
              <a:gd name="T81" fmla="*/ 65 h 709"/>
              <a:gd name="T82" fmla="*/ 185 w 354"/>
              <a:gd name="T83" fmla="*/ 43 h 709"/>
              <a:gd name="T84" fmla="*/ 194 w 354"/>
              <a:gd name="T85" fmla="*/ 38 h 709"/>
              <a:gd name="T86" fmla="*/ 222 w 354"/>
              <a:gd name="T87" fmla="*/ 35 h 709"/>
              <a:gd name="T88" fmla="*/ 222 w 354"/>
              <a:gd name="T89" fmla="*/ 35 h 709"/>
              <a:gd name="T90" fmla="*/ 264 w 354"/>
              <a:gd name="T91" fmla="*/ 20 h 709"/>
              <a:gd name="T92" fmla="*/ 289 w 354"/>
              <a:gd name="T93" fmla="*/ 6 h 709"/>
              <a:gd name="T94" fmla="*/ 299 w 354"/>
              <a:gd name="T95" fmla="*/ 4 h 709"/>
              <a:gd name="T96" fmla="*/ 328 w 354"/>
              <a:gd name="T97" fmla="*/ 10 h 709"/>
              <a:gd name="T98" fmla="*/ 328 w 354"/>
              <a:gd name="T99" fmla="*/ 10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4" h="709">
                <a:moveTo>
                  <a:pt x="354" y="709"/>
                </a:moveTo>
                <a:cubicBezTo>
                  <a:pt x="348" y="709"/>
                  <a:pt x="343" y="709"/>
                  <a:pt x="337" y="708"/>
                </a:cubicBezTo>
                <a:cubicBezTo>
                  <a:pt x="337" y="700"/>
                  <a:pt x="337" y="700"/>
                  <a:pt x="337" y="700"/>
                </a:cubicBezTo>
                <a:cubicBezTo>
                  <a:pt x="343" y="700"/>
                  <a:pt x="349" y="700"/>
                  <a:pt x="354" y="700"/>
                </a:cubicBezTo>
                <a:lnTo>
                  <a:pt x="354" y="709"/>
                </a:lnTo>
                <a:close/>
                <a:moveTo>
                  <a:pt x="326" y="708"/>
                </a:moveTo>
                <a:cubicBezTo>
                  <a:pt x="321" y="707"/>
                  <a:pt x="315" y="707"/>
                  <a:pt x="309" y="706"/>
                </a:cubicBezTo>
                <a:cubicBezTo>
                  <a:pt x="310" y="697"/>
                  <a:pt x="310" y="697"/>
                  <a:pt x="310" y="697"/>
                </a:cubicBezTo>
                <a:cubicBezTo>
                  <a:pt x="316" y="698"/>
                  <a:pt x="321" y="699"/>
                  <a:pt x="327" y="699"/>
                </a:cubicBezTo>
                <a:lnTo>
                  <a:pt x="326" y="708"/>
                </a:lnTo>
                <a:close/>
                <a:moveTo>
                  <a:pt x="299" y="704"/>
                </a:moveTo>
                <a:cubicBezTo>
                  <a:pt x="293" y="703"/>
                  <a:pt x="287" y="702"/>
                  <a:pt x="282" y="701"/>
                </a:cubicBezTo>
                <a:cubicBezTo>
                  <a:pt x="283" y="693"/>
                  <a:pt x="283" y="693"/>
                  <a:pt x="283" y="693"/>
                </a:cubicBezTo>
                <a:cubicBezTo>
                  <a:pt x="289" y="694"/>
                  <a:pt x="294" y="695"/>
                  <a:pt x="300" y="696"/>
                </a:cubicBezTo>
                <a:lnTo>
                  <a:pt x="299" y="704"/>
                </a:lnTo>
                <a:close/>
                <a:moveTo>
                  <a:pt x="271" y="699"/>
                </a:moveTo>
                <a:cubicBezTo>
                  <a:pt x="266" y="698"/>
                  <a:pt x="260" y="696"/>
                  <a:pt x="255" y="695"/>
                </a:cubicBezTo>
                <a:cubicBezTo>
                  <a:pt x="257" y="686"/>
                  <a:pt x="257" y="686"/>
                  <a:pt x="257" y="686"/>
                </a:cubicBezTo>
                <a:cubicBezTo>
                  <a:pt x="262" y="688"/>
                  <a:pt x="268" y="689"/>
                  <a:pt x="273" y="691"/>
                </a:cubicBezTo>
                <a:lnTo>
                  <a:pt x="271" y="699"/>
                </a:lnTo>
                <a:close/>
                <a:moveTo>
                  <a:pt x="245" y="691"/>
                </a:moveTo>
                <a:cubicBezTo>
                  <a:pt x="239" y="690"/>
                  <a:pt x="234" y="688"/>
                  <a:pt x="228" y="686"/>
                </a:cubicBezTo>
                <a:cubicBezTo>
                  <a:pt x="231" y="678"/>
                  <a:pt x="231" y="678"/>
                  <a:pt x="231" y="678"/>
                </a:cubicBezTo>
                <a:cubicBezTo>
                  <a:pt x="236" y="680"/>
                  <a:pt x="242" y="681"/>
                  <a:pt x="247" y="683"/>
                </a:cubicBezTo>
                <a:lnTo>
                  <a:pt x="245" y="691"/>
                </a:lnTo>
                <a:close/>
                <a:moveTo>
                  <a:pt x="218" y="682"/>
                </a:moveTo>
                <a:cubicBezTo>
                  <a:pt x="213" y="680"/>
                  <a:pt x="208" y="677"/>
                  <a:pt x="202" y="675"/>
                </a:cubicBezTo>
                <a:cubicBezTo>
                  <a:pt x="206" y="667"/>
                  <a:pt x="206" y="667"/>
                  <a:pt x="206" y="667"/>
                </a:cubicBezTo>
                <a:cubicBezTo>
                  <a:pt x="211" y="669"/>
                  <a:pt x="216" y="672"/>
                  <a:pt x="222" y="674"/>
                </a:cubicBezTo>
                <a:lnTo>
                  <a:pt x="218" y="682"/>
                </a:lnTo>
                <a:close/>
                <a:moveTo>
                  <a:pt x="193" y="670"/>
                </a:moveTo>
                <a:cubicBezTo>
                  <a:pt x="188" y="667"/>
                  <a:pt x="183" y="665"/>
                  <a:pt x="178" y="662"/>
                </a:cubicBezTo>
                <a:cubicBezTo>
                  <a:pt x="182" y="654"/>
                  <a:pt x="182" y="654"/>
                  <a:pt x="182" y="654"/>
                </a:cubicBezTo>
                <a:cubicBezTo>
                  <a:pt x="187" y="657"/>
                  <a:pt x="192" y="660"/>
                  <a:pt x="197" y="662"/>
                </a:cubicBezTo>
                <a:lnTo>
                  <a:pt x="193" y="670"/>
                </a:lnTo>
                <a:close/>
                <a:moveTo>
                  <a:pt x="169" y="656"/>
                </a:moveTo>
                <a:cubicBezTo>
                  <a:pt x="164" y="653"/>
                  <a:pt x="159" y="650"/>
                  <a:pt x="154" y="647"/>
                </a:cubicBezTo>
                <a:cubicBezTo>
                  <a:pt x="159" y="640"/>
                  <a:pt x="159" y="640"/>
                  <a:pt x="159" y="640"/>
                </a:cubicBezTo>
                <a:cubicBezTo>
                  <a:pt x="164" y="643"/>
                  <a:pt x="168" y="646"/>
                  <a:pt x="173" y="649"/>
                </a:cubicBezTo>
                <a:lnTo>
                  <a:pt x="169" y="656"/>
                </a:lnTo>
                <a:close/>
                <a:moveTo>
                  <a:pt x="146" y="641"/>
                </a:moveTo>
                <a:cubicBezTo>
                  <a:pt x="141" y="637"/>
                  <a:pt x="136" y="634"/>
                  <a:pt x="132" y="630"/>
                </a:cubicBezTo>
                <a:cubicBezTo>
                  <a:pt x="137" y="624"/>
                  <a:pt x="137" y="624"/>
                  <a:pt x="137" y="624"/>
                </a:cubicBezTo>
                <a:cubicBezTo>
                  <a:pt x="142" y="627"/>
                  <a:pt x="146" y="631"/>
                  <a:pt x="151" y="634"/>
                </a:cubicBezTo>
                <a:lnTo>
                  <a:pt x="146" y="641"/>
                </a:lnTo>
                <a:close/>
                <a:moveTo>
                  <a:pt x="124" y="624"/>
                </a:moveTo>
                <a:cubicBezTo>
                  <a:pt x="119" y="620"/>
                  <a:pt x="115" y="616"/>
                  <a:pt x="111" y="612"/>
                </a:cubicBezTo>
                <a:cubicBezTo>
                  <a:pt x="117" y="606"/>
                  <a:pt x="117" y="606"/>
                  <a:pt x="117" y="606"/>
                </a:cubicBezTo>
                <a:cubicBezTo>
                  <a:pt x="121" y="610"/>
                  <a:pt x="125" y="613"/>
                  <a:pt x="129" y="617"/>
                </a:cubicBezTo>
                <a:lnTo>
                  <a:pt x="124" y="624"/>
                </a:lnTo>
                <a:close/>
                <a:moveTo>
                  <a:pt x="103" y="605"/>
                </a:moveTo>
                <a:cubicBezTo>
                  <a:pt x="99" y="601"/>
                  <a:pt x="95" y="596"/>
                  <a:pt x="91" y="592"/>
                </a:cubicBezTo>
                <a:cubicBezTo>
                  <a:pt x="98" y="586"/>
                  <a:pt x="98" y="586"/>
                  <a:pt x="98" y="586"/>
                </a:cubicBezTo>
                <a:cubicBezTo>
                  <a:pt x="102" y="590"/>
                  <a:pt x="105" y="595"/>
                  <a:pt x="109" y="599"/>
                </a:cubicBezTo>
                <a:lnTo>
                  <a:pt x="103" y="605"/>
                </a:lnTo>
                <a:close/>
                <a:moveTo>
                  <a:pt x="84" y="584"/>
                </a:moveTo>
                <a:cubicBezTo>
                  <a:pt x="81" y="580"/>
                  <a:pt x="77" y="575"/>
                  <a:pt x="74" y="571"/>
                </a:cubicBezTo>
                <a:cubicBezTo>
                  <a:pt x="80" y="565"/>
                  <a:pt x="80" y="565"/>
                  <a:pt x="80" y="565"/>
                </a:cubicBezTo>
                <a:cubicBezTo>
                  <a:pt x="84" y="570"/>
                  <a:pt x="87" y="574"/>
                  <a:pt x="91" y="579"/>
                </a:cubicBezTo>
                <a:lnTo>
                  <a:pt x="84" y="584"/>
                </a:lnTo>
                <a:close/>
                <a:moveTo>
                  <a:pt x="67" y="562"/>
                </a:moveTo>
                <a:cubicBezTo>
                  <a:pt x="64" y="558"/>
                  <a:pt x="61" y="553"/>
                  <a:pt x="57" y="548"/>
                </a:cubicBezTo>
                <a:cubicBezTo>
                  <a:pt x="65" y="543"/>
                  <a:pt x="65" y="543"/>
                  <a:pt x="65" y="543"/>
                </a:cubicBezTo>
                <a:cubicBezTo>
                  <a:pt x="68" y="548"/>
                  <a:pt x="71" y="553"/>
                  <a:pt x="74" y="557"/>
                </a:cubicBezTo>
                <a:lnTo>
                  <a:pt x="67" y="562"/>
                </a:lnTo>
                <a:close/>
                <a:moveTo>
                  <a:pt x="52" y="539"/>
                </a:moveTo>
                <a:cubicBezTo>
                  <a:pt x="49" y="534"/>
                  <a:pt x="46" y="529"/>
                  <a:pt x="43" y="524"/>
                </a:cubicBezTo>
                <a:cubicBezTo>
                  <a:pt x="51" y="520"/>
                  <a:pt x="51" y="520"/>
                  <a:pt x="51" y="520"/>
                </a:cubicBezTo>
                <a:cubicBezTo>
                  <a:pt x="53" y="525"/>
                  <a:pt x="56" y="530"/>
                  <a:pt x="59" y="535"/>
                </a:cubicBezTo>
                <a:lnTo>
                  <a:pt x="52" y="539"/>
                </a:lnTo>
                <a:close/>
                <a:moveTo>
                  <a:pt x="38" y="515"/>
                </a:moveTo>
                <a:cubicBezTo>
                  <a:pt x="36" y="510"/>
                  <a:pt x="33" y="505"/>
                  <a:pt x="31" y="499"/>
                </a:cubicBezTo>
                <a:cubicBezTo>
                  <a:pt x="39" y="496"/>
                  <a:pt x="39" y="496"/>
                  <a:pt x="39" y="496"/>
                </a:cubicBezTo>
                <a:cubicBezTo>
                  <a:pt x="41" y="501"/>
                  <a:pt x="43" y="506"/>
                  <a:pt x="46" y="511"/>
                </a:cubicBezTo>
                <a:lnTo>
                  <a:pt x="38" y="515"/>
                </a:lnTo>
                <a:close/>
                <a:moveTo>
                  <a:pt x="27" y="490"/>
                </a:moveTo>
                <a:cubicBezTo>
                  <a:pt x="24" y="484"/>
                  <a:pt x="22" y="479"/>
                  <a:pt x="20" y="473"/>
                </a:cubicBezTo>
                <a:cubicBezTo>
                  <a:pt x="28" y="471"/>
                  <a:pt x="28" y="471"/>
                  <a:pt x="28" y="471"/>
                </a:cubicBezTo>
                <a:cubicBezTo>
                  <a:pt x="30" y="476"/>
                  <a:pt x="32" y="481"/>
                  <a:pt x="35" y="486"/>
                </a:cubicBezTo>
                <a:lnTo>
                  <a:pt x="27" y="490"/>
                </a:lnTo>
                <a:close/>
                <a:moveTo>
                  <a:pt x="17" y="464"/>
                </a:moveTo>
                <a:cubicBezTo>
                  <a:pt x="15" y="458"/>
                  <a:pt x="14" y="452"/>
                  <a:pt x="12" y="447"/>
                </a:cubicBezTo>
                <a:cubicBezTo>
                  <a:pt x="20" y="445"/>
                  <a:pt x="20" y="445"/>
                  <a:pt x="20" y="445"/>
                </a:cubicBezTo>
                <a:cubicBezTo>
                  <a:pt x="22" y="450"/>
                  <a:pt x="23" y="456"/>
                  <a:pt x="25" y="461"/>
                </a:cubicBezTo>
                <a:lnTo>
                  <a:pt x="17" y="464"/>
                </a:lnTo>
                <a:close/>
                <a:moveTo>
                  <a:pt x="9" y="437"/>
                </a:moveTo>
                <a:cubicBezTo>
                  <a:pt x="8" y="431"/>
                  <a:pt x="7" y="425"/>
                  <a:pt x="6" y="420"/>
                </a:cubicBezTo>
                <a:cubicBezTo>
                  <a:pt x="14" y="418"/>
                  <a:pt x="14" y="418"/>
                  <a:pt x="14" y="418"/>
                </a:cubicBezTo>
                <a:cubicBezTo>
                  <a:pt x="15" y="424"/>
                  <a:pt x="17" y="429"/>
                  <a:pt x="18" y="435"/>
                </a:cubicBezTo>
                <a:lnTo>
                  <a:pt x="9" y="437"/>
                </a:lnTo>
                <a:close/>
                <a:moveTo>
                  <a:pt x="4" y="409"/>
                </a:moveTo>
                <a:cubicBezTo>
                  <a:pt x="3" y="404"/>
                  <a:pt x="2" y="398"/>
                  <a:pt x="2" y="392"/>
                </a:cubicBezTo>
                <a:cubicBezTo>
                  <a:pt x="10" y="391"/>
                  <a:pt x="10" y="391"/>
                  <a:pt x="10" y="391"/>
                </a:cubicBezTo>
                <a:cubicBezTo>
                  <a:pt x="11" y="397"/>
                  <a:pt x="12" y="403"/>
                  <a:pt x="13" y="408"/>
                </a:cubicBezTo>
                <a:lnTo>
                  <a:pt x="4" y="409"/>
                </a:lnTo>
                <a:close/>
                <a:moveTo>
                  <a:pt x="1" y="382"/>
                </a:moveTo>
                <a:cubicBezTo>
                  <a:pt x="0" y="376"/>
                  <a:pt x="0" y="370"/>
                  <a:pt x="0" y="364"/>
                </a:cubicBezTo>
                <a:cubicBezTo>
                  <a:pt x="9" y="364"/>
                  <a:pt x="9" y="364"/>
                  <a:pt x="9" y="364"/>
                </a:cubicBezTo>
                <a:cubicBezTo>
                  <a:pt x="9" y="370"/>
                  <a:pt x="9" y="376"/>
                  <a:pt x="9" y="381"/>
                </a:cubicBezTo>
                <a:lnTo>
                  <a:pt x="1" y="382"/>
                </a:lnTo>
                <a:close/>
                <a:moveTo>
                  <a:pt x="8" y="354"/>
                </a:moveTo>
                <a:cubicBezTo>
                  <a:pt x="0" y="354"/>
                  <a:pt x="0" y="354"/>
                  <a:pt x="0" y="354"/>
                </a:cubicBezTo>
                <a:cubicBezTo>
                  <a:pt x="0" y="348"/>
                  <a:pt x="0" y="342"/>
                  <a:pt x="0" y="337"/>
                </a:cubicBezTo>
                <a:cubicBezTo>
                  <a:pt x="9" y="337"/>
                  <a:pt x="9" y="337"/>
                  <a:pt x="9" y="337"/>
                </a:cubicBezTo>
                <a:cubicBezTo>
                  <a:pt x="9" y="343"/>
                  <a:pt x="8" y="348"/>
                  <a:pt x="8" y="354"/>
                </a:cubicBezTo>
                <a:close/>
                <a:moveTo>
                  <a:pt x="10" y="327"/>
                </a:moveTo>
                <a:cubicBezTo>
                  <a:pt x="1" y="326"/>
                  <a:pt x="1" y="326"/>
                  <a:pt x="1" y="326"/>
                </a:cubicBezTo>
                <a:cubicBezTo>
                  <a:pt x="1" y="320"/>
                  <a:pt x="2" y="315"/>
                  <a:pt x="3" y="309"/>
                </a:cubicBezTo>
                <a:cubicBezTo>
                  <a:pt x="11" y="310"/>
                  <a:pt x="11" y="310"/>
                  <a:pt x="11" y="310"/>
                </a:cubicBezTo>
                <a:cubicBezTo>
                  <a:pt x="11" y="316"/>
                  <a:pt x="10" y="321"/>
                  <a:pt x="10" y="327"/>
                </a:cubicBezTo>
                <a:close/>
                <a:moveTo>
                  <a:pt x="13" y="300"/>
                </a:moveTo>
                <a:cubicBezTo>
                  <a:pt x="4" y="299"/>
                  <a:pt x="4" y="299"/>
                  <a:pt x="4" y="299"/>
                </a:cubicBezTo>
                <a:cubicBezTo>
                  <a:pt x="5" y="293"/>
                  <a:pt x="6" y="287"/>
                  <a:pt x="7" y="281"/>
                </a:cubicBezTo>
                <a:cubicBezTo>
                  <a:pt x="16" y="283"/>
                  <a:pt x="16" y="283"/>
                  <a:pt x="16" y="283"/>
                </a:cubicBezTo>
                <a:cubicBezTo>
                  <a:pt x="15" y="289"/>
                  <a:pt x="14" y="294"/>
                  <a:pt x="13" y="300"/>
                </a:cubicBezTo>
                <a:close/>
                <a:moveTo>
                  <a:pt x="18" y="273"/>
                </a:moveTo>
                <a:cubicBezTo>
                  <a:pt x="10" y="271"/>
                  <a:pt x="10" y="271"/>
                  <a:pt x="10" y="271"/>
                </a:cubicBezTo>
                <a:cubicBezTo>
                  <a:pt x="11" y="266"/>
                  <a:pt x="12" y="260"/>
                  <a:pt x="14" y="254"/>
                </a:cubicBezTo>
                <a:cubicBezTo>
                  <a:pt x="22" y="257"/>
                  <a:pt x="22" y="257"/>
                  <a:pt x="22" y="257"/>
                </a:cubicBezTo>
                <a:cubicBezTo>
                  <a:pt x="21" y="262"/>
                  <a:pt x="19" y="268"/>
                  <a:pt x="18" y="273"/>
                </a:cubicBezTo>
                <a:close/>
                <a:moveTo>
                  <a:pt x="25" y="247"/>
                </a:moveTo>
                <a:cubicBezTo>
                  <a:pt x="17" y="244"/>
                  <a:pt x="17" y="244"/>
                  <a:pt x="17" y="244"/>
                </a:cubicBezTo>
                <a:cubicBezTo>
                  <a:pt x="19" y="239"/>
                  <a:pt x="21" y="233"/>
                  <a:pt x="23" y="228"/>
                </a:cubicBezTo>
                <a:cubicBezTo>
                  <a:pt x="31" y="231"/>
                  <a:pt x="31" y="231"/>
                  <a:pt x="31" y="231"/>
                </a:cubicBezTo>
                <a:cubicBezTo>
                  <a:pt x="29" y="236"/>
                  <a:pt x="27" y="242"/>
                  <a:pt x="25" y="247"/>
                </a:cubicBezTo>
                <a:close/>
                <a:moveTo>
                  <a:pt x="35" y="222"/>
                </a:moveTo>
                <a:cubicBezTo>
                  <a:pt x="27" y="218"/>
                  <a:pt x="27" y="218"/>
                  <a:pt x="27" y="218"/>
                </a:cubicBezTo>
                <a:cubicBezTo>
                  <a:pt x="29" y="213"/>
                  <a:pt x="32" y="208"/>
                  <a:pt x="34" y="202"/>
                </a:cubicBezTo>
                <a:cubicBezTo>
                  <a:pt x="42" y="206"/>
                  <a:pt x="42" y="206"/>
                  <a:pt x="42" y="206"/>
                </a:cubicBezTo>
                <a:cubicBezTo>
                  <a:pt x="39" y="211"/>
                  <a:pt x="37" y="216"/>
                  <a:pt x="35" y="222"/>
                </a:cubicBezTo>
                <a:close/>
                <a:moveTo>
                  <a:pt x="46" y="197"/>
                </a:moveTo>
                <a:cubicBezTo>
                  <a:pt x="39" y="193"/>
                  <a:pt x="39" y="193"/>
                  <a:pt x="39" y="193"/>
                </a:cubicBezTo>
                <a:cubicBezTo>
                  <a:pt x="41" y="188"/>
                  <a:pt x="44" y="183"/>
                  <a:pt x="47" y="178"/>
                </a:cubicBezTo>
                <a:cubicBezTo>
                  <a:pt x="54" y="182"/>
                  <a:pt x="54" y="182"/>
                  <a:pt x="54" y="182"/>
                </a:cubicBezTo>
                <a:cubicBezTo>
                  <a:pt x="52" y="187"/>
                  <a:pt x="49" y="192"/>
                  <a:pt x="46" y="197"/>
                </a:cubicBezTo>
                <a:close/>
                <a:moveTo>
                  <a:pt x="60" y="173"/>
                </a:moveTo>
                <a:cubicBezTo>
                  <a:pt x="52" y="169"/>
                  <a:pt x="52" y="169"/>
                  <a:pt x="52" y="169"/>
                </a:cubicBezTo>
                <a:cubicBezTo>
                  <a:pt x="55" y="164"/>
                  <a:pt x="59" y="159"/>
                  <a:pt x="62" y="154"/>
                </a:cubicBezTo>
                <a:cubicBezTo>
                  <a:pt x="69" y="159"/>
                  <a:pt x="69" y="159"/>
                  <a:pt x="69" y="159"/>
                </a:cubicBezTo>
                <a:cubicBezTo>
                  <a:pt x="66" y="164"/>
                  <a:pt x="63" y="168"/>
                  <a:pt x="60" y="173"/>
                </a:cubicBezTo>
                <a:close/>
                <a:moveTo>
                  <a:pt x="75" y="151"/>
                </a:moveTo>
                <a:cubicBezTo>
                  <a:pt x="68" y="146"/>
                  <a:pt x="68" y="146"/>
                  <a:pt x="68" y="146"/>
                </a:cubicBezTo>
                <a:cubicBezTo>
                  <a:pt x="71" y="141"/>
                  <a:pt x="75" y="136"/>
                  <a:pt x="78" y="132"/>
                </a:cubicBezTo>
                <a:cubicBezTo>
                  <a:pt x="85" y="137"/>
                  <a:pt x="85" y="137"/>
                  <a:pt x="85" y="137"/>
                </a:cubicBezTo>
                <a:cubicBezTo>
                  <a:pt x="82" y="142"/>
                  <a:pt x="78" y="146"/>
                  <a:pt x="75" y="151"/>
                </a:cubicBezTo>
                <a:close/>
                <a:moveTo>
                  <a:pt x="92" y="129"/>
                </a:moveTo>
                <a:cubicBezTo>
                  <a:pt x="85" y="124"/>
                  <a:pt x="85" y="124"/>
                  <a:pt x="85" y="124"/>
                </a:cubicBezTo>
                <a:cubicBezTo>
                  <a:pt x="89" y="119"/>
                  <a:pt x="93" y="115"/>
                  <a:pt x="97" y="111"/>
                </a:cubicBezTo>
                <a:cubicBezTo>
                  <a:pt x="103" y="117"/>
                  <a:pt x="103" y="117"/>
                  <a:pt x="103" y="117"/>
                </a:cubicBezTo>
                <a:cubicBezTo>
                  <a:pt x="99" y="121"/>
                  <a:pt x="95" y="125"/>
                  <a:pt x="92" y="129"/>
                </a:cubicBezTo>
                <a:close/>
                <a:moveTo>
                  <a:pt x="110" y="109"/>
                </a:moveTo>
                <a:cubicBezTo>
                  <a:pt x="104" y="103"/>
                  <a:pt x="104" y="103"/>
                  <a:pt x="104" y="103"/>
                </a:cubicBezTo>
                <a:cubicBezTo>
                  <a:pt x="108" y="99"/>
                  <a:pt x="112" y="95"/>
                  <a:pt x="117" y="91"/>
                </a:cubicBezTo>
                <a:cubicBezTo>
                  <a:pt x="123" y="98"/>
                  <a:pt x="123" y="98"/>
                  <a:pt x="123" y="98"/>
                </a:cubicBezTo>
                <a:cubicBezTo>
                  <a:pt x="118" y="101"/>
                  <a:pt x="114" y="105"/>
                  <a:pt x="110" y="109"/>
                </a:cubicBezTo>
                <a:close/>
                <a:moveTo>
                  <a:pt x="130" y="91"/>
                </a:moveTo>
                <a:cubicBezTo>
                  <a:pt x="125" y="84"/>
                  <a:pt x="125" y="84"/>
                  <a:pt x="125" y="84"/>
                </a:cubicBezTo>
                <a:cubicBezTo>
                  <a:pt x="129" y="81"/>
                  <a:pt x="134" y="77"/>
                  <a:pt x="138" y="73"/>
                </a:cubicBezTo>
                <a:cubicBezTo>
                  <a:pt x="143" y="80"/>
                  <a:pt x="143" y="80"/>
                  <a:pt x="143" y="80"/>
                </a:cubicBezTo>
                <a:cubicBezTo>
                  <a:pt x="139" y="84"/>
                  <a:pt x="134" y="87"/>
                  <a:pt x="130" y="91"/>
                </a:cubicBezTo>
                <a:close/>
                <a:moveTo>
                  <a:pt x="152" y="74"/>
                </a:moveTo>
                <a:cubicBezTo>
                  <a:pt x="146" y="67"/>
                  <a:pt x="146" y="67"/>
                  <a:pt x="146" y="67"/>
                </a:cubicBezTo>
                <a:cubicBezTo>
                  <a:pt x="151" y="64"/>
                  <a:pt x="156" y="61"/>
                  <a:pt x="161" y="57"/>
                </a:cubicBezTo>
                <a:cubicBezTo>
                  <a:pt x="166" y="65"/>
                  <a:pt x="166" y="65"/>
                  <a:pt x="166" y="65"/>
                </a:cubicBezTo>
                <a:cubicBezTo>
                  <a:pt x="161" y="68"/>
                  <a:pt x="156" y="71"/>
                  <a:pt x="152" y="74"/>
                </a:cubicBezTo>
                <a:close/>
                <a:moveTo>
                  <a:pt x="174" y="59"/>
                </a:moveTo>
                <a:cubicBezTo>
                  <a:pt x="170" y="52"/>
                  <a:pt x="170" y="52"/>
                  <a:pt x="170" y="52"/>
                </a:cubicBezTo>
                <a:cubicBezTo>
                  <a:pt x="175" y="49"/>
                  <a:pt x="180" y="46"/>
                  <a:pt x="185" y="43"/>
                </a:cubicBezTo>
                <a:cubicBezTo>
                  <a:pt x="189" y="51"/>
                  <a:pt x="189" y="51"/>
                  <a:pt x="189" y="51"/>
                </a:cubicBezTo>
                <a:cubicBezTo>
                  <a:pt x="184" y="53"/>
                  <a:pt x="179" y="56"/>
                  <a:pt x="174" y="59"/>
                </a:cubicBezTo>
                <a:close/>
                <a:moveTo>
                  <a:pt x="198" y="46"/>
                </a:moveTo>
                <a:cubicBezTo>
                  <a:pt x="194" y="38"/>
                  <a:pt x="194" y="38"/>
                  <a:pt x="194" y="38"/>
                </a:cubicBezTo>
                <a:cubicBezTo>
                  <a:pt x="199" y="36"/>
                  <a:pt x="204" y="33"/>
                  <a:pt x="210" y="31"/>
                </a:cubicBezTo>
                <a:cubicBezTo>
                  <a:pt x="213" y="39"/>
                  <a:pt x="213" y="39"/>
                  <a:pt x="213" y="39"/>
                </a:cubicBezTo>
                <a:cubicBezTo>
                  <a:pt x="208" y="41"/>
                  <a:pt x="203" y="43"/>
                  <a:pt x="198" y="46"/>
                </a:cubicBezTo>
                <a:close/>
                <a:moveTo>
                  <a:pt x="222" y="35"/>
                </a:moveTo>
                <a:cubicBezTo>
                  <a:pt x="219" y="27"/>
                  <a:pt x="219" y="27"/>
                  <a:pt x="219" y="27"/>
                </a:cubicBezTo>
                <a:cubicBezTo>
                  <a:pt x="224" y="24"/>
                  <a:pt x="230" y="22"/>
                  <a:pt x="235" y="20"/>
                </a:cubicBezTo>
                <a:cubicBezTo>
                  <a:pt x="238" y="29"/>
                  <a:pt x="238" y="29"/>
                  <a:pt x="238" y="29"/>
                </a:cubicBezTo>
                <a:cubicBezTo>
                  <a:pt x="233" y="30"/>
                  <a:pt x="228" y="32"/>
                  <a:pt x="222" y="35"/>
                </a:cubicBezTo>
                <a:close/>
                <a:moveTo>
                  <a:pt x="248" y="25"/>
                </a:moveTo>
                <a:cubicBezTo>
                  <a:pt x="245" y="17"/>
                  <a:pt x="245" y="17"/>
                  <a:pt x="245" y="17"/>
                </a:cubicBezTo>
                <a:cubicBezTo>
                  <a:pt x="251" y="15"/>
                  <a:pt x="256" y="14"/>
                  <a:pt x="262" y="12"/>
                </a:cubicBezTo>
                <a:cubicBezTo>
                  <a:pt x="264" y="20"/>
                  <a:pt x="264" y="20"/>
                  <a:pt x="264" y="20"/>
                </a:cubicBezTo>
                <a:cubicBezTo>
                  <a:pt x="259" y="22"/>
                  <a:pt x="253" y="24"/>
                  <a:pt x="248" y="25"/>
                </a:cubicBezTo>
                <a:close/>
                <a:moveTo>
                  <a:pt x="274" y="18"/>
                </a:moveTo>
                <a:cubicBezTo>
                  <a:pt x="272" y="10"/>
                  <a:pt x="272" y="10"/>
                  <a:pt x="272" y="10"/>
                </a:cubicBezTo>
                <a:cubicBezTo>
                  <a:pt x="278" y="8"/>
                  <a:pt x="283" y="7"/>
                  <a:pt x="289" y="6"/>
                </a:cubicBezTo>
                <a:cubicBezTo>
                  <a:pt x="291" y="14"/>
                  <a:pt x="291" y="14"/>
                  <a:pt x="291" y="14"/>
                </a:cubicBezTo>
                <a:cubicBezTo>
                  <a:pt x="285" y="15"/>
                  <a:pt x="280" y="17"/>
                  <a:pt x="274" y="18"/>
                </a:cubicBezTo>
                <a:close/>
                <a:moveTo>
                  <a:pt x="301" y="13"/>
                </a:moveTo>
                <a:cubicBezTo>
                  <a:pt x="299" y="4"/>
                  <a:pt x="299" y="4"/>
                  <a:pt x="299" y="4"/>
                </a:cubicBezTo>
                <a:cubicBezTo>
                  <a:pt x="305" y="3"/>
                  <a:pt x="311" y="3"/>
                  <a:pt x="317" y="2"/>
                </a:cubicBezTo>
                <a:cubicBezTo>
                  <a:pt x="318" y="11"/>
                  <a:pt x="318" y="11"/>
                  <a:pt x="318" y="11"/>
                </a:cubicBezTo>
                <a:cubicBezTo>
                  <a:pt x="312" y="11"/>
                  <a:pt x="306" y="12"/>
                  <a:pt x="301" y="13"/>
                </a:cubicBezTo>
                <a:close/>
                <a:moveTo>
                  <a:pt x="328" y="10"/>
                </a:moveTo>
                <a:cubicBezTo>
                  <a:pt x="327" y="1"/>
                  <a:pt x="327" y="1"/>
                  <a:pt x="327" y="1"/>
                </a:cubicBezTo>
                <a:cubicBezTo>
                  <a:pt x="333" y="1"/>
                  <a:pt x="339" y="0"/>
                  <a:pt x="344" y="0"/>
                </a:cubicBezTo>
                <a:cubicBezTo>
                  <a:pt x="345" y="9"/>
                  <a:pt x="345" y="9"/>
                  <a:pt x="345" y="9"/>
                </a:cubicBezTo>
                <a:cubicBezTo>
                  <a:pt x="339" y="9"/>
                  <a:pt x="333" y="9"/>
                  <a:pt x="328" y="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264" name="Thumbs Up"/>
          <p:cNvGrpSpPr/>
          <p:nvPr userDrawn="1"/>
        </p:nvGrpSpPr>
        <p:grpSpPr>
          <a:xfrm>
            <a:off x="7850677" y="3148671"/>
            <a:ext cx="339876" cy="282798"/>
            <a:chOff x="7850677" y="3148671"/>
            <a:chExt cx="339876" cy="282798"/>
          </a:xfrm>
          <a:solidFill>
            <a:schemeClr val="tx2"/>
          </a:solidFill>
        </p:grpSpPr>
        <p:sp>
          <p:nvSpPr>
            <p:cNvPr id="296" name="Freeform 62"/>
            <p:cNvSpPr>
              <a:spLocks noEditPoints="1"/>
            </p:cNvSpPr>
            <p:nvPr userDrawn="1"/>
          </p:nvSpPr>
          <p:spPr bwMode="auto">
            <a:xfrm>
              <a:off x="7850677" y="3249856"/>
              <a:ext cx="93401" cy="181613"/>
            </a:xfrm>
            <a:custGeom>
              <a:avLst/>
              <a:gdLst>
                <a:gd name="T0" fmla="*/ 72 w 72"/>
                <a:gd name="T1" fmla="*/ 140 h 140"/>
                <a:gd name="T2" fmla="*/ 25 w 72"/>
                <a:gd name="T3" fmla="*/ 140 h 140"/>
                <a:gd name="T4" fmla="*/ 0 w 72"/>
                <a:gd name="T5" fmla="*/ 0 h 140"/>
                <a:gd name="T6" fmla="*/ 72 w 72"/>
                <a:gd name="T7" fmla="*/ 0 h 140"/>
                <a:gd name="T8" fmla="*/ 72 w 72"/>
                <a:gd name="T9" fmla="*/ 140 h 140"/>
                <a:gd name="T10" fmla="*/ 37 w 72"/>
                <a:gd name="T11" fmla="*/ 124 h 140"/>
                <a:gd name="T12" fmla="*/ 56 w 72"/>
                <a:gd name="T13" fmla="*/ 124 h 140"/>
                <a:gd name="T14" fmla="*/ 56 w 72"/>
                <a:gd name="T15" fmla="*/ 14 h 140"/>
                <a:gd name="T16" fmla="*/ 18 w 72"/>
                <a:gd name="T17" fmla="*/ 14 h 140"/>
                <a:gd name="T18" fmla="*/ 37 w 72"/>
                <a:gd name="T19" fmla="*/ 12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140">
                  <a:moveTo>
                    <a:pt x="72" y="140"/>
                  </a:moveTo>
                  <a:lnTo>
                    <a:pt x="25" y="140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140"/>
                  </a:lnTo>
                  <a:close/>
                  <a:moveTo>
                    <a:pt x="37" y="124"/>
                  </a:moveTo>
                  <a:lnTo>
                    <a:pt x="56" y="124"/>
                  </a:lnTo>
                  <a:lnTo>
                    <a:pt x="56" y="14"/>
                  </a:lnTo>
                  <a:lnTo>
                    <a:pt x="18" y="14"/>
                  </a:lnTo>
                  <a:lnTo>
                    <a:pt x="37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97" name="Freeform 63"/>
            <p:cNvSpPr>
              <a:spLocks noEditPoints="1"/>
            </p:cNvSpPr>
            <p:nvPr userDrawn="1"/>
          </p:nvSpPr>
          <p:spPr bwMode="auto">
            <a:xfrm>
              <a:off x="7953158" y="3148671"/>
              <a:ext cx="237395" cy="282798"/>
            </a:xfrm>
            <a:custGeom>
              <a:avLst/>
              <a:gdLst>
                <a:gd name="T0" fmla="*/ 79 w 105"/>
                <a:gd name="T1" fmla="*/ 125 h 125"/>
                <a:gd name="T2" fmla="*/ 30 w 105"/>
                <a:gd name="T3" fmla="*/ 125 h 125"/>
                <a:gd name="T4" fmla="*/ 6 w 105"/>
                <a:gd name="T5" fmla="*/ 115 h 125"/>
                <a:gd name="T6" fmla="*/ 0 w 105"/>
                <a:gd name="T7" fmla="*/ 115 h 125"/>
                <a:gd name="T8" fmla="*/ 0 w 105"/>
                <a:gd name="T9" fmla="*/ 54 h 125"/>
                <a:gd name="T10" fmla="*/ 4 w 105"/>
                <a:gd name="T11" fmla="*/ 54 h 125"/>
                <a:gd name="T12" fmla="*/ 14 w 105"/>
                <a:gd name="T13" fmla="*/ 52 h 125"/>
                <a:gd name="T14" fmla="*/ 30 w 105"/>
                <a:gd name="T15" fmla="*/ 25 h 125"/>
                <a:gd name="T16" fmla="*/ 30 w 105"/>
                <a:gd name="T17" fmla="*/ 9 h 125"/>
                <a:gd name="T18" fmla="*/ 30 w 105"/>
                <a:gd name="T19" fmla="*/ 8 h 125"/>
                <a:gd name="T20" fmla="*/ 41 w 105"/>
                <a:gd name="T21" fmla="*/ 0 h 125"/>
                <a:gd name="T22" fmla="*/ 41 w 105"/>
                <a:gd name="T23" fmla="*/ 0 h 125"/>
                <a:gd name="T24" fmla="*/ 41 w 105"/>
                <a:gd name="T25" fmla="*/ 0 h 125"/>
                <a:gd name="T26" fmla="*/ 59 w 105"/>
                <a:gd name="T27" fmla="*/ 16 h 125"/>
                <a:gd name="T28" fmla="*/ 59 w 105"/>
                <a:gd name="T29" fmla="*/ 42 h 125"/>
                <a:gd name="T30" fmla="*/ 58 w 105"/>
                <a:gd name="T31" fmla="*/ 47 h 125"/>
                <a:gd name="T32" fmla="*/ 96 w 105"/>
                <a:gd name="T33" fmla="*/ 47 h 125"/>
                <a:gd name="T34" fmla="*/ 105 w 105"/>
                <a:gd name="T35" fmla="*/ 60 h 125"/>
                <a:gd name="T36" fmla="*/ 99 w 105"/>
                <a:gd name="T37" fmla="*/ 71 h 125"/>
                <a:gd name="T38" fmla="*/ 100 w 105"/>
                <a:gd name="T39" fmla="*/ 76 h 125"/>
                <a:gd name="T40" fmla="*/ 100 w 105"/>
                <a:gd name="T41" fmla="*/ 77 h 125"/>
                <a:gd name="T42" fmla="*/ 94 w 105"/>
                <a:gd name="T43" fmla="*/ 88 h 125"/>
                <a:gd name="T44" fmla="*/ 96 w 105"/>
                <a:gd name="T45" fmla="*/ 94 h 125"/>
                <a:gd name="T46" fmla="*/ 88 w 105"/>
                <a:gd name="T47" fmla="*/ 106 h 125"/>
                <a:gd name="T48" fmla="*/ 90 w 105"/>
                <a:gd name="T49" fmla="*/ 111 h 125"/>
                <a:gd name="T50" fmla="*/ 79 w 105"/>
                <a:gd name="T51" fmla="*/ 125 h 125"/>
                <a:gd name="T52" fmla="*/ 8 w 105"/>
                <a:gd name="T53" fmla="*/ 107 h 125"/>
                <a:gd name="T54" fmla="*/ 9 w 105"/>
                <a:gd name="T55" fmla="*/ 107 h 125"/>
                <a:gd name="T56" fmla="*/ 30 w 105"/>
                <a:gd name="T57" fmla="*/ 116 h 125"/>
                <a:gd name="T58" fmla="*/ 78 w 105"/>
                <a:gd name="T59" fmla="*/ 116 h 125"/>
                <a:gd name="T60" fmla="*/ 81 w 105"/>
                <a:gd name="T61" fmla="*/ 111 h 125"/>
                <a:gd name="T62" fmla="*/ 79 w 105"/>
                <a:gd name="T63" fmla="*/ 107 h 125"/>
                <a:gd name="T64" fmla="*/ 69 w 105"/>
                <a:gd name="T65" fmla="*/ 100 h 125"/>
                <a:gd name="T66" fmla="*/ 81 w 105"/>
                <a:gd name="T67" fmla="*/ 99 h 125"/>
                <a:gd name="T68" fmla="*/ 87 w 105"/>
                <a:gd name="T69" fmla="*/ 94 h 125"/>
                <a:gd name="T70" fmla="*/ 84 w 105"/>
                <a:gd name="T71" fmla="*/ 90 h 125"/>
                <a:gd name="T72" fmla="*/ 75 w 105"/>
                <a:gd name="T73" fmla="*/ 85 h 125"/>
                <a:gd name="T74" fmla="*/ 86 w 105"/>
                <a:gd name="T75" fmla="*/ 83 h 125"/>
                <a:gd name="T76" fmla="*/ 91 w 105"/>
                <a:gd name="T77" fmla="*/ 77 h 125"/>
                <a:gd name="T78" fmla="*/ 89 w 105"/>
                <a:gd name="T79" fmla="*/ 72 h 125"/>
                <a:gd name="T80" fmla="*/ 83 w 105"/>
                <a:gd name="T81" fmla="*/ 66 h 125"/>
                <a:gd name="T82" fmla="*/ 92 w 105"/>
                <a:gd name="T83" fmla="*/ 65 h 125"/>
                <a:gd name="T84" fmla="*/ 97 w 105"/>
                <a:gd name="T85" fmla="*/ 60 h 125"/>
                <a:gd name="T86" fmla="*/ 94 w 105"/>
                <a:gd name="T87" fmla="*/ 56 h 125"/>
                <a:gd name="T88" fmla="*/ 53 w 105"/>
                <a:gd name="T89" fmla="*/ 56 h 125"/>
                <a:gd name="T90" fmla="*/ 52 w 105"/>
                <a:gd name="T91" fmla="*/ 54 h 125"/>
                <a:gd name="T92" fmla="*/ 51 w 105"/>
                <a:gd name="T93" fmla="*/ 39 h 125"/>
                <a:gd name="T94" fmla="*/ 52 w 105"/>
                <a:gd name="T95" fmla="*/ 19 h 125"/>
                <a:gd name="T96" fmla="*/ 42 w 105"/>
                <a:gd name="T97" fmla="*/ 9 h 125"/>
                <a:gd name="T98" fmla="*/ 39 w 105"/>
                <a:gd name="T99" fmla="*/ 11 h 125"/>
                <a:gd name="T100" fmla="*/ 39 w 105"/>
                <a:gd name="T101" fmla="*/ 27 h 125"/>
                <a:gd name="T102" fmla="*/ 38 w 105"/>
                <a:gd name="T103" fmla="*/ 28 h 125"/>
                <a:gd name="T104" fmla="*/ 16 w 105"/>
                <a:gd name="T105" fmla="*/ 61 h 125"/>
                <a:gd name="T106" fmla="*/ 8 w 105"/>
                <a:gd name="T107" fmla="*/ 62 h 125"/>
                <a:gd name="T108" fmla="*/ 8 w 105"/>
                <a:gd name="T109" fmla="*/ 10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5" h="125">
                  <a:moveTo>
                    <a:pt x="79" y="125"/>
                  </a:moveTo>
                  <a:cubicBezTo>
                    <a:pt x="30" y="125"/>
                    <a:pt x="30" y="125"/>
                    <a:pt x="30" y="125"/>
                  </a:cubicBezTo>
                  <a:cubicBezTo>
                    <a:pt x="26" y="125"/>
                    <a:pt x="14" y="119"/>
                    <a:pt x="6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10" y="53"/>
                    <a:pt x="14" y="52"/>
                  </a:cubicBezTo>
                  <a:cubicBezTo>
                    <a:pt x="16" y="49"/>
                    <a:pt x="24" y="36"/>
                    <a:pt x="30" y="25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5"/>
                    <a:pt x="35" y="1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3" y="1"/>
                    <a:pt x="57" y="11"/>
                    <a:pt x="59" y="16"/>
                  </a:cubicBezTo>
                  <a:cubicBezTo>
                    <a:pt x="62" y="22"/>
                    <a:pt x="61" y="34"/>
                    <a:pt x="59" y="42"/>
                  </a:cubicBezTo>
                  <a:cubicBezTo>
                    <a:pt x="58" y="44"/>
                    <a:pt x="58" y="46"/>
                    <a:pt x="58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9" y="48"/>
                    <a:pt x="105" y="51"/>
                    <a:pt x="105" y="60"/>
                  </a:cubicBezTo>
                  <a:cubicBezTo>
                    <a:pt x="105" y="66"/>
                    <a:pt x="102" y="69"/>
                    <a:pt x="99" y="71"/>
                  </a:cubicBezTo>
                  <a:cubicBezTo>
                    <a:pt x="99" y="73"/>
                    <a:pt x="100" y="74"/>
                    <a:pt x="100" y="76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0" y="82"/>
                    <a:pt x="97" y="86"/>
                    <a:pt x="94" y="88"/>
                  </a:cubicBezTo>
                  <a:cubicBezTo>
                    <a:pt x="95" y="90"/>
                    <a:pt x="96" y="92"/>
                    <a:pt x="96" y="94"/>
                  </a:cubicBezTo>
                  <a:cubicBezTo>
                    <a:pt x="96" y="100"/>
                    <a:pt x="92" y="104"/>
                    <a:pt x="88" y="106"/>
                  </a:cubicBezTo>
                  <a:cubicBezTo>
                    <a:pt x="89" y="107"/>
                    <a:pt x="90" y="109"/>
                    <a:pt x="90" y="111"/>
                  </a:cubicBezTo>
                  <a:cubicBezTo>
                    <a:pt x="90" y="120"/>
                    <a:pt x="83" y="124"/>
                    <a:pt x="79" y="125"/>
                  </a:cubicBezTo>
                  <a:close/>
                  <a:moveTo>
                    <a:pt x="8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17" y="111"/>
                    <a:pt x="28" y="116"/>
                    <a:pt x="30" y="116"/>
                  </a:cubicBezTo>
                  <a:cubicBezTo>
                    <a:pt x="78" y="116"/>
                    <a:pt x="78" y="116"/>
                    <a:pt x="78" y="116"/>
                  </a:cubicBezTo>
                  <a:cubicBezTo>
                    <a:pt x="79" y="116"/>
                    <a:pt x="81" y="115"/>
                    <a:pt x="81" y="111"/>
                  </a:cubicBezTo>
                  <a:cubicBezTo>
                    <a:pt x="81" y="109"/>
                    <a:pt x="79" y="107"/>
                    <a:pt x="79" y="107"/>
                  </a:cubicBezTo>
                  <a:cubicBezTo>
                    <a:pt x="69" y="100"/>
                    <a:pt x="69" y="100"/>
                    <a:pt x="69" y="100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2" y="99"/>
                    <a:pt x="87" y="98"/>
                    <a:pt x="87" y="94"/>
                  </a:cubicBezTo>
                  <a:cubicBezTo>
                    <a:pt x="87" y="93"/>
                    <a:pt x="85" y="91"/>
                    <a:pt x="84" y="90"/>
                  </a:cubicBezTo>
                  <a:cubicBezTo>
                    <a:pt x="75" y="85"/>
                    <a:pt x="75" y="85"/>
                    <a:pt x="75" y="85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91" y="81"/>
                    <a:pt x="91" y="77"/>
                  </a:cubicBezTo>
                  <a:cubicBezTo>
                    <a:pt x="91" y="74"/>
                    <a:pt x="89" y="72"/>
                    <a:pt x="89" y="72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92" y="65"/>
                    <a:pt x="92" y="65"/>
                    <a:pt x="92" y="65"/>
                  </a:cubicBezTo>
                  <a:cubicBezTo>
                    <a:pt x="92" y="65"/>
                    <a:pt x="97" y="64"/>
                    <a:pt x="97" y="60"/>
                  </a:cubicBezTo>
                  <a:cubicBezTo>
                    <a:pt x="97" y="57"/>
                    <a:pt x="95" y="56"/>
                    <a:pt x="9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51" y="53"/>
                    <a:pt x="48" y="48"/>
                    <a:pt x="51" y="39"/>
                  </a:cubicBezTo>
                  <a:cubicBezTo>
                    <a:pt x="53" y="32"/>
                    <a:pt x="53" y="23"/>
                    <a:pt x="52" y="19"/>
                  </a:cubicBezTo>
                  <a:cubicBezTo>
                    <a:pt x="49" y="14"/>
                    <a:pt x="47" y="9"/>
                    <a:pt x="42" y="9"/>
                  </a:cubicBezTo>
                  <a:cubicBezTo>
                    <a:pt x="40" y="9"/>
                    <a:pt x="39" y="10"/>
                    <a:pt x="39" y="1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21" y="60"/>
                    <a:pt x="19" y="60"/>
                    <a:pt x="16" y="61"/>
                  </a:cubicBezTo>
                  <a:cubicBezTo>
                    <a:pt x="15" y="61"/>
                    <a:pt x="11" y="62"/>
                    <a:pt x="8" y="62"/>
                  </a:cubicBezTo>
                  <a:lnTo>
                    <a:pt x="8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97" name="Small Drop Pin"/>
          <p:cNvGrpSpPr/>
          <p:nvPr userDrawn="1"/>
        </p:nvGrpSpPr>
        <p:grpSpPr>
          <a:xfrm>
            <a:off x="6461333" y="2894413"/>
            <a:ext cx="346363" cy="230909"/>
            <a:chOff x="6461333" y="2894413"/>
            <a:chExt cx="346363" cy="230909"/>
          </a:xfrm>
        </p:grpSpPr>
        <p:sp>
          <p:nvSpPr>
            <p:cNvPr id="294" name="Freeform 60"/>
            <p:cNvSpPr>
              <a:spLocks noEditPoints="1"/>
            </p:cNvSpPr>
            <p:nvPr userDrawn="1"/>
          </p:nvSpPr>
          <p:spPr bwMode="auto">
            <a:xfrm>
              <a:off x="6461333" y="2894413"/>
              <a:ext cx="346363" cy="230909"/>
            </a:xfrm>
            <a:custGeom>
              <a:avLst/>
              <a:gdLst>
                <a:gd name="T0" fmla="*/ 51 w 153"/>
                <a:gd name="T1" fmla="*/ 102 h 102"/>
                <a:gd name="T2" fmla="*/ 0 w 153"/>
                <a:gd name="T3" fmla="*/ 52 h 102"/>
                <a:gd name="T4" fmla="*/ 15 w 153"/>
                <a:gd name="T5" fmla="*/ 15 h 102"/>
                <a:gd name="T6" fmla="*/ 51 w 153"/>
                <a:gd name="T7" fmla="*/ 0 h 102"/>
                <a:gd name="T8" fmla="*/ 51 w 153"/>
                <a:gd name="T9" fmla="*/ 0 h 102"/>
                <a:gd name="T10" fmla="*/ 75 w 153"/>
                <a:gd name="T11" fmla="*/ 6 h 102"/>
                <a:gd name="T12" fmla="*/ 153 w 153"/>
                <a:gd name="T13" fmla="*/ 50 h 102"/>
                <a:gd name="T14" fmla="*/ 76 w 153"/>
                <a:gd name="T15" fmla="*/ 96 h 102"/>
                <a:gd name="T16" fmla="*/ 51 w 153"/>
                <a:gd name="T17" fmla="*/ 102 h 102"/>
                <a:gd name="T18" fmla="*/ 51 w 153"/>
                <a:gd name="T19" fmla="*/ 9 h 102"/>
                <a:gd name="T20" fmla="*/ 51 w 153"/>
                <a:gd name="T21" fmla="*/ 9 h 102"/>
                <a:gd name="T22" fmla="*/ 21 w 153"/>
                <a:gd name="T23" fmla="*/ 22 h 102"/>
                <a:gd name="T24" fmla="*/ 9 w 153"/>
                <a:gd name="T25" fmla="*/ 52 h 102"/>
                <a:gd name="T26" fmla="*/ 51 w 153"/>
                <a:gd name="T27" fmla="*/ 94 h 102"/>
                <a:gd name="T28" fmla="*/ 71 w 153"/>
                <a:gd name="T29" fmla="*/ 89 h 102"/>
                <a:gd name="T30" fmla="*/ 136 w 153"/>
                <a:gd name="T31" fmla="*/ 50 h 102"/>
                <a:gd name="T32" fmla="*/ 71 w 153"/>
                <a:gd name="T33" fmla="*/ 14 h 102"/>
                <a:gd name="T34" fmla="*/ 51 w 153"/>
                <a:gd name="T35" fmla="*/ 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2">
                  <a:moveTo>
                    <a:pt x="51" y="102"/>
                  </a:moveTo>
                  <a:cubicBezTo>
                    <a:pt x="23" y="102"/>
                    <a:pt x="0" y="80"/>
                    <a:pt x="0" y="52"/>
                  </a:cubicBezTo>
                  <a:cubicBezTo>
                    <a:pt x="0" y="38"/>
                    <a:pt x="5" y="25"/>
                    <a:pt x="15" y="15"/>
                  </a:cubicBezTo>
                  <a:cubicBezTo>
                    <a:pt x="24" y="6"/>
                    <a:pt x="37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9" y="0"/>
                    <a:pt x="67" y="2"/>
                    <a:pt x="75" y="6"/>
                  </a:cubicBezTo>
                  <a:cubicBezTo>
                    <a:pt x="153" y="50"/>
                    <a:pt x="153" y="50"/>
                    <a:pt x="153" y="50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5" y="96"/>
                    <a:pt x="65" y="102"/>
                    <a:pt x="51" y="102"/>
                  </a:cubicBezTo>
                  <a:close/>
                  <a:moveTo>
                    <a:pt x="51" y="9"/>
                  </a:moveTo>
                  <a:cubicBezTo>
                    <a:pt x="51" y="9"/>
                    <a:pt x="51" y="9"/>
                    <a:pt x="51" y="9"/>
                  </a:cubicBezTo>
                  <a:cubicBezTo>
                    <a:pt x="39" y="9"/>
                    <a:pt x="29" y="13"/>
                    <a:pt x="21" y="22"/>
                  </a:cubicBezTo>
                  <a:cubicBezTo>
                    <a:pt x="13" y="30"/>
                    <a:pt x="9" y="40"/>
                    <a:pt x="9" y="52"/>
                  </a:cubicBezTo>
                  <a:cubicBezTo>
                    <a:pt x="9" y="75"/>
                    <a:pt x="28" y="94"/>
                    <a:pt x="51" y="94"/>
                  </a:cubicBezTo>
                  <a:cubicBezTo>
                    <a:pt x="63" y="94"/>
                    <a:pt x="71" y="89"/>
                    <a:pt x="71" y="89"/>
                  </a:cubicBezTo>
                  <a:cubicBezTo>
                    <a:pt x="136" y="50"/>
                    <a:pt x="136" y="50"/>
                    <a:pt x="136" y="50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65" y="10"/>
                    <a:pt x="58" y="9"/>
                    <a:pt x="5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95" name="Freeform 61"/>
            <p:cNvSpPr>
              <a:spLocks noEditPoints="1"/>
            </p:cNvSpPr>
            <p:nvPr userDrawn="1"/>
          </p:nvSpPr>
          <p:spPr bwMode="auto">
            <a:xfrm>
              <a:off x="6546951" y="2982625"/>
              <a:ext cx="54484" cy="54484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21 w 24"/>
                <a:gd name="T9" fmla="*/ 20 h 24"/>
                <a:gd name="T10" fmla="*/ 12 w 24"/>
                <a:gd name="T11" fmla="*/ 24 h 24"/>
                <a:gd name="T12" fmla="*/ 12 w 24"/>
                <a:gd name="T13" fmla="*/ 7 h 24"/>
                <a:gd name="T14" fmla="*/ 7 w 24"/>
                <a:gd name="T15" fmla="*/ 12 h 24"/>
                <a:gd name="T16" fmla="*/ 12 w 24"/>
                <a:gd name="T17" fmla="*/ 17 h 24"/>
                <a:gd name="T18" fmla="*/ 12 w 24"/>
                <a:gd name="T19" fmla="*/ 20 h 24"/>
                <a:gd name="T20" fmla="*/ 12 w 24"/>
                <a:gd name="T21" fmla="*/ 17 h 24"/>
                <a:gd name="T22" fmla="*/ 16 w 24"/>
                <a:gd name="T23" fmla="*/ 15 h 24"/>
                <a:gd name="T24" fmla="*/ 17 w 24"/>
                <a:gd name="T25" fmla="*/ 12 h 24"/>
                <a:gd name="T26" fmla="*/ 12 w 24"/>
                <a:gd name="T27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6" y="24"/>
                    <a:pt x="1" y="19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5"/>
                    <a:pt x="23" y="18"/>
                    <a:pt x="21" y="20"/>
                  </a:cubicBezTo>
                  <a:cubicBezTo>
                    <a:pt x="18" y="22"/>
                    <a:pt x="15" y="24"/>
                    <a:pt x="12" y="24"/>
                  </a:cubicBezTo>
                  <a:close/>
                  <a:moveTo>
                    <a:pt x="12" y="7"/>
                  </a:moveTo>
                  <a:cubicBezTo>
                    <a:pt x="10" y="7"/>
                    <a:pt x="7" y="9"/>
                    <a:pt x="7" y="12"/>
                  </a:cubicBezTo>
                  <a:cubicBezTo>
                    <a:pt x="7" y="15"/>
                    <a:pt x="10" y="17"/>
                    <a:pt x="12" y="17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4" y="17"/>
                    <a:pt x="15" y="16"/>
                    <a:pt x="16" y="15"/>
                  </a:cubicBezTo>
                  <a:cubicBezTo>
                    <a:pt x="17" y="14"/>
                    <a:pt x="17" y="13"/>
                    <a:pt x="17" y="12"/>
                  </a:cubicBezTo>
                  <a:cubicBezTo>
                    <a:pt x="17" y="9"/>
                    <a:pt x="15" y="7"/>
                    <a:pt x="12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98" name="Freeform 64"/>
            <p:cNvSpPr>
              <a:spLocks noEditPoints="1"/>
            </p:cNvSpPr>
            <p:nvPr userDrawn="1"/>
          </p:nvSpPr>
          <p:spPr bwMode="auto">
            <a:xfrm>
              <a:off x="6506737" y="2942410"/>
              <a:ext cx="136211" cy="133616"/>
            </a:xfrm>
            <a:custGeom>
              <a:avLst/>
              <a:gdLst>
                <a:gd name="T0" fmla="*/ 30 w 60"/>
                <a:gd name="T1" fmla="*/ 7 h 59"/>
                <a:gd name="T2" fmla="*/ 53 w 60"/>
                <a:gd name="T3" fmla="*/ 30 h 59"/>
                <a:gd name="T4" fmla="*/ 30 w 60"/>
                <a:gd name="T5" fmla="*/ 52 h 59"/>
                <a:gd name="T6" fmla="*/ 7 w 60"/>
                <a:gd name="T7" fmla="*/ 30 h 59"/>
                <a:gd name="T8" fmla="*/ 30 w 60"/>
                <a:gd name="T9" fmla="*/ 7 h 59"/>
                <a:gd name="T10" fmla="*/ 30 w 60"/>
                <a:gd name="T11" fmla="*/ 0 h 59"/>
                <a:gd name="T12" fmla="*/ 0 w 60"/>
                <a:gd name="T13" fmla="*/ 30 h 59"/>
                <a:gd name="T14" fmla="*/ 30 w 60"/>
                <a:gd name="T15" fmla="*/ 59 h 59"/>
                <a:gd name="T16" fmla="*/ 60 w 60"/>
                <a:gd name="T17" fmla="*/ 30 h 59"/>
                <a:gd name="T18" fmla="*/ 30 w 60"/>
                <a:gd name="T1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59">
                  <a:moveTo>
                    <a:pt x="30" y="7"/>
                  </a:moveTo>
                  <a:cubicBezTo>
                    <a:pt x="42" y="7"/>
                    <a:pt x="53" y="17"/>
                    <a:pt x="53" y="30"/>
                  </a:cubicBezTo>
                  <a:cubicBezTo>
                    <a:pt x="53" y="42"/>
                    <a:pt x="42" y="52"/>
                    <a:pt x="30" y="52"/>
                  </a:cubicBezTo>
                  <a:cubicBezTo>
                    <a:pt x="17" y="52"/>
                    <a:pt x="7" y="42"/>
                    <a:pt x="7" y="30"/>
                  </a:cubicBezTo>
                  <a:cubicBezTo>
                    <a:pt x="7" y="17"/>
                    <a:pt x="17" y="7"/>
                    <a:pt x="30" y="7"/>
                  </a:cubicBezTo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59"/>
                    <a:pt x="30" y="59"/>
                  </a:cubicBezTo>
                  <a:cubicBezTo>
                    <a:pt x="46" y="59"/>
                    <a:pt x="60" y="46"/>
                    <a:pt x="60" y="30"/>
                  </a:cubicBezTo>
                  <a:cubicBezTo>
                    <a:pt x="60" y="13"/>
                    <a:pt x="46" y="0"/>
                    <a:pt x="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96" name="Big Drop Pin"/>
          <p:cNvGrpSpPr/>
          <p:nvPr userDrawn="1"/>
        </p:nvGrpSpPr>
        <p:grpSpPr>
          <a:xfrm>
            <a:off x="7582148" y="2258765"/>
            <a:ext cx="551327" cy="556516"/>
            <a:chOff x="7582148" y="2258765"/>
            <a:chExt cx="551327" cy="556516"/>
          </a:xfrm>
        </p:grpSpPr>
        <p:sp>
          <p:nvSpPr>
            <p:cNvPr id="299" name="Freeform 65"/>
            <p:cNvSpPr>
              <a:spLocks noEditPoints="1"/>
            </p:cNvSpPr>
            <p:nvPr userDrawn="1"/>
          </p:nvSpPr>
          <p:spPr bwMode="auto">
            <a:xfrm>
              <a:off x="7582148" y="2258765"/>
              <a:ext cx="551327" cy="556516"/>
            </a:xfrm>
            <a:custGeom>
              <a:avLst/>
              <a:gdLst>
                <a:gd name="T0" fmla="*/ 0 w 244"/>
                <a:gd name="T1" fmla="*/ 246 h 246"/>
                <a:gd name="T2" fmla="*/ 45 w 244"/>
                <a:gd name="T3" fmla="*/ 73 h 246"/>
                <a:gd name="T4" fmla="*/ 70 w 244"/>
                <a:gd name="T5" fmla="*/ 30 h 246"/>
                <a:gd name="T6" fmla="*/ 143 w 244"/>
                <a:gd name="T7" fmla="*/ 0 h 246"/>
                <a:gd name="T8" fmla="*/ 213 w 244"/>
                <a:gd name="T9" fmla="*/ 29 h 246"/>
                <a:gd name="T10" fmla="*/ 243 w 244"/>
                <a:gd name="T11" fmla="*/ 100 h 246"/>
                <a:gd name="T12" fmla="*/ 214 w 244"/>
                <a:gd name="T13" fmla="*/ 172 h 246"/>
                <a:gd name="T14" fmla="*/ 172 w 244"/>
                <a:gd name="T15" fmla="*/ 198 h 246"/>
                <a:gd name="T16" fmla="*/ 0 w 244"/>
                <a:gd name="T17" fmla="*/ 246 h 246"/>
                <a:gd name="T18" fmla="*/ 143 w 244"/>
                <a:gd name="T19" fmla="*/ 9 h 246"/>
                <a:gd name="T20" fmla="*/ 76 w 244"/>
                <a:gd name="T21" fmla="*/ 36 h 246"/>
                <a:gd name="T22" fmla="*/ 53 w 244"/>
                <a:gd name="T23" fmla="*/ 75 h 246"/>
                <a:gd name="T24" fmla="*/ 13 w 244"/>
                <a:gd name="T25" fmla="*/ 233 h 246"/>
                <a:gd name="T26" fmla="*/ 170 w 244"/>
                <a:gd name="T27" fmla="*/ 189 h 246"/>
                <a:gd name="T28" fmla="*/ 208 w 244"/>
                <a:gd name="T29" fmla="*/ 166 h 246"/>
                <a:gd name="T30" fmla="*/ 235 w 244"/>
                <a:gd name="T31" fmla="*/ 100 h 246"/>
                <a:gd name="T32" fmla="*/ 207 w 244"/>
                <a:gd name="T33" fmla="*/ 35 h 246"/>
                <a:gd name="T34" fmla="*/ 143 w 244"/>
                <a:gd name="T35" fmla="*/ 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4" h="246">
                  <a:moveTo>
                    <a:pt x="0" y="246"/>
                  </a:moveTo>
                  <a:cubicBezTo>
                    <a:pt x="45" y="73"/>
                    <a:pt x="45" y="73"/>
                    <a:pt x="45" y="73"/>
                  </a:cubicBezTo>
                  <a:cubicBezTo>
                    <a:pt x="45" y="72"/>
                    <a:pt x="51" y="50"/>
                    <a:pt x="70" y="30"/>
                  </a:cubicBezTo>
                  <a:cubicBezTo>
                    <a:pt x="89" y="11"/>
                    <a:pt x="115" y="0"/>
                    <a:pt x="143" y="0"/>
                  </a:cubicBezTo>
                  <a:cubicBezTo>
                    <a:pt x="169" y="0"/>
                    <a:pt x="194" y="10"/>
                    <a:pt x="213" y="29"/>
                  </a:cubicBezTo>
                  <a:cubicBezTo>
                    <a:pt x="232" y="48"/>
                    <a:pt x="243" y="73"/>
                    <a:pt x="243" y="100"/>
                  </a:cubicBezTo>
                  <a:cubicBezTo>
                    <a:pt x="244" y="127"/>
                    <a:pt x="233" y="153"/>
                    <a:pt x="214" y="172"/>
                  </a:cubicBezTo>
                  <a:cubicBezTo>
                    <a:pt x="203" y="184"/>
                    <a:pt x="189" y="193"/>
                    <a:pt x="172" y="198"/>
                  </a:cubicBezTo>
                  <a:lnTo>
                    <a:pt x="0" y="246"/>
                  </a:lnTo>
                  <a:close/>
                  <a:moveTo>
                    <a:pt x="143" y="9"/>
                  </a:moveTo>
                  <a:cubicBezTo>
                    <a:pt x="118" y="9"/>
                    <a:pt x="94" y="19"/>
                    <a:pt x="76" y="36"/>
                  </a:cubicBezTo>
                  <a:cubicBezTo>
                    <a:pt x="58" y="54"/>
                    <a:pt x="54" y="75"/>
                    <a:pt x="53" y="75"/>
                  </a:cubicBezTo>
                  <a:cubicBezTo>
                    <a:pt x="13" y="233"/>
                    <a:pt x="13" y="233"/>
                    <a:pt x="13" y="233"/>
                  </a:cubicBezTo>
                  <a:cubicBezTo>
                    <a:pt x="170" y="189"/>
                    <a:pt x="170" y="189"/>
                    <a:pt x="170" y="189"/>
                  </a:cubicBezTo>
                  <a:cubicBezTo>
                    <a:pt x="185" y="185"/>
                    <a:pt x="197" y="177"/>
                    <a:pt x="208" y="166"/>
                  </a:cubicBezTo>
                  <a:cubicBezTo>
                    <a:pt x="226" y="148"/>
                    <a:pt x="235" y="125"/>
                    <a:pt x="235" y="100"/>
                  </a:cubicBezTo>
                  <a:cubicBezTo>
                    <a:pt x="234" y="76"/>
                    <a:pt x="225" y="53"/>
                    <a:pt x="207" y="35"/>
                  </a:cubicBezTo>
                  <a:cubicBezTo>
                    <a:pt x="190" y="18"/>
                    <a:pt x="167" y="9"/>
                    <a:pt x="143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00" name="Freeform 66"/>
            <p:cNvSpPr>
              <a:spLocks noEditPoints="1"/>
            </p:cNvSpPr>
            <p:nvPr userDrawn="1"/>
          </p:nvSpPr>
          <p:spPr bwMode="auto">
            <a:xfrm>
              <a:off x="7859757" y="2440379"/>
              <a:ext cx="97293" cy="92104"/>
            </a:xfrm>
            <a:custGeom>
              <a:avLst/>
              <a:gdLst>
                <a:gd name="T0" fmla="*/ 21 w 43"/>
                <a:gd name="T1" fmla="*/ 41 h 41"/>
                <a:gd name="T2" fmla="*/ 6 w 43"/>
                <a:gd name="T3" fmla="*/ 35 h 41"/>
                <a:gd name="T4" fmla="*/ 0 w 43"/>
                <a:gd name="T5" fmla="*/ 21 h 41"/>
                <a:gd name="T6" fmla="*/ 6 w 43"/>
                <a:gd name="T7" fmla="*/ 6 h 41"/>
                <a:gd name="T8" fmla="*/ 21 w 43"/>
                <a:gd name="T9" fmla="*/ 0 h 41"/>
                <a:gd name="T10" fmla="*/ 35 w 43"/>
                <a:gd name="T11" fmla="*/ 6 h 41"/>
                <a:gd name="T12" fmla="*/ 35 w 43"/>
                <a:gd name="T13" fmla="*/ 35 h 41"/>
                <a:gd name="T14" fmla="*/ 21 w 43"/>
                <a:gd name="T15" fmla="*/ 41 h 41"/>
                <a:gd name="T16" fmla="*/ 21 w 43"/>
                <a:gd name="T17" fmla="*/ 7 h 41"/>
                <a:gd name="T18" fmla="*/ 11 w 43"/>
                <a:gd name="T19" fmla="*/ 11 h 41"/>
                <a:gd name="T20" fmla="*/ 7 w 43"/>
                <a:gd name="T21" fmla="*/ 20 h 41"/>
                <a:gd name="T22" fmla="*/ 11 w 43"/>
                <a:gd name="T23" fmla="*/ 30 h 41"/>
                <a:gd name="T24" fmla="*/ 30 w 43"/>
                <a:gd name="T25" fmla="*/ 30 h 41"/>
                <a:gd name="T26" fmla="*/ 30 w 43"/>
                <a:gd name="T27" fmla="*/ 11 h 41"/>
                <a:gd name="T28" fmla="*/ 21 w 43"/>
                <a:gd name="T29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41">
                  <a:moveTo>
                    <a:pt x="21" y="41"/>
                  </a:moveTo>
                  <a:cubicBezTo>
                    <a:pt x="15" y="41"/>
                    <a:pt x="10" y="39"/>
                    <a:pt x="6" y="35"/>
                  </a:cubicBezTo>
                  <a:cubicBezTo>
                    <a:pt x="2" y="31"/>
                    <a:pt x="0" y="26"/>
                    <a:pt x="0" y="21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21" y="0"/>
                  </a:cubicBezTo>
                  <a:cubicBezTo>
                    <a:pt x="26" y="0"/>
                    <a:pt x="31" y="2"/>
                    <a:pt x="35" y="6"/>
                  </a:cubicBezTo>
                  <a:cubicBezTo>
                    <a:pt x="43" y="14"/>
                    <a:pt x="43" y="27"/>
                    <a:pt x="35" y="35"/>
                  </a:cubicBezTo>
                  <a:cubicBezTo>
                    <a:pt x="31" y="39"/>
                    <a:pt x="26" y="41"/>
                    <a:pt x="21" y="41"/>
                  </a:cubicBezTo>
                  <a:close/>
                  <a:moveTo>
                    <a:pt x="21" y="7"/>
                  </a:moveTo>
                  <a:cubicBezTo>
                    <a:pt x="17" y="7"/>
                    <a:pt x="13" y="8"/>
                    <a:pt x="11" y="11"/>
                  </a:cubicBezTo>
                  <a:cubicBezTo>
                    <a:pt x="8" y="13"/>
                    <a:pt x="7" y="17"/>
                    <a:pt x="7" y="20"/>
                  </a:cubicBezTo>
                  <a:cubicBezTo>
                    <a:pt x="7" y="24"/>
                    <a:pt x="8" y="28"/>
                    <a:pt x="11" y="30"/>
                  </a:cubicBezTo>
                  <a:cubicBezTo>
                    <a:pt x="16" y="35"/>
                    <a:pt x="25" y="35"/>
                    <a:pt x="30" y="30"/>
                  </a:cubicBezTo>
                  <a:cubicBezTo>
                    <a:pt x="36" y="25"/>
                    <a:pt x="36" y="16"/>
                    <a:pt x="30" y="11"/>
                  </a:cubicBezTo>
                  <a:cubicBezTo>
                    <a:pt x="28" y="8"/>
                    <a:pt x="24" y="7"/>
                    <a:pt x="21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01" name="Freeform 67"/>
            <p:cNvSpPr>
              <a:spLocks noEditPoints="1"/>
            </p:cNvSpPr>
            <p:nvPr userDrawn="1"/>
          </p:nvSpPr>
          <p:spPr bwMode="auto">
            <a:xfrm>
              <a:off x="7746897" y="2337896"/>
              <a:ext cx="310041" cy="294474"/>
            </a:xfrm>
            <a:custGeom>
              <a:avLst/>
              <a:gdLst>
                <a:gd name="T0" fmla="*/ 72 w 137"/>
                <a:gd name="T1" fmla="*/ 130 h 130"/>
                <a:gd name="T2" fmla="*/ 26 w 137"/>
                <a:gd name="T3" fmla="*/ 111 h 130"/>
                <a:gd name="T4" fmla="*/ 26 w 137"/>
                <a:gd name="T5" fmla="*/ 20 h 130"/>
                <a:gd name="T6" fmla="*/ 72 w 137"/>
                <a:gd name="T7" fmla="*/ 0 h 130"/>
                <a:gd name="T8" fmla="*/ 118 w 137"/>
                <a:gd name="T9" fmla="*/ 20 h 130"/>
                <a:gd name="T10" fmla="*/ 137 w 137"/>
                <a:gd name="T11" fmla="*/ 65 h 130"/>
                <a:gd name="T12" fmla="*/ 118 w 137"/>
                <a:gd name="T13" fmla="*/ 111 h 130"/>
                <a:gd name="T14" fmla="*/ 72 w 137"/>
                <a:gd name="T15" fmla="*/ 130 h 130"/>
                <a:gd name="T16" fmla="*/ 72 w 137"/>
                <a:gd name="T17" fmla="*/ 7 h 130"/>
                <a:gd name="T18" fmla="*/ 31 w 137"/>
                <a:gd name="T19" fmla="*/ 24 h 130"/>
                <a:gd name="T20" fmla="*/ 31 w 137"/>
                <a:gd name="T21" fmla="*/ 107 h 130"/>
                <a:gd name="T22" fmla="*/ 72 w 137"/>
                <a:gd name="T23" fmla="*/ 124 h 130"/>
                <a:gd name="T24" fmla="*/ 113 w 137"/>
                <a:gd name="T25" fmla="*/ 107 h 130"/>
                <a:gd name="T26" fmla="*/ 130 w 137"/>
                <a:gd name="T27" fmla="*/ 65 h 130"/>
                <a:gd name="T28" fmla="*/ 113 w 137"/>
                <a:gd name="T29" fmla="*/ 24 h 130"/>
                <a:gd name="T30" fmla="*/ 72 w 137"/>
                <a:gd name="T31" fmla="*/ 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7" h="130">
                  <a:moveTo>
                    <a:pt x="72" y="130"/>
                  </a:moveTo>
                  <a:cubicBezTo>
                    <a:pt x="54" y="130"/>
                    <a:pt x="38" y="124"/>
                    <a:pt x="26" y="111"/>
                  </a:cubicBezTo>
                  <a:cubicBezTo>
                    <a:pt x="0" y="86"/>
                    <a:pt x="0" y="45"/>
                    <a:pt x="26" y="20"/>
                  </a:cubicBezTo>
                  <a:cubicBezTo>
                    <a:pt x="38" y="7"/>
                    <a:pt x="54" y="0"/>
                    <a:pt x="72" y="0"/>
                  </a:cubicBezTo>
                  <a:cubicBezTo>
                    <a:pt x="89" y="0"/>
                    <a:pt x="105" y="7"/>
                    <a:pt x="118" y="20"/>
                  </a:cubicBezTo>
                  <a:cubicBezTo>
                    <a:pt x="130" y="32"/>
                    <a:pt x="137" y="48"/>
                    <a:pt x="137" y="65"/>
                  </a:cubicBezTo>
                  <a:cubicBezTo>
                    <a:pt x="137" y="83"/>
                    <a:pt x="130" y="99"/>
                    <a:pt x="118" y="111"/>
                  </a:cubicBezTo>
                  <a:cubicBezTo>
                    <a:pt x="105" y="124"/>
                    <a:pt x="89" y="130"/>
                    <a:pt x="72" y="130"/>
                  </a:cubicBezTo>
                  <a:close/>
                  <a:moveTo>
                    <a:pt x="72" y="7"/>
                  </a:moveTo>
                  <a:cubicBezTo>
                    <a:pt x="56" y="7"/>
                    <a:pt x="42" y="13"/>
                    <a:pt x="31" y="24"/>
                  </a:cubicBezTo>
                  <a:cubicBezTo>
                    <a:pt x="8" y="47"/>
                    <a:pt x="8" y="84"/>
                    <a:pt x="31" y="107"/>
                  </a:cubicBezTo>
                  <a:cubicBezTo>
                    <a:pt x="42" y="118"/>
                    <a:pt x="56" y="124"/>
                    <a:pt x="72" y="124"/>
                  </a:cubicBezTo>
                  <a:cubicBezTo>
                    <a:pt x="87" y="124"/>
                    <a:pt x="102" y="118"/>
                    <a:pt x="113" y="107"/>
                  </a:cubicBezTo>
                  <a:cubicBezTo>
                    <a:pt x="124" y="96"/>
                    <a:pt x="130" y="81"/>
                    <a:pt x="130" y="65"/>
                  </a:cubicBezTo>
                  <a:cubicBezTo>
                    <a:pt x="130" y="50"/>
                    <a:pt x="124" y="35"/>
                    <a:pt x="113" y="24"/>
                  </a:cubicBezTo>
                  <a:cubicBezTo>
                    <a:pt x="102" y="13"/>
                    <a:pt x="87" y="7"/>
                    <a:pt x="72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302" name="First Dotted Line"/>
          <p:cNvCxnSpPr/>
          <p:nvPr userDrawn="1"/>
        </p:nvCxnSpPr>
        <p:spPr bwMode="black">
          <a:xfrm flipV="1">
            <a:off x="2829484" y="0"/>
            <a:ext cx="3547" cy="2205038"/>
          </a:xfrm>
          <a:prstGeom prst="line">
            <a:avLst/>
          </a:prstGeom>
          <a:ln w="1841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 userDrawn="1"/>
        </p:nvCxnSpPr>
        <p:spPr bwMode="black">
          <a:xfrm flipV="1">
            <a:off x="7829539" y="-43013"/>
            <a:ext cx="3547" cy="2205038"/>
          </a:xfrm>
          <a:prstGeom prst="line">
            <a:avLst/>
          </a:prstGeom>
          <a:ln w="1841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 userDrawn="1"/>
        </p:nvCxnSpPr>
        <p:spPr bwMode="black">
          <a:xfrm flipV="1">
            <a:off x="9868022" y="-1032668"/>
            <a:ext cx="16947" cy="3666208"/>
          </a:xfrm>
          <a:prstGeom prst="line">
            <a:avLst/>
          </a:prstGeom>
          <a:ln w="1841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Heart"/>
          <p:cNvSpPr>
            <a:spLocks noEditPoints="1"/>
          </p:cNvSpPr>
          <p:nvPr userDrawn="1"/>
        </p:nvSpPr>
        <p:spPr bwMode="auto">
          <a:xfrm>
            <a:off x="9436637" y="2511965"/>
            <a:ext cx="867079" cy="766587"/>
          </a:xfrm>
          <a:custGeom>
            <a:avLst/>
            <a:gdLst>
              <a:gd name="T0" fmla="*/ 314 w 628"/>
              <a:gd name="T1" fmla="*/ 555 h 555"/>
              <a:gd name="T2" fmla="*/ 311 w 628"/>
              <a:gd name="T3" fmla="*/ 552 h 555"/>
              <a:gd name="T4" fmla="*/ 41 w 628"/>
              <a:gd name="T5" fmla="*/ 285 h 555"/>
              <a:gd name="T6" fmla="*/ 0 w 628"/>
              <a:gd name="T7" fmla="*/ 173 h 555"/>
              <a:gd name="T8" fmla="*/ 174 w 628"/>
              <a:gd name="T9" fmla="*/ 0 h 555"/>
              <a:gd name="T10" fmla="*/ 314 w 628"/>
              <a:gd name="T11" fmla="*/ 83 h 555"/>
              <a:gd name="T12" fmla="*/ 454 w 628"/>
              <a:gd name="T13" fmla="*/ 0 h 555"/>
              <a:gd name="T14" fmla="*/ 522 w 628"/>
              <a:gd name="T15" fmla="*/ 13 h 555"/>
              <a:gd name="T16" fmla="*/ 568 w 628"/>
              <a:gd name="T17" fmla="*/ 42 h 555"/>
              <a:gd name="T18" fmla="*/ 628 w 628"/>
              <a:gd name="T19" fmla="*/ 173 h 555"/>
              <a:gd name="T20" fmla="*/ 587 w 628"/>
              <a:gd name="T21" fmla="*/ 285 h 555"/>
              <a:gd name="T22" fmla="*/ 317 w 628"/>
              <a:gd name="T23" fmla="*/ 552 h 555"/>
              <a:gd name="T24" fmla="*/ 314 w 628"/>
              <a:gd name="T25" fmla="*/ 555 h 555"/>
              <a:gd name="T26" fmla="*/ 174 w 628"/>
              <a:gd name="T27" fmla="*/ 8 h 555"/>
              <a:gd name="T28" fmla="*/ 9 w 628"/>
              <a:gd name="T29" fmla="*/ 173 h 555"/>
              <a:gd name="T30" fmla="*/ 47 w 628"/>
              <a:gd name="T31" fmla="*/ 279 h 555"/>
              <a:gd name="T32" fmla="*/ 314 w 628"/>
              <a:gd name="T33" fmla="*/ 543 h 555"/>
              <a:gd name="T34" fmla="*/ 581 w 628"/>
              <a:gd name="T35" fmla="*/ 279 h 555"/>
              <a:gd name="T36" fmla="*/ 619 w 628"/>
              <a:gd name="T37" fmla="*/ 173 h 555"/>
              <a:gd name="T38" fmla="*/ 562 w 628"/>
              <a:gd name="T39" fmla="*/ 49 h 555"/>
              <a:gd name="T40" fmla="*/ 518 w 628"/>
              <a:gd name="T41" fmla="*/ 21 h 555"/>
              <a:gd name="T42" fmla="*/ 454 w 628"/>
              <a:gd name="T43" fmla="*/ 8 h 555"/>
              <a:gd name="T44" fmla="*/ 317 w 628"/>
              <a:gd name="T45" fmla="*/ 93 h 555"/>
              <a:gd name="T46" fmla="*/ 314 w 628"/>
              <a:gd name="T47" fmla="*/ 98 h 555"/>
              <a:gd name="T48" fmla="*/ 310 w 628"/>
              <a:gd name="T49" fmla="*/ 93 h 555"/>
              <a:gd name="T50" fmla="*/ 174 w 628"/>
              <a:gd name="T51" fmla="*/ 8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28" h="555">
                <a:moveTo>
                  <a:pt x="314" y="555"/>
                </a:moveTo>
                <a:cubicBezTo>
                  <a:pt x="311" y="552"/>
                  <a:pt x="311" y="552"/>
                  <a:pt x="311" y="552"/>
                </a:cubicBezTo>
                <a:cubicBezTo>
                  <a:pt x="301" y="542"/>
                  <a:pt x="60" y="306"/>
                  <a:pt x="41" y="285"/>
                </a:cubicBezTo>
                <a:cubicBezTo>
                  <a:pt x="15" y="257"/>
                  <a:pt x="0" y="217"/>
                  <a:pt x="0" y="173"/>
                </a:cubicBezTo>
                <a:cubicBezTo>
                  <a:pt x="0" y="78"/>
                  <a:pt x="78" y="0"/>
                  <a:pt x="174" y="0"/>
                </a:cubicBezTo>
                <a:cubicBezTo>
                  <a:pt x="233" y="0"/>
                  <a:pt x="284" y="42"/>
                  <a:pt x="314" y="83"/>
                </a:cubicBezTo>
                <a:cubicBezTo>
                  <a:pt x="351" y="31"/>
                  <a:pt x="403" y="0"/>
                  <a:pt x="454" y="0"/>
                </a:cubicBezTo>
                <a:cubicBezTo>
                  <a:pt x="477" y="0"/>
                  <a:pt x="500" y="4"/>
                  <a:pt x="522" y="13"/>
                </a:cubicBezTo>
                <a:cubicBezTo>
                  <a:pt x="538" y="20"/>
                  <a:pt x="554" y="30"/>
                  <a:pt x="568" y="42"/>
                </a:cubicBezTo>
                <a:cubicBezTo>
                  <a:pt x="606" y="75"/>
                  <a:pt x="628" y="123"/>
                  <a:pt x="628" y="173"/>
                </a:cubicBezTo>
                <a:cubicBezTo>
                  <a:pt x="628" y="216"/>
                  <a:pt x="611" y="262"/>
                  <a:pt x="587" y="285"/>
                </a:cubicBezTo>
                <a:cubicBezTo>
                  <a:pt x="569" y="303"/>
                  <a:pt x="319" y="550"/>
                  <a:pt x="317" y="552"/>
                </a:cubicBezTo>
                <a:lnTo>
                  <a:pt x="314" y="555"/>
                </a:lnTo>
                <a:close/>
                <a:moveTo>
                  <a:pt x="174" y="8"/>
                </a:moveTo>
                <a:cubicBezTo>
                  <a:pt x="83" y="8"/>
                  <a:pt x="9" y="82"/>
                  <a:pt x="9" y="173"/>
                </a:cubicBezTo>
                <a:cubicBezTo>
                  <a:pt x="9" y="215"/>
                  <a:pt x="23" y="253"/>
                  <a:pt x="47" y="279"/>
                </a:cubicBezTo>
                <a:cubicBezTo>
                  <a:pt x="65" y="299"/>
                  <a:pt x="285" y="515"/>
                  <a:pt x="314" y="543"/>
                </a:cubicBezTo>
                <a:cubicBezTo>
                  <a:pt x="342" y="515"/>
                  <a:pt x="564" y="296"/>
                  <a:pt x="581" y="279"/>
                </a:cubicBezTo>
                <a:cubicBezTo>
                  <a:pt x="603" y="257"/>
                  <a:pt x="619" y="213"/>
                  <a:pt x="619" y="173"/>
                </a:cubicBezTo>
                <a:cubicBezTo>
                  <a:pt x="619" y="125"/>
                  <a:pt x="598" y="80"/>
                  <a:pt x="562" y="49"/>
                </a:cubicBezTo>
                <a:cubicBezTo>
                  <a:pt x="549" y="37"/>
                  <a:pt x="534" y="28"/>
                  <a:pt x="518" y="21"/>
                </a:cubicBezTo>
                <a:cubicBezTo>
                  <a:pt x="498" y="13"/>
                  <a:pt x="476" y="8"/>
                  <a:pt x="454" y="8"/>
                </a:cubicBezTo>
                <a:cubicBezTo>
                  <a:pt x="396" y="8"/>
                  <a:pt x="345" y="52"/>
                  <a:pt x="317" y="93"/>
                </a:cubicBezTo>
                <a:cubicBezTo>
                  <a:pt x="314" y="98"/>
                  <a:pt x="314" y="98"/>
                  <a:pt x="314" y="98"/>
                </a:cubicBezTo>
                <a:cubicBezTo>
                  <a:pt x="310" y="93"/>
                  <a:pt x="310" y="93"/>
                  <a:pt x="310" y="93"/>
                </a:cubicBezTo>
                <a:cubicBezTo>
                  <a:pt x="282" y="52"/>
                  <a:pt x="232" y="8"/>
                  <a:pt x="174" y="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266" name="Heart Pulse"/>
          <p:cNvGrpSpPr/>
          <p:nvPr userDrawn="1"/>
        </p:nvGrpSpPr>
        <p:grpSpPr>
          <a:xfrm>
            <a:off x="9260238" y="2097517"/>
            <a:ext cx="1287723" cy="1044053"/>
            <a:chOff x="9260238" y="2097517"/>
            <a:chExt cx="1287723" cy="1044053"/>
          </a:xfrm>
        </p:grpSpPr>
        <p:sp>
          <p:nvSpPr>
            <p:cNvPr id="307" name="Freeform 73"/>
            <p:cNvSpPr>
              <a:spLocks/>
            </p:cNvSpPr>
            <p:nvPr userDrawn="1"/>
          </p:nvSpPr>
          <p:spPr bwMode="auto">
            <a:xfrm>
              <a:off x="10013485" y="2601757"/>
              <a:ext cx="27569" cy="113832"/>
            </a:xfrm>
            <a:custGeom>
              <a:avLst/>
              <a:gdLst>
                <a:gd name="T0" fmla="*/ 10 w 20"/>
                <a:gd name="T1" fmla="*/ 83 h 83"/>
                <a:gd name="T2" fmla="*/ 0 w 20"/>
                <a:gd name="T3" fmla="*/ 73 h 83"/>
                <a:gd name="T4" fmla="*/ 0 w 20"/>
                <a:gd name="T5" fmla="*/ 10 h 83"/>
                <a:gd name="T6" fmla="*/ 10 w 20"/>
                <a:gd name="T7" fmla="*/ 0 h 83"/>
                <a:gd name="T8" fmla="*/ 20 w 20"/>
                <a:gd name="T9" fmla="*/ 10 h 83"/>
                <a:gd name="T10" fmla="*/ 20 w 20"/>
                <a:gd name="T11" fmla="*/ 73 h 83"/>
                <a:gd name="T12" fmla="*/ 10 w 20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3">
                  <a:moveTo>
                    <a:pt x="10" y="83"/>
                  </a:moveTo>
                  <a:cubicBezTo>
                    <a:pt x="4" y="83"/>
                    <a:pt x="0" y="79"/>
                    <a:pt x="0" y="7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0" y="79"/>
                    <a:pt x="15" y="83"/>
                    <a:pt x="10" y="83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08" name="Freeform 74"/>
            <p:cNvSpPr>
              <a:spLocks/>
            </p:cNvSpPr>
            <p:nvPr userDrawn="1"/>
          </p:nvSpPr>
          <p:spPr bwMode="auto">
            <a:xfrm>
              <a:off x="10013485" y="2333185"/>
              <a:ext cx="27569" cy="73813"/>
            </a:xfrm>
            <a:custGeom>
              <a:avLst/>
              <a:gdLst>
                <a:gd name="T0" fmla="*/ 10 w 20"/>
                <a:gd name="T1" fmla="*/ 53 h 53"/>
                <a:gd name="T2" fmla="*/ 0 w 20"/>
                <a:gd name="T3" fmla="*/ 43 h 53"/>
                <a:gd name="T4" fmla="*/ 0 w 20"/>
                <a:gd name="T5" fmla="*/ 10 h 53"/>
                <a:gd name="T6" fmla="*/ 10 w 20"/>
                <a:gd name="T7" fmla="*/ 0 h 53"/>
                <a:gd name="T8" fmla="*/ 20 w 20"/>
                <a:gd name="T9" fmla="*/ 10 h 53"/>
                <a:gd name="T10" fmla="*/ 20 w 20"/>
                <a:gd name="T11" fmla="*/ 43 h 53"/>
                <a:gd name="T12" fmla="*/ 10 w 20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53">
                  <a:moveTo>
                    <a:pt x="10" y="53"/>
                  </a:moveTo>
                  <a:cubicBezTo>
                    <a:pt x="4" y="53"/>
                    <a:pt x="0" y="49"/>
                    <a:pt x="0" y="4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20" y="5"/>
                    <a:pt x="20" y="10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9"/>
                    <a:pt x="15" y="53"/>
                    <a:pt x="10" y="53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09" name="Freeform 75"/>
            <p:cNvSpPr>
              <a:spLocks/>
            </p:cNvSpPr>
            <p:nvPr userDrawn="1"/>
          </p:nvSpPr>
          <p:spPr bwMode="auto">
            <a:xfrm>
              <a:off x="10013485" y="2097517"/>
              <a:ext cx="27569" cy="177862"/>
            </a:xfrm>
            <a:custGeom>
              <a:avLst/>
              <a:gdLst>
                <a:gd name="T0" fmla="*/ 10 w 20"/>
                <a:gd name="T1" fmla="*/ 129 h 129"/>
                <a:gd name="T2" fmla="*/ 0 w 20"/>
                <a:gd name="T3" fmla="*/ 119 h 129"/>
                <a:gd name="T4" fmla="*/ 0 w 20"/>
                <a:gd name="T5" fmla="*/ 10 h 129"/>
                <a:gd name="T6" fmla="*/ 10 w 20"/>
                <a:gd name="T7" fmla="*/ 0 h 129"/>
                <a:gd name="T8" fmla="*/ 20 w 20"/>
                <a:gd name="T9" fmla="*/ 10 h 129"/>
                <a:gd name="T10" fmla="*/ 20 w 20"/>
                <a:gd name="T11" fmla="*/ 119 h 129"/>
                <a:gd name="T12" fmla="*/ 10 w 20"/>
                <a:gd name="T1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29">
                  <a:moveTo>
                    <a:pt x="10" y="129"/>
                  </a:moveTo>
                  <a:cubicBezTo>
                    <a:pt x="4" y="129"/>
                    <a:pt x="0" y="125"/>
                    <a:pt x="0" y="11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20" y="125"/>
                    <a:pt x="15" y="129"/>
                    <a:pt x="10" y="129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0" name="Freeform 76"/>
            <p:cNvSpPr>
              <a:spLocks/>
            </p:cNvSpPr>
            <p:nvPr userDrawn="1"/>
          </p:nvSpPr>
          <p:spPr bwMode="auto">
            <a:xfrm>
              <a:off x="10095302" y="2784955"/>
              <a:ext cx="27569" cy="116500"/>
            </a:xfrm>
            <a:custGeom>
              <a:avLst/>
              <a:gdLst>
                <a:gd name="T0" fmla="*/ 10 w 20"/>
                <a:gd name="T1" fmla="*/ 84 h 84"/>
                <a:gd name="T2" fmla="*/ 0 w 20"/>
                <a:gd name="T3" fmla="*/ 74 h 84"/>
                <a:gd name="T4" fmla="*/ 0 w 20"/>
                <a:gd name="T5" fmla="*/ 10 h 84"/>
                <a:gd name="T6" fmla="*/ 10 w 20"/>
                <a:gd name="T7" fmla="*/ 0 h 84"/>
                <a:gd name="T8" fmla="*/ 20 w 20"/>
                <a:gd name="T9" fmla="*/ 10 h 84"/>
                <a:gd name="T10" fmla="*/ 20 w 20"/>
                <a:gd name="T11" fmla="*/ 74 h 84"/>
                <a:gd name="T12" fmla="*/ 10 w 20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4">
                  <a:moveTo>
                    <a:pt x="10" y="84"/>
                  </a:moveTo>
                  <a:cubicBezTo>
                    <a:pt x="4" y="84"/>
                    <a:pt x="0" y="79"/>
                    <a:pt x="0" y="7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6" y="0"/>
                    <a:pt x="20" y="5"/>
                    <a:pt x="20" y="10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20" y="79"/>
                    <a:pt x="16" y="84"/>
                    <a:pt x="10" y="84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1" name="Freeform 77"/>
            <p:cNvSpPr>
              <a:spLocks/>
            </p:cNvSpPr>
            <p:nvPr userDrawn="1"/>
          </p:nvSpPr>
          <p:spPr bwMode="auto">
            <a:xfrm>
              <a:off x="9491459" y="2777841"/>
              <a:ext cx="64920" cy="27569"/>
            </a:xfrm>
            <a:custGeom>
              <a:avLst/>
              <a:gdLst>
                <a:gd name="T0" fmla="*/ 37 w 47"/>
                <a:gd name="T1" fmla="*/ 20 h 20"/>
                <a:gd name="T2" fmla="*/ 10 w 47"/>
                <a:gd name="T3" fmla="*/ 20 h 20"/>
                <a:gd name="T4" fmla="*/ 0 w 47"/>
                <a:gd name="T5" fmla="*/ 10 h 20"/>
                <a:gd name="T6" fmla="*/ 10 w 47"/>
                <a:gd name="T7" fmla="*/ 0 h 20"/>
                <a:gd name="T8" fmla="*/ 37 w 47"/>
                <a:gd name="T9" fmla="*/ 0 h 20"/>
                <a:gd name="T10" fmla="*/ 47 w 47"/>
                <a:gd name="T11" fmla="*/ 10 h 20"/>
                <a:gd name="T12" fmla="*/ 37 w 47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0">
                  <a:moveTo>
                    <a:pt x="37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5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3" y="0"/>
                    <a:pt x="47" y="4"/>
                    <a:pt x="47" y="10"/>
                  </a:cubicBezTo>
                  <a:cubicBezTo>
                    <a:pt x="47" y="15"/>
                    <a:pt x="43" y="20"/>
                    <a:pt x="37" y="20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2" name="Freeform 78"/>
            <p:cNvSpPr>
              <a:spLocks/>
            </p:cNvSpPr>
            <p:nvPr userDrawn="1"/>
          </p:nvSpPr>
          <p:spPr bwMode="auto">
            <a:xfrm>
              <a:off x="9260238" y="2777841"/>
              <a:ext cx="128950" cy="27569"/>
            </a:xfrm>
            <a:custGeom>
              <a:avLst/>
              <a:gdLst>
                <a:gd name="T0" fmla="*/ 83 w 93"/>
                <a:gd name="T1" fmla="*/ 20 h 20"/>
                <a:gd name="T2" fmla="*/ 10 w 93"/>
                <a:gd name="T3" fmla="*/ 20 h 20"/>
                <a:gd name="T4" fmla="*/ 0 w 93"/>
                <a:gd name="T5" fmla="*/ 10 h 20"/>
                <a:gd name="T6" fmla="*/ 10 w 93"/>
                <a:gd name="T7" fmla="*/ 0 h 20"/>
                <a:gd name="T8" fmla="*/ 83 w 93"/>
                <a:gd name="T9" fmla="*/ 0 h 20"/>
                <a:gd name="T10" fmla="*/ 93 w 93"/>
                <a:gd name="T11" fmla="*/ 10 h 20"/>
                <a:gd name="T12" fmla="*/ 83 w 93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20">
                  <a:moveTo>
                    <a:pt x="83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5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9" y="0"/>
                    <a:pt x="93" y="4"/>
                    <a:pt x="93" y="10"/>
                  </a:cubicBezTo>
                  <a:cubicBezTo>
                    <a:pt x="93" y="15"/>
                    <a:pt x="89" y="20"/>
                    <a:pt x="83" y="20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3" name="Freeform 79"/>
            <p:cNvSpPr>
              <a:spLocks/>
            </p:cNvSpPr>
            <p:nvPr userDrawn="1"/>
          </p:nvSpPr>
          <p:spPr bwMode="auto">
            <a:xfrm>
              <a:off x="9734241" y="2777841"/>
              <a:ext cx="128061" cy="27569"/>
            </a:xfrm>
            <a:custGeom>
              <a:avLst/>
              <a:gdLst>
                <a:gd name="T0" fmla="*/ 83 w 93"/>
                <a:gd name="T1" fmla="*/ 20 h 20"/>
                <a:gd name="T2" fmla="*/ 10 w 93"/>
                <a:gd name="T3" fmla="*/ 20 h 20"/>
                <a:gd name="T4" fmla="*/ 0 w 93"/>
                <a:gd name="T5" fmla="*/ 10 h 20"/>
                <a:gd name="T6" fmla="*/ 10 w 93"/>
                <a:gd name="T7" fmla="*/ 0 h 20"/>
                <a:gd name="T8" fmla="*/ 83 w 93"/>
                <a:gd name="T9" fmla="*/ 0 h 20"/>
                <a:gd name="T10" fmla="*/ 93 w 93"/>
                <a:gd name="T11" fmla="*/ 10 h 20"/>
                <a:gd name="T12" fmla="*/ 83 w 93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20">
                  <a:moveTo>
                    <a:pt x="83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5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9" y="0"/>
                    <a:pt x="93" y="4"/>
                    <a:pt x="93" y="10"/>
                  </a:cubicBezTo>
                  <a:cubicBezTo>
                    <a:pt x="93" y="15"/>
                    <a:pt x="89" y="20"/>
                    <a:pt x="83" y="20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4" name="Freeform 80"/>
            <p:cNvSpPr>
              <a:spLocks/>
            </p:cNvSpPr>
            <p:nvPr userDrawn="1"/>
          </p:nvSpPr>
          <p:spPr bwMode="auto">
            <a:xfrm>
              <a:off x="9928111" y="2667566"/>
              <a:ext cx="92488" cy="91599"/>
            </a:xfrm>
            <a:custGeom>
              <a:avLst/>
              <a:gdLst>
                <a:gd name="T0" fmla="*/ 55 w 67"/>
                <a:gd name="T1" fmla="*/ 66 h 66"/>
                <a:gd name="T2" fmla="*/ 48 w 67"/>
                <a:gd name="T3" fmla="*/ 63 h 66"/>
                <a:gd name="T4" fmla="*/ 3 w 67"/>
                <a:gd name="T5" fmla="*/ 18 h 66"/>
                <a:gd name="T6" fmla="*/ 3 w 67"/>
                <a:gd name="T7" fmla="*/ 4 h 66"/>
                <a:gd name="T8" fmla="*/ 18 w 67"/>
                <a:gd name="T9" fmla="*/ 4 h 66"/>
                <a:gd name="T10" fmla="*/ 63 w 67"/>
                <a:gd name="T11" fmla="*/ 48 h 66"/>
                <a:gd name="T12" fmla="*/ 63 w 67"/>
                <a:gd name="T13" fmla="*/ 63 h 66"/>
                <a:gd name="T14" fmla="*/ 55 w 67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66">
                  <a:moveTo>
                    <a:pt x="55" y="66"/>
                  </a:moveTo>
                  <a:cubicBezTo>
                    <a:pt x="53" y="66"/>
                    <a:pt x="50" y="65"/>
                    <a:pt x="48" y="6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14"/>
                    <a:pt x="0" y="8"/>
                    <a:pt x="3" y="4"/>
                  </a:cubicBezTo>
                  <a:cubicBezTo>
                    <a:pt x="7" y="0"/>
                    <a:pt x="14" y="0"/>
                    <a:pt x="18" y="4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7" y="52"/>
                    <a:pt x="67" y="59"/>
                    <a:pt x="63" y="63"/>
                  </a:cubicBezTo>
                  <a:cubicBezTo>
                    <a:pt x="61" y="65"/>
                    <a:pt x="58" y="66"/>
                    <a:pt x="55" y="66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5" name="Freeform 81"/>
            <p:cNvSpPr>
              <a:spLocks/>
            </p:cNvSpPr>
            <p:nvPr userDrawn="1"/>
          </p:nvSpPr>
          <p:spPr bwMode="auto">
            <a:xfrm>
              <a:off x="9985916" y="2799184"/>
              <a:ext cx="92488" cy="92488"/>
            </a:xfrm>
            <a:custGeom>
              <a:avLst/>
              <a:gdLst>
                <a:gd name="T0" fmla="*/ 11 w 67"/>
                <a:gd name="T1" fmla="*/ 67 h 67"/>
                <a:gd name="T2" fmla="*/ 4 w 67"/>
                <a:gd name="T3" fmla="*/ 64 h 67"/>
                <a:gd name="T4" fmla="*/ 4 w 67"/>
                <a:gd name="T5" fmla="*/ 49 h 67"/>
                <a:gd name="T6" fmla="*/ 49 w 67"/>
                <a:gd name="T7" fmla="*/ 4 h 67"/>
                <a:gd name="T8" fmla="*/ 63 w 67"/>
                <a:gd name="T9" fmla="*/ 4 h 67"/>
                <a:gd name="T10" fmla="*/ 63 w 67"/>
                <a:gd name="T11" fmla="*/ 19 h 67"/>
                <a:gd name="T12" fmla="*/ 19 w 67"/>
                <a:gd name="T13" fmla="*/ 64 h 67"/>
                <a:gd name="T14" fmla="*/ 11 w 67"/>
                <a:gd name="T1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67">
                  <a:moveTo>
                    <a:pt x="11" y="67"/>
                  </a:moveTo>
                  <a:cubicBezTo>
                    <a:pt x="9" y="67"/>
                    <a:pt x="6" y="66"/>
                    <a:pt x="4" y="64"/>
                  </a:cubicBezTo>
                  <a:cubicBezTo>
                    <a:pt x="0" y="60"/>
                    <a:pt x="0" y="53"/>
                    <a:pt x="4" y="49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53" y="0"/>
                    <a:pt x="60" y="0"/>
                    <a:pt x="63" y="4"/>
                  </a:cubicBezTo>
                  <a:cubicBezTo>
                    <a:pt x="67" y="8"/>
                    <a:pt x="67" y="15"/>
                    <a:pt x="63" y="19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7" y="66"/>
                    <a:pt x="14" y="67"/>
                    <a:pt x="11" y="67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6" name="Freeform 82"/>
            <p:cNvSpPr>
              <a:spLocks/>
            </p:cNvSpPr>
            <p:nvPr userDrawn="1"/>
          </p:nvSpPr>
          <p:spPr bwMode="auto">
            <a:xfrm>
              <a:off x="9846295" y="2939695"/>
              <a:ext cx="92488" cy="91599"/>
            </a:xfrm>
            <a:custGeom>
              <a:avLst/>
              <a:gdLst>
                <a:gd name="T0" fmla="*/ 11 w 67"/>
                <a:gd name="T1" fmla="*/ 66 h 66"/>
                <a:gd name="T2" fmla="*/ 4 w 67"/>
                <a:gd name="T3" fmla="*/ 63 h 66"/>
                <a:gd name="T4" fmla="*/ 4 w 67"/>
                <a:gd name="T5" fmla="*/ 48 h 66"/>
                <a:gd name="T6" fmla="*/ 49 w 67"/>
                <a:gd name="T7" fmla="*/ 4 h 66"/>
                <a:gd name="T8" fmla="*/ 63 w 67"/>
                <a:gd name="T9" fmla="*/ 4 h 66"/>
                <a:gd name="T10" fmla="*/ 63 w 67"/>
                <a:gd name="T11" fmla="*/ 18 h 66"/>
                <a:gd name="T12" fmla="*/ 19 w 67"/>
                <a:gd name="T13" fmla="*/ 63 h 66"/>
                <a:gd name="T14" fmla="*/ 11 w 67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66">
                  <a:moveTo>
                    <a:pt x="11" y="66"/>
                  </a:moveTo>
                  <a:cubicBezTo>
                    <a:pt x="9" y="66"/>
                    <a:pt x="6" y="65"/>
                    <a:pt x="4" y="63"/>
                  </a:cubicBezTo>
                  <a:cubicBezTo>
                    <a:pt x="0" y="59"/>
                    <a:pt x="0" y="52"/>
                    <a:pt x="4" y="48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53" y="0"/>
                    <a:pt x="59" y="0"/>
                    <a:pt x="63" y="4"/>
                  </a:cubicBezTo>
                  <a:cubicBezTo>
                    <a:pt x="67" y="7"/>
                    <a:pt x="67" y="14"/>
                    <a:pt x="63" y="18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7" y="65"/>
                    <a:pt x="14" y="66"/>
                    <a:pt x="11" y="66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7" name="Freeform 83"/>
            <p:cNvSpPr>
              <a:spLocks/>
            </p:cNvSpPr>
            <p:nvPr userDrawn="1"/>
          </p:nvSpPr>
          <p:spPr bwMode="auto">
            <a:xfrm>
              <a:off x="10116645" y="2740490"/>
              <a:ext cx="92488" cy="91599"/>
            </a:xfrm>
            <a:custGeom>
              <a:avLst/>
              <a:gdLst>
                <a:gd name="T0" fmla="*/ 56 w 67"/>
                <a:gd name="T1" fmla="*/ 66 h 66"/>
                <a:gd name="T2" fmla="*/ 49 w 67"/>
                <a:gd name="T3" fmla="*/ 63 h 66"/>
                <a:gd name="T4" fmla="*/ 4 w 67"/>
                <a:gd name="T5" fmla="*/ 18 h 66"/>
                <a:gd name="T6" fmla="*/ 4 w 67"/>
                <a:gd name="T7" fmla="*/ 4 h 66"/>
                <a:gd name="T8" fmla="*/ 18 w 67"/>
                <a:gd name="T9" fmla="*/ 4 h 66"/>
                <a:gd name="T10" fmla="*/ 63 w 67"/>
                <a:gd name="T11" fmla="*/ 48 h 66"/>
                <a:gd name="T12" fmla="*/ 63 w 67"/>
                <a:gd name="T13" fmla="*/ 63 h 66"/>
                <a:gd name="T14" fmla="*/ 56 w 67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66">
                  <a:moveTo>
                    <a:pt x="56" y="66"/>
                  </a:moveTo>
                  <a:cubicBezTo>
                    <a:pt x="54" y="66"/>
                    <a:pt x="51" y="65"/>
                    <a:pt x="49" y="63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5" y="0"/>
                    <a:pt x="18" y="4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7" y="52"/>
                    <a:pt x="67" y="59"/>
                    <a:pt x="63" y="63"/>
                  </a:cubicBezTo>
                  <a:cubicBezTo>
                    <a:pt x="61" y="65"/>
                    <a:pt x="59" y="66"/>
                    <a:pt x="56" y="66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8" name="Freeform 84"/>
            <p:cNvSpPr>
              <a:spLocks/>
            </p:cNvSpPr>
            <p:nvPr userDrawn="1"/>
          </p:nvSpPr>
          <p:spPr bwMode="auto">
            <a:xfrm>
              <a:off x="10447469" y="3069535"/>
              <a:ext cx="71145" cy="72035"/>
            </a:xfrm>
            <a:custGeom>
              <a:avLst/>
              <a:gdLst>
                <a:gd name="T0" fmla="*/ 41 w 52"/>
                <a:gd name="T1" fmla="*/ 52 h 52"/>
                <a:gd name="T2" fmla="*/ 34 w 52"/>
                <a:gd name="T3" fmla="*/ 49 h 52"/>
                <a:gd name="T4" fmla="*/ 4 w 52"/>
                <a:gd name="T5" fmla="*/ 18 h 52"/>
                <a:gd name="T6" fmla="*/ 4 w 52"/>
                <a:gd name="T7" fmla="*/ 4 h 52"/>
                <a:gd name="T8" fmla="*/ 18 w 52"/>
                <a:gd name="T9" fmla="*/ 4 h 52"/>
                <a:gd name="T10" fmla="*/ 48 w 52"/>
                <a:gd name="T11" fmla="*/ 34 h 52"/>
                <a:gd name="T12" fmla="*/ 48 w 52"/>
                <a:gd name="T13" fmla="*/ 49 h 52"/>
                <a:gd name="T14" fmla="*/ 41 w 52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52">
                  <a:moveTo>
                    <a:pt x="41" y="52"/>
                  </a:moveTo>
                  <a:cubicBezTo>
                    <a:pt x="38" y="52"/>
                    <a:pt x="36" y="51"/>
                    <a:pt x="34" y="4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7" y="0"/>
                    <a:pt x="14" y="0"/>
                    <a:pt x="18" y="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52" y="38"/>
                    <a:pt x="52" y="45"/>
                    <a:pt x="48" y="49"/>
                  </a:cubicBezTo>
                  <a:cubicBezTo>
                    <a:pt x="46" y="51"/>
                    <a:pt x="44" y="52"/>
                    <a:pt x="41" y="52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9" name="Freeform 85"/>
            <p:cNvSpPr>
              <a:spLocks/>
            </p:cNvSpPr>
            <p:nvPr userDrawn="1"/>
          </p:nvSpPr>
          <p:spPr bwMode="auto">
            <a:xfrm>
              <a:off x="10103305" y="2696914"/>
              <a:ext cx="114721" cy="27569"/>
            </a:xfrm>
            <a:custGeom>
              <a:avLst/>
              <a:gdLst>
                <a:gd name="T0" fmla="*/ 73 w 83"/>
                <a:gd name="T1" fmla="*/ 20 h 20"/>
                <a:gd name="T2" fmla="*/ 10 w 83"/>
                <a:gd name="T3" fmla="*/ 20 h 20"/>
                <a:gd name="T4" fmla="*/ 0 w 83"/>
                <a:gd name="T5" fmla="*/ 10 h 20"/>
                <a:gd name="T6" fmla="*/ 10 w 83"/>
                <a:gd name="T7" fmla="*/ 0 h 20"/>
                <a:gd name="T8" fmla="*/ 73 w 83"/>
                <a:gd name="T9" fmla="*/ 0 h 20"/>
                <a:gd name="T10" fmla="*/ 83 w 83"/>
                <a:gd name="T11" fmla="*/ 10 h 20"/>
                <a:gd name="T12" fmla="*/ 73 w 83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20">
                  <a:moveTo>
                    <a:pt x="73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9" y="0"/>
                    <a:pt x="83" y="4"/>
                    <a:pt x="83" y="10"/>
                  </a:cubicBezTo>
                  <a:cubicBezTo>
                    <a:pt x="83" y="16"/>
                    <a:pt x="79" y="20"/>
                    <a:pt x="73" y="20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20" name="Freeform 86"/>
            <p:cNvSpPr>
              <a:spLocks/>
            </p:cNvSpPr>
            <p:nvPr userDrawn="1"/>
          </p:nvSpPr>
          <p:spPr bwMode="auto">
            <a:xfrm>
              <a:off x="10056172" y="2610650"/>
              <a:ext cx="92488" cy="91599"/>
            </a:xfrm>
            <a:custGeom>
              <a:avLst/>
              <a:gdLst>
                <a:gd name="T0" fmla="*/ 12 w 67"/>
                <a:gd name="T1" fmla="*/ 66 h 66"/>
                <a:gd name="T2" fmla="*/ 4 w 67"/>
                <a:gd name="T3" fmla="*/ 63 h 66"/>
                <a:gd name="T4" fmla="*/ 4 w 67"/>
                <a:gd name="T5" fmla="*/ 49 h 66"/>
                <a:gd name="T6" fmla="*/ 49 w 67"/>
                <a:gd name="T7" fmla="*/ 4 h 66"/>
                <a:gd name="T8" fmla="*/ 64 w 67"/>
                <a:gd name="T9" fmla="*/ 4 h 66"/>
                <a:gd name="T10" fmla="*/ 64 w 67"/>
                <a:gd name="T11" fmla="*/ 18 h 66"/>
                <a:gd name="T12" fmla="*/ 19 w 67"/>
                <a:gd name="T13" fmla="*/ 63 h 66"/>
                <a:gd name="T14" fmla="*/ 12 w 67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66">
                  <a:moveTo>
                    <a:pt x="12" y="66"/>
                  </a:moveTo>
                  <a:cubicBezTo>
                    <a:pt x="9" y="66"/>
                    <a:pt x="6" y="65"/>
                    <a:pt x="4" y="63"/>
                  </a:cubicBezTo>
                  <a:cubicBezTo>
                    <a:pt x="0" y="59"/>
                    <a:pt x="0" y="53"/>
                    <a:pt x="4" y="49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53" y="0"/>
                    <a:pt x="60" y="0"/>
                    <a:pt x="64" y="4"/>
                  </a:cubicBezTo>
                  <a:cubicBezTo>
                    <a:pt x="67" y="8"/>
                    <a:pt x="67" y="14"/>
                    <a:pt x="64" y="18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7" y="65"/>
                    <a:pt x="14" y="66"/>
                    <a:pt x="12" y="66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21" name="Freeform 87"/>
            <p:cNvSpPr>
              <a:spLocks/>
            </p:cNvSpPr>
            <p:nvPr userDrawn="1"/>
          </p:nvSpPr>
          <p:spPr bwMode="auto">
            <a:xfrm>
              <a:off x="10330080" y="2285162"/>
              <a:ext cx="145847" cy="144958"/>
            </a:xfrm>
            <a:custGeom>
              <a:avLst/>
              <a:gdLst>
                <a:gd name="T0" fmla="*/ 11 w 106"/>
                <a:gd name="T1" fmla="*/ 105 h 105"/>
                <a:gd name="T2" fmla="*/ 4 w 106"/>
                <a:gd name="T3" fmla="*/ 102 h 105"/>
                <a:gd name="T4" fmla="*/ 4 w 106"/>
                <a:gd name="T5" fmla="*/ 88 h 105"/>
                <a:gd name="T6" fmla="*/ 88 w 106"/>
                <a:gd name="T7" fmla="*/ 4 h 105"/>
                <a:gd name="T8" fmla="*/ 102 w 106"/>
                <a:gd name="T9" fmla="*/ 4 h 105"/>
                <a:gd name="T10" fmla="*/ 102 w 106"/>
                <a:gd name="T11" fmla="*/ 18 h 105"/>
                <a:gd name="T12" fmla="*/ 18 w 106"/>
                <a:gd name="T13" fmla="*/ 102 h 105"/>
                <a:gd name="T14" fmla="*/ 11 w 106"/>
                <a:gd name="T1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105">
                  <a:moveTo>
                    <a:pt x="11" y="105"/>
                  </a:moveTo>
                  <a:cubicBezTo>
                    <a:pt x="8" y="105"/>
                    <a:pt x="6" y="104"/>
                    <a:pt x="4" y="102"/>
                  </a:cubicBezTo>
                  <a:cubicBezTo>
                    <a:pt x="0" y="98"/>
                    <a:pt x="0" y="91"/>
                    <a:pt x="4" y="8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92" y="0"/>
                    <a:pt x="98" y="0"/>
                    <a:pt x="102" y="4"/>
                  </a:cubicBezTo>
                  <a:cubicBezTo>
                    <a:pt x="106" y="8"/>
                    <a:pt x="106" y="14"/>
                    <a:pt x="102" y="18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6" y="104"/>
                    <a:pt x="14" y="105"/>
                    <a:pt x="11" y="105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22" name="Freeform 88"/>
            <p:cNvSpPr>
              <a:spLocks/>
            </p:cNvSpPr>
            <p:nvPr userDrawn="1"/>
          </p:nvSpPr>
          <p:spPr bwMode="auto">
            <a:xfrm>
              <a:off x="10491045" y="2213128"/>
              <a:ext cx="56916" cy="55137"/>
            </a:xfrm>
            <a:custGeom>
              <a:avLst/>
              <a:gdLst>
                <a:gd name="T0" fmla="*/ 11 w 41"/>
                <a:gd name="T1" fmla="*/ 40 h 40"/>
                <a:gd name="T2" fmla="*/ 4 w 41"/>
                <a:gd name="T3" fmla="*/ 37 h 40"/>
                <a:gd name="T4" fmla="*/ 4 w 41"/>
                <a:gd name="T5" fmla="*/ 23 h 40"/>
                <a:gd name="T6" fmla="*/ 23 w 41"/>
                <a:gd name="T7" fmla="*/ 4 h 40"/>
                <a:gd name="T8" fmla="*/ 37 w 41"/>
                <a:gd name="T9" fmla="*/ 4 h 40"/>
                <a:gd name="T10" fmla="*/ 37 w 41"/>
                <a:gd name="T11" fmla="*/ 18 h 40"/>
                <a:gd name="T12" fmla="*/ 18 w 41"/>
                <a:gd name="T13" fmla="*/ 37 h 40"/>
                <a:gd name="T14" fmla="*/ 11 w 41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40">
                  <a:moveTo>
                    <a:pt x="11" y="40"/>
                  </a:moveTo>
                  <a:cubicBezTo>
                    <a:pt x="8" y="40"/>
                    <a:pt x="6" y="39"/>
                    <a:pt x="4" y="37"/>
                  </a:cubicBezTo>
                  <a:cubicBezTo>
                    <a:pt x="0" y="33"/>
                    <a:pt x="0" y="27"/>
                    <a:pt x="4" y="23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7" y="0"/>
                    <a:pt x="33" y="0"/>
                    <a:pt x="37" y="4"/>
                  </a:cubicBezTo>
                  <a:cubicBezTo>
                    <a:pt x="41" y="8"/>
                    <a:pt x="41" y="14"/>
                    <a:pt x="37" y="1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6" y="39"/>
                    <a:pt x="13" y="40"/>
                    <a:pt x="11" y="40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23" name="Freeform 89"/>
            <p:cNvSpPr>
              <a:spLocks/>
            </p:cNvSpPr>
            <p:nvPr userDrawn="1"/>
          </p:nvSpPr>
          <p:spPr bwMode="auto">
            <a:xfrm>
              <a:off x="9918328" y="2777841"/>
              <a:ext cx="114721" cy="27569"/>
            </a:xfrm>
            <a:custGeom>
              <a:avLst/>
              <a:gdLst>
                <a:gd name="T0" fmla="*/ 73 w 83"/>
                <a:gd name="T1" fmla="*/ 20 h 20"/>
                <a:gd name="T2" fmla="*/ 10 w 83"/>
                <a:gd name="T3" fmla="*/ 20 h 20"/>
                <a:gd name="T4" fmla="*/ 0 w 83"/>
                <a:gd name="T5" fmla="*/ 10 h 20"/>
                <a:gd name="T6" fmla="*/ 10 w 83"/>
                <a:gd name="T7" fmla="*/ 0 h 20"/>
                <a:gd name="T8" fmla="*/ 73 w 83"/>
                <a:gd name="T9" fmla="*/ 0 h 20"/>
                <a:gd name="T10" fmla="*/ 83 w 83"/>
                <a:gd name="T11" fmla="*/ 10 h 20"/>
                <a:gd name="T12" fmla="*/ 73 w 83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20">
                  <a:moveTo>
                    <a:pt x="73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4" y="20"/>
                    <a:pt x="0" y="15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9" y="0"/>
                    <a:pt x="83" y="4"/>
                    <a:pt x="83" y="10"/>
                  </a:cubicBezTo>
                  <a:cubicBezTo>
                    <a:pt x="83" y="15"/>
                    <a:pt x="79" y="20"/>
                    <a:pt x="73" y="20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24" name="Freeform 90"/>
            <p:cNvSpPr>
              <a:spLocks/>
            </p:cNvSpPr>
            <p:nvPr userDrawn="1"/>
          </p:nvSpPr>
          <p:spPr bwMode="auto">
            <a:xfrm>
              <a:off x="9781375" y="3041967"/>
              <a:ext cx="55137" cy="54248"/>
            </a:xfrm>
            <a:custGeom>
              <a:avLst/>
              <a:gdLst>
                <a:gd name="T0" fmla="*/ 11 w 40"/>
                <a:gd name="T1" fmla="*/ 39 h 39"/>
                <a:gd name="T2" fmla="*/ 4 w 40"/>
                <a:gd name="T3" fmla="*/ 36 h 39"/>
                <a:gd name="T4" fmla="*/ 4 w 40"/>
                <a:gd name="T5" fmla="*/ 22 h 39"/>
                <a:gd name="T6" fmla="*/ 21 w 40"/>
                <a:gd name="T7" fmla="*/ 4 h 39"/>
                <a:gd name="T8" fmla="*/ 36 w 40"/>
                <a:gd name="T9" fmla="*/ 4 h 39"/>
                <a:gd name="T10" fmla="*/ 36 w 40"/>
                <a:gd name="T11" fmla="*/ 19 h 39"/>
                <a:gd name="T12" fmla="*/ 18 w 40"/>
                <a:gd name="T13" fmla="*/ 36 h 39"/>
                <a:gd name="T14" fmla="*/ 11 w 40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39">
                  <a:moveTo>
                    <a:pt x="11" y="39"/>
                  </a:moveTo>
                  <a:cubicBezTo>
                    <a:pt x="8" y="39"/>
                    <a:pt x="6" y="38"/>
                    <a:pt x="4" y="36"/>
                  </a:cubicBezTo>
                  <a:cubicBezTo>
                    <a:pt x="0" y="32"/>
                    <a:pt x="0" y="26"/>
                    <a:pt x="4" y="2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5" y="0"/>
                    <a:pt x="32" y="0"/>
                    <a:pt x="36" y="4"/>
                  </a:cubicBezTo>
                  <a:cubicBezTo>
                    <a:pt x="40" y="8"/>
                    <a:pt x="40" y="15"/>
                    <a:pt x="36" y="19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6" y="38"/>
                    <a:pt x="13" y="39"/>
                    <a:pt x="11" y="39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25" name="Freeform 91"/>
            <p:cNvSpPr>
              <a:spLocks/>
            </p:cNvSpPr>
            <p:nvPr userDrawn="1"/>
          </p:nvSpPr>
          <p:spPr bwMode="auto">
            <a:xfrm>
              <a:off x="10277610" y="2901455"/>
              <a:ext cx="155630" cy="154740"/>
            </a:xfrm>
            <a:custGeom>
              <a:avLst/>
              <a:gdLst>
                <a:gd name="T0" fmla="*/ 102 w 113"/>
                <a:gd name="T1" fmla="*/ 112 h 112"/>
                <a:gd name="T2" fmla="*/ 95 w 113"/>
                <a:gd name="T3" fmla="*/ 109 h 112"/>
                <a:gd name="T4" fmla="*/ 4 w 113"/>
                <a:gd name="T5" fmla="*/ 18 h 112"/>
                <a:gd name="T6" fmla="*/ 4 w 113"/>
                <a:gd name="T7" fmla="*/ 3 h 112"/>
                <a:gd name="T8" fmla="*/ 18 w 113"/>
                <a:gd name="T9" fmla="*/ 3 h 112"/>
                <a:gd name="T10" fmla="*/ 109 w 113"/>
                <a:gd name="T11" fmla="*/ 95 h 112"/>
                <a:gd name="T12" fmla="*/ 109 w 113"/>
                <a:gd name="T13" fmla="*/ 109 h 112"/>
                <a:gd name="T14" fmla="*/ 102 w 113"/>
                <a:gd name="T1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112">
                  <a:moveTo>
                    <a:pt x="102" y="112"/>
                  </a:moveTo>
                  <a:cubicBezTo>
                    <a:pt x="100" y="112"/>
                    <a:pt x="97" y="111"/>
                    <a:pt x="95" y="10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14"/>
                    <a:pt x="0" y="7"/>
                    <a:pt x="4" y="3"/>
                  </a:cubicBezTo>
                  <a:cubicBezTo>
                    <a:pt x="8" y="0"/>
                    <a:pt x="14" y="0"/>
                    <a:pt x="18" y="3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3" y="98"/>
                    <a:pt x="113" y="105"/>
                    <a:pt x="109" y="109"/>
                  </a:cubicBezTo>
                  <a:cubicBezTo>
                    <a:pt x="107" y="111"/>
                    <a:pt x="105" y="112"/>
                    <a:pt x="102" y="112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26" name="Freeform 92"/>
            <p:cNvSpPr>
              <a:spLocks/>
            </p:cNvSpPr>
            <p:nvPr userDrawn="1"/>
          </p:nvSpPr>
          <p:spPr bwMode="auto">
            <a:xfrm>
              <a:off x="10227809" y="2447906"/>
              <a:ext cx="83595" cy="84485"/>
            </a:xfrm>
            <a:custGeom>
              <a:avLst/>
              <a:gdLst>
                <a:gd name="T0" fmla="*/ 11 w 61"/>
                <a:gd name="T1" fmla="*/ 61 h 61"/>
                <a:gd name="T2" fmla="*/ 4 w 61"/>
                <a:gd name="T3" fmla="*/ 58 h 61"/>
                <a:gd name="T4" fmla="*/ 4 w 61"/>
                <a:gd name="T5" fmla="*/ 44 h 61"/>
                <a:gd name="T6" fmla="*/ 43 w 61"/>
                <a:gd name="T7" fmla="*/ 4 h 61"/>
                <a:gd name="T8" fmla="*/ 58 w 61"/>
                <a:gd name="T9" fmla="*/ 4 h 61"/>
                <a:gd name="T10" fmla="*/ 58 w 61"/>
                <a:gd name="T11" fmla="*/ 18 h 61"/>
                <a:gd name="T12" fmla="*/ 18 w 61"/>
                <a:gd name="T13" fmla="*/ 58 h 61"/>
                <a:gd name="T14" fmla="*/ 11 w 61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61">
                  <a:moveTo>
                    <a:pt x="11" y="61"/>
                  </a:moveTo>
                  <a:cubicBezTo>
                    <a:pt x="8" y="61"/>
                    <a:pt x="6" y="60"/>
                    <a:pt x="4" y="58"/>
                  </a:cubicBezTo>
                  <a:cubicBezTo>
                    <a:pt x="0" y="54"/>
                    <a:pt x="0" y="48"/>
                    <a:pt x="4" y="4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7" y="0"/>
                    <a:pt x="54" y="0"/>
                    <a:pt x="58" y="4"/>
                  </a:cubicBezTo>
                  <a:cubicBezTo>
                    <a:pt x="61" y="8"/>
                    <a:pt x="61" y="14"/>
                    <a:pt x="58" y="18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6" y="60"/>
                    <a:pt x="14" y="61"/>
                    <a:pt x="11" y="61"/>
                  </a:cubicBezTo>
                </a:path>
              </a:pathLst>
            </a:custGeom>
            <a:solidFill>
              <a:srgbClr val="EE4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27" name="Music Notes"/>
          <p:cNvGrpSpPr/>
          <p:nvPr userDrawn="1"/>
        </p:nvGrpSpPr>
        <p:grpSpPr>
          <a:xfrm>
            <a:off x="3818411" y="2369950"/>
            <a:ext cx="768654" cy="821441"/>
            <a:chOff x="4775200" y="2022475"/>
            <a:chExt cx="2635251" cy="2816225"/>
          </a:xfrm>
        </p:grpSpPr>
        <p:sp>
          <p:nvSpPr>
            <p:cNvPr id="328" name="Freeform 42"/>
            <p:cNvSpPr>
              <a:spLocks noEditPoints="1"/>
            </p:cNvSpPr>
            <p:nvPr userDrawn="1"/>
          </p:nvSpPr>
          <p:spPr bwMode="auto">
            <a:xfrm>
              <a:off x="5857875" y="2971800"/>
              <a:ext cx="569913" cy="842963"/>
            </a:xfrm>
            <a:custGeom>
              <a:avLst/>
              <a:gdLst>
                <a:gd name="T0" fmla="*/ 30 w 152"/>
                <a:gd name="T1" fmla="*/ 225 h 225"/>
                <a:gd name="T2" fmla="*/ 0 w 152"/>
                <a:gd name="T3" fmla="*/ 196 h 225"/>
                <a:gd name="T4" fmla="*/ 30 w 152"/>
                <a:gd name="T5" fmla="*/ 167 h 225"/>
                <a:gd name="T6" fmla="*/ 33 w 152"/>
                <a:gd name="T7" fmla="*/ 167 h 225"/>
                <a:gd name="T8" fmla="*/ 33 w 152"/>
                <a:gd name="T9" fmla="*/ 46 h 225"/>
                <a:gd name="T10" fmla="*/ 38 w 152"/>
                <a:gd name="T11" fmla="*/ 39 h 225"/>
                <a:gd name="T12" fmla="*/ 142 w 152"/>
                <a:gd name="T13" fmla="*/ 0 h 225"/>
                <a:gd name="T14" fmla="*/ 149 w 152"/>
                <a:gd name="T15" fmla="*/ 1 h 225"/>
                <a:gd name="T16" fmla="*/ 152 w 152"/>
                <a:gd name="T17" fmla="*/ 8 h 225"/>
                <a:gd name="T18" fmla="*/ 152 w 152"/>
                <a:gd name="T19" fmla="*/ 162 h 225"/>
                <a:gd name="T20" fmla="*/ 122 w 152"/>
                <a:gd name="T21" fmla="*/ 191 h 225"/>
                <a:gd name="T22" fmla="*/ 92 w 152"/>
                <a:gd name="T23" fmla="*/ 162 h 225"/>
                <a:gd name="T24" fmla="*/ 122 w 152"/>
                <a:gd name="T25" fmla="*/ 133 h 225"/>
                <a:gd name="T26" fmla="*/ 125 w 152"/>
                <a:gd name="T27" fmla="*/ 134 h 225"/>
                <a:gd name="T28" fmla="*/ 125 w 152"/>
                <a:gd name="T29" fmla="*/ 64 h 225"/>
                <a:gd name="T30" fmla="*/ 60 w 152"/>
                <a:gd name="T31" fmla="*/ 87 h 225"/>
                <a:gd name="T32" fmla="*/ 60 w 152"/>
                <a:gd name="T33" fmla="*/ 196 h 225"/>
                <a:gd name="T34" fmla="*/ 30 w 152"/>
                <a:gd name="T35" fmla="*/ 225 h 225"/>
                <a:gd name="T36" fmla="*/ 30 w 152"/>
                <a:gd name="T37" fmla="*/ 175 h 225"/>
                <a:gd name="T38" fmla="*/ 8 w 152"/>
                <a:gd name="T39" fmla="*/ 196 h 225"/>
                <a:gd name="T40" fmla="*/ 30 w 152"/>
                <a:gd name="T41" fmla="*/ 217 h 225"/>
                <a:gd name="T42" fmla="*/ 52 w 152"/>
                <a:gd name="T43" fmla="*/ 196 h 225"/>
                <a:gd name="T44" fmla="*/ 52 w 152"/>
                <a:gd name="T45" fmla="*/ 82 h 225"/>
                <a:gd name="T46" fmla="*/ 133 w 152"/>
                <a:gd name="T47" fmla="*/ 52 h 225"/>
                <a:gd name="T48" fmla="*/ 133 w 152"/>
                <a:gd name="T49" fmla="*/ 143 h 225"/>
                <a:gd name="T50" fmla="*/ 128 w 152"/>
                <a:gd name="T51" fmla="*/ 142 h 225"/>
                <a:gd name="T52" fmla="*/ 122 w 152"/>
                <a:gd name="T53" fmla="*/ 141 h 225"/>
                <a:gd name="T54" fmla="*/ 100 w 152"/>
                <a:gd name="T55" fmla="*/ 162 h 225"/>
                <a:gd name="T56" fmla="*/ 122 w 152"/>
                <a:gd name="T57" fmla="*/ 183 h 225"/>
                <a:gd name="T58" fmla="*/ 144 w 152"/>
                <a:gd name="T59" fmla="*/ 162 h 225"/>
                <a:gd name="T60" fmla="*/ 144 w 152"/>
                <a:gd name="T61" fmla="*/ 8 h 225"/>
                <a:gd name="T62" fmla="*/ 41 w 152"/>
                <a:gd name="T63" fmla="*/ 46 h 225"/>
                <a:gd name="T64" fmla="*/ 41 w 152"/>
                <a:gd name="T65" fmla="*/ 49 h 225"/>
                <a:gd name="T66" fmla="*/ 41 w 152"/>
                <a:gd name="T67" fmla="*/ 177 h 225"/>
                <a:gd name="T68" fmla="*/ 36 w 152"/>
                <a:gd name="T69" fmla="*/ 176 h 225"/>
                <a:gd name="T70" fmla="*/ 30 w 152"/>
                <a:gd name="T71" fmla="*/ 17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2" h="225">
                  <a:moveTo>
                    <a:pt x="30" y="225"/>
                  </a:moveTo>
                  <a:cubicBezTo>
                    <a:pt x="14" y="225"/>
                    <a:pt x="0" y="212"/>
                    <a:pt x="0" y="196"/>
                  </a:cubicBezTo>
                  <a:cubicBezTo>
                    <a:pt x="0" y="180"/>
                    <a:pt x="14" y="167"/>
                    <a:pt x="30" y="167"/>
                  </a:cubicBezTo>
                  <a:cubicBezTo>
                    <a:pt x="31" y="167"/>
                    <a:pt x="32" y="167"/>
                    <a:pt x="33" y="167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3"/>
                    <a:pt x="35" y="40"/>
                    <a:pt x="38" y="39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4" y="0"/>
                    <a:pt x="147" y="0"/>
                    <a:pt x="149" y="1"/>
                  </a:cubicBezTo>
                  <a:cubicBezTo>
                    <a:pt x="151" y="3"/>
                    <a:pt x="152" y="5"/>
                    <a:pt x="152" y="8"/>
                  </a:cubicBezTo>
                  <a:cubicBezTo>
                    <a:pt x="152" y="162"/>
                    <a:pt x="152" y="162"/>
                    <a:pt x="152" y="162"/>
                  </a:cubicBezTo>
                  <a:cubicBezTo>
                    <a:pt x="152" y="178"/>
                    <a:pt x="139" y="191"/>
                    <a:pt x="122" y="191"/>
                  </a:cubicBezTo>
                  <a:cubicBezTo>
                    <a:pt x="106" y="191"/>
                    <a:pt x="92" y="178"/>
                    <a:pt x="92" y="162"/>
                  </a:cubicBezTo>
                  <a:cubicBezTo>
                    <a:pt x="92" y="146"/>
                    <a:pt x="106" y="133"/>
                    <a:pt x="122" y="133"/>
                  </a:cubicBezTo>
                  <a:cubicBezTo>
                    <a:pt x="123" y="133"/>
                    <a:pt x="124" y="133"/>
                    <a:pt x="125" y="13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0" y="196"/>
                    <a:pt x="60" y="196"/>
                    <a:pt x="60" y="196"/>
                  </a:cubicBezTo>
                  <a:cubicBezTo>
                    <a:pt x="60" y="212"/>
                    <a:pt x="47" y="225"/>
                    <a:pt x="30" y="225"/>
                  </a:cubicBezTo>
                  <a:close/>
                  <a:moveTo>
                    <a:pt x="30" y="175"/>
                  </a:moveTo>
                  <a:cubicBezTo>
                    <a:pt x="18" y="175"/>
                    <a:pt x="8" y="185"/>
                    <a:pt x="8" y="196"/>
                  </a:cubicBezTo>
                  <a:cubicBezTo>
                    <a:pt x="8" y="208"/>
                    <a:pt x="18" y="217"/>
                    <a:pt x="30" y="217"/>
                  </a:cubicBezTo>
                  <a:cubicBezTo>
                    <a:pt x="43" y="217"/>
                    <a:pt x="52" y="208"/>
                    <a:pt x="52" y="196"/>
                  </a:cubicBezTo>
                  <a:cubicBezTo>
                    <a:pt x="52" y="82"/>
                    <a:pt x="52" y="82"/>
                    <a:pt x="52" y="82"/>
                  </a:cubicBezTo>
                  <a:cubicBezTo>
                    <a:pt x="133" y="52"/>
                    <a:pt x="133" y="52"/>
                    <a:pt x="133" y="52"/>
                  </a:cubicBezTo>
                  <a:cubicBezTo>
                    <a:pt x="133" y="143"/>
                    <a:pt x="133" y="143"/>
                    <a:pt x="133" y="143"/>
                  </a:cubicBezTo>
                  <a:cubicBezTo>
                    <a:pt x="128" y="142"/>
                    <a:pt x="128" y="142"/>
                    <a:pt x="128" y="142"/>
                  </a:cubicBezTo>
                  <a:cubicBezTo>
                    <a:pt x="126" y="142"/>
                    <a:pt x="124" y="141"/>
                    <a:pt x="122" y="141"/>
                  </a:cubicBezTo>
                  <a:cubicBezTo>
                    <a:pt x="110" y="141"/>
                    <a:pt x="100" y="151"/>
                    <a:pt x="100" y="162"/>
                  </a:cubicBezTo>
                  <a:cubicBezTo>
                    <a:pt x="100" y="174"/>
                    <a:pt x="110" y="183"/>
                    <a:pt x="122" y="183"/>
                  </a:cubicBezTo>
                  <a:cubicBezTo>
                    <a:pt x="135" y="183"/>
                    <a:pt x="144" y="174"/>
                    <a:pt x="144" y="162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1" y="177"/>
                    <a:pt x="41" y="177"/>
                    <a:pt x="41" y="177"/>
                  </a:cubicBezTo>
                  <a:cubicBezTo>
                    <a:pt x="36" y="176"/>
                    <a:pt x="36" y="176"/>
                    <a:pt x="36" y="176"/>
                  </a:cubicBezTo>
                  <a:cubicBezTo>
                    <a:pt x="34" y="175"/>
                    <a:pt x="32" y="175"/>
                    <a:pt x="30" y="1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29" name="Freeform 43"/>
            <p:cNvSpPr>
              <a:spLocks noEditPoints="1"/>
            </p:cNvSpPr>
            <p:nvPr userDrawn="1"/>
          </p:nvSpPr>
          <p:spPr bwMode="auto">
            <a:xfrm>
              <a:off x="5761038" y="2719388"/>
              <a:ext cx="1128713" cy="1417638"/>
            </a:xfrm>
            <a:custGeom>
              <a:avLst/>
              <a:gdLst>
                <a:gd name="T0" fmla="*/ 96 w 301"/>
                <a:gd name="T1" fmla="*/ 369 h 378"/>
                <a:gd name="T2" fmla="*/ 122 w 301"/>
                <a:gd name="T3" fmla="*/ 378 h 378"/>
                <a:gd name="T4" fmla="*/ 139 w 301"/>
                <a:gd name="T5" fmla="*/ 376 h 378"/>
                <a:gd name="T6" fmla="*/ 70 w 301"/>
                <a:gd name="T7" fmla="*/ 373 h 378"/>
                <a:gd name="T8" fmla="*/ 86 w 301"/>
                <a:gd name="T9" fmla="*/ 376 h 378"/>
                <a:gd name="T10" fmla="*/ 162 w 301"/>
                <a:gd name="T11" fmla="*/ 362 h 378"/>
                <a:gd name="T12" fmla="*/ 60 w 301"/>
                <a:gd name="T13" fmla="*/ 371 h 378"/>
                <a:gd name="T14" fmla="*/ 62 w 301"/>
                <a:gd name="T15" fmla="*/ 362 h 378"/>
                <a:gd name="T16" fmla="*/ 171 w 301"/>
                <a:gd name="T17" fmla="*/ 360 h 378"/>
                <a:gd name="T18" fmla="*/ 174 w 301"/>
                <a:gd name="T19" fmla="*/ 368 h 378"/>
                <a:gd name="T20" fmla="*/ 25 w 301"/>
                <a:gd name="T21" fmla="*/ 347 h 378"/>
                <a:gd name="T22" fmla="*/ 198 w 301"/>
                <a:gd name="T23" fmla="*/ 357 h 378"/>
                <a:gd name="T24" fmla="*/ 212 w 301"/>
                <a:gd name="T25" fmla="*/ 349 h 378"/>
                <a:gd name="T26" fmla="*/ 216 w 301"/>
                <a:gd name="T27" fmla="*/ 337 h 378"/>
                <a:gd name="T28" fmla="*/ 221 w 301"/>
                <a:gd name="T29" fmla="*/ 344 h 378"/>
                <a:gd name="T30" fmla="*/ 246 w 301"/>
                <a:gd name="T31" fmla="*/ 310 h 378"/>
                <a:gd name="T32" fmla="*/ 259 w 301"/>
                <a:gd name="T33" fmla="*/ 308 h 378"/>
                <a:gd name="T34" fmla="*/ 269 w 301"/>
                <a:gd name="T35" fmla="*/ 295 h 378"/>
                <a:gd name="T36" fmla="*/ 267 w 301"/>
                <a:gd name="T37" fmla="*/ 282 h 378"/>
                <a:gd name="T38" fmla="*/ 274 w 301"/>
                <a:gd name="T39" fmla="*/ 286 h 378"/>
                <a:gd name="T40" fmla="*/ 284 w 301"/>
                <a:gd name="T41" fmla="*/ 244 h 378"/>
                <a:gd name="T42" fmla="*/ 295 w 301"/>
                <a:gd name="T43" fmla="*/ 238 h 378"/>
                <a:gd name="T44" fmla="*/ 298 w 301"/>
                <a:gd name="T45" fmla="*/ 221 h 378"/>
                <a:gd name="T46" fmla="*/ 291 w 301"/>
                <a:gd name="T47" fmla="*/ 211 h 378"/>
                <a:gd name="T48" fmla="*/ 300 w 301"/>
                <a:gd name="T49" fmla="*/ 212 h 378"/>
                <a:gd name="T50" fmla="*/ 300 w 301"/>
                <a:gd name="T51" fmla="*/ 169 h 378"/>
                <a:gd name="T52" fmla="*/ 290 w 301"/>
                <a:gd name="T53" fmla="*/ 160 h 378"/>
                <a:gd name="T54" fmla="*/ 299 w 301"/>
                <a:gd name="T55" fmla="*/ 159 h 378"/>
                <a:gd name="T56" fmla="*/ 279 w 301"/>
                <a:gd name="T57" fmla="*/ 121 h 378"/>
                <a:gd name="T58" fmla="*/ 284 w 301"/>
                <a:gd name="T59" fmla="*/ 136 h 378"/>
                <a:gd name="T60" fmla="*/ 275 w 301"/>
                <a:gd name="T61" fmla="*/ 94 h 378"/>
                <a:gd name="T62" fmla="*/ 263 w 301"/>
                <a:gd name="T63" fmla="*/ 90 h 378"/>
                <a:gd name="T64" fmla="*/ 270 w 301"/>
                <a:gd name="T65" fmla="*/ 86 h 378"/>
                <a:gd name="T66" fmla="*/ 237 w 301"/>
                <a:gd name="T67" fmla="*/ 59 h 378"/>
                <a:gd name="T68" fmla="*/ 248 w 301"/>
                <a:gd name="T69" fmla="*/ 70 h 378"/>
                <a:gd name="T70" fmla="*/ 222 w 301"/>
                <a:gd name="T71" fmla="*/ 36 h 378"/>
                <a:gd name="T72" fmla="*/ 5 w 301"/>
                <a:gd name="T73" fmla="*/ 44 h 378"/>
                <a:gd name="T74" fmla="*/ 18 w 301"/>
                <a:gd name="T75" fmla="*/ 35 h 378"/>
                <a:gd name="T76" fmla="*/ 196 w 301"/>
                <a:gd name="T77" fmla="*/ 30 h 378"/>
                <a:gd name="T78" fmla="*/ 210 w 301"/>
                <a:gd name="T79" fmla="*/ 38 h 378"/>
                <a:gd name="T80" fmla="*/ 37 w 301"/>
                <a:gd name="T81" fmla="*/ 16 h 378"/>
                <a:gd name="T82" fmla="*/ 188 w 301"/>
                <a:gd name="T83" fmla="*/ 25 h 378"/>
                <a:gd name="T84" fmla="*/ 191 w 301"/>
                <a:gd name="T85" fmla="*/ 18 h 378"/>
                <a:gd name="T86" fmla="*/ 46 w 301"/>
                <a:gd name="T87" fmla="*/ 12 h 378"/>
                <a:gd name="T88" fmla="*/ 49 w 301"/>
                <a:gd name="T89" fmla="*/ 20 h 378"/>
                <a:gd name="T90" fmla="*/ 150 w 301"/>
                <a:gd name="T91" fmla="*/ 4 h 378"/>
                <a:gd name="T92" fmla="*/ 74 w 301"/>
                <a:gd name="T93" fmla="*/ 13 h 378"/>
                <a:gd name="T94" fmla="*/ 89 w 301"/>
                <a:gd name="T95" fmla="*/ 11 h 378"/>
                <a:gd name="T96" fmla="*/ 124 w 301"/>
                <a:gd name="T97" fmla="*/ 9 h 378"/>
                <a:gd name="T98" fmla="*/ 139 w 301"/>
                <a:gd name="T99" fmla="*/ 11 h 378"/>
                <a:gd name="T100" fmla="*/ 112 w 301"/>
                <a:gd name="T101" fmla="*/ 0 h 378"/>
                <a:gd name="T102" fmla="*/ 112 w 301"/>
                <a:gd name="T103" fmla="*/ 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1" h="378">
                  <a:moveTo>
                    <a:pt x="112" y="378"/>
                  </a:moveTo>
                  <a:cubicBezTo>
                    <a:pt x="107" y="378"/>
                    <a:pt x="101" y="378"/>
                    <a:pt x="96" y="377"/>
                  </a:cubicBezTo>
                  <a:cubicBezTo>
                    <a:pt x="96" y="369"/>
                    <a:pt x="96" y="369"/>
                    <a:pt x="96" y="369"/>
                  </a:cubicBezTo>
                  <a:cubicBezTo>
                    <a:pt x="102" y="369"/>
                    <a:pt x="107" y="369"/>
                    <a:pt x="112" y="369"/>
                  </a:cubicBezTo>
                  <a:lnTo>
                    <a:pt x="112" y="378"/>
                  </a:lnTo>
                  <a:close/>
                  <a:moveTo>
                    <a:pt x="122" y="378"/>
                  </a:moveTo>
                  <a:cubicBezTo>
                    <a:pt x="122" y="369"/>
                    <a:pt x="122" y="369"/>
                    <a:pt x="122" y="369"/>
                  </a:cubicBezTo>
                  <a:cubicBezTo>
                    <a:pt x="127" y="369"/>
                    <a:pt x="132" y="368"/>
                    <a:pt x="137" y="368"/>
                  </a:cubicBezTo>
                  <a:cubicBezTo>
                    <a:pt x="139" y="376"/>
                    <a:pt x="139" y="376"/>
                    <a:pt x="139" y="376"/>
                  </a:cubicBezTo>
                  <a:cubicBezTo>
                    <a:pt x="133" y="377"/>
                    <a:pt x="128" y="377"/>
                    <a:pt x="122" y="378"/>
                  </a:cubicBezTo>
                  <a:close/>
                  <a:moveTo>
                    <a:pt x="86" y="376"/>
                  </a:moveTo>
                  <a:cubicBezTo>
                    <a:pt x="80" y="375"/>
                    <a:pt x="75" y="374"/>
                    <a:pt x="70" y="373"/>
                  </a:cubicBezTo>
                  <a:cubicBezTo>
                    <a:pt x="72" y="365"/>
                    <a:pt x="72" y="365"/>
                    <a:pt x="72" y="365"/>
                  </a:cubicBezTo>
                  <a:cubicBezTo>
                    <a:pt x="77" y="366"/>
                    <a:pt x="82" y="367"/>
                    <a:pt x="87" y="368"/>
                  </a:cubicBezTo>
                  <a:lnTo>
                    <a:pt x="86" y="376"/>
                  </a:lnTo>
                  <a:close/>
                  <a:moveTo>
                    <a:pt x="148" y="375"/>
                  </a:moveTo>
                  <a:cubicBezTo>
                    <a:pt x="147" y="366"/>
                    <a:pt x="147" y="366"/>
                    <a:pt x="147" y="366"/>
                  </a:cubicBezTo>
                  <a:cubicBezTo>
                    <a:pt x="152" y="365"/>
                    <a:pt x="157" y="364"/>
                    <a:pt x="162" y="362"/>
                  </a:cubicBezTo>
                  <a:cubicBezTo>
                    <a:pt x="164" y="371"/>
                    <a:pt x="164" y="371"/>
                    <a:pt x="164" y="371"/>
                  </a:cubicBezTo>
                  <a:cubicBezTo>
                    <a:pt x="159" y="372"/>
                    <a:pt x="154" y="374"/>
                    <a:pt x="148" y="375"/>
                  </a:cubicBezTo>
                  <a:close/>
                  <a:moveTo>
                    <a:pt x="60" y="371"/>
                  </a:moveTo>
                  <a:cubicBezTo>
                    <a:pt x="55" y="369"/>
                    <a:pt x="49" y="367"/>
                    <a:pt x="44" y="365"/>
                  </a:cubicBezTo>
                  <a:cubicBezTo>
                    <a:pt x="47" y="357"/>
                    <a:pt x="47" y="357"/>
                    <a:pt x="47" y="357"/>
                  </a:cubicBezTo>
                  <a:cubicBezTo>
                    <a:pt x="52" y="359"/>
                    <a:pt x="57" y="361"/>
                    <a:pt x="62" y="362"/>
                  </a:cubicBezTo>
                  <a:lnTo>
                    <a:pt x="60" y="371"/>
                  </a:lnTo>
                  <a:close/>
                  <a:moveTo>
                    <a:pt x="174" y="368"/>
                  </a:moveTo>
                  <a:cubicBezTo>
                    <a:pt x="171" y="360"/>
                    <a:pt x="171" y="360"/>
                    <a:pt x="171" y="360"/>
                  </a:cubicBezTo>
                  <a:cubicBezTo>
                    <a:pt x="176" y="358"/>
                    <a:pt x="181" y="356"/>
                    <a:pt x="186" y="354"/>
                  </a:cubicBezTo>
                  <a:cubicBezTo>
                    <a:pt x="189" y="362"/>
                    <a:pt x="189" y="362"/>
                    <a:pt x="189" y="362"/>
                  </a:cubicBezTo>
                  <a:cubicBezTo>
                    <a:pt x="184" y="364"/>
                    <a:pt x="179" y="366"/>
                    <a:pt x="174" y="368"/>
                  </a:cubicBezTo>
                  <a:close/>
                  <a:moveTo>
                    <a:pt x="35" y="362"/>
                  </a:moveTo>
                  <a:cubicBezTo>
                    <a:pt x="30" y="359"/>
                    <a:pt x="25" y="357"/>
                    <a:pt x="20" y="354"/>
                  </a:cubicBezTo>
                  <a:cubicBezTo>
                    <a:pt x="25" y="347"/>
                    <a:pt x="25" y="347"/>
                    <a:pt x="25" y="347"/>
                  </a:cubicBezTo>
                  <a:cubicBezTo>
                    <a:pt x="29" y="349"/>
                    <a:pt x="34" y="352"/>
                    <a:pt x="39" y="354"/>
                  </a:cubicBezTo>
                  <a:lnTo>
                    <a:pt x="35" y="362"/>
                  </a:lnTo>
                  <a:close/>
                  <a:moveTo>
                    <a:pt x="198" y="357"/>
                  </a:moveTo>
                  <a:cubicBezTo>
                    <a:pt x="194" y="350"/>
                    <a:pt x="194" y="350"/>
                    <a:pt x="194" y="350"/>
                  </a:cubicBezTo>
                  <a:cubicBezTo>
                    <a:pt x="199" y="347"/>
                    <a:pt x="203" y="345"/>
                    <a:pt x="208" y="342"/>
                  </a:cubicBezTo>
                  <a:cubicBezTo>
                    <a:pt x="212" y="349"/>
                    <a:pt x="212" y="349"/>
                    <a:pt x="212" y="349"/>
                  </a:cubicBezTo>
                  <a:cubicBezTo>
                    <a:pt x="208" y="352"/>
                    <a:pt x="203" y="355"/>
                    <a:pt x="198" y="357"/>
                  </a:cubicBezTo>
                  <a:close/>
                  <a:moveTo>
                    <a:pt x="221" y="344"/>
                  </a:moveTo>
                  <a:cubicBezTo>
                    <a:pt x="216" y="337"/>
                    <a:pt x="216" y="337"/>
                    <a:pt x="216" y="337"/>
                  </a:cubicBezTo>
                  <a:cubicBezTo>
                    <a:pt x="220" y="334"/>
                    <a:pt x="224" y="330"/>
                    <a:pt x="228" y="327"/>
                  </a:cubicBezTo>
                  <a:cubicBezTo>
                    <a:pt x="234" y="334"/>
                    <a:pt x="234" y="334"/>
                    <a:pt x="234" y="334"/>
                  </a:cubicBezTo>
                  <a:cubicBezTo>
                    <a:pt x="230" y="337"/>
                    <a:pt x="225" y="341"/>
                    <a:pt x="221" y="344"/>
                  </a:cubicBezTo>
                  <a:close/>
                  <a:moveTo>
                    <a:pt x="241" y="327"/>
                  </a:moveTo>
                  <a:cubicBezTo>
                    <a:pt x="235" y="321"/>
                    <a:pt x="235" y="321"/>
                    <a:pt x="235" y="321"/>
                  </a:cubicBezTo>
                  <a:cubicBezTo>
                    <a:pt x="239" y="317"/>
                    <a:pt x="243" y="313"/>
                    <a:pt x="246" y="310"/>
                  </a:cubicBezTo>
                  <a:cubicBezTo>
                    <a:pt x="253" y="315"/>
                    <a:pt x="253" y="315"/>
                    <a:pt x="253" y="315"/>
                  </a:cubicBezTo>
                  <a:cubicBezTo>
                    <a:pt x="249" y="319"/>
                    <a:pt x="245" y="323"/>
                    <a:pt x="241" y="327"/>
                  </a:cubicBezTo>
                  <a:close/>
                  <a:moveTo>
                    <a:pt x="259" y="308"/>
                  </a:moveTo>
                  <a:cubicBezTo>
                    <a:pt x="252" y="302"/>
                    <a:pt x="252" y="302"/>
                    <a:pt x="252" y="302"/>
                  </a:cubicBezTo>
                  <a:cubicBezTo>
                    <a:pt x="256" y="298"/>
                    <a:pt x="259" y="294"/>
                    <a:pt x="262" y="290"/>
                  </a:cubicBezTo>
                  <a:cubicBezTo>
                    <a:pt x="269" y="295"/>
                    <a:pt x="269" y="295"/>
                    <a:pt x="269" y="295"/>
                  </a:cubicBezTo>
                  <a:cubicBezTo>
                    <a:pt x="266" y="299"/>
                    <a:pt x="263" y="304"/>
                    <a:pt x="259" y="308"/>
                  </a:cubicBezTo>
                  <a:close/>
                  <a:moveTo>
                    <a:pt x="274" y="286"/>
                  </a:moveTo>
                  <a:cubicBezTo>
                    <a:pt x="267" y="282"/>
                    <a:pt x="267" y="282"/>
                    <a:pt x="267" y="282"/>
                  </a:cubicBezTo>
                  <a:cubicBezTo>
                    <a:pt x="270" y="277"/>
                    <a:pt x="272" y="273"/>
                    <a:pt x="274" y="268"/>
                  </a:cubicBezTo>
                  <a:cubicBezTo>
                    <a:pt x="282" y="272"/>
                    <a:pt x="282" y="272"/>
                    <a:pt x="282" y="272"/>
                  </a:cubicBezTo>
                  <a:cubicBezTo>
                    <a:pt x="280" y="277"/>
                    <a:pt x="277" y="281"/>
                    <a:pt x="274" y="286"/>
                  </a:cubicBezTo>
                  <a:close/>
                  <a:moveTo>
                    <a:pt x="286" y="263"/>
                  </a:moveTo>
                  <a:cubicBezTo>
                    <a:pt x="278" y="259"/>
                    <a:pt x="278" y="259"/>
                    <a:pt x="278" y="259"/>
                  </a:cubicBezTo>
                  <a:cubicBezTo>
                    <a:pt x="280" y="254"/>
                    <a:pt x="282" y="249"/>
                    <a:pt x="284" y="244"/>
                  </a:cubicBezTo>
                  <a:cubicBezTo>
                    <a:pt x="292" y="247"/>
                    <a:pt x="292" y="247"/>
                    <a:pt x="292" y="247"/>
                  </a:cubicBezTo>
                  <a:cubicBezTo>
                    <a:pt x="290" y="252"/>
                    <a:pt x="288" y="258"/>
                    <a:pt x="286" y="263"/>
                  </a:cubicBezTo>
                  <a:close/>
                  <a:moveTo>
                    <a:pt x="295" y="238"/>
                  </a:moveTo>
                  <a:cubicBezTo>
                    <a:pt x="286" y="235"/>
                    <a:pt x="286" y="235"/>
                    <a:pt x="286" y="235"/>
                  </a:cubicBezTo>
                  <a:cubicBezTo>
                    <a:pt x="288" y="230"/>
                    <a:pt x="289" y="225"/>
                    <a:pt x="290" y="220"/>
                  </a:cubicBezTo>
                  <a:cubicBezTo>
                    <a:pt x="298" y="221"/>
                    <a:pt x="298" y="221"/>
                    <a:pt x="298" y="221"/>
                  </a:cubicBezTo>
                  <a:cubicBezTo>
                    <a:pt x="297" y="227"/>
                    <a:pt x="296" y="232"/>
                    <a:pt x="295" y="238"/>
                  </a:cubicBezTo>
                  <a:close/>
                  <a:moveTo>
                    <a:pt x="300" y="212"/>
                  </a:moveTo>
                  <a:cubicBezTo>
                    <a:pt x="291" y="211"/>
                    <a:pt x="291" y="211"/>
                    <a:pt x="291" y="211"/>
                  </a:cubicBezTo>
                  <a:cubicBezTo>
                    <a:pt x="292" y="206"/>
                    <a:pt x="292" y="200"/>
                    <a:pt x="292" y="195"/>
                  </a:cubicBezTo>
                  <a:cubicBezTo>
                    <a:pt x="301" y="195"/>
                    <a:pt x="301" y="195"/>
                    <a:pt x="301" y="195"/>
                  </a:cubicBezTo>
                  <a:cubicBezTo>
                    <a:pt x="301" y="201"/>
                    <a:pt x="300" y="206"/>
                    <a:pt x="300" y="212"/>
                  </a:cubicBezTo>
                  <a:close/>
                  <a:moveTo>
                    <a:pt x="292" y="186"/>
                  </a:moveTo>
                  <a:cubicBezTo>
                    <a:pt x="292" y="180"/>
                    <a:pt x="292" y="175"/>
                    <a:pt x="291" y="170"/>
                  </a:cubicBezTo>
                  <a:cubicBezTo>
                    <a:pt x="300" y="169"/>
                    <a:pt x="300" y="169"/>
                    <a:pt x="300" y="169"/>
                  </a:cubicBezTo>
                  <a:cubicBezTo>
                    <a:pt x="301" y="174"/>
                    <a:pt x="301" y="180"/>
                    <a:pt x="301" y="185"/>
                  </a:cubicBezTo>
                  <a:lnTo>
                    <a:pt x="292" y="186"/>
                  </a:lnTo>
                  <a:close/>
                  <a:moveTo>
                    <a:pt x="290" y="160"/>
                  </a:moveTo>
                  <a:cubicBezTo>
                    <a:pt x="289" y="155"/>
                    <a:pt x="288" y="150"/>
                    <a:pt x="287" y="145"/>
                  </a:cubicBezTo>
                  <a:cubicBezTo>
                    <a:pt x="295" y="143"/>
                    <a:pt x="295" y="143"/>
                    <a:pt x="295" y="143"/>
                  </a:cubicBezTo>
                  <a:cubicBezTo>
                    <a:pt x="297" y="148"/>
                    <a:pt x="298" y="154"/>
                    <a:pt x="299" y="159"/>
                  </a:cubicBezTo>
                  <a:lnTo>
                    <a:pt x="290" y="160"/>
                  </a:lnTo>
                  <a:close/>
                  <a:moveTo>
                    <a:pt x="284" y="136"/>
                  </a:moveTo>
                  <a:cubicBezTo>
                    <a:pt x="283" y="131"/>
                    <a:pt x="281" y="126"/>
                    <a:pt x="279" y="121"/>
                  </a:cubicBezTo>
                  <a:cubicBezTo>
                    <a:pt x="287" y="118"/>
                    <a:pt x="287" y="118"/>
                    <a:pt x="287" y="118"/>
                  </a:cubicBezTo>
                  <a:cubicBezTo>
                    <a:pt x="289" y="123"/>
                    <a:pt x="291" y="128"/>
                    <a:pt x="293" y="133"/>
                  </a:cubicBezTo>
                  <a:lnTo>
                    <a:pt x="284" y="136"/>
                  </a:lnTo>
                  <a:close/>
                  <a:moveTo>
                    <a:pt x="275" y="112"/>
                  </a:moveTo>
                  <a:cubicBezTo>
                    <a:pt x="273" y="108"/>
                    <a:pt x="271" y="103"/>
                    <a:pt x="268" y="98"/>
                  </a:cubicBezTo>
                  <a:cubicBezTo>
                    <a:pt x="275" y="94"/>
                    <a:pt x="275" y="94"/>
                    <a:pt x="275" y="94"/>
                  </a:cubicBezTo>
                  <a:cubicBezTo>
                    <a:pt x="278" y="99"/>
                    <a:pt x="281" y="104"/>
                    <a:pt x="283" y="109"/>
                  </a:cubicBezTo>
                  <a:lnTo>
                    <a:pt x="275" y="112"/>
                  </a:lnTo>
                  <a:close/>
                  <a:moveTo>
                    <a:pt x="263" y="90"/>
                  </a:moveTo>
                  <a:cubicBezTo>
                    <a:pt x="260" y="86"/>
                    <a:pt x="257" y="82"/>
                    <a:pt x="254" y="78"/>
                  </a:cubicBezTo>
                  <a:cubicBezTo>
                    <a:pt x="261" y="72"/>
                    <a:pt x="261" y="72"/>
                    <a:pt x="261" y="72"/>
                  </a:cubicBezTo>
                  <a:cubicBezTo>
                    <a:pt x="264" y="77"/>
                    <a:pt x="267" y="81"/>
                    <a:pt x="270" y="86"/>
                  </a:cubicBezTo>
                  <a:lnTo>
                    <a:pt x="263" y="90"/>
                  </a:lnTo>
                  <a:close/>
                  <a:moveTo>
                    <a:pt x="248" y="70"/>
                  </a:moveTo>
                  <a:cubicBezTo>
                    <a:pt x="244" y="66"/>
                    <a:pt x="241" y="63"/>
                    <a:pt x="237" y="59"/>
                  </a:cubicBezTo>
                  <a:cubicBezTo>
                    <a:pt x="243" y="53"/>
                    <a:pt x="243" y="53"/>
                    <a:pt x="243" y="53"/>
                  </a:cubicBezTo>
                  <a:cubicBezTo>
                    <a:pt x="247" y="57"/>
                    <a:pt x="251" y="61"/>
                    <a:pt x="254" y="65"/>
                  </a:cubicBezTo>
                  <a:lnTo>
                    <a:pt x="248" y="70"/>
                  </a:lnTo>
                  <a:close/>
                  <a:moveTo>
                    <a:pt x="230" y="53"/>
                  </a:moveTo>
                  <a:cubicBezTo>
                    <a:pt x="226" y="49"/>
                    <a:pt x="222" y="46"/>
                    <a:pt x="217" y="43"/>
                  </a:cubicBezTo>
                  <a:cubicBezTo>
                    <a:pt x="222" y="36"/>
                    <a:pt x="222" y="36"/>
                    <a:pt x="222" y="36"/>
                  </a:cubicBezTo>
                  <a:cubicBezTo>
                    <a:pt x="227" y="39"/>
                    <a:pt x="231" y="43"/>
                    <a:pt x="235" y="46"/>
                  </a:cubicBezTo>
                  <a:lnTo>
                    <a:pt x="230" y="53"/>
                  </a:lnTo>
                  <a:close/>
                  <a:moveTo>
                    <a:pt x="5" y="44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5" y="34"/>
                    <a:pt x="9" y="31"/>
                    <a:pt x="14" y="28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4" y="38"/>
                    <a:pt x="9" y="41"/>
                    <a:pt x="5" y="44"/>
                  </a:cubicBezTo>
                  <a:close/>
                  <a:moveTo>
                    <a:pt x="210" y="38"/>
                  </a:moveTo>
                  <a:cubicBezTo>
                    <a:pt x="205" y="35"/>
                    <a:pt x="201" y="32"/>
                    <a:pt x="196" y="30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5" y="25"/>
                    <a:pt x="210" y="27"/>
                    <a:pt x="214" y="30"/>
                  </a:cubicBezTo>
                  <a:lnTo>
                    <a:pt x="210" y="38"/>
                  </a:lnTo>
                  <a:close/>
                  <a:moveTo>
                    <a:pt x="26" y="3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7" y="21"/>
                    <a:pt x="32" y="18"/>
                    <a:pt x="37" y="16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36" y="26"/>
                    <a:pt x="31" y="28"/>
                    <a:pt x="26" y="31"/>
                  </a:cubicBezTo>
                  <a:close/>
                  <a:moveTo>
                    <a:pt x="188" y="25"/>
                  </a:moveTo>
                  <a:cubicBezTo>
                    <a:pt x="183" y="23"/>
                    <a:pt x="178" y="21"/>
                    <a:pt x="173" y="20"/>
                  </a:cubicBezTo>
                  <a:cubicBezTo>
                    <a:pt x="176" y="11"/>
                    <a:pt x="176" y="11"/>
                    <a:pt x="176" y="11"/>
                  </a:cubicBezTo>
                  <a:cubicBezTo>
                    <a:pt x="181" y="13"/>
                    <a:pt x="186" y="15"/>
                    <a:pt x="191" y="18"/>
                  </a:cubicBezTo>
                  <a:lnTo>
                    <a:pt x="188" y="25"/>
                  </a:lnTo>
                  <a:close/>
                  <a:moveTo>
                    <a:pt x="49" y="20"/>
                  </a:moveTo>
                  <a:cubicBezTo>
                    <a:pt x="46" y="12"/>
                    <a:pt x="46" y="12"/>
                    <a:pt x="46" y="12"/>
                  </a:cubicBezTo>
                  <a:cubicBezTo>
                    <a:pt x="52" y="10"/>
                    <a:pt x="57" y="9"/>
                    <a:pt x="62" y="7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59" y="17"/>
                    <a:pt x="54" y="18"/>
                    <a:pt x="49" y="20"/>
                  </a:cubicBezTo>
                  <a:close/>
                  <a:moveTo>
                    <a:pt x="164" y="17"/>
                  </a:moveTo>
                  <a:cubicBezTo>
                    <a:pt x="159" y="15"/>
                    <a:pt x="154" y="14"/>
                    <a:pt x="149" y="13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56" y="5"/>
                    <a:pt x="161" y="7"/>
                    <a:pt x="166" y="8"/>
                  </a:cubicBezTo>
                  <a:lnTo>
                    <a:pt x="164" y="17"/>
                  </a:lnTo>
                  <a:close/>
                  <a:moveTo>
                    <a:pt x="74" y="13"/>
                  </a:moveTo>
                  <a:cubicBezTo>
                    <a:pt x="72" y="5"/>
                    <a:pt x="72" y="5"/>
                    <a:pt x="72" y="5"/>
                  </a:cubicBezTo>
                  <a:cubicBezTo>
                    <a:pt x="77" y="4"/>
                    <a:pt x="83" y="3"/>
                    <a:pt x="88" y="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4" y="11"/>
                    <a:pt x="79" y="12"/>
                    <a:pt x="74" y="13"/>
                  </a:cubicBezTo>
                  <a:close/>
                  <a:moveTo>
                    <a:pt x="139" y="11"/>
                  </a:moveTo>
                  <a:cubicBezTo>
                    <a:pt x="134" y="10"/>
                    <a:pt x="129" y="10"/>
                    <a:pt x="124" y="9"/>
                  </a:cubicBezTo>
                  <a:cubicBezTo>
                    <a:pt x="124" y="1"/>
                    <a:pt x="124" y="1"/>
                    <a:pt x="124" y="1"/>
                  </a:cubicBezTo>
                  <a:cubicBezTo>
                    <a:pt x="130" y="1"/>
                    <a:pt x="135" y="2"/>
                    <a:pt x="141" y="3"/>
                  </a:cubicBezTo>
                  <a:lnTo>
                    <a:pt x="139" y="11"/>
                  </a:lnTo>
                  <a:close/>
                  <a:moveTo>
                    <a:pt x="99" y="10"/>
                  </a:moveTo>
                  <a:cubicBezTo>
                    <a:pt x="98" y="1"/>
                    <a:pt x="98" y="1"/>
                    <a:pt x="98" y="1"/>
                  </a:cubicBezTo>
                  <a:cubicBezTo>
                    <a:pt x="103" y="1"/>
                    <a:pt x="107" y="0"/>
                    <a:pt x="112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12" y="9"/>
                    <a:pt x="112" y="9"/>
                    <a:pt x="112" y="9"/>
                  </a:cubicBezTo>
                  <a:cubicBezTo>
                    <a:pt x="108" y="9"/>
                    <a:pt x="103" y="9"/>
                    <a:pt x="9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30" name="Freeform 44"/>
            <p:cNvSpPr>
              <a:spLocks noEditPoints="1"/>
            </p:cNvSpPr>
            <p:nvPr userDrawn="1"/>
          </p:nvSpPr>
          <p:spPr bwMode="auto">
            <a:xfrm>
              <a:off x="5310188" y="2559050"/>
              <a:ext cx="847725" cy="869950"/>
            </a:xfrm>
            <a:custGeom>
              <a:avLst/>
              <a:gdLst>
                <a:gd name="T0" fmla="*/ 0 w 226"/>
                <a:gd name="T1" fmla="*/ 232 h 232"/>
                <a:gd name="T2" fmla="*/ 9 w 226"/>
                <a:gd name="T3" fmla="*/ 216 h 232"/>
                <a:gd name="T4" fmla="*/ 10 w 226"/>
                <a:gd name="T5" fmla="*/ 207 h 232"/>
                <a:gd name="T6" fmla="*/ 4 w 226"/>
                <a:gd name="T7" fmla="*/ 190 h 232"/>
                <a:gd name="T8" fmla="*/ 10 w 226"/>
                <a:gd name="T9" fmla="*/ 207 h 232"/>
                <a:gd name="T10" fmla="*/ 6 w 226"/>
                <a:gd name="T11" fmla="*/ 180 h 232"/>
                <a:gd name="T12" fmla="*/ 18 w 226"/>
                <a:gd name="T13" fmla="*/ 167 h 232"/>
                <a:gd name="T14" fmla="*/ 21 w 226"/>
                <a:gd name="T15" fmla="*/ 158 h 232"/>
                <a:gd name="T16" fmla="*/ 19 w 226"/>
                <a:gd name="T17" fmla="*/ 139 h 232"/>
                <a:gd name="T18" fmla="*/ 21 w 226"/>
                <a:gd name="T19" fmla="*/ 158 h 232"/>
                <a:gd name="T20" fmla="*/ 23 w 226"/>
                <a:gd name="T21" fmla="*/ 131 h 232"/>
                <a:gd name="T22" fmla="*/ 38 w 226"/>
                <a:gd name="T23" fmla="*/ 120 h 232"/>
                <a:gd name="T24" fmla="*/ 43 w 226"/>
                <a:gd name="T25" fmla="*/ 112 h 232"/>
                <a:gd name="T26" fmla="*/ 45 w 226"/>
                <a:gd name="T27" fmla="*/ 94 h 232"/>
                <a:gd name="T28" fmla="*/ 43 w 226"/>
                <a:gd name="T29" fmla="*/ 112 h 232"/>
                <a:gd name="T30" fmla="*/ 51 w 226"/>
                <a:gd name="T31" fmla="*/ 86 h 232"/>
                <a:gd name="T32" fmla="*/ 68 w 226"/>
                <a:gd name="T33" fmla="*/ 80 h 232"/>
                <a:gd name="T34" fmla="*/ 75 w 226"/>
                <a:gd name="T35" fmla="*/ 73 h 232"/>
                <a:gd name="T36" fmla="*/ 81 w 226"/>
                <a:gd name="T37" fmla="*/ 56 h 232"/>
                <a:gd name="T38" fmla="*/ 75 w 226"/>
                <a:gd name="T39" fmla="*/ 73 h 232"/>
                <a:gd name="T40" fmla="*/ 89 w 226"/>
                <a:gd name="T41" fmla="*/ 49 h 232"/>
                <a:gd name="T42" fmla="*/ 107 w 226"/>
                <a:gd name="T43" fmla="*/ 47 h 232"/>
                <a:gd name="T44" fmla="*/ 115 w 226"/>
                <a:gd name="T45" fmla="*/ 42 h 232"/>
                <a:gd name="T46" fmla="*/ 125 w 226"/>
                <a:gd name="T47" fmla="*/ 26 h 232"/>
                <a:gd name="T48" fmla="*/ 115 w 226"/>
                <a:gd name="T49" fmla="*/ 42 h 232"/>
                <a:gd name="T50" fmla="*/ 133 w 226"/>
                <a:gd name="T51" fmla="*/ 22 h 232"/>
                <a:gd name="T52" fmla="*/ 152 w 226"/>
                <a:gd name="T53" fmla="*/ 23 h 232"/>
                <a:gd name="T54" fmla="*/ 160 w 226"/>
                <a:gd name="T55" fmla="*/ 20 h 232"/>
                <a:gd name="T56" fmla="*/ 173 w 226"/>
                <a:gd name="T57" fmla="*/ 7 h 232"/>
                <a:gd name="T58" fmla="*/ 160 w 226"/>
                <a:gd name="T59" fmla="*/ 20 h 232"/>
                <a:gd name="T60" fmla="*/ 183 w 226"/>
                <a:gd name="T61" fmla="*/ 5 h 232"/>
                <a:gd name="T62" fmla="*/ 200 w 226"/>
                <a:gd name="T63" fmla="*/ 11 h 232"/>
                <a:gd name="T64" fmla="*/ 210 w 226"/>
                <a:gd name="T65" fmla="*/ 9 h 232"/>
                <a:gd name="T66" fmla="*/ 225 w 226"/>
                <a:gd name="T67" fmla="*/ 0 h 232"/>
                <a:gd name="T68" fmla="*/ 210 w 226"/>
                <a:gd name="T69" fmla="*/ 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6" h="232">
                  <a:moveTo>
                    <a:pt x="8" y="232"/>
                  </a:moveTo>
                  <a:cubicBezTo>
                    <a:pt x="0" y="232"/>
                    <a:pt x="0" y="232"/>
                    <a:pt x="0" y="232"/>
                  </a:cubicBezTo>
                  <a:cubicBezTo>
                    <a:pt x="0" y="227"/>
                    <a:pt x="0" y="221"/>
                    <a:pt x="0" y="216"/>
                  </a:cubicBezTo>
                  <a:cubicBezTo>
                    <a:pt x="9" y="216"/>
                    <a:pt x="9" y="216"/>
                    <a:pt x="9" y="216"/>
                  </a:cubicBezTo>
                  <a:cubicBezTo>
                    <a:pt x="9" y="222"/>
                    <a:pt x="8" y="227"/>
                    <a:pt x="8" y="232"/>
                  </a:cubicBezTo>
                  <a:close/>
                  <a:moveTo>
                    <a:pt x="10" y="207"/>
                  </a:moveTo>
                  <a:cubicBezTo>
                    <a:pt x="1" y="206"/>
                    <a:pt x="1" y="206"/>
                    <a:pt x="1" y="206"/>
                  </a:cubicBezTo>
                  <a:cubicBezTo>
                    <a:pt x="2" y="201"/>
                    <a:pt x="3" y="195"/>
                    <a:pt x="4" y="190"/>
                  </a:cubicBezTo>
                  <a:cubicBezTo>
                    <a:pt x="12" y="191"/>
                    <a:pt x="12" y="191"/>
                    <a:pt x="12" y="191"/>
                  </a:cubicBezTo>
                  <a:cubicBezTo>
                    <a:pt x="11" y="196"/>
                    <a:pt x="10" y="202"/>
                    <a:pt x="10" y="207"/>
                  </a:cubicBezTo>
                  <a:close/>
                  <a:moveTo>
                    <a:pt x="14" y="182"/>
                  </a:moveTo>
                  <a:cubicBezTo>
                    <a:pt x="6" y="180"/>
                    <a:pt x="6" y="180"/>
                    <a:pt x="6" y="180"/>
                  </a:cubicBezTo>
                  <a:cubicBezTo>
                    <a:pt x="7" y="175"/>
                    <a:pt x="8" y="169"/>
                    <a:pt x="10" y="164"/>
                  </a:cubicBezTo>
                  <a:cubicBezTo>
                    <a:pt x="18" y="167"/>
                    <a:pt x="18" y="167"/>
                    <a:pt x="18" y="167"/>
                  </a:cubicBezTo>
                  <a:cubicBezTo>
                    <a:pt x="17" y="172"/>
                    <a:pt x="15" y="177"/>
                    <a:pt x="14" y="182"/>
                  </a:cubicBezTo>
                  <a:close/>
                  <a:moveTo>
                    <a:pt x="21" y="158"/>
                  </a:moveTo>
                  <a:cubicBezTo>
                    <a:pt x="13" y="155"/>
                    <a:pt x="13" y="155"/>
                    <a:pt x="13" y="155"/>
                  </a:cubicBezTo>
                  <a:cubicBezTo>
                    <a:pt x="15" y="150"/>
                    <a:pt x="17" y="144"/>
                    <a:pt x="19" y="139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5" y="148"/>
                    <a:pt x="23" y="153"/>
                    <a:pt x="21" y="158"/>
                  </a:cubicBezTo>
                  <a:close/>
                  <a:moveTo>
                    <a:pt x="31" y="134"/>
                  </a:moveTo>
                  <a:cubicBezTo>
                    <a:pt x="23" y="131"/>
                    <a:pt x="23" y="131"/>
                    <a:pt x="23" y="131"/>
                  </a:cubicBezTo>
                  <a:cubicBezTo>
                    <a:pt x="26" y="126"/>
                    <a:pt x="28" y="121"/>
                    <a:pt x="31" y="116"/>
                  </a:cubicBezTo>
                  <a:cubicBezTo>
                    <a:pt x="38" y="120"/>
                    <a:pt x="38" y="120"/>
                    <a:pt x="38" y="120"/>
                  </a:cubicBezTo>
                  <a:cubicBezTo>
                    <a:pt x="36" y="125"/>
                    <a:pt x="33" y="130"/>
                    <a:pt x="31" y="134"/>
                  </a:cubicBezTo>
                  <a:close/>
                  <a:moveTo>
                    <a:pt x="43" y="112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9" y="103"/>
                    <a:pt x="42" y="98"/>
                    <a:pt x="45" y="94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49" y="103"/>
                    <a:pt x="46" y="108"/>
                    <a:pt x="43" y="112"/>
                  </a:cubicBezTo>
                  <a:close/>
                  <a:moveTo>
                    <a:pt x="58" y="92"/>
                  </a:moveTo>
                  <a:cubicBezTo>
                    <a:pt x="51" y="86"/>
                    <a:pt x="51" y="86"/>
                    <a:pt x="51" y="86"/>
                  </a:cubicBezTo>
                  <a:cubicBezTo>
                    <a:pt x="55" y="82"/>
                    <a:pt x="58" y="78"/>
                    <a:pt x="62" y="74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5" y="84"/>
                    <a:pt x="61" y="88"/>
                    <a:pt x="58" y="92"/>
                  </a:cubicBezTo>
                  <a:close/>
                  <a:moveTo>
                    <a:pt x="75" y="73"/>
                  </a:moveTo>
                  <a:cubicBezTo>
                    <a:pt x="69" y="67"/>
                    <a:pt x="69" y="67"/>
                    <a:pt x="69" y="67"/>
                  </a:cubicBezTo>
                  <a:cubicBezTo>
                    <a:pt x="73" y="63"/>
                    <a:pt x="77" y="59"/>
                    <a:pt x="81" y="56"/>
                  </a:cubicBezTo>
                  <a:cubicBezTo>
                    <a:pt x="87" y="62"/>
                    <a:pt x="87" y="62"/>
                    <a:pt x="87" y="62"/>
                  </a:cubicBezTo>
                  <a:cubicBezTo>
                    <a:pt x="83" y="66"/>
                    <a:pt x="79" y="69"/>
                    <a:pt x="75" y="73"/>
                  </a:cubicBezTo>
                  <a:close/>
                  <a:moveTo>
                    <a:pt x="94" y="56"/>
                  </a:moveTo>
                  <a:cubicBezTo>
                    <a:pt x="89" y="49"/>
                    <a:pt x="89" y="49"/>
                    <a:pt x="89" y="49"/>
                  </a:cubicBezTo>
                  <a:cubicBezTo>
                    <a:pt x="93" y="46"/>
                    <a:pt x="97" y="43"/>
                    <a:pt x="102" y="40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102" y="50"/>
                    <a:pt x="98" y="53"/>
                    <a:pt x="94" y="56"/>
                  </a:cubicBezTo>
                  <a:close/>
                  <a:moveTo>
                    <a:pt x="115" y="42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5" y="31"/>
                    <a:pt x="120" y="29"/>
                    <a:pt x="125" y="26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24" y="36"/>
                    <a:pt x="119" y="39"/>
                    <a:pt x="115" y="42"/>
                  </a:cubicBezTo>
                  <a:close/>
                  <a:moveTo>
                    <a:pt x="137" y="30"/>
                  </a:moveTo>
                  <a:cubicBezTo>
                    <a:pt x="133" y="22"/>
                    <a:pt x="133" y="22"/>
                    <a:pt x="133" y="22"/>
                  </a:cubicBezTo>
                  <a:cubicBezTo>
                    <a:pt x="138" y="19"/>
                    <a:pt x="143" y="17"/>
                    <a:pt x="148" y="15"/>
                  </a:cubicBezTo>
                  <a:cubicBezTo>
                    <a:pt x="152" y="23"/>
                    <a:pt x="152" y="23"/>
                    <a:pt x="152" y="23"/>
                  </a:cubicBezTo>
                  <a:cubicBezTo>
                    <a:pt x="147" y="25"/>
                    <a:pt x="142" y="27"/>
                    <a:pt x="137" y="30"/>
                  </a:cubicBezTo>
                  <a:close/>
                  <a:moveTo>
                    <a:pt x="160" y="20"/>
                  </a:moveTo>
                  <a:cubicBezTo>
                    <a:pt x="158" y="12"/>
                    <a:pt x="158" y="12"/>
                    <a:pt x="158" y="12"/>
                  </a:cubicBezTo>
                  <a:cubicBezTo>
                    <a:pt x="163" y="10"/>
                    <a:pt x="168" y="9"/>
                    <a:pt x="173" y="7"/>
                  </a:cubicBezTo>
                  <a:cubicBezTo>
                    <a:pt x="176" y="16"/>
                    <a:pt x="176" y="16"/>
                    <a:pt x="176" y="16"/>
                  </a:cubicBezTo>
                  <a:cubicBezTo>
                    <a:pt x="171" y="17"/>
                    <a:pt x="165" y="18"/>
                    <a:pt x="160" y="20"/>
                  </a:cubicBezTo>
                  <a:close/>
                  <a:moveTo>
                    <a:pt x="185" y="13"/>
                  </a:moveTo>
                  <a:cubicBezTo>
                    <a:pt x="183" y="5"/>
                    <a:pt x="183" y="5"/>
                    <a:pt x="183" y="5"/>
                  </a:cubicBezTo>
                  <a:cubicBezTo>
                    <a:pt x="188" y="4"/>
                    <a:pt x="194" y="3"/>
                    <a:pt x="199" y="2"/>
                  </a:cubicBezTo>
                  <a:cubicBezTo>
                    <a:pt x="200" y="11"/>
                    <a:pt x="200" y="11"/>
                    <a:pt x="200" y="11"/>
                  </a:cubicBezTo>
                  <a:cubicBezTo>
                    <a:pt x="195" y="11"/>
                    <a:pt x="190" y="12"/>
                    <a:pt x="185" y="13"/>
                  </a:cubicBezTo>
                  <a:close/>
                  <a:moveTo>
                    <a:pt x="210" y="9"/>
                  </a:moveTo>
                  <a:cubicBezTo>
                    <a:pt x="209" y="1"/>
                    <a:pt x="209" y="1"/>
                    <a:pt x="209" y="1"/>
                  </a:cubicBezTo>
                  <a:cubicBezTo>
                    <a:pt x="214" y="0"/>
                    <a:pt x="220" y="0"/>
                    <a:pt x="225" y="0"/>
                  </a:cubicBezTo>
                  <a:cubicBezTo>
                    <a:pt x="226" y="8"/>
                    <a:pt x="226" y="8"/>
                    <a:pt x="226" y="8"/>
                  </a:cubicBezTo>
                  <a:cubicBezTo>
                    <a:pt x="220" y="9"/>
                    <a:pt x="215" y="9"/>
                    <a:pt x="2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31" name="Freeform 45"/>
            <p:cNvSpPr>
              <a:spLocks noEditPoints="1"/>
            </p:cNvSpPr>
            <p:nvPr userDrawn="1"/>
          </p:nvSpPr>
          <p:spPr bwMode="auto">
            <a:xfrm>
              <a:off x="6180138" y="2382838"/>
              <a:ext cx="1046163" cy="2092325"/>
            </a:xfrm>
            <a:custGeom>
              <a:avLst/>
              <a:gdLst>
                <a:gd name="T0" fmla="*/ 12 w 279"/>
                <a:gd name="T1" fmla="*/ 550 h 558"/>
                <a:gd name="T2" fmla="*/ 22 w 279"/>
                <a:gd name="T3" fmla="*/ 558 h 558"/>
                <a:gd name="T4" fmla="*/ 38 w 279"/>
                <a:gd name="T5" fmla="*/ 556 h 558"/>
                <a:gd name="T6" fmla="*/ 46 w 279"/>
                <a:gd name="T7" fmla="*/ 546 h 558"/>
                <a:gd name="T8" fmla="*/ 48 w 279"/>
                <a:gd name="T9" fmla="*/ 554 h 558"/>
                <a:gd name="T10" fmla="*/ 86 w 279"/>
                <a:gd name="T11" fmla="*/ 536 h 558"/>
                <a:gd name="T12" fmla="*/ 98 w 279"/>
                <a:gd name="T13" fmla="*/ 541 h 558"/>
                <a:gd name="T14" fmla="*/ 114 w 279"/>
                <a:gd name="T15" fmla="*/ 534 h 558"/>
                <a:gd name="T16" fmla="*/ 119 w 279"/>
                <a:gd name="T17" fmla="*/ 523 h 558"/>
                <a:gd name="T18" fmla="*/ 122 w 279"/>
                <a:gd name="T19" fmla="*/ 530 h 558"/>
                <a:gd name="T20" fmla="*/ 154 w 279"/>
                <a:gd name="T21" fmla="*/ 502 h 558"/>
                <a:gd name="T22" fmla="*/ 167 w 279"/>
                <a:gd name="T23" fmla="*/ 503 h 558"/>
                <a:gd name="T24" fmla="*/ 180 w 279"/>
                <a:gd name="T25" fmla="*/ 493 h 558"/>
                <a:gd name="T26" fmla="*/ 182 w 279"/>
                <a:gd name="T27" fmla="*/ 480 h 558"/>
                <a:gd name="T28" fmla="*/ 187 w 279"/>
                <a:gd name="T29" fmla="*/ 486 h 558"/>
                <a:gd name="T30" fmla="*/ 210 w 279"/>
                <a:gd name="T31" fmla="*/ 450 h 558"/>
                <a:gd name="T32" fmla="*/ 223 w 279"/>
                <a:gd name="T33" fmla="*/ 448 h 558"/>
                <a:gd name="T34" fmla="*/ 232 w 279"/>
                <a:gd name="T35" fmla="*/ 435 h 558"/>
                <a:gd name="T36" fmla="*/ 230 w 279"/>
                <a:gd name="T37" fmla="*/ 422 h 558"/>
                <a:gd name="T38" fmla="*/ 238 w 279"/>
                <a:gd name="T39" fmla="*/ 426 h 558"/>
                <a:gd name="T40" fmla="*/ 249 w 279"/>
                <a:gd name="T41" fmla="*/ 385 h 558"/>
                <a:gd name="T42" fmla="*/ 261 w 279"/>
                <a:gd name="T43" fmla="*/ 379 h 558"/>
                <a:gd name="T44" fmla="*/ 266 w 279"/>
                <a:gd name="T45" fmla="*/ 364 h 558"/>
                <a:gd name="T46" fmla="*/ 261 w 279"/>
                <a:gd name="T47" fmla="*/ 352 h 558"/>
                <a:gd name="T48" fmla="*/ 269 w 279"/>
                <a:gd name="T49" fmla="*/ 354 h 558"/>
                <a:gd name="T50" fmla="*/ 269 w 279"/>
                <a:gd name="T51" fmla="*/ 312 h 558"/>
                <a:gd name="T52" fmla="*/ 278 w 279"/>
                <a:gd name="T53" fmla="*/ 303 h 558"/>
                <a:gd name="T54" fmla="*/ 279 w 279"/>
                <a:gd name="T55" fmla="*/ 286 h 558"/>
                <a:gd name="T56" fmla="*/ 270 w 279"/>
                <a:gd name="T57" fmla="*/ 261 h 558"/>
                <a:gd name="T58" fmla="*/ 271 w 279"/>
                <a:gd name="T59" fmla="*/ 277 h 558"/>
                <a:gd name="T60" fmla="*/ 276 w 279"/>
                <a:gd name="T61" fmla="*/ 234 h 558"/>
                <a:gd name="T62" fmla="*/ 266 w 279"/>
                <a:gd name="T63" fmla="*/ 226 h 558"/>
                <a:gd name="T64" fmla="*/ 274 w 279"/>
                <a:gd name="T65" fmla="*/ 225 h 558"/>
                <a:gd name="T66" fmla="*/ 254 w 279"/>
                <a:gd name="T67" fmla="*/ 186 h 558"/>
                <a:gd name="T68" fmla="*/ 259 w 279"/>
                <a:gd name="T69" fmla="*/ 202 h 558"/>
                <a:gd name="T70" fmla="*/ 252 w 279"/>
                <a:gd name="T71" fmla="*/ 159 h 558"/>
                <a:gd name="T72" fmla="*/ 240 w 279"/>
                <a:gd name="T73" fmla="*/ 155 h 558"/>
                <a:gd name="T74" fmla="*/ 248 w 279"/>
                <a:gd name="T75" fmla="*/ 151 h 558"/>
                <a:gd name="T76" fmla="*/ 219 w 279"/>
                <a:gd name="T77" fmla="*/ 120 h 558"/>
                <a:gd name="T78" fmla="*/ 228 w 279"/>
                <a:gd name="T79" fmla="*/ 133 h 558"/>
                <a:gd name="T80" fmla="*/ 209 w 279"/>
                <a:gd name="T81" fmla="*/ 94 h 558"/>
                <a:gd name="T82" fmla="*/ 196 w 279"/>
                <a:gd name="T83" fmla="*/ 93 h 558"/>
                <a:gd name="T84" fmla="*/ 203 w 279"/>
                <a:gd name="T85" fmla="*/ 87 h 558"/>
                <a:gd name="T86" fmla="*/ 166 w 279"/>
                <a:gd name="T87" fmla="*/ 65 h 558"/>
                <a:gd name="T88" fmla="*/ 178 w 279"/>
                <a:gd name="T89" fmla="*/ 75 h 558"/>
                <a:gd name="T90" fmla="*/ 149 w 279"/>
                <a:gd name="T91" fmla="*/ 43 h 558"/>
                <a:gd name="T92" fmla="*/ 137 w 279"/>
                <a:gd name="T93" fmla="*/ 46 h 558"/>
                <a:gd name="T94" fmla="*/ 141 w 279"/>
                <a:gd name="T95" fmla="*/ 38 h 558"/>
                <a:gd name="T96" fmla="*/ 100 w 279"/>
                <a:gd name="T97" fmla="*/ 27 h 558"/>
                <a:gd name="T98" fmla="*/ 114 w 279"/>
                <a:gd name="T99" fmla="*/ 34 h 558"/>
                <a:gd name="T100" fmla="*/ 78 w 279"/>
                <a:gd name="T101" fmla="*/ 11 h 558"/>
                <a:gd name="T102" fmla="*/ 66 w 279"/>
                <a:gd name="T103" fmla="*/ 17 h 558"/>
                <a:gd name="T104" fmla="*/ 68 w 279"/>
                <a:gd name="T105" fmla="*/ 8 h 558"/>
                <a:gd name="T106" fmla="*/ 26 w 279"/>
                <a:gd name="T107" fmla="*/ 10 h 558"/>
                <a:gd name="T108" fmla="*/ 41 w 279"/>
                <a:gd name="T109" fmla="*/ 12 h 558"/>
                <a:gd name="T110" fmla="*/ 0 w 279"/>
                <a:gd name="T111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9" h="558">
                  <a:moveTo>
                    <a:pt x="0" y="558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4" y="550"/>
                    <a:pt x="8" y="550"/>
                    <a:pt x="12" y="550"/>
                  </a:cubicBezTo>
                  <a:cubicBezTo>
                    <a:pt x="12" y="558"/>
                    <a:pt x="12" y="558"/>
                    <a:pt x="12" y="558"/>
                  </a:cubicBezTo>
                  <a:cubicBezTo>
                    <a:pt x="8" y="558"/>
                    <a:pt x="4" y="558"/>
                    <a:pt x="0" y="558"/>
                  </a:cubicBezTo>
                  <a:close/>
                  <a:moveTo>
                    <a:pt x="22" y="558"/>
                  </a:moveTo>
                  <a:cubicBezTo>
                    <a:pt x="21" y="549"/>
                    <a:pt x="21" y="549"/>
                    <a:pt x="21" y="549"/>
                  </a:cubicBezTo>
                  <a:cubicBezTo>
                    <a:pt x="26" y="549"/>
                    <a:pt x="32" y="548"/>
                    <a:pt x="37" y="547"/>
                  </a:cubicBezTo>
                  <a:cubicBezTo>
                    <a:pt x="38" y="556"/>
                    <a:pt x="38" y="556"/>
                    <a:pt x="38" y="556"/>
                  </a:cubicBezTo>
                  <a:cubicBezTo>
                    <a:pt x="33" y="557"/>
                    <a:pt x="27" y="557"/>
                    <a:pt x="22" y="558"/>
                  </a:cubicBezTo>
                  <a:close/>
                  <a:moveTo>
                    <a:pt x="48" y="554"/>
                  </a:moveTo>
                  <a:cubicBezTo>
                    <a:pt x="46" y="546"/>
                    <a:pt x="46" y="546"/>
                    <a:pt x="46" y="546"/>
                  </a:cubicBezTo>
                  <a:cubicBezTo>
                    <a:pt x="52" y="545"/>
                    <a:pt x="57" y="544"/>
                    <a:pt x="62" y="543"/>
                  </a:cubicBezTo>
                  <a:cubicBezTo>
                    <a:pt x="64" y="551"/>
                    <a:pt x="64" y="551"/>
                    <a:pt x="64" y="551"/>
                  </a:cubicBezTo>
                  <a:cubicBezTo>
                    <a:pt x="59" y="552"/>
                    <a:pt x="53" y="553"/>
                    <a:pt x="48" y="554"/>
                  </a:cubicBezTo>
                  <a:close/>
                  <a:moveTo>
                    <a:pt x="73" y="549"/>
                  </a:moveTo>
                  <a:cubicBezTo>
                    <a:pt x="71" y="540"/>
                    <a:pt x="71" y="540"/>
                    <a:pt x="71" y="540"/>
                  </a:cubicBezTo>
                  <a:cubicBezTo>
                    <a:pt x="76" y="539"/>
                    <a:pt x="81" y="537"/>
                    <a:pt x="86" y="536"/>
                  </a:cubicBezTo>
                  <a:cubicBezTo>
                    <a:pt x="89" y="544"/>
                    <a:pt x="89" y="544"/>
                    <a:pt x="89" y="544"/>
                  </a:cubicBezTo>
                  <a:cubicBezTo>
                    <a:pt x="84" y="546"/>
                    <a:pt x="79" y="547"/>
                    <a:pt x="73" y="549"/>
                  </a:cubicBezTo>
                  <a:close/>
                  <a:moveTo>
                    <a:pt x="98" y="541"/>
                  </a:moveTo>
                  <a:cubicBezTo>
                    <a:pt x="95" y="533"/>
                    <a:pt x="95" y="533"/>
                    <a:pt x="95" y="533"/>
                  </a:cubicBezTo>
                  <a:cubicBezTo>
                    <a:pt x="100" y="531"/>
                    <a:pt x="105" y="529"/>
                    <a:pt x="110" y="527"/>
                  </a:cubicBezTo>
                  <a:cubicBezTo>
                    <a:pt x="114" y="534"/>
                    <a:pt x="114" y="534"/>
                    <a:pt x="114" y="534"/>
                  </a:cubicBezTo>
                  <a:cubicBezTo>
                    <a:pt x="109" y="537"/>
                    <a:pt x="104" y="539"/>
                    <a:pt x="98" y="541"/>
                  </a:cubicBezTo>
                  <a:close/>
                  <a:moveTo>
                    <a:pt x="122" y="530"/>
                  </a:moveTo>
                  <a:cubicBezTo>
                    <a:pt x="119" y="523"/>
                    <a:pt x="119" y="523"/>
                    <a:pt x="119" y="523"/>
                  </a:cubicBezTo>
                  <a:cubicBezTo>
                    <a:pt x="123" y="520"/>
                    <a:pt x="128" y="518"/>
                    <a:pt x="133" y="515"/>
                  </a:cubicBezTo>
                  <a:cubicBezTo>
                    <a:pt x="137" y="523"/>
                    <a:pt x="137" y="523"/>
                    <a:pt x="137" y="523"/>
                  </a:cubicBezTo>
                  <a:cubicBezTo>
                    <a:pt x="132" y="525"/>
                    <a:pt x="127" y="528"/>
                    <a:pt x="122" y="530"/>
                  </a:cubicBezTo>
                  <a:close/>
                  <a:moveTo>
                    <a:pt x="145" y="518"/>
                  </a:moveTo>
                  <a:cubicBezTo>
                    <a:pt x="141" y="510"/>
                    <a:pt x="141" y="510"/>
                    <a:pt x="141" y="510"/>
                  </a:cubicBezTo>
                  <a:cubicBezTo>
                    <a:pt x="145" y="508"/>
                    <a:pt x="150" y="505"/>
                    <a:pt x="154" y="502"/>
                  </a:cubicBezTo>
                  <a:cubicBezTo>
                    <a:pt x="159" y="509"/>
                    <a:pt x="159" y="509"/>
                    <a:pt x="159" y="509"/>
                  </a:cubicBezTo>
                  <a:cubicBezTo>
                    <a:pt x="155" y="512"/>
                    <a:pt x="150" y="515"/>
                    <a:pt x="145" y="518"/>
                  </a:cubicBezTo>
                  <a:close/>
                  <a:moveTo>
                    <a:pt x="167" y="503"/>
                  </a:moveTo>
                  <a:cubicBezTo>
                    <a:pt x="162" y="496"/>
                    <a:pt x="162" y="496"/>
                    <a:pt x="162" y="496"/>
                  </a:cubicBezTo>
                  <a:cubicBezTo>
                    <a:pt x="166" y="493"/>
                    <a:pt x="170" y="490"/>
                    <a:pt x="174" y="486"/>
                  </a:cubicBezTo>
                  <a:cubicBezTo>
                    <a:pt x="180" y="493"/>
                    <a:pt x="180" y="493"/>
                    <a:pt x="180" y="493"/>
                  </a:cubicBezTo>
                  <a:cubicBezTo>
                    <a:pt x="176" y="496"/>
                    <a:pt x="171" y="500"/>
                    <a:pt x="167" y="503"/>
                  </a:cubicBezTo>
                  <a:close/>
                  <a:moveTo>
                    <a:pt x="187" y="486"/>
                  </a:moveTo>
                  <a:cubicBezTo>
                    <a:pt x="182" y="480"/>
                    <a:pt x="182" y="480"/>
                    <a:pt x="182" y="480"/>
                  </a:cubicBezTo>
                  <a:cubicBezTo>
                    <a:pt x="185" y="476"/>
                    <a:pt x="189" y="473"/>
                    <a:pt x="193" y="469"/>
                  </a:cubicBezTo>
                  <a:cubicBezTo>
                    <a:pt x="199" y="475"/>
                    <a:pt x="199" y="475"/>
                    <a:pt x="199" y="475"/>
                  </a:cubicBezTo>
                  <a:cubicBezTo>
                    <a:pt x="195" y="479"/>
                    <a:pt x="191" y="483"/>
                    <a:pt x="187" y="486"/>
                  </a:cubicBezTo>
                  <a:close/>
                  <a:moveTo>
                    <a:pt x="206" y="468"/>
                  </a:moveTo>
                  <a:cubicBezTo>
                    <a:pt x="200" y="462"/>
                    <a:pt x="200" y="462"/>
                    <a:pt x="200" y="462"/>
                  </a:cubicBezTo>
                  <a:cubicBezTo>
                    <a:pt x="203" y="458"/>
                    <a:pt x="207" y="454"/>
                    <a:pt x="210" y="450"/>
                  </a:cubicBezTo>
                  <a:cubicBezTo>
                    <a:pt x="217" y="456"/>
                    <a:pt x="217" y="456"/>
                    <a:pt x="217" y="456"/>
                  </a:cubicBezTo>
                  <a:cubicBezTo>
                    <a:pt x="213" y="460"/>
                    <a:pt x="210" y="464"/>
                    <a:pt x="206" y="468"/>
                  </a:cubicBezTo>
                  <a:close/>
                  <a:moveTo>
                    <a:pt x="223" y="448"/>
                  </a:moveTo>
                  <a:cubicBezTo>
                    <a:pt x="216" y="443"/>
                    <a:pt x="216" y="443"/>
                    <a:pt x="216" y="443"/>
                  </a:cubicBezTo>
                  <a:cubicBezTo>
                    <a:pt x="219" y="438"/>
                    <a:pt x="222" y="434"/>
                    <a:pt x="225" y="430"/>
                  </a:cubicBezTo>
                  <a:cubicBezTo>
                    <a:pt x="232" y="435"/>
                    <a:pt x="232" y="435"/>
                    <a:pt x="232" y="435"/>
                  </a:cubicBezTo>
                  <a:cubicBezTo>
                    <a:pt x="229" y="439"/>
                    <a:pt x="226" y="444"/>
                    <a:pt x="223" y="448"/>
                  </a:cubicBezTo>
                  <a:close/>
                  <a:moveTo>
                    <a:pt x="238" y="426"/>
                  </a:moveTo>
                  <a:cubicBezTo>
                    <a:pt x="230" y="422"/>
                    <a:pt x="230" y="422"/>
                    <a:pt x="230" y="422"/>
                  </a:cubicBezTo>
                  <a:cubicBezTo>
                    <a:pt x="233" y="417"/>
                    <a:pt x="236" y="413"/>
                    <a:pt x="238" y="408"/>
                  </a:cubicBezTo>
                  <a:cubicBezTo>
                    <a:pt x="246" y="412"/>
                    <a:pt x="246" y="412"/>
                    <a:pt x="246" y="412"/>
                  </a:cubicBezTo>
                  <a:cubicBezTo>
                    <a:pt x="243" y="417"/>
                    <a:pt x="241" y="422"/>
                    <a:pt x="238" y="426"/>
                  </a:cubicBezTo>
                  <a:close/>
                  <a:moveTo>
                    <a:pt x="250" y="403"/>
                  </a:moveTo>
                  <a:cubicBezTo>
                    <a:pt x="243" y="399"/>
                    <a:pt x="243" y="399"/>
                    <a:pt x="243" y="399"/>
                  </a:cubicBezTo>
                  <a:cubicBezTo>
                    <a:pt x="245" y="395"/>
                    <a:pt x="247" y="390"/>
                    <a:pt x="249" y="385"/>
                  </a:cubicBezTo>
                  <a:cubicBezTo>
                    <a:pt x="257" y="388"/>
                    <a:pt x="257" y="388"/>
                    <a:pt x="257" y="388"/>
                  </a:cubicBezTo>
                  <a:cubicBezTo>
                    <a:pt x="255" y="393"/>
                    <a:pt x="253" y="398"/>
                    <a:pt x="250" y="403"/>
                  </a:cubicBezTo>
                  <a:close/>
                  <a:moveTo>
                    <a:pt x="261" y="379"/>
                  </a:moveTo>
                  <a:cubicBezTo>
                    <a:pt x="253" y="376"/>
                    <a:pt x="253" y="376"/>
                    <a:pt x="253" y="376"/>
                  </a:cubicBezTo>
                  <a:cubicBezTo>
                    <a:pt x="255" y="371"/>
                    <a:pt x="257" y="366"/>
                    <a:pt x="258" y="361"/>
                  </a:cubicBezTo>
                  <a:cubicBezTo>
                    <a:pt x="266" y="364"/>
                    <a:pt x="266" y="364"/>
                    <a:pt x="266" y="364"/>
                  </a:cubicBezTo>
                  <a:cubicBezTo>
                    <a:pt x="265" y="369"/>
                    <a:pt x="263" y="374"/>
                    <a:pt x="261" y="379"/>
                  </a:cubicBezTo>
                  <a:close/>
                  <a:moveTo>
                    <a:pt x="269" y="354"/>
                  </a:moveTo>
                  <a:cubicBezTo>
                    <a:pt x="261" y="352"/>
                    <a:pt x="261" y="352"/>
                    <a:pt x="261" y="352"/>
                  </a:cubicBezTo>
                  <a:cubicBezTo>
                    <a:pt x="262" y="347"/>
                    <a:pt x="264" y="342"/>
                    <a:pt x="265" y="337"/>
                  </a:cubicBezTo>
                  <a:cubicBezTo>
                    <a:pt x="273" y="338"/>
                    <a:pt x="273" y="338"/>
                    <a:pt x="273" y="338"/>
                  </a:cubicBezTo>
                  <a:cubicBezTo>
                    <a:pt x="272" y="344"/>
                    <a:pt x="271" y="349"/>
                    <a:pt x="269" y="354"/>
                  </a:cubicBezTo>
                  <a:close/>
                  <a:moveTo>
                    <a:pt x="275" y="329"/>
                  </a:moveTo>
                  <a:cubicBezTo>
                    <a:pt x="267" y="327"/>
                    <a:pt x="267" y="327"/>
                    <a:pt x="267" y="327"/>
                  </a:cubicBezTo>
                  <a:cubicBezTo>
                    <a:pt x="267" y="322"/>
                    <a:pt x="268" y="317"/>
                    <a:pt x="269" y="312"/>
                  </a:cubicBezTo>
                  <a:cubicBezTo>
                    <a:pt x="277" y="313"/>
                    <a:pt x="277" y="313"/>
                    <a:pt x="277" y="313"/>
                  </a:cubicBezTo>
                  <a:cubicBezTo>
                    <a:pt x="277" y="318"/>
                    <a:pt x="276" y="323"/>
                    <a:pt x="275" y="329"/>
                  </a:cubicBezTo>
                  <a:close/>
                  <a:moveTo>
                    <a:pt x="278" y="303"/>
                  </a:moveTo>
                  <a:cubicBezTo>
                    <a:pt x="270" y="302"/>
                    <a:pt x="270" y="302"/>
                    <a:pt x="270" y="302"/>
                  </a:cubicBezTo>
                  <a:cubicBezTo>
                    <a:pt x="270" y="297"/>
                    <a:pt x="271" y="292"/>
                    <a:pt x="271" y="286"/>
                  </a:cubicBezTo>
                  <a:cubicBezTo>
                    <a:pt x="279" y="286"/>
                    <a:pt x="279" y="286"/>
                    <a:pt x="279" y="286"/>
                  </a:cubicBezTo>
                  <a:cubicBezTo>
                    <a:pt x="279" y="292"/>
                    <a:pt x="279" y="297"/>
                    <a:pt x="278" y="303"/>
                  </a:cubicBezTo>
                  <a:close/>
                  <a:moveTo>
                    <a:pt x="271" y="277"/>
                  </a:moveTo>
                  <a:cubicBezTo>
                    <a:pt x="271" y="271"/>
                    <a:pt x="271" y="266"/>
                    <a:pt x="270" y="261"/>
                  </a:cubicBezTo>
                  <a:cubicBezTo>
                    <a:pt x="279" y="260"/>
                    <a:pt x="279" y="260"/>
                    <a:pt x="279" y="260"/>
                  </a:cubicBezTo>
                  <a:cubicBezTo>
                    <a:pt x="279" y="266"/>
                    <a:pt x="279" y="271"/>
                    <a:pt x="279" y="277"/>
                  </a:cubicBezTo>
                  <a:lnTo>
                    <a:pt x="271" y="277"/>
                  </a:lnTo>
                  <a:close/>
                  <a:moveTo>
                    <a:pt x="269" y="251"/>
                  </a:moveTo>
                  <a:cubicBezTo>
                    <a:pt x="269" y="246"/>
                    <a:pt x="268" y="241"/>
                    <a:pt x="267" y="236"/>
                  </a:cubicBezTo>
                  <a:cubicBezTo>
                    <a:pt x="276" y="234"/>
                    <a:pt x="276" y="234"/>
                    <a:pt x="276" y="234"/>
                  </a:cubicBezTo>
                  <a:cubicBezTo>
                    <a:pt x="277" y="240"/>
                    <a:pt x="277" y="245"/>
                    <a:pt x="278" y="250"/>
                  </a:cubicBezTo>
                  <a:lnTo>
                    <a:pt x="269" y="251"/>
                  </a:lnTo>
                  <a:close/>
                  <a:moveTo>
                    <a:pt x="266" y="226"/>
                  </a:moveTo>
                  <a:cubicBezTo>
                    <a:pt x="265" y="221"/>
                    <a:pt x="263" y="216"/>
                    <a:pt x="262" y="211"/>
                  </a:cubicBezTo>
                  <a:cubicBezTo>
                    <a:pt x="270" y="209"/>
                    <a:pt x="270" y="209"/>
                    <a:pt x="270" y="209"/>
                  </a:cubicBezTo>
                  <a:cubicBezTo>
                    <a:pt x="272" y="214"/>
                    <a:pt x="273" y="219"/>
                    <a:pt x="274" y="225"/>
                  </a:cubicBezTo>
                  <a:lnTo>
                    <a:pt x="266" y="226"/>
                  </a:lnTo>
                  <a:close/>
                  <a:moveTo>
                    <a:pt x="259" y="202"/>
                  </a:moveTo>
                  <a:cubicBezTo>
                    <a:pt x="258" y="197"/>
                    <a:pt x="256" y="191"/>
                    <a:pt x="254" y="186"/>
                  </a:cubicBezTo>
                  <a:cubicBezTo>
                    <a:pt x="263" y="184"/>
                    <a:pt x="263" y="184"/>
                    <a:pt x="263" y="184"/>
                  </a:cubicBezTo>
                  <a:cubicBezTo>
                    <a:pt x="264" y="189"/>
                    <a:pt x="266" y="194"/>
                    <a:pt x="268" y="199"/>
                  </a:cubicBezTo>
                  <a:lnTo>
                    <a:pt x="259" y="202"/>
                  </a:lnTo>
                  <a:close/>
                  <a:moveTo>
                    <a:pt x="251" y="178"/>
                  </a:moveTo>
                  <a:cubicBezTo>
                    <a:pt x="249" y="173"/>
                    <a:pt x="247" y="168"/>
                    <a:pt x="245" y="163"/>
                  </a:cubicBezTo>
                  <a:cubicBezTo>
                    <a:pt x="252" y="159"/>
                    <a:pt x="252" y="159"/>
                    <a:pt x="252" y="159"/>
                  </a:cubicBezTo>
                  <a:cubicBezTo>
                    <a:pt x="255" y="164"/>
                    <a:pt x="257" y="169"/>
                    <a:pt x="259" y="174"/>
                  </a:cubicBezTo>
                  <a:lnTo>
                    <a:pt x="251" y="178"/>
                  </a:lnTo>
                  <a:close/>
                  <a:moveTo>
                    <a:pt x="240" y="155"/>
                  </a:moveTo>
                  <a:cubicBezTo>
                    <a:pt x="238" y="150"/>
                    <a:pt x="235" y="145"/>
                    <a:pt x="233" y="141"/>
                  </a:cubicBezTo>
                  <a:cubicBezTo>
                    <a:pt x="240" y="136"/>
                    <a:pt x="240" y="136"/>
                    <a:pt x="240" y="136"/>
                  </a:cubicBezTo>
                  <a:cubicBezTo>
                    <a:pt x="243" y="141"/>
                    <a:pt x="246" y="146"/>
                    <a:pt x="248" y="151"/>
                  </a:cubicBezTo>
                  <a:lnTo>
                    <a:pt x="240" y="155"/>
                  </a:lnTo>
                  <a:close/>
                  <a:moveTo>
                    <a:pt x="228" y="133"/>
                  </a:moveTo>
                  <a:cubicBezTo>
                    <a:pt x="225" y="128"/>
                    <a:pt x="222" y="124"/>
                    <a:pt x="219" y="120"/>
                  </a:cubicBezTo>
                  <a:cubicBezTo>
                    <a:pt x="226" y="114"/>
                    <a:pt x="226" y="114"/>
                    <a:pt x="226" y="114"/>
                  </a:cubicBezTo>
                  <a:cubicBezTo>
                    <a:pt x="229" y="119"/>
                    <a:pt x="232" y="123"/>
                    <a:pt x="235" y="128"/>
                  </a:cubicBezTo>
                  <a:lnTo>
                    <a:pt x="228" y="133"/>
                  </a:lnTo>
                  <a:close/>
                  <a:moveTo>
                    <a:pt x="213" y="112"/>
                  </a:moveTo>
                  <a:cubicBezTo>
                    <a:pt x="210" y="108"/>
                    <a:pt x="206" y="104"/>
                    <a:pt x="203" y="100"/>
                  </a:cubicBezTo>
                  <a:cubicBezTo>
                    <a:pt x="209" y="94"/>
                    <a:pt x="209" y="94"/>
                    <a:pt x="209" y="94"/>
                  </a:cubicBezTo>
                  <a:cubicBezTo>
                    <a:pt x="213" y="98"/>
                    <a:pt x="216" y="102"/>
                    <a:pt x="220" y="107"/>
                  </a:cubicBezTo>
                  <a:lnTo>
                    <a:pt x="213" y="112"/>
                  </a:lnTo>
                  <a:close/>
                  <a:moveTo>
                    <a:pt x="196" y="93"/>
                  </a:moveTo>
                  <a:cubicBezTo>
                    <a:pt x="193" y="89"/>
                    <a:pt x="189" y="85"/>
                    <a:pt x="185" y="82"/>
                  </a:cubicBezTo>
                  <a:cubicBezTo>
                    <a:pt x="191" y="75"/>
                    <a:pt x="191" y="75"/>
                    <a:pt x="191" y="75"/>
                  </a:cubicBezTo>
                  <a:cubicBezTo>
                    <a:pt x="195" y="79"/>
                    <a:pt x="199" y="83"/>
                    <a:pt x="203" y="87"/>
                  </a:cubicBezTo>
                  <a:lnTo>
                    <a:pt x="196" y="93"/>
                  </a:lnTo>
                  <a:close/>
                  <a:moveTo>
                    <a:pt x="178" y="75"/>
                  </a:moveTo>
                  <a:cubicBezTo>
                    <a:pt x="174" y="72"/>
                    <a:pt x="170" y="68"/>
                    <a:pt x="166" y="65"/>
                  </a:cubicBezTo>
                  <a:cubicBezTo>
                    <a:pt x="171" y="58"/>
                    <a:pt x="171" y="58"/>
                    <a:pt x="171" y="58"/>
                  </a:cubicBezTo>
                  <a:cubicBezTo>
                    <a:pt x="175" y="62"/>
                    <a:pt x="180" y="65"/>
                    <a:pt x="184" y="69"/>
                  </a:cubicBezTo>
                  <a:lnTo>
                    <a:pt x="178" y="75"/>
                  </a:lnTo>
                  <a:close/>
                  <a:moveTo>
                    <a:pt x="158" y="59"/>
                  </a:moveTo>
                  <a:cubicBezTo>
                    <a:pt x="154" y="56"/>
                    <a:pt x="149" y="53"/>
                    <a:pt x="145" y="51"/>
                  </a:cubicBezTo>
                  <a:cubicBezTo>
                    <a:pt x="149" y="43"/>
                    <a:pt x="149" y="43"/>
                    <a:pt x="149" y="43"/>
                  </a:cubicBezTo>
                  <a:cubicBezTo>
                    <a:pt x="154" y="46"/>
                    <a:pt x="159" y="49"/>
                    <a:pt x="163" y="52"/>
                  </a:cubicBezTo>
                  <a:lnTo>
                    <a:pt x="158" y="59"/>
                  </a:lnTo>
                  <a:close/>
                  <a:moveTo>
                    <a:pt x="137" y="46"/>
                  </a:moveTo>
                  <a:cubicBezTo>
                    <a:pt x="132" y="43"/>
                    <a:pt x="127" y="40"/>
                    <a:pt x="123" y="38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2" y="33"/>
                    <a:pt x="136" y="35"/>
                    <a:pt x="141" y="38"/>
                  </a:cubicBezTo>
                  <a:lnTo>
                    <a:pt x="137" y="46"/>
                  </a:lnTo>
                  <a:close/>
                  <a:moveTo>
                    <a:pt x="114" y="34"/>
                  </a:moveTo>
                  <a:cubicBezTo>
                    <a:pt x="109" y="32"/>
                    <a:pt x="105" y="29"/>
                    <a:pt x="100" y="2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8" y="21"/>
                    <a:pt x="113" y="24"/>
                    <a:pt x="118" y="26"/>
                  </a:cubicBezTo>
                  <a:lnTo>
                    <a:pt x="114" y="34"/>
                  </a:lnTo>
                  <a:close/>
                  <a:moveTo>
                    <a:pt x="91" y="24"/>
                  </a:moveTo>
                  <a:cubicBezTo>
                    <a:pt x="86" y="22"/>
                    <a:pt x="81" y="21"/>
                    <a:pt x="76" y="19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83" y="12"/>
                    <a:pt x="88" y="14"/>
                    <a:pt x="94" y="16"/>
                  </a:cubicBezTo>
                  <a:lnTo>
                    <a:pt x="91" y="24"/>
                  </a:lnTo>
                  <a:close/>
                  <a:moveTo>
                    <a:pt x="66" y="17"/>
                  </a:moveTo>
                  <a:cubicBezTo>
                    <a:pt x="61" y="16"/>
                    <a:pt x="56" y="14"/>
                    <a:pt x="51" y="13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8" y="6"/>
                    <a:pt x="63" y="7"/>
                    <a:pt x="68" y="8"/>
                  </a:cubicBezTo>
                  <a:lnTo>
                    <a:pt x="66" y="17"/>
                  </a:lnTo>
                  <a:close/>
                  <a:moveTo>
                    <a:pt x="41" y="12"/>
                  </a:moveTo>
                  <a:cubicBezTo>
                    <a:pt x="36" y="11"/>
                    <a:pt x="31" y="10"/>
                    <a:pt x="26" y="10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32" y="2"/>
                    <a:pt x="37" y="2"/>
                    <a:pt x="43" y="3"/>
                  </a:cubicBezTo>
                  <a:lnTo>
                    <a:pt x="41" y="12"/>
                  </a:lnTo>
                  <a:close/>
                  <a:moveTo>
                    <a:pt x="16" y="9"/>
                  </a:moveTo>
                  <a:cubicBezTo>
                    <a:pt x="11" y="9"/>
                    <a:pt x="6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11" y="0"/>
                    <a:pt x="17" y="1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32" name="Freeform 46"/>
            <p:cNvSpPr>
              <a:spLocks noEditPoints="1"/>
            </p:cNvSpPr>
            <p:nvPr userDrawn="1"/>
          </p:nvSpPr>
          <p:spPr bwMode="auto">
            <a:xfrm>
              <a:off x="6180138" y="2201863"/>
              <a:ext cx="1230313" cy="1417638"/>
            </a:xfrm>
            <a:custGeom>
              <a:avLst/>
              <a:gdLst>
                <a:gd name="T0" fmla="*/ 315 w 328"/>
                <a:gd name="T1" fmla="*/ 376 h 378"/>
                <a:gd name="T2" fmla="*/ 326 w 328"/>
                <a:gd name="T3" fmla="*/ 362 h 378"/>
                <a:gd name="T4" fmla="*/ 327 w 328"/>
                <a:gd name="T5" fmla="*/ 353 h 378"/>
                <a:gd name="T6" fmla="*/ 319 w 328"/>
                <a:gd name="T7" fmla="*/ 336 h 378"/>
                <a:gd name="T8" fmla="*/ 327 w 328"/>
                <a:gd name="T9" fmla="*/ 353 h 378"/>
                <a:gd name="T10" fmla="*/ 319 w 328"/>
                <a:gd name="T11" fmla="*/ 311 h 378"/>
                <a:gd name="T12" fmla="*/ 328 w 328"/>
                <a:gd name="T13" fmla="*/ 326 h 378"/>
                <a:gd name="T14" fmla="*/ 318 w 328"/>
                <a:gd name="T15" fmla="*/ 301 h 378"/>
                <a:gd name="T16" fmla="*/ 325 w 328"/>
                <a:gd name="T17" fmla="*/ 284 h 378"/>
                <a:gd name="T18" fmla="*/ 318 w 328"/>
                <a:gd name="T19" fmla="*/ 301 h 378"/>
                <a:gd name="T20" fmla="*/ 312 w 328"/>
                <a:gd name="T21" fmla="*/ 260 h 378"/>
                <a:gd name="T22" fmla="*/ 323 w 328"/>
                <a:gd name="T23" fmla="*/ 274 h 378"/>
                <a:gd name="T24" fmla="*/ 310 w 328"/>
                <a:gd name="T25" fmla="*/ 251 h 378"/>
                <a:gd name="T26" fmla="*/ 314 w 328"/>
                <a:gd name="T27" fmla="*/ 233 h 378"/>
                <a:gd name="T28" fmla="*/ 310 w 328"/>
                <a:gd name="T29" fmla="*/ 251 h 378"/>
                <a:gd name="T30" fmla="*/ 297 w 328"/>
                <a:gd name="T31" fmla="*/ 211 h 378"/>
                <a:gd name="T32" fmla="*/ 311 w 328"/>
                <a:gd name="T33" fmla="*/ 224 h 378"/>
                <a:gd name="T34" fmla="*/ 294 w 328"/>
                <a:gd name="T35" fmla="*/ 203 h 378"/>
                <a:gd name="T36" fmla="*/ 295 w 328"/>
                <a:gd name="T37" fmla="*/ 184 h 378"/>
                <a:gd name="T38" fmla="*/ 294 w 328"/>
                <a:gd name="T39" fmla="*/ 203 h 378"/>
                <a:gd name="T40" fmla="*/ 275 w 328"/>
                <a:gd name="T41" fmla="*/ 166 h 378"/>
                <a:gd name="T42" fmla="*/ 290 w 328"/>
                <a:gd name="T43" fmla="*/ 176 h 378"/>
                <a:gd name="T44" fmla="*/ 270 w 328"/>
                <a:gd name="T45" fmla="*/ 158 h 378"/>
                <a:gd name="T46" fmla="*/ 268 w 328"/>
                <a:gd name="T47" fmla="*/ 139 h 378"/>
                <a:gd name="T48" fmla="*/ 270 w 328"/>
                <a:gd name="T49" fmla="*/ 158 h 378"/>
                <a:gd name="T50" fmla="*/ 246 w 328"/>
                <a:gd name="T51" fmla="*/ 124 h 378"/>
                <a:gd name="T52" fmla="*/ 263 w 328"/>
                <a:gd name="T53" fmla="*/ 131 h 378"/>
                <a:gd name="T54" fmla="*/ 240 w 328"/>
                <a:gd name="T55" fmla="*/ 117 h 378"/>
                <a:gd name="T56" fmla="*/ 235 w 328"/>
                <a:gd name="T57" fmla="*/ 99 h 378"/>
                <a:gd name="T58" fmla="*/ 240 w 328"/>
                <a:gd name="T59" fmla="*/ 117 h 378"/>
                <a:gd name="T60" fmla="*/ 210 w 328"/>
                <a:gd name="T61" fmla="*/ 88 h 378"/>
                <a:gd name="T62" fmla="*/ 228 w 328"/>
                <a:gd name="T63" fmla="*/ 92 h 378"/>
                <a:gd name="T64" fmla="*/ 203 w 328"/>
                <a:gd name="T65" fmla="*/ 81 h 378"/>
                <a:gd name="T66" fmla="*/ 196 w 328"/>
                <a:gd name="T67" fmla="*/ 65 h 378"/>
                <a:gd name="T68" fmla="*/ 203 w 328"/>
                <a:gd name="T69" fmla="*/ 81 h 378"/>
                <a:gd name="T70" fmla="*/ 170 w 328"/>
                <a:gd name="T71" fmla="*/ 57 h 378"/>
                <a:gd name="T72" fmla="*/ 188 w 328"/>
                <a:gd name="T73" fmla="*/ 59 h 378"/>
                <a:gd name="T74" fmla="*/ 161 w 328"/>
                <a:gd name="T75" fmla="*/ 52 h 378"/>
                <a:gd name="T76" fmla="*/ 151 w 328"/>
                <a:gd name="T77" fmla="*/ 37 h 378"/>
                <a:gd name="T78" fmla="*/ 161 w 328"/>
                <a:gd name="T79" fmla="*/ 52 h 378"/>
                <a:gd name="T80" fmla="*/ 124 w 328"/>
                <a:gd name="T81" fmla="*/ 34 h 378"/>
                <a:gd name="T82" fmla="*/ 143 w 328"/>
                <a:gd name="T83" fmla="*/ 32 h 378"/>
                <a:gd name="T84" fmla="*/ 115 w 328"/>
                <a:gd name="T85" fmla="*/ 30 h 378"/>
                <a:gd name="T86" fmla="*/ 100 w 328"/>
                <a:gd name="T87" fmla="*/ 25 h 378"/>
                <a:gd name="T88" fmla="*/ 111 w 328"/>
                <a:gd name="T89" fmla="*/ 19 h 378"/>
                <a:gd name="T90" fmla="*/ 115 w 328"/>
                <a:gd name="T91" fmla="*/ 30 h 378"/>
                <a:gd name="T92" fmla="*/ 76 w 328"/>
                <a:gd name="T93" fmla="*/ 18 h 378"/>
                <a:gd name="T94" fmla="*/ 94 w 328"/>
                <a:gd name="T95" fmla="*/ 13 h 378"/>
                <a:gd name="T96" fmla="*/ 67 w 328"/>
                <a:gd name="T97" fmla="*/ 15 h 378"/>
                <a:gd name="T98" fmla="*/ 52 w 328"/>
                <a:gd name="T99" fmla="*/ 4 h 378"/>
                <a:gd name="T100" fmla="*/ 67 w 328"/>
                <a:gd name="T101" fmla="*/ 15 h 378"/>
                <a:gd name="T102" fmla="*/ 26 w 328"/>
                <a:gd name="T103" fmla="*/ 9 h 378"/>
                <a:gd name="T104" fmla="*/ 43 w 328"/>
                <a:gd name="T105" fmla="*/ 3 h 378"/>
                <a:gd name="T106" fmla="*/ 16 w 328"/>
                <a:gd name="T107" fmla="*/ 9 h 378"/>
                <a:gd name="T108" fmla="*/ 0 w 328"/>
                <a:gd name="T109" fmla="*/ 0 h 378"/>
                <a:gd name="T110" fmla="*/ 16 w 328"/>
                <a:gd name="T111" fmla="*/ 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8" h="378">
                  <a:moveTo>
                    <a:pt x="324" y="378"/>
                  </a:moveTo>
                  <a:cubicBezTo>
                    <a:pt x="315" y="376"/>
                    <a:pt x="315" y="376"/>
                    <a:pt x="315" y="376"/>
                  </a:cubicBezTo>
                  <a:cubicBezTo>
                    <a:pt x="316" y="371"/>
                    <a:pt x="317" y="366"/>
                    <a:pt x="317" y="361"/>
                  </a:cubicBezTo>
                  <a:cubicBezTo>
                    <a:pt x="326" y="362"/>
                    <a:pt x="326" y="362"/>
                    <a:pt x="326" y="362"/>
                  </a:cubicBezTo>
                  <a:cubicBezTo>
                    <a:pt x="325" y="367"/>
                    <a:pt x="325" y="373"/>
                    <a:pt x="324" y="378"/>
                  </a:cubicBezTo>
                  <a:close/>
                  <a:moveTo>
                    <a:pt x="327" y="353"/>
                  </a:moveTo>
                  <a:cubicBezTo>
                    <a:pt x="318" y="352"/>
                    <a:pt x="318" y="352"/>
                    <a:pt x="318" y="352"/>
                  </a:cubicBezTo>
                  <a:cubicBezTo>
                    <a:pt x="318" y="347"/>
                    <a:pt x="319" y="341"/>
                    <a:pt x="319" y="336"/>
                  </a:cubicBezTo>
                  <a:cubicBezTo>
                    <a:pt x="327" y="336"/>
                    <a:pt x="327" y="336"/>
                    <a:pt x="327" y="336"/>
                  </a:cubicBezTo>
                  <a:cubicBezTo>
                    <a:pt x="327" y="342"/>
                    <a:pt x="327" y="347"/>
                    <a:pt x="327" y="353"/>
                  </a:cubicBezTo>
                  <a:close/>
                  <a:moveTo>
                    <a:pt x="319" y="326"/>
                  </a:moveTo>
                  <a:cubicBezTo>
                    <a:pt x="319" y="321"/>
                    <a:pt x="319" y="316"/>
                    <a:pt x="319" y="311"/>
                  </a:cubicBezTo>
                  <a:cubicBezTo>
                    <a:pt x="327" y="310"/>
                    <a:pt x="327" y="310"/>
                    <a:pt x="327" y="310"/>
                  </a:cubicBezTo>
                  <a:cubicBezTo>
                    <a:pt x="327" y="315"/>
                    <a:pt x="328" y="321"/>
                    <a:pt x="328" y="326"/>
                  </a:cubicBezTo>
                  <a:lnTo>
                    <a:pt x="319" y="326"/>
                  </a:lnTo>
                  <a:close/>
                  <a:moveTo>
                    <a:pt x="318" y="301"/>
                  </a:moveTo>
                  <a:cubicBezTo>
                    <a:pt x="317" y="296"/>
                    <a:pt x="317" y="290"/>
                    <a:pt x="316" y="285"/>
                  </a:cubicBezTo>
                  <a:cubicBezTo>
                    <a:pt x="325" y="284"/>
                    <a:pt x="325" y="284"/>
                    <a:pt x="325" y="284"/>
                  </a:cubicBezTo>
                  <a:cubicBezTo>
                    <a:pt x="325" y="289"/>
                    <a:pt x="326" y="295"/>
                    <a:pt x="327" y="300"/>
                  </a:cubicBezTo>
                  <a:lnTo>
                    <a:pt x="318" y="301"/>
                  </a:lnTo>
                  <a:close/>
                  <a:moveTo>
                    <a:pt x="315" y="276"/>
                  </a:moveTo>
                  <a:cubicBezTo>
                    <a:pt x="314" y="271"/>
                    <a:pt x="313" y="265"/>
                    <a:pt x="312" y="260"/>
                  </a:cubicBezTo>
                  <a:cubicBezTo>
                    <a:pt x="320" y="258"/>
                    <a:pt x="320" y="258"/>
                    <a:pt x="320" y="258"/>
                  </a:cubicBezTo>
                  <a:cubicBezTo>
                    <a:pt x="321" y="264"/>
                    <a:pt x="322" y="269"/>
                    <a:pt x="323" y="274"/>
                  </a:cubicBezTo>
                  <a:lnTo>
                    <a:pt x="315" y="276"/>
                  </a:lnTo>
                  <a:close/>
                  <a:moveTo>
                    <a:pt x="310" y="251"/>
                  </a:moveTo>
                  <a:cubicBezTo>
                    <a:pt x="308" y="246"/>
                    <a:pt x="307" y="240"/>
                    <a:pt x="306" y="235"/>
                  </a:cubicBezTo>
                  <a:cubicBezTo>
                    <a:pt x="314" y="233"/>
                    <a:pt x="314" y="233"/>
                    <a:pt x="314" y="233"/>
                  </a:cubicBezTo>
                  <a:cubicBezTo>
                    <a:pt x="315" y="238"/>
                    <a:pt x="317" y="243"/>
                    <a:pt x="318" y="249"/>
                  </a:cubicBezTo>
                  <a:lnTo>
                    <a:pt x="310" y="251"/>
                  </a:lnTo>
                  <a:close/>
                  <a:moveTo>
                    <a:pt x="303" y="226"/>
                  </a:moveTo>
                  <a:cubicBezTo>
                    <a:pt x="301" y="221"/>
                    <a:pt x="299" y="216"/>
                    <a:pt x="297" y="211"/>
                  </a:cubicBezTo>
                  <a:cubicBezTo>
                    <a:pt x="305" y="208"/>
                    <a:pt x="305" y="208"/>
                    <a:pt x="305" y="208"/>
                  </a:cubicBezTo>
                  <a:cubicBezTo>
                    <a:pt x="307" y="213"/>
                    <a:pt x="309" y="219"/>
                    <a:pt x="311" y="224"/>
                  </a:cubicBezTo>
                  <a:lnTo>
                    <a:pt x="303" y="226"/>
                  </a:lnTo>
                  <a:close/>
                  <a:moveTo>
                    <a:pt x="294" y="203"/>
                  </a:moveTo>
                  <a:cubicBezTo>
                    <a:pt x="292" y="198"/>
                    <a:pt x="289" y="193"/>
                    <a:pt x="287" y="188"/>
                  </a:cubicBezTo>
                  <a:cubicBezTo>
                    <a:pt x="295" y="184"/>
                    <a:pt x="295" y="184"/>
                    <a:pt x="295" y="184"/>
                  </a:cubicBezTo>
                  <a:cubicBezTo>
                    <a:pt x="297" y="189"/>
                    <a:pt x="299" y="194"/>
                    <a:pt x="302" y="199"/>
                  </a:cubicBezTo>
                  <a:lnTo>
                    <a:pt x="294" y="203"/>
                  </a:lnTo>
                  <a:close/>
                  <a:moveTo>
                    <a:pt x="283" y="180"/>
                  </a:moveTo>
                  <a:cubicBezTo>
                    <a:pt x="280" y="175"/>
                    <a:pt x="278" y="170"/>
                    <a:pt x="275" y="166"/>
                  </a:cubicBezTo>
                  <a:cubicBezTo>
                    <a:pt x="283" y="161"/>
                    <a:pt x="283" y="161"/>
                    <a:pt x="283" y="161"/>
                  </a:cubicBezTo>
                  <a:cubicBezTo>
                    <a:pt x="285" y="166"/>
                    <a:pt x="288" y="171"/>
                    <a:pt x="290" y="176"/>
                  </a:cubicBezTo>
                  <a:lnTo>
                    <a:pt x="283" y="180"/>
                  </a:lnTo>
                  <a:close/>
                  <a:moveTo>
                    <a:pt x="270" y="158"/>
                  </a:moveTo>
                  <a:cubicBezTo>
                    <a:pt x="267" y="153"/>
                    <a:pt x="264" y="149"/>
                    <a:pt x="261" y="144"/>
                  </a:cubicBezTo>
                  <a:cubicBezTo>
                    <a:pt x="268" y="139"/>
                    <a:pt x="268" y="139"/>
                    <a:pt x="268" y="139"/>
                  </a:cubicBezTo>
                  <a:cubicBezTo>
                    <a:pt x="271" y="144"/>
                    <a:pt x="275" y="148"/>
                    <a:pt x="277" y="153"/>
                  </a:cubicBezTo>
                  <a:lnTo>
                    <a:pt x="270" y="158"/>
                  </a:lnTo>
                  <a:close/>
                  <a:moveTo>
                    <a:pt x="256" y="137"/>
                  </a:moveTo>
                  <a:cubicBezTo>
                    <a:pt x="253" y="132"/>
                    <a:pt x="249" y="128"/>
                    <a:pt x="246" y="124"/>
                  </a:cubicBezTo>
                  <a:cubicBezTo>
                    <a:pt x="252" y="119"/>
                    <a:pt x="252" y="119"/>
                    <a:pt x="252" y="119"/>
                  </a:cubicBezTo>
                  <a:cubicBezTo>
                    <a:pt x="256" y="123"/>
                    <a:pt x="259" y="127"/>
                    <a:pt x="263" y="131"/>
                  </a:cubicBezTo>
                  <a:lnTo>
                    <a:pt x="256" y="137"/>
                  </a:lnTo>
                  <a:close/>
                  <a:moveTo>
                    <a:pt x="240" y="117"/>
                  </a:moveTo>
                  <a:cubicBezTo>
                    <a:pt x="236" y="113"/>
                    <a:pt x="232" y="109"/>
                    <a:pt x="229" y="105"/>
                  </a:cubicBezTo>
                  <a:cubicBezTo>
                    <a:pt x="235" y="99"/>
                    <a:pt x="235" y="99"/>
                    <a:pt x="235" y="99"/>
                  </a:cubicBezTo>
                  <a:cubicBezTo>
                    <a:pt x="239" y="103"/>
                    <a:pt x="243" y="107"/>
                    <a:pt x="246" y="111"/>
                  </a:cubicBezTo>
                  <a:lnTo>
                    <a:pt x="240" y="117"/>
                  </a:lnTo>
                  <a:close/>
                  <a:moveTo>
                    <a:pt x="222" y="98"/>
                  </a:moveTo>
                  <a:cubicBezTo>
                    <a:pt x="218" y="95"/>
                    <a:pt x="214" y="91"/>
                    <a:pt x="210" y="88"/>
                  </a:cubicBezTo>
                  <a:cubicBezTo>
                    <a:pt x="216" y="81"/>
                    <a:pt x="216" y="81"/>
                    <a:pt x="216" y="81"/>
                  </a:cubicBezTo>
                  <a:cubicBezTo>
                    <a:pt x="220" y="85"/>
                    <a:pt x="224" y="88"/>
                    <a:pt x="228" y="92"/>
                  </a:cubicBezTo>
                  <a:lnTo>
                    <a:pt x="222" y="98"/>
                  </a:lnTo>
                  <a:close/>
                  <a:moveTo>
                    <a:pt x="203" y="81"/>
                  </a:moveTo>
                  <a:cubicBezTo>
                    <a:pt x="199" y="78"/>
                    <a:pt x="195" y="75"/>
                    <a:pt x="191" y="72"/>
                  </a:cubicBezTo>
                  <a:cubicBezTo>
                    <a:pt x="196" y="65"/>
                    <a:pt x="196" y="65"/>
                    <a:pt x="196" y="65"/>
                  </a:cubicBezTo>
                  <a:cubicBezTo>
                    <a:pt x="200" y="68"/>
                    <a:pt x="204" y="71"/>
                    <a:pt x="209" y="75"/>
                  </a:cubicBezTo>
                  <a:lnTo>
                    <a:pt x="203" y="81"/>
                  </a:lnTo>
                  <a:close/>
                  <a:moveTo>
                    <a:pt x="183" y="66"/>
                  </a:moveTo>
                  <a:cubicBezTo>
                    <a:pt x="178" y="63"/>
                    <a:pt x="174" y="60"/>
                    <a:pt x="170" y="57"/>
                  </a:cubicBezTo>
                  <a:cubicBezTo>
                    <a:pt x="174" y="50"/>
                    <a:pt x="174" y="50"/>
                    <a:pt x="174" y="50"/>
                  </a:cubicBezTo>
                  <a:cubicBezTo>
                    <a:pt x="179" y="53"/>
                    <a:pt x="183" y="56"/>
                    <a:pt x="188" y="59"/>
                  </a:cubicBezTo>
                  <a:lnTo>
                    <a:pt x="183" y="66"/>
                  </a:lnTo>
                  <a:close/>
                  <a:moveTo>
                    <a:pt x="161" y="52"/>
                  </a:moveTo>
                  <a:cubicBezTo>
                    <a:pt x="157" y="49"/>
                    <a:pt x="152" y="47"/>
                    <a:pt x="147" y="44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56" y="39"/>
                    <a:pt x="161" y="42"/>
                    <a:pt x="166" y="45"/>
                  </a:cubicBezTo>
                  <a:lnTo>
                    <a:pt x="161" y="52"/>
                  </a:lnTo>
                  <a:close/>
                  <a:moveTo>
                    <a:pt x="139" y="40"/>
                  </a:moveTo>
                  <a:cubicBezTo>
                    <a:pt x="134" y="38"/>
                    <a:pt x="129" y="36"/>
                    <a:pt x="124" y="34"/>
                  </a:cubicBezTo>
                  <a:cubicBezTo>
                    <a:pt x="128" y="26"/>
                    <a:pt x="128" y="26"/>
                    <a:pt x="128" y="26"/>
                  </a:cubicBezTo>
                  <a:cubicBezTo>
                    <a:pt x="133" y="28"/>
                    <a:pt x="138" y="30"/>
                    <a:pt x="143" y="32"/>
                  </a:cubicBezTo>
                  <a:lnTo>
                    <a:pt x="139" y="40"/>
                  </a:lnTo>
                  <a:close/>
                  <a:moveTo>
                    <a:pt x="115" y="30"/>
                  </a:moveTo>
                  <a:cubicBezTo>
                    <a:pt x="113" y="29"/>
                    <a:pt x="110" y="28"/>
                    <a:pt x="108" y="27"/>
                  </a:cubicBezTo>
                  <a:cubicBezTo>
                    <a:pt x="105" y="26"/>
                    <a:pt x="103" y="25"/>
                    <a:pt x="100" y="25"/>
                  </a:cubicBezTo>
                  <a:cubicBezTo>
                    <a:pt x="103" y="16"/>
                    <a:pt x="103" y="16"/>
                    <a:pt x="103" y="16"/>
                  </a:cubicBezTo>
                  <a:cubicBezTo>
                    <a:pt x="106" y="17"/>
                    <a:pt x="108" y="18"/>
                    <a:pt x="111" y="19"/>
                  </a:cubicBezTo>
                  <a:cubicBezTo>
                    <a:pt x="113" y="20"/>
                    <a:pt x="116" y="21"/>
                    <a:pt x="119" y="22"/>
                  </a:cubicBezTo>
                  <a:lnTo>
                    <a:pt x="115" y="30"/>
                  </a:lnTo>
                  <a:close/>
                  <a:moveTo>
                    <a:pt x="91" y="22"/>
                  </a:moveTo>
                  <a:cubicBezTo>
                    <a:pt x="86" y="20"/>
                    <a:pt x="81" y="19"/>
                    <a:pt x="76" y="18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83" y="10"/>
                    <a:pt x="89" y="12"/>
                    <a:pt x="94" y="13"/>
                  </a:cubicBezTo>
                  <a:lnTo>
                    <a:pt x="91" y="22"/>
                  </a:lnTo>
                  <a:close/>
                  <a:moveTo>
                    <a:pt x="67" y="15"/>
                  </a:moveTo>
                  <a:cubicBezTo>
                    <a:pt x="62" y="14"/>
                    <a:pt x="56" y="13"/>
                    <a:pt x="51" y="13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8" y="5"/>
                    <a:pt x="63" y="6"/>
                    <a:pt x="68" y="7"/>
                  </a:cubicBezTo>
                  <a:lnTo>
                    <a:pt x="67" y="15"/>
                  </a:lnTo>
                  <a:close/>
                  <a:moveTo>
                    <a:pt x="42" y="11"/>
                  </a:moveTo>
                  <a:cubicBezTo>
                    <a:pt x="36" y="10"/>
                    <a:pt x="31" y="10"/>
                    <a:pt x="26" y="9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32" y="1"/>
                    <a:pt x="37" y="2"/>
                    <a:pt x="43" y="3"/>
                  </a:cubicBezTo>
                  <a:lnTo>
                    <a:pt x="42" y="11"/>
                  </a:lnTo>
                  <a:close/>
                  <a:moveTo>
                    <a:pt x="16" y="9"/>
                  </a:moveTo>
                  <a:cubicBezTo>
                    <a:pt x="11" y="9"/>
                    <a:pt x="6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11" y="0"/>
                    <a:pt x="17" y="0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33" name="Freeform 47"/>
            <p:cNvSpPr>
              <a:spLocks noEditPoints="1"/>
            </p:cNvSpPr>
            <p:nvPr userDrawn="1"/>
          </p:nvSpPr>
          <p:spPr bwMode="auto">
            <a:xfrm>
              <a:off x="4775200" y="2022475"/>
              <a:ext cx="1404938" cy="2816225"/>
            </a:xfrm>
            <a:custGeom>
              <a:avLst/>
              <a:gdLst>
                <a:gd name="T0" fmla="*/ 375 w 375"/>
                <a:gd name="T1" fmla="*/ 742 h 751"/>
                <a:gd name="T2" fmla="*/ 334 w 375"/>
                <a:gd name="T3" fmla="*/ 740 h 751"/>
                <a:gd name="T4" fmla="*/ 307 w 375"/>
                <a:gd name="T5" fmla="*/ 745 h 751"/>
                <a:gd name="T6" fmla="*/ 297 w 375"/>
                <a:gd name="T7" fmla="*/ 743 h 751"/>
                <a:gd name="T8" fmla="*/ 297 w 375"/>
                <a:gd name="T9" fmla="*/ 743 h 751"/>
                <a:gd name="T10" fmla="*/ 275 w 375"/>
                <a:gd name="T11" fmla="*/ 728 h 751"/>
                <a:gd name="T12" fmla="*/ 235 w 375"/>
                <a:gd name="T13" fmla="*/ 715 h 751"/>
                <a:gd name="T14" fmla="*/ 208 w 375"/>
                <a:gd name="T15" fmla="*/ 712 h 751"/>
                <a:gd name="T16" fmla="*/ 199 w 375"/>
                <a:gd name="T17" fmla="*/ 707 h 751"/>
                <a:gd name="T18" fmla="*/ 199 w 375"/>
                <a:gd name="T19" fmla="*/ 707 h 751"/>
                <a:gd name="T20" fmla="*/ 181 w 375"/>
                <a:gd name="T21" fmla="*/ 687 h 751"/>
                <a:gd name="T22" fmla="*/ 147 w 375"/>
                <a:gd name="T23" fmla="*/ 663 h 751"/>
                <a:gd name="T24" fmla="*/ 122 w 375"/>
                <a:gd name="T25" fmla="*/ 653 h 751"/>
                <a:gd name="T26" fmla="*/ 115 w 375"/>
                <a:gd name="T27" fmla="*/ 646 h 751"/>
                <a:gd name="T28" fmla="*/ 115 w 375"/>
                <a:gd name="T29" fmla="*/ 646 h 751"/>
                <a:gd name="T30" fmla="*/ 103 w 375"/>
                <a:gd name="T31" fmla="*/ 622 h 751"/>
                <a:gd name="T32" fmla="*/ 77 w 375"/>
                <a:gd name="T33" fmla="*/ 589 h 751"/>
                <a:gd name="T34" fmla="*/ 56 w 375"/>
                <a:gd name="T35" fmla="*/ 573 h 751"/>
                <a:gd name="T36" fmla="*/ 51 w 375"/>
                <a:gd name="T37" fmla="*/ 564 h 751"/>
                <a:gd name="T38" fmla="*/ 51 w 375"/>
                <a:gd name="T39" fmla="*/ 564 h 751"/>
                <a:gd name="T40" fmla="*/ 46 w 375"/>
                <a:gd name="T41" fmla="*/ 538 h 751"/>
                <a:gd name="T42" fmla="*/ 30 w 375"/>
                <a:gd name="T43" fmla="*/ 499 h 751"/>
                <a:gd name="T44" fmla="*/ 14 w 375"/>
                <a:gd name="T45" fmla="*/ 477 h 751"/>
                <a:gd name="T46" fmla="*/ 11 w 375"/>
                <a:gd name="T47" fmla="*/ 468 h 751"/>
                <a:gd name="T48" fmla="*/ 11 w 375"/>
                <a:gd name="T49" fmla="*/ 468 h 751"/>
                <a:gd name="T50" fmla="*/ 14 w 375"/>
                <a:gd name="T51" fmla="*/ 441 h 751"/>
                <a:gd name="T52" fmla="*/ 9 w 375"/>
                <a:gd name="T53" fmla="*/ 400 h 751"/>
                <a:gd name="T54" fmla="*/ 0 w 375"/>
                <a:gd name="T55" fmla="*/ 375 h 751"/>
                <a:gd name="T56" fmla="*/ 9 w 375"/>
                <a:gd name="T57" fmla="*/ 390 h 751"/>
                <a:gd name="T58" fmla="*/ 1 w 375"/>
                <a:gd name="T59" fmla="*/ 348 h 751"/>
                <a:gd name="T60" fmla="*/ 1 w 375"/>
                <a:gd name="T61" fmla="*/ 338 h 751"/>
                <a:gd name="T62" fmla="*/ 13 w 375"/>
                <a:gd name="T63" fmla="*/ 314 h 751"/>
                <a:gd name="T64" fmla="*/ 13 w 375"/>
                <a:gd name="T65" fmla="*/ 314 h 751"/>
                <a:gd name="T66" fmla="*/ 23 w 375"/>
                <a:gd name="T67" fmla="*/ 274 h 751"/>
                <a:gd name="T68" fmla="*/ 22 w 375"/>
                <a:gd name="T69" fmla="*/ 246 h 751"/>
                <a:gd name="T70" fmla="*/ 26 w 375"/>
                <a:gd name="T71" fmla="*/ 237 h 751"/>
                <a:gd name="T72" fmla="*/ 44 w 375"/>
                <a:gd name="T73" fmla="*/ 217 h 751"/>
                <a:gd name="T74" fmla="*/ 44 w 375"/>
                <a:gd name="T75" fmla="*/ 217 h 751"/>
                <a:gd name="T76" fmla="*/ 64 w 375"/>
                <a:gd name="T77" fmla="*/ 181 h 751"/>
                <a:gd name="T78" fmla="*/ 71 w 375"/>
                <a:gd name="T79" fmla="*/ 154 h 751"/>
                <a:gd name="T80" fmla="*/ 77 w 375"/>
                <a:gd name="T81" fmla="*/ 146 h 751"/>
                <a:gd name="T82" fmla="*/ 100 w 375"/>
                <a:gd name="T83" fmla="*/ 132 h 751"/>
                <a:gd name="T84" fmla="*/ 100 w 375"/>
                <a:gd name="T85" fmla="*/ 132 h 751"/>
                <a:gd name="T86" fmla="*/ 130 w 375"/>
                <a:gd name="T87" fmla="*/ 103 h 751"/>
                <a:gd name="T88" fmla="*/ 144 w 375"/>
                <a:gd name="T89" fmla="*/ 79 h 751"/>
                <a:gd name="T90" fmla="*/ 152 w 375"/>
                <a:gd name="T91" fmla="*/ 73 h 751"/>
                <a:gd name="T92" fmla="*/ 178 w 375"/>
                <a:gd name="T93" fmla="*/ 66 h 751"/>
                <a:gd name="T94" fmla="*/ 178 w 375"/>
                <a:gd name="T95" fmla="*/ 66 h 751"/>
                <a:gd name="T96" fmla="*/ 214 w 375"/>
                <a:gd name="T97" fmla="*/ 46 h 751"/>
                <a:gd name="T98" fmla="*/ 234 w 375"/>
                <a:gd name="T99" fmla="*/ 27 h 751"/>
                <a:gd name="T100" fmla="*/ 243 w 375"/>
                <a:gd name="T101" fmla="*/ 24 h 751"/>
                <a:gd name="T102" fmla="*/ 270 w 375"/>
                <a:gd name="T103" fmla="*/ 24 h 751"/>
                <a:gd name="T104" fmla="*/ 270 w 375"/>
                <a:gd name="T105" fmla="*/ 24 h 751"/>
                <a:gd name="T106" fmla="*/ 310 w 375"/>
                <a:gd name="T107" fmla="*/ 14 h 751"/>
                <a:gd name="T108" fmla="*/ 335 w 375"/>
                <a:gd name="T109" fmla="*/ 2 h 751"/>
                <a:gd name="T110" fmla="*/ 344 w 375"/>
                <a:gd name="T111" fmla="*/ 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5" h="751">
                  <a:moveTo>
                    <a:pt x="375" y="751"/>
                  </a:moveTo>
                  <a:cubicBezTo>
                    <a:pt x="370" y="751"/>
                    <a:pt x="364" y="751"/>
                    <a:pt x="359" y="750"/>
                  </a:cubicBezTo>
                  <a:cubicBezTo>
                    <a:pt x="359" y="742"/>
                    <a:pt x="359" y="742"/>
                    <a:pt x="359" y="742"/>
                  </a:cubicBezTo>
                  <a:cubicBezTo>
                    <a:pt x="365" y="742"/>
                    <a:pt x="370" y="742"/>
                    <a:pt x="375" y="742"/>
                  </a:cubicBezTo>
                  <a:lnTo>
                    <a:pt x="375" y="751"/>
                  </a:lnTo>
                  <a:close/>
                  <a:moveTo>
                    <a:pt x="349" y="750"/>
                  </a:moveTo>
                  <a:cubicBezTo>
                    <a:pt x="344" y="750"/>
                    <a:pt x="338" y="749"/>
                    <a:pt x="333" y="748"/>
                  </a:cubicBezTo>
                  <a:cubicBezTo>
                    <a:pt x="334" y="740"/>
                    <a:pt x="334" y="740"/>
                    <a:pt x="334" y="740"/>
                  </a:cubicBezTo>
                  <a:cubicBezTo>
                    <a:pt x="339" y="740"/>
                    <a:pt x="344" y="741"/>
                    <a:pt x="350" y="741"/>
                  </a:cubicBezTo>
                  <a:lnTo>
                    <a:pt x="349" y="750"/>
                  </a:lnTo>
                  <a:close/>
                  <a:moveTo>
                    <a:pt x="323" y="747"/>
                  </a:moveTo>
                  <a:cubicBezTo>
                    <a:pt x="318" y="746"/>
                    <a:pt x="312" y="746"/>
                    <a:pt x="307" y="745"/>
                  </a:cubicBezTo>
                  <a:cubicBezTo>
                    <a:pt x="309" y="736"/>
                    <a:pt x="309" y="736"/>
                    <a:pt x="309" y="736"/>
                  </a:cubicBezTo>
                  <a:cubicBezTo>
                    <a:pt x="314" y="737"/>
                    <a:pt x="319" y="738"/>
                    <a:pt x="324" y="739"/>
                  </a:cubicBezTo>
                  <a:lnTo>
                    <a:pt x="323" y="747"/>
                  </a:lnTo>
                  <a:close/>
                  <a:moveTo>
                    <a:pt x="297" y="743"/>
                  </a:moveTo>
                  <a:cubicBezTo>
                    <a:pt x="292" y="742"/>
                    <a:pt x="287" y="740"/>
                    <a:pt x="282" y="739"/>
                  </a:cubicBezTo>
                  <a:cubicBezTo>
                    <a:pt x="284" y="731"/>
                    <a:pt x="284" y="731"/>
                    <a:pt x="284" y="731"/>
                  </a:cubicBezTo>
                  <a:cubicBezTo>
                    <a:pt x="289" y="732"/>
                    <a:pt x="294" y="733"/>
                    <a:pt x="299" y="734"/>
                  </a:cubicBezTo>
                  <a:lnTo>
                    <a:pt x="297" y="743"/>
                  </a:lnTo>
                  <a:close/>
                  <a:moveTo>
                    <a:pt x="272" y="736"/>
                  </a:moveTo>
                  <a:cubicBezTo>
                    <a:pt x="267" y="735"/>
                    <a:pt x="262" y="733"/>
                    <a:pt x="257" y="732"/>
                  </a:cubicBezTo>
                  <a:cubicBezTo>
                    <a:pt x="259" y="723"/>
                    <a:pt x="259" y="723"/>
                    <a:pt x="259" y="723"/>
                  </a:cubicBezTo>
                  <a:cubicBezTo>
                    <a:pt x="264" y="725"/>
                    <a:pt x="269" y="727"/>
                    <a:pt x="275" y="728"/>
                  </a:cubicBezTo>
                  <a:lnTo>
                    <a:pt x="272" y="736"/>
                  </a:lnTo>
                  <a:close/>
                  <a:moveTo>
                    <a:pt x="247" y="728"/>
                  </a:moveTo>
                  <a:cubicBezTo>
                    <a:pt x="242" y="727"/>
                    <a:pt x="237" y="725"/>
                    <a:pt x="232" y="723"/>
                  </a:cubicBezTo>
                  <a:cubicBezTo>
                    <a:pt x="235" y="715"/>
                    <a:pt x="235" y="715"/>
                    <a:pt x="235" y="715"/>
                  </a:cubicBezTo>
                  <a:cubicBezTo>
                    <a:pt x="240" y="717"/>
                    <a:pt x="245" y="718"/>
                    <a:pt x="250" y="720"/>
                  </a:cubicBezTo>
                  <a:lnTo>
                    <a:pt x="247" y="728"/>
                  </a:lnTo>
                  <a:close/>
                  <a:moveTo>
                    <a:pt x="223" y="719"/>
                  </a:moveTo>
                  <a:cubicBezTo>
                    <a:pt x="218" y="716"/>
                    <a:pt x="213" y="714"/>
                    <a:pt x="208" y="712"/>
                  </a:cubicBezTo>
                  <a:cubicBezTo>
                    <a:pt x="212" y="704"/>
                    <a:pt x="212" y="704"/>
                    <a:pt x="212" y="704"/>
                  </a:cubicBezTo>
                  <a:cubicBezTo>
                    <a:pt x="217" y="706"/>
                    <a:pt x="222" y="709"/>
                    <a:pt x="226" y="711"/>
                  </a:cubicBezTo>
                  <a:lnTo>
                    <a:pt x="223" y="719"/>
                  </a:lnTo>
                  <a:close/>
                  <a:moveTo>
                    <a:pt x="199" y="707"/>
                  </a:moveTo>
                  <a:cubicBezTo>
                    <a:pt x="195" y="705"/>
                    <a:pt x="190" y="702"/>
                    <a:pt x="185" y="699"/>
                  </a:cubicBezTo>
                  <a:cubicBezTo>
                    <a:pt x="190" y="692"/>
                    <a:pt x="190" y="692"/>
                    <a:pt x="190" y="692"/>
                  </a:cubicBezTo>
                  <a:cubicBezTo>
                    <a:pt x="194" y="694"/>
                    <a:pt x="199" y="697"/>
                    <a:pt x="203" y="700"/>
                  </a:cubicBezTo>
                  <a:lnTo>
                    <a:pt x="199" y="707"/>
                  </a:lnTo>
                  <a:close/>
                  <a:moveTo>
                    <a:pt x="177" y="694"/>
                  </a:moveTo>
                  <a:cubicBezTo>
                    <a:pt x="172" y="691"/>
                    <a:pt x="168" y="688"/>
                    <a:pt x="163" y="685"/>
                  </a:cubicBezTo>
                  <a:cubicBezTo>
                    <a:pt x="168" y="678"/>
                    <a:pt x="168" y="678"/>
                    <a:pt x="168" y="678"/>
                  </a:cubicBezTo>
                  <a:cubicBezTo>
                    <a:pt x="172" y="681"/>
                    <a:pt x="177" y="684"/>
                    <a:pt x="181" y="687"/>
                  </a:cubicBezTo>
                  <a:lnTo>
                    <a:pt x="177" y="694"/>
                  </a:lnTo>
                  <a:close/>
                  <a:moveTo>
                    <a:pt x="155" y="680"/>
                  </a:moveTo>
                  <a:cubicBezTo>
                    <a:pt x="151" y="676"/>
                    <a:pt x="146" y="673"/>
                    <a:pt x="142" y="670"/>
                  </a:cubicBezTo>
                  <a:cubicBezTo>
                    <a:pt x="147" y="663"/>
                    <a:pt x="147" y="663"/>
                    <a:pt x="147" y="663"/>
                  </a:cubicBezTo>
                  <a:cubicBezTo>
                    <a:pt x="152" y="666"/>
                    <a:pt x="156" y="669"/>
                    <a:pt x="160" y="673"/>
                  </a:cubicBezTo>
                  <a:lnTo>
                    <a:pt x="155" y="680"/>
                  </a:lnTo>
                  <a:close/>
                  <a:moveTo>
                    <a:pt x="134" y="663"/>
                  </a:moveTo>
                  <a:cubicBezTo>
                    <a:pt x="130" y="660"/>
                    <a:pt x="126" y="656"/>
                    <a:pt x="122" y="653"/>
                  </a:cubicBezTo>
                  <a:cubicBezTo>
                    <a:pt x="128" y="646"/>
                    <a:pt x="128" y="646"/>
                    <a:pt x="128" y="646"/>
                  </a:cubicBezTo>
                  <a:cubicBezTo>
                    <a:pt x="132" y="650"/>
                    <a:pt x="136" y="653"/>
                    <a:pt x="140" y="657"/>
                  </a:cubicBezTo>
                  <a:lnTo>
                    <a:pt x="134" y="663"/>
                  </a:lnTo>
                  <a:close/>
                  <a:moveTo>
                    <a:pt x="115" y="646"/>
                  </a:moveTo>
                  <a:cubicBezTo>
                    <a:pt x="111" y="642"/>
                    <a:pt x="107" y="638"/>
                    <a:pt x="104" y="634"/>
                  </a:cubicBezTo>
                  <a:cubicBezTo>
                    <a:pt x="110" y="629"/>
                    <a:pt x="110" y="629"/>
                    <a:pt x="110" y="629"/>
                  </a:cubicBezTo>
                  <a:cubicBezTo>
                    <a:pt x="113" y="632"/>
                    <a:pt x="117" y="636"/>
                    <a:pt x="121" y="640"/>
                  </a:cubicBezTo>
                  <a:lnTo>
                    <a:pt x="115" y="646"/>
                  </a:lnTo>
                  <a:close/>
                  <a:moveTo>
                    <a:pt x="97" y="627"/>
                  </a:moveTo>
                  <a:cubicBezTo>
                    <a:pt x="93" y="623"/>
                    <a:pt x="90" y="619"/>
                    <a:pt x="86" y="615"/>
                  </a:cubicBezTo>
                  <a:cubicBezTo>
                    <a:pt x="93" y="609"/>
                    <a:pt x="93" y="609"/>
                    <a:pt x="93" y="609"/>
                  </a:cubicBezTo>
                  <a:cubicBezTo>
                    <a:pt x="96" y="614"/>
                    <a:pt x="100" y="618"/>
                    <a:pt x="103" y="622"/>
                  </a:cubicBezTo>
                  <a:lnTo>
                    <a:pt x="97" y="627"/>
                  </a:lnTo>
                  <a:close/>
                  <a:moveTo>
                    <a:pt x="80" y="607"/>
                  </a:moveTo>
                  <a:cubicBezTo>
                    <a:pt x="77" y="603"/>
                    <a:pt x="73" y="599"/>
                    <a:pt x="70" y="594"/>
                  </a:cubicBezTo>
                  <a:cubicBezTo>
                    <a:pt x="77" y="589"/>
                    <a:pt x="77" y="589"/>
                    <a:pt x="77" y="589"/>
                  </a:cubicBezTo>
                  <a:cubicBezTo>
                    <a:pt x="80" y="594"/>
                    <a:pt x="84" y="598"/>
                    <a:pt x="87" y="602"/>
                  </a:cubicBezTo>
                  <a:lnTo>
                    <a:pt x="80" y="607"/>
                  </a:lnTo>
                  <a:close/>
                  <a:moveTo>
                    <a:pt x="65" y="586"/>
                  </a:moveTo>
                  <a:cubicBezTo>
                    <a:pt x="62" y="582"/>
                    <a:pt x="59" y="577"/>
                    <a:pt x="56" y="573"/>
                  </a:cubicBezTo>
                  <a:cubicBezTo>
                    <a:pt x="63" y="568"/>
                    <a:pt x="63" y="568"/>
                    <a:pt x="63" y="568"/>
                  </a:cubicBezTo>
                  <a:cubicBezTo>
                    <a:pt x="66" y="573"/>
                    <a:pt x="69" y="577"/>
                    <a:pt x="72" y="581"/>
                  </a:cubicBezTo>
                  <a:lnTo>
                    <a:pt x="65" y="586"/>
                  </a:lnTo>
                  <a:close/>
                  <a:moveTo>
                    <a:pt x="51" y="564"/>
                  </a:moveTo>
                  <a:cubicBezTo>
                    <a:pt x="48" y="560"/>
                    <a:pt x="45" y="555"/>
                    <a:pt x="43" y="550"/>
                  </a:cubicBezTo>
                  <a:cubicBezTo>
                    <a:pt x="50" y="546"/>
                    <a:pt x="50" y="546"/>
                    <a:pt x="50" y="546"/>
                  </a:cubicBezTo>
                  <a:cubicBezTo>
                    <a:pt x="53" y="551"/>
                    <a:pt x="55" y="555"/>
                    <a:pt x="58" y="560"/>
                  </a:cubicBezTo>
                  <a:lnTo>
                    <a:pt x="51" y="564"/>
                  </a:lnTo>
                  <a:close/>
                  <a:moveTo>
                    <a:pt x="38" y="541"/>
                  </a:moveTo>
                  <a:cubicBezTo>
                    <a:pt x="36" y="536"/>
                    <a:pt x="34" y="531"/>
                    <a:pt x="31" y="527"/>
                  </a:cubicBezTo>
                  <a:cubicBezTo>
                    <a:pt x="39" y="523"/>
                    <a:pt x="39" y="523"/>
                    <a:pt x="39" y="523"/>
                  </a:cubicBezTo>
                  <a:cubicBezTo>
                    <a:pt x="41" y="528"/>
                    <a:pt x="44" y="533"/>
                    <a:pt x="46" y="538"/>
                  </a:cubicBezTo>
                  <a:lnTo>
                    <a:pt x="38" y="541"/>
                  </a:lnTo>
                  <a:close/>
                  <a:moveTo>
                    <a:pt x="28" y="518"/>
                  </a:moveTo>
                  <a:cubicBezTo>
                    <a:pt x="26" y="513"/>
                    <a:pt x="24" y="507"/>
                    <a:pt x="22" y="502"/>
                  </a:cubicBezTo>
                  <a:cubicBezTo>
                    <a:pt x="30" y="499"/>
                    <a:pt x="30" y="499"/>
                    <a:pt x="30" y="499"/>
                  </a:cubicBezTo>
                  <a:cubicBezTo>
                    <a:pt x="32" y="504"/>
                    <a:pt x="34" y="509"/>
                    <a:pt x="36" y="514"/>
                  </a:cubicBezTo>
                  <a:lnTo>
                    <a:pt x="28" y="518"/>
                  </a:lnTo>
                  <a:close/>
                  <a:moveTo>
                    <a:pt x="19" y="493"/>
                  </a:moveTo>
                  <a:cubicBezTo>
                    <a:pt x="17" y="488"/>
                    <a:pt x="15" y="483"/>
                    <a:pt x="14" y="477"/>
                  </a:cubicBezTo>
                  <a:cubicBezTo>
                    <a:pt x="22" y="475"/>
                    <a:pt x="22" y="475"/>
                    <a:pt x="22" y="475"/>
                  </a:cubicBezTo>
                  <a:cubicBezTo>
                    <a:pt x="24" y="480"/>
                    <a:pt x="25" y="485"/>
                    <a:pt x="27" y="490"/>
                  </a:cubicBezTo>
                  <a:lnTo>
                    <a:pt x="19" y="493"/>
                  </a:lnTo>
                  <a:close/>
                  <a:moveTo>
                    <a:pt x="11" y="468"/>
                  </a:moveTo>
                  <a:cubicBezTo>
                    <a:pt x="10" y="463"/>
                    <a:pt x="9" y="457"/>
                    <a:pt x="8" y="452"/>
                  </a:cubicBezTo>
                  <a:cubicBezTo>
                    <a:pt x="16" y="450"/>
                    <a:pt x="16" y="450"/>
                    <a:pt x="16" y="450"/>
                  </a:cubicBezTo>
                  <a:cubicBezTo>
                    <a:pt x="17" y="456"/>
                    <a:pt x="18" y="461"/>
                    <a:pt x="20" y="466"/>
                  </a:cubicBezTo>
                  <a:lnTo>
                    <a:pt x="11" y="468"/>
                  </a:lnTo>
                  <a:close/>
                  <a:moveTo>
                    <a:pt x="6" y="443"/>
                  </a:moveTo>
                  <a:cubicBezTo>
                    <a:pt x="5" y="437"/>
                    <a:pt x="4" y="432"/>
                    <a:pt x="3" y="426"/>
                  </a:cubicBezTo>
                  <a:cubicBezTo>
                    <a:pt x="12" y="425"/>
                    <a:pt x="12" y="425"/>
                    <a:pt x="12" y="425"/>
                  </a:cubicBezTo>
                  <a:cubicBezTo>
                    <a:pt x="12" y="430"/>
                    <a:pt x="13" y="436"/>
                    <a:pt x="14" y="441"/>
                  </a:cubicBezTo>
                  <a:lnTo>
                    <a:pt x="6" y="443"/>
                  </a:lnTo>
                  <a:close/>
                  <a:moveTo>
                    <a:pt x="2" y="417"/>
                  </a:moveTo>
                  <a:cubicBezTo>
                    <a:pt x="1" y="411"/>
                    <a:pt x="1" y="406"/>
                    <a:pt x="1" y="400"/>
                  </a:cubicBezTo>
                  <a:cubicBezTo>
                    <a:pt x="9" y="400"/>
                    <a:pt x="9" y="400"/>
                    <a:pt x="9" y="400"/>
                  </a:cubicBezTo>
                  <a:cubicBezTo>
                    <a:pt x="9" y="405"/>
                    <a:pt x="10" y="410"/>
                    <a:pt x="11" y="416"/>
                  </a:cubicBezTo>
                  <a:lnTo>
                    <a:pt x="2" y="417"/>
                  </a:lnTo>
                  <a:close/>
                  <a:moveTo>
                    <a:pt x="0" y="391"/>
                  </a:moveTo>
                  <a:cubicBezTo>
                    <a:pt x="0" y="386"/>
                    <a:pt x="0" y="380"/>
                    <a:pt x="0" y="375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8" y="374"/>
                    <a:pt x="8" y="374"/>
                    <a:pt x="8" y="374"/>
                  </a:cubicBezTo>
                  <a:cubicBezTo>
                    <a:pt x="8" y="375"/>
                    <a:pt x="8" y="375"/>
                    <a:pt x="8" y="375"/>
                  </a:cubicBezTo>
                  <a:cubicBezTo>
                    <a:pt x="8" y="380"/>
                    <a:pt x="8" y="385"/>
                    <a:pt x="9" y="390"/>
                  </a:cubicBezTo>
                  <a:lnTo>
                    <a:pt x="0" y="391"/>
                  </a:lnTo>
                  <a:close/>
                  <a:moveTo>
                    <a:pt x="8" y="365"/>
                  </a:moveTo>
                  <a:cubicBezTo>
                    <a:pt x="0" y="365"/>
                    <a:pt x="0" y="365"/>
                    <a:pt x="0" y="365"/>
                  </a:cubicBezTo>
                  <a:cubicBezTo>
                    <a:pt x="0" y="359"/>
                    <a:pt x="0" y="354"/>
                    <a:pt x="1" y="348"/>
                  </a:cubicBezTo>
                  <a:cubicBezTo>
                    <a:pt x="9" y="349"/>
                    <a:pt x="9" y="349"/>
                    <a:pt x="9" y="349"/>
                  </a:cubicBezTo>
                  <a:cubicBezTo>
                    <a:pt x="9" y="354"/>
                    <a:pt x="9" y="359"/>
                    <a:pt x="8" y="365"/>
                  </a:cubicBezTo>
                  <a:close/>
                  <a:moveTo>
                    <a:pt x="10" y="339"/>
                  </a:moveTo>
                  <a:cubicBezTo>
                    <a:pt x="1" y="338"/>
                    <a:pt x="1" y="338"/>
                    <a:pt x="1" y="338"/>
                  </a:cubicBezTo>
                  <a:cubicBezTo>
                    <a:pt x="2" y="333"/>
                    <a:pt x="3" y="328"/>
                    <a:pt x="3" y="322"/>
                  </a:cubicBezTo>
                  <a:cubicBezTo>
                    <a:pt x="12" y="323"/>
                    <a:pt x="12" y="323"/>
                    <a:pt x="12" y="323"/>
                  </a:cubicBezTo>
                  <a:cubicBezTo>
                    <a:pt x="11" y="329"/>
                    <a:pt x="11" y="334"/>
                    <a:pt x="10" y="339"/>
                  </a:cubicBezTo>
                  <a:close/>
                  <a:moveTo>
                    <a:pt x="13" y="314"/>
                  </a:moveTo>
                  <a:cubicBezTo>
                    <a:pt x="5" y="313"/>
                    <a:pt x="5" y="313"/>
                    <a:pt x="5" y="313"/>
                  </a:cubicBezTo>
                  <a:cubicBezTo>
                    <a:pt x="6" y="307"/>
                    <a:pt x="7" y="302"/>
                    <a:pt x="8" y="297"/>
                  </a:cubicBezTo>
                  <a:cubicBezTo>
                    <a:pt x="16" y="298"/>
                    <a:pt x="16" y="298"/>
                    <a:pt x="16" y="298"/>
                  </a:cubicBezTo>
                  <a:cubicBezTo>
                    <a:pt x="15" y="304"/>
                    <a:pt x="14" y="309"/>
                    <a:pt x="13" y="314"/>
                  </a:cubicBezTo>
                  <a:close/>
                  <a:moveTo>
                    <a:pt x="19" y="289"/>
                  </a:moveTo>
                  <a:cubicBezTo>
                    <a:pt x="10" y="287"/>
                    <a:pt x="10" y="287"/>
                    <a:pt x="10" y="287"/>
                  </a:cubicBezTo>
                  <a:cubicBezTo>
                    <a:pt x="11" y="282"/>
                    <a:pt x="13" y="276"/>
                    <a:pt x="14" y="271"/>
                  </a:cubicBezTo>
                  <a:cubicBezTo>
                    <a:pt x="23" y="274"/>
                    <a:pt x="23" y="274"/>
                    <a:pt x="23" y="274"/>
                  </a:cubicBezTo>
                  <a:cubicBezTo>
                    <a:pt x="21" y="279"/>
                    <a:pt x="20" y="284"/>
                    <a:pt x="19" y="289"/>
                  </a:cubicBezTo>
                  <a:close/>
                  <a:moveTo>
                    <a:pt x="25" y="264"/>
                  </a:moveTo>
                  <a:cubicBezTo>
                    <a:pt x="17" y="262"/>
                    <a:pt x="17" y="262"/>
                    <a:pt x="17" y="262"/>
                  </a:cubicBezTo>
                  <a:cubicBezTo>
                    <a:pt x="19" y="257"/>
                    <a:pt x="21" y="251"/>
                    <a:pt x="22" y="246"/>
                  </a:cubicBezTo>
                  <a:cubicBezTo>
                    <a:pt x="31" y="249"/>
                    <a:pt x="31" y="249"/>
                    <a:pt x="31" y="249"/>
                  </a:cubicBezTo>
                  <a:cubicBezTo>
                    <a:pt x="29" y="254"/>
                    <a:pt x="27" y="259"/>
                    <a:pt x="25" y="264"/>
                  </a:cubicBezTo>
                  <a:close/>
                  <a:moveTo>
                    <a:pt x="34" y="240"/>
                  </a:moveTo>
                  <a:cubicBezTo>
                    <a:pt x="26" y="237"/>
                    <a:pt x="26" y="237"/>
                    <a:pt x="26" y="237"/>
                  </a:cubicBezTo>
                  <a:cubicBezTo>
                    <a:pt x="28" y="232"/>
                    <a:pt x="30" y="227"/>
                    <a:pt x="32" y="222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38" y="230"/>
                    <a:pt x="36" y="235"/>
                    <a:pt x="34" y="240"/>
                  </a:cubicBezTo>
                  <a:close/>
                  <a:moveTo>
                    <a:pt x="44" y="217"/>
                  </a:moveTo>
                  <a:cubicBezTo>
                    <a:pt x="36" y="213"/>
                    <a:pt x="36" y="213"/>
                    <a:pt x="36" y="213"/>
                  </a:cubicBezTo>
                  <a:cubicBezTo>
                    <a:pt x="39" y="208"/>
                    <a:pt x="41" y="203"/>
                    <a:pt x="44" y="199"/>
                  </a:cubicBezTo>
                  <a:cubicBezTo>
                    <a:pt x="51" y="203"/>
                    <a:pt x="51" y="203"/>
                    <a:pt x="51" y="203"/>
                  </a:cubicBezTo>
                  <a:cubicBezTo>
                    <a:pt x="49" y="207"/>
                    <a:pt x="46" y="212"/>
                    <a:pt x="44" y="217"/>
                  </a:cubicBezTo>
                  <a:close/>
                  <a:moveTo>
                    <a:pt x="56" y="194"/>
                  </a:moveTo>
                  <a:cubicBezTo>
                    <a:pt x="48" y="190"/>
                    <a:pt x="48" y="190"/>
                    <a:pt x="48" y="190"/>
                  </a:cubicBezTo>
                  <a:cubicBezTo>
                    <a:pt x="51" y="185"/>
                    <a:pt x="54" y="181"/>
                    <a:pt x="57" y="176"/>
                  </a:cubicBezTo>
                  <a:cubicBezTo>
                    <a:pt x="64" y="181"/>
                    <a:pt x="64" y="181"/>
                    <a:pt x="64" y="181"/>
                  </a:cubicBezTo>
                  <a:cubicBezTo>
                    <a:pt x="61" y="185"/>
                    <a:pt x="59" y="190"/>
                    <a:pt x="56" y="194"/>
                  </a:cubicBezTo>
                  <a:close/>
                  <a:moveTo>
                    <a:pt x="69" y="173"/>
                  </a:moveTo>
                  <a:cubicBezTo>
                    <a:pt x="62" y="168"/>
                    <a:pt x="62" y="168"/>
                    <a:pt x="62" y="168"/>
                  </a:cubicBezTo>
                  <a:cubicBezTo>
                    <a:pt x="65" y="163"/>
                    <a:pt x="68" y="159"/>
                    <a:pt x="71" y="154"/>
                  </a:cubicBezTo>
                  <a:cubicBezTo>
                    <a:pt x="78" y="159"/>
                    <a:pt x="78" y="159"/>
                    <a:pt x="78" y="159"/>
                  </a:cubicBezTo>
                  <a:cubicBezTo>
                    <a:pt x="75" y="164"/>
                    <a:pt x="72" y="168"/>
                    <a:pt x="69" y="173"/>
                  </a:cubicBezTo>
                  <a:close/>
                  <a:moveTo>
                    <a:pt x="84" y="152"/>
                  </a:moveTo>
                  <a:cubicBezTo>
                    <a:pt x="77" y="146"/>
                    <a:pt x="77" y="146"/>
                    <a:pt x="77" y="146"/>
                  </a:cubicBezTo>
                  <a:cubicBezTo>
                    <a:pt x="81" y="142"/>
                    <a:pt x="84" y="138"/>
                    <a:pt x="88" y="134"/>
                  </a:cubicBezTo>
                  <a:cubicBezTo>
                    <a:pt x="94" y="139"/>
                    <a:pt x="94" y="139"/>
                    <a:pt x="94" y="139"/>
                  </a:cubicBezTo>
                  <a:cubicBezTo>
                    <a:pt x="91" y="143"/>
                    <a:pt x="87" y="148"/>
                    <a:pt x="84" y="152"/>
                  </a:cubicBezTo>
                  <a:close/>
                  <a:moveTo>
                    <a:pt x="100" y="132"/>
                  </a:moveTo>
                  <a:cubicBezTo>
                    <a:pt x="94" y="126"/>
                    <a:pt x="94" y="126"/>
                    <a:pt x="94" y="126"/>
                  </a:cubicBezTo>
                  <a:cubicBezTo>
                    <a:pt x="98" y="122"/>
                    <a:pt x="101" y="118"/>
                    <a:pt x="105" y="114"/>
                  </a:cubicBezTo>
                  <a:cubicBezTo>
                    <a:pt x="111" y="120"/>
                    <a:pt x="111" y="120"/>
                    <a:pt x="111" y="120"/>
                  </a:cubicBezTo>
                  <a:cubicBezTo>
                    <a:pt x="108" y="124"/>
                    <a:pt x="104" y="128"/>
                    <a:pt x="100" y="132"/>
                  </a:cubicBezTo>
                  <a:close/>
                  <a:moveTo>
                    <a:pt x="118" y="114"/>
                  </a:moveTo>
                  <a:cubicBezTo>
                    <a:pt x="112" y="107"/>
                    <a:pt x="112" y="107"/>
                    <a:pt x="112" y="107"/>
                  </a:cubicBezTo>
                  <a:cubicBezTo>
                    <a:pt x="116" y="104"/>
                    <a:pt x="120" y="100"/>
                    <a:pt x="124" y="96"/>
                  </a:cubicBezTo>
                  <a:cubicBezTo>
                    <a:pt x="130" y="103"/>
                    <a:pt x="130" y="103"/>
                    <a:pt x="130" y="103"/>
                  </a:cubicBezTo>
                  <a:cubicBezTo>
                    <a:pt x="126" y="106"/>
                    <a:pt x="122" y="110"/>
                    <a:pt x="118" y="114"/>
                  </a:cubicBezTo>
                  <a:close/>
                  <a:moveTo>
                    <a:pt x="137" y="96"/>
                  </a:moveTo>
                  <a:cubicBezTo>
                    <a:pt x="131" y="90"/>
                    <a:pt x="131" y="90"/>
                    <a:pt x="131" y="90"/>
                  </a:cubicBezTo>
                  <a:cubicBezTo>
                    <a:pt x="135" y="86"/>
                    <a:pt x="140" y="83"/>
                    <a:pt x="144" y="79"/>
                  </a:cubicBezTo>
                  <a:cubicBezTo>
                    <a:pt x="149" y="86"/>
                    <a:pt x="149" y="86"/>
                    <a:pt x="149" y="86"/>
                  </a:cubicBezTo>
                  <a:cubicBezTo>
                    <a:pt x="145" y="89"/>
                    <a:pt x="141" y="93"/>
                    <a:pt x="137" y="96"/>
                  </a:cubicBezTo>
                  <a:close/>
                  <a:moveTo>
                    <a:pt x="157" y="80"/>
                  </a:moveTo>
                  <a:cubicBezTo>
                    <a:pt x="152" y="73"/>
                    <a:pt x="152" y="73"/>
                    <a:pt x="152" y="73"/>
                  </a:cubicBezTo>
                  <a:cubicBezTo>
                    <a:pt x="156" y="70"/>
                    <a:pt x="160" y="67"/>
                    <a:pt x="165" y="64"/>
                  </a:cubicBezTo>
                  <a:cubicBezTo>
                    <a:pt x="170" y="71"/>
                    <a:pt x="170" y="71"/>
                    <a:pt x="170" y="71"/>
                  </a:cubicBezTo>
                  <a:cubicBezTo>
                    <a:pt x="165" y="74"/>
                    <a:pt x="161" y="77"/>
                    <a:pt x="157" y="80"/>
                  </a:cubicBezTo>
                  <a:close/>
                  <a:moveTo>
                    <a:pt x="178" y="66"/>
                  </a:moveTo>
                  <a:cubicBezTo>
                    <a:pt x="173" y="59"/>
                    <a:pt x="173" y="59"/>
                    <a:pt x="173" y="59"/>
                  </a:cubicBezTo>
                  <a:cubicBezTo>
                    <a:pt x="178" y="56"/>
                    <a:pt x="182" y="53"/>
                    <a:pt x="187" y="50"/>
                  </a:cubicBezTo>
                  <a:cubicBezTo>
                    <a:pt x="191" y="58"/>
                    <a:pt x="191" y="58"/>
                    <a:pt x="191" y="58"/>
                  </a:cubicBezTo>
                  <a:cubicBezTo>
                    <a:pt x="187" y="60"/>
                    <a:pt x="182" y="63"/>
                    <a:pt x="178" y="66"/>
                  </a:cubicBezTo>
                  <a:close/>
                  <a:moveTo>
                    <a:pt x="200" y="53"/>
                  </a:moveTo>
                  <a:cubicBezTo>
                    <a:pt x="196" y="45"/>
                    <a:pt x="196" y="45"/>
                    <a:pt x="196" y="45"/>
                  </a:cubicBezTo>
                  <a:cubicBezTo>
                    <a:pt x="200" y="43"/>
                    <a:pt x="205" y="40"/>
                    <a:pt x="210" y="38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09" y="48"/>
                    <a:pt x="204" y="50"/>
                    <a:pt x="200" y="53"/>
                  </a:cubicBezTo>
                  <a:close/>
                  <a:moveTo>
                    <a:pt x="222" y="42"/>
                  </a:moveTo>
                  <a:cubicBezTo>
                    <a:pt x="219" y="34"/>
                    <a:pt x="219" y="34"/>
                    <a:pt x="219" y="34"/>
                  </a:cubicBezTo>
                  <a:cubicBezTo>
                    <a:pt x="224" y="31"/>
                    <a:pt x="229" y="29"/>
                    <a:pt x="234" y="27"/>
                  </a:cubicBezTo>
                  <a:cubicBezTo>
                    <a:pt x="237" y="35"/>
                    <a:pt x="237" y="35"/>
                    <a:pt x="237" y="35"/>
                  </a:cubicBezTo>
                  <a:cubicBezTo>
                    <a:pt x="232" y="37"/>
                    <a:pt x="227" y="39"/>
                    <a:pt x="222" y="42"/>
                  </a:cubicBezTo>
                  <a:close/>
                  <a:moveTo>
                    <a:pt x="246" y="32"/>
                  </a:moveTo>
                  <a:cubicBezTo>
                    <a:pt x="243" y="24"/>
                    <a:pt x="243" y="24"/>
                    <a:pt x="243" y="24"/>
                  </a:cubicBezTo>
                  <a:cubicBezTo>
                    <a:pt x="248" y="22"/>
                    <a:pt x="253" y="20"/>
                    <a:pt x="258" y="18"/>
                  </a:cubicBezTo>
                  <a:cubicBezTo>
                    <a:pt x="261" y="26"/>
                    <a:pt x="261" y="26"/>
                    <a:pt x="261" y="26"/>
                  </a:cubicBezTo>
                  <a:cubicBezTo>
                    <a:pt x="256" y="28"/>
                    <a:pt x="251" y="30"/>
                    <a:pt x="246" y="32"/>
                  </a:cubicBezTo>
                  <a:close/>
                  <a:moveTo>
                    <a:pt x="270" y="24"/>
                  </a:moveTo>
                  <a:cubicBezTo>
                    <a:pt x="268" y="15"/>
                    <a:pt x="268" y="15"/>
                    <a:pt x="268" y="15"/>
                  </a:cubicBezTo>
                  <a:cubicBezTo>
                    <a:pt x="273" y="14"/>
                    <a:pt x="278" y="12"/>
                    <a:pt x="283" y="11"/>
                  </a:cubicBezTo>
                  <a:cubicBezTo>
                    <a:pt x="285" y="19"/>
                    <a:pt x="285" y="19"/>
                    <a:pt x="285" y="19"/>
                  </a:cubicBezTo>
                  <a:cubicBezTo>
                    <a:pt x="280" y="21"/>
                    <a:pt x="275" y="22"/>
                    <a:pt x="270" y="24"/>
                  </a:cubicBezTo>
                  <a:close/>
                  <a:moveTo>
                    <a:pt x="295" y="17"/>
                  </a:moveTo>
                  <a:cubicBezTo>
                    <a:pt x="293" y="9"/>
                    <a:pt x="293" y="9"/>
                    <a:pt x="293" y="9"/>
                  </a:cubicBezTo>
                  <a:cubicBezTo>
                    <a:pt x="298" y="8"/>
                    <a:pt x="304" y="6"/>
                    <a:pt x="309" y="5"/>
                  </a:cubicBezTo>
                  <a:cubicBezTo>
                    <a:pt x="310" y="14"/>
                    <a:pt x="310" y="14"/>
                    <a:pt x="310" y="14"/>
                  </a:cubicBezTo>
                  <a:cubicBezTo>
                    <a:pt x="305" y="15"/>
                    <a:pt x="300" y="16"/>
                    <a:pt x="295" y="17"/>
                  </a:cubicBezTo>
                  <a:close/>
                  <a:moveTo>
                    <a:pt x="320" y="12"/>
                  </a:moveTo>
                  <a:cubicBezTo>
                    <a:pt x="319" y="4"/>
                    <a:pt x="319" y="4"/>
                    <a:pt x="319" y="4"/>
                  </a:cubicBezTo>
                  <a:cubicBezTo>
                    <a:pt x="324" y="3"/>
                    <a:pt x="329" y="2"/>
                    <a:pt x="335" y="2"/>
                  </a:cubicBezTo>
                  <a:cubicBezTo>
                    <a:pt x="336" y="10"/>
                    <a:pt x="336" y="10"/>
                    <a:pt x="336" y="10"/>
                  </a:cubicBezTo>
                  <a:cubicBezTo>
                    <a:pt x="330" y="11"/>
                    <a:pt x="325" y="12"/>
                    <a:pt x="320" y="12"/>
                  </a:cubicBezTo>
                  <a:close/>
                  <a:moveTo>
                    <a:pt x="345" y="10"/>
                  </a:moveTo>
                  <a:cubicBezTo>
                    <a:pt x="344" y="1"/>
                    <a:pt x="344" y="1"/>
                    <a:pt x="344" y="1"/>
                  </a:cubicBezTo>
                  <a:cubicBezTo>
                    <a:pt x="350" y="0"/>
                    <a:pt x="355" y="0"/>
                    <a:pt x="361" y="0"/>
                  </a:cubicBezTo>
                  <a:cubicBezTo>
                    <a:pt x="361" y="9"/>
                    <a:pt x="361" y="9"/>
                    <a:pt x="361" y="9"/>
                  </a:cubicBezTo>
                  <a:cubicBezTo>
                    <a:pt x="356" y="9"/>
                    <a:pt x="350" y="9"/>
                    <a:pt x="34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4" name="Sun Burst 1"/>
          <p:cNvGrpSpPr/>
          <p:nvPr userDrawn="1"/>
        </p:nvGrpSpPr>
        <p:grpSpPr>
          <a:xfrm>
            <a:off x="5614708" y="1242907"/>
            <a:ext cx="362230" cy="360454"/>
            <a:chOff x="4960938" y="2301875"/>
            <a:chExt cx="2265362" cy="2254251"/>
          </a:xfrm>
          <a:solidFill>
            <a:schemeClr val="accent4"/>
          </a:solidFill>
        </p:grpSpPr>
        <p:sp>
          <p:nvSpPr>
            <p:cNvPr id="335" name="Rectangle 54"/>
            <p:cNvSpPr>
              <a:spLocks noChangeArrowheads="1"/>
            </p:cNvSpPr>
            <p:nvPr userDrawn="1"/>
          </p:nvSpPr>
          <p:spPr bwMode="auto">
            <a:xfrm>
              <a:off x="6059488" y="3757613"/>
              <a:ext cx="60325" cy="798513"/>
            </a:xfrm>
            <a:prstGeom prst="rect">
              <a:avLst/>
            </a:prstGeom>
            <a:grpFill/>
            <a:ln w="190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36" name="Rectangle 55"/>
            <p:cNvSpPr>
              <a:spLocks noChangeArrowheads="1"/>
            </p:cNvSpPr>
            <p:nvPr userDrawn="1"/>
          </p:nvSpPr>
          <p:spPr bwMode="auto">
            <a:xfrm>
              <a:off x="4960938" y="3400425"/>
              <a:ext cx="798512" cy="57150"/>
            </a:xfrm>
            <a:prstGeom prst="rect">
              <a:avLst/>
            </a:prstGeom>
            <a:grpFill/>
            <a:ln w="190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37" name="Freeform 56"/>
            <p:cNvSpPr>
              <a:spLocks/>
            </p:cNvSpPr>
            <p:nvPr userDrawn="1"/>
          </p:nvSpPr>
          <p:spPr bwMode="auto">
            <a:xfrm>
              <a:off x="5272088" y="3636963"/>
              <a:ext cx="611187" cy="611188"/>
            </a:xfrm>
            <a:custGeom>
              <a:avLst/>
              <a:gdLst>
                <a:gd name="T0" fmla="*/ 26 w 385"/>
                <a:gd name="T1" fmla="*/ 385 h 385"/>
                <a:gd name="T2" fmla="*/ 0 w 385"/>
                <a:gd name="T3" fmla="*/ 359 h 385"/>
                <a:gd name="T4" fmla="*/ 359 w 385"/>
                <a:gd name="T5" fmla="*/ 0 h 385"/>
                <a:gd name="T6" fmla="*/ 385 w 385"/>
                <a:gd name="T7" fmla="*/ 26 h 385"/>
                <a:gd name="T8" fmla="*/ 26 w 385"/>
                <a:gd name="T9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385">
                  <a:moveTo>
                    <a:pt x="26" y="385"/>
                  </a:moveTo>
                  <a:lnTo>
                    <a:pt x="0" y="359"/>
                  </a:lnTo>
                  <a:lnTo>
                    <a:pt x="359" y="0"/>
                  </a:lnTo>
                  <a:lnTo>
                    <a:pt x="385" y="26"/>
                  </a:lnTo>
                  <a:lnTo>
                    <a:pt x="26" y="385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38" name="Freeform 57"/>
            <p:cNvSpPr>
              <a:spLocks/>
            </p:cNvSpPr>
            <p:nvPr userDrawn="1"/>
          </p:nvSpPr>
          <p:spPr bwMode="auto">
            <a:xfrm>
              <a:off x="5268913" y="2609850"/>
              <a:ext cx="619125" cy="619125"/>
            </a:xfrm>
            <a:custGeom>
              <a:avLst/>
              <a:gdLst>
                <a:gd name="T0" fmla="*/ 364 w 390"/>
                <a:gd name="T1" fmla="*/ 390 h 390"/>
                <a:gd name="T2" fmla="*/ 0 w 390"/>
                <a:gd name="T3" fmla="*/ 26 h 390"/>
                <a:gd name="T4" fmla="*/ 28 w 390"/>
                <a:gd name="T5" fmla="*/ 0 h 390"/>
                <a:gd name="T6" fmla="*/ 390 w 390"/>
                <a:gd name="T7" fmla="*/ 364 h 390"/>
                <a:gd name="T8" fmla="*/ 364 w 390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390">
                  <a:moveTo>
                    <a:pt x="364" y="390"/>
                  </a:moveTo>
                  <a:lnTo>
                    <a:pt x="0" y="26"/>
                  </a:lnTo>
                  <a:lnTo>
                    <a:pt x="28" y="0"/>
                  </a:lnTo>
                  <a:lnTo>
                    <a:pt x="390" y="364"/>
                  </a:lnTo>
                  <a:lnTo>
                    <a:pt x="364" y="390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39" name="Freeform 58"/>
            <p:cNvSpPr>
              <a:spLocks/>
            </p:cNvSpPr>
            <p:nvPr userDrawn="1"/>
          </p:nvSpPr>
          <p:spPr bwMode="auto">
            <a:xfrm>
              <a:off x="5032375" y="2981325"/>
              <a:ext cx="765175" cy="352425"/>
            </a:xfrm>
            <a:custGeom>
              <a:avLst/>
              <a:gdLst>
                <a:gd name="T0" fmla="*/ 468 w 482"/>
                <a:gd name="T1" fmla="*/ 222 h 222"/>
                <a:gd name="T2" fmla="*/ 0 w 482"/>
                <a:gd name="T3" fmla="*/ 33 h 222"/>
                <a:gd name="T4" fmla="*/ 14 w 482"/>
                <a:gd name="T5" fmla="*/ 0 h 222"/>
                <a:gd name="T6" fmla="*/ 482 w 482"/>
                <a:gd name="T7" fmla="*/ 189 h 222"/>
                <a:gd name="T8" fmla="*/ 468 w 482"/>
                <a:gd name="T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222">
                  <a:moveTo>
                    <a:pt x="468" y="222"/>
                  </a:moveTo>
                  <a:lnTo>
                    <a:pt x="0" y="33"/>
                  </a:lnTo>
                  <a:lnTo>
                    <a:pt x="14" y="0"/>
                  </a:lnTo>
                  <a:lnTo>
                    <a:pt x="482" y="189"/>
                  </a:lnTo>
                  <a:lnTo>
                    <a:pt x="468" y="222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40" name="Freeform 59"/>
            <p:cNvSpPr>
              <a:spLocks/>
            </p:cNvSpPr>
            <p:nvPr userDrawn="1"/>
          </p:nvSpPr>
          <p:spPr bwMode="auto">
            <a:xfrm>
              <a:off x="5640388" y="3722688"/>
              <a:ext cx="352425" cy="765175"/>
            </a:xfrm>
            <a:custGeom>
              <a:avLst/>
              <a:gdLst>
                <a:gd name="T0" fmla="*/ 35 w 222"/>
                <a:gd name="T1" fmla="*/ 482 h 482"/>
                <a:gd name="T2" fmla="*/ 0 w 222"/>
                <a:gd name="T3" fmla="*/ 468 h 482"/>
                <a:gd name="T4" fmla="*/ 189 w 222"/>
                <a:gd name="T5" fmla="*/ 0 h 482"/>
                <a:gd name="T6" fmla="*/ 222 w 222"/>
                <a:gd name="T7" fmla="*/ 15 h 482"/>
                <a:gd name="T8" fmla="*/ 35 w 222"/>
                <a:gd name="T9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482">
                  <a:moveTo>
                    <a:pt x="35" y="482"/>
                  </a:moveTo>
                  <a:lnTo>
                    <a:pt x="0" y="468"/>
                  </a:lnTo>
                  <a:lnTo>
                    <a:pt x="189" y="0"/>
                  </a:lnTo>
                  <a:lnTo>
                    <a:pt x="222" y="15"/>
                  </a:lnTo>
                  <a:lnTo>
                    <a:pt x="35" y="482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41" name="Freeform 60"/>
            <p:cNvSpPr>
              <a:spLocks/>
            </p:cNvSpPr>
            <p:nvPr userDrawn="1"/>
          </p:nvSpPr>
          <p:spPr bwMode="auto">
            <a:xfrm>
              <a:off x="5621338" y="2381250"/>
              <a:ext cx="366712" cy="757238"/>
            </a:xfrm>
            <a:custGeom>
              <a:avLst/>
              <a:gdLst>
                <a:gd name="T0" fmla="*/ 196 w 231"/>
                <a:gd name="T1" fmla="*/ 477 h 477"/>
                <a:gd name="T2" fmla="*/ 0 w 231"/>
                <a:gd name="T3" fmla="*/ 14 h 477"/>
                <a:gd name="T4" fmla="*/ 33 w 231"/>
                <a:gd name="T5" fmla="*/ 0 h 477"/>
                <a:gd name="T6" fmla="*/ 231 w 231"/>
                <a:gd name="T7" fmla="*/ 463 h 477"/>
                <a:gd name="T8" fmla="*/ 196 w 231"/>
                <a:gd name="T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477">
                  <a:moveTo>
                    <a:pt x="196" y="477"/>
                  </a:moveTo>
                  <a:lnTo>
                    <a:pt x="0" y="14"/>
                  </a:lnTo>
                  <a:lnTo>
                    <a:pt x="33" y="0"/>
                  </a:lnTo>
                  <a:lnTo>
                    <a:pt x="231" y="463"/>
                  </a:lnTo>
                  <a:lnTo>
                    <a:pt x="196" y="477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42" name="Freeform 61"/>
            <p:cNvSpPr>
              <a:spLocks/>
            </p:cNvSpPr>
            <p:nvPr userDrawn="1"/>
          </p:nvSpPr>
          <p:spPr bwMode="auto">
            <a:xfrm>
              <a:off x="5040313" y="3529013"/>
              <a:ext cx="760412" cy="369888"/>
            </a:xfrm>
            <a:custGeom>
              <a:avLst/>
              <a:gdLst>
                <a:gd name="T0" fmla="*/ 14 w 479"/>
                <a:gd name="T1" fmla="*/ 233 h 233"/>
                <a:gd name="T2" fmla="*/ 0 w 479"/>
                <a:gd name="T3" fmla="*/ 198 h 233"/>
                <a:gd name="T4" fmla="*/ 465 w 479"/>
                <a:gd name="T5" fmla="*/ 0 h 233"/>
                <a:gd name="T6" fmla="*/ 479 w 479"/>
                <a:gd name="T7" fmla="*/ 33 h 233"/>
                <a:gd name="T8" fmla="*/ 14 w 479"/>
                <a:gd name="T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9" h="233">
                  <a:moveTo>
                    <a:pt x="14" y="233"/>
                  </a:moveTo>
                  <a:lnTo>
                    <a:pt x="0" y="198"/>
                  </a:lnTo>
                  <a:lnTo>
                    <a:pt x="465" y="0"/>
                  </a:lnTo>
                  <a:lnTo>
                    <a:pt x="479" y="33"/>
                  </a:lnTo>
                  <a:lnTo>
                    <a:pt x="14" y="233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43" name="Rectangle 62"/>
            <p:cNvSpPr>
              <a:spLocks noChangeArrowheads="1"/>
            </p:cNvSpPr>
            <p:nvPr userDrawn="1"/>
          </p:nvSpPr>
          <p:spPr bwMode="auto">
            <a:xfrm>
              <a:off x="6423025" y="3400425"/>
              <a:ext cx="803275" cy="57150"/>
            </a:xfrm>
            <a:prstGeom prst="rect">
              <a:avLst/>
            </a:prstGeom>
            <a:grpFill/>
            <a:ln w="190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44" name="Freeform 63"/>
            <p:cNvSpPr>
              <a:spLocks/>
            </p:cNvSpPr>
            <p:nvPr userDrawn="1"/>
          </p:nvSpPr>
          <p:spPr bwMode="auto">
            <a:xfrm>
              <a:off x="6303963" y="3636963"/>
              <a:ext cx="611187" cy="611188"/>
            </a:xfrm>
            <a:custGeom>
              <a:avLst/>
              <a:gdLst>
                <a:gd name="T0" fmla="*/ 359 w 385"/>
                <a:gd name="T1" fmla="*/ 385 h 385"/>
                <a:gd name="T2" fmla="*/ 0 w 385"/>
                <a:gd name="T3" fmla="*/ 26 h 385"/>
                <a:gd name="T4" fmla="*/ 26 w 385"/>
                <a:gd name="T5" fmla="*/ 0 h 385"/>
                <a:gd name="T6" fmla="*/ 385 w 385"/>
                <a:gd name="T7" fmla="*/ 359 h 385"/>
                <a:gd name="T8" fmla="*/ 359 w 385"/>
                <a:gd name="T9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385">
                  <a:moveTo>
                    <a:pt x="359" y="385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85" y="359"/>
                  </a:lnTo>
                  <a:lnTo>
                    <a:pt x="359" y="385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45" name="Freeform 64"/>
            <p:cNvSpPr>
              <a:spLocks/>
            </p:cNvSpPr>
            <p:nvPr userDrawn="1"/>
          </p:nvSpPr>
          <p:spPr bwMode="auto">
            <a:xfrm>
              <a:off x="6299200" y="2609850"/>
              <a:ext cx="615950" cy="619125"/>
            </a:xfrm>
            <a:custGeom>
              <a:avLst/>
              <a:gdLst>
                <a:gd name="T0" fmla="*/ 26 w 388"/>
                <a:gd name="T1" fmla="*/ 390 h 390"/>
                <a:gd name="T2" fmla="*/ 0 w 388"/>
                <a:gd name="T3" fmla="*/ 364 h 390"/>
                <a:gd name="T4" fmla="*/ 362 w 388"/>
                <a:gd name="T5" fmla="*/ 0 h 390"/>
                <a:gd name="T6" fmla="*/ 388 w 388"/>
                <a:gd name="T7" fmla="*/ 26 h 390"/>
                <a:gd name="T8" fmla="*/ 26 w 388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390">
                  <a:moveTo>
                    <a:pt x="26" y="390"/>
                  </a:moveTo>
                  <a:lnTo>
                    <a:pt x="0" y="364"/>
                  </a:lnTo>
                  <a:lnTo>
                    <a:pt x="362" y="0"/>
                  </a:lnTo>
                  <a:lnTo>
                    <a:pt x="388" y="26"/>
                  </a:lnTo>
                  <a:lnTo>
                    <a:pt x="26" y="390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46" name="Freeform 65"/>
            <p:cNvSpPr>
              <a:spLocks/>
            </p:cNvSpPr>
            <p:nvPr userDrawn="1"/>
          </p:nvSpPr>
          <p:spPr bwMode="auto">
            <a:xfrm>
              <a:off x="6389688" y="2981325"/>
              <a:ext cx="765175" cy="352425"/>
            </a:xfrm>
            <a:custGeom>
              <a:avLst/>
              <a:gdLst>
                <a:gd name="T0" fmla="*/ 12 w 482"/>
                <a:gd name="T1" fmla="*/ 222 h 222"/>
                <a:gd name="T2" fmla="*/ 0 w 482"/>
                <a:gd name="T3" fmla="*/ 189 h 222"/>
                <a:gd name="T4" fmla="*/ 468 w 482"/>
                <a:gd name="T5" fmla="*/ 0 h 222"/>
                <a:gd name="T6" fmla="*/ 482 w 482"/>
                <a:gd name="T7" fmla="*/ 33 h 222"/>
                <a:gd name="T8" fmla="*/ 12 w 482"/>
                <a:gd name="T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222">
                  <a:moveTo>
                    <a:pt x="12" y="222"/>
                  </a:moveTo>
                  <a:lnTo>
                    <a:pt x="0" y="189"/>
                  </a:lnTo>
                  <a:lnTo>
                    <a:pt x="468" y="0"/>
                  </a:lnTo>
                  <a:lnTo>
                    <a:pt x="482" y="33"/>
                  </a:lnTo>
                  <a:lnTo>
                    <a:pt x="12" y="222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47" name="Freeform 66"/>
            <p:cNvSpPr>
              <a:spLocks/>
            </p:cNvSpPr>
            <p:nvPr userDrawn="1"/>
          </p:nvSpPr>
          <p:spPr bwMode="auto">
            <a:xfrm>
              <a:off x="6191250" y="3722688"/>
              <a:ext cx="352425" cy="765175"/>
            </a:xfrm>
            <a:custGeom>
              <a:avLst/>
              <a:gdLst>
                <a:gd name="T0" fmla="*/ 189 w 222"/>
                <a:gd name="T1" fmla="*/ 482 h 482"/>
                <a:gd name="T2" fmla="*/ 0 w 222"/>
                <a:gd name="T3" fmla="*/ 15 h 482"/>
                <a:gd name="T4" fmla="*/ 35 w 222"/>
                <a:gd name="T5" fmla="*/ 0 h 482"/>
                <a:gd name="T6" fmla="*/ 222 w 222"/>
                <a:gd name="T7" fmla="*/ 468 h 482"/>
                <a:gd name="T8" fmla="*/ 189 w 222"/>
                <a:gd name="T9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482">
                  <a:moveTo>
                    <a:pt x="189" y="482"/>
                  </a:moveTo>
                  <a:lnTo>
                    <a:pt x="0" y="15"/>
                  </a:lnTo>
                  <a:lnTo>
                    <a:pt x="35" y="0"/>
                  </a:lnTo>
                  <a:lnTo>
                    <a:pt x="222" y="468"/>
                  </a:lnTo>
                  <a:lnTo>
                    <a:pt x="189" y="482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48" name="Freeform 67"/>
            <p:cNvSpPr>
              <a:spLocks/>
            </p:cNvSpPr>
            <p:nvPr userDrawn="1"/>
          </p:nvSpPr>
          <p:spPr bwMode="auto">
            <a:xfrm>
              <a:off x="6199188" y="2381250"/>
              <a:ext cx="366712" cy="757238"/>
            </a:xfrm>
            <a:custGeom>
              <a:avLst/>
              <a:gdLst>
                <a:gd name="T0" fmla="*/ 33 w 231"/>
                <a:gd name="T1" fmla="*/ 477 h 477"/>
                <a:gd name="T2" fmla="*/ 0 w 231"/>
                <a:gd name="T3" fmla="*/ 463 h 477"/>
                <a:gd name="T4" fmla="*/ 198 w 231"/>
                <a:gd name="T5" fmla="*/ 0 h 477"/>
                <a:gd name="T6" fmla="*/ 231 w 231"/>
                <a:gd name="T7" fmla="*/ 14 h 477"/>
                <a:gd name="T8" fmla="*/ 33 w 231"/>
                <a:gd name="T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477">
                  <a:moveTo>
                    <a:pt x="33" y="477"/>
                  </a:moveTo>
                  <a:lnTo>
                    <a:pt x="0" y="463"/>
                  </a:lnTo>
                  <a:lnTo>
                    <a:pt x="198" y="0"/>
                  </a:lnTo>
                  <a:lnTo>
                    <a:pt x="231" y="14"/>
                  </a:lnTo>
                  <a:lnTo>
                    <a:pt x="33" y="477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49" name="Freeform 68"/>
            <p:cNvSpPr>
              <a:spLocks/>
            </p:cNvSpPr>
            <p:nvPr userDrawn="1"/>
          </p:nvSpPr>
          <p:spPr bwMode="auto">
            <a:xfrm>
              <a:off x="6381750" y="3529013"/>
              <a:ext cx="765175" cy="369888"/>
            </a:xfrm>
            <a:custGeom>
              <a:avLst/>
              <a:gdLst>
                <a:gd name="T0" fmla="*/ 468 w 482"/>
                <a:gd name="T1" fmla="*/ 233 h 233"/>
                <a:gd name="T2" fmla="*/ 0 w 482"/>
                <a:gd name="T3" fmla="*/ 33 h 233"/>
                <a:gd name="T4" fmla="*/ 15 w 482"/>
                <a:gd name="T5" fmla="*/ 0 h 233"/>
                <a:gd name="T6" fmla="*/ 482 w 482"/>
                <a:gd name="T7" fmla="*/ 198 h 233"/>
                <a:gd name="T8" fmla="*/ 468 w 482"/>
                <a:gd name="T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233">
                  <a:moveTo>
                    <a:pt x="468" y="233"/>
                  </a:moveTo>
                  <a:lnTo>
                    <a:pt x="0" y="33"/>
                  </a:lnTo>
                  <a:lnTo>
                    <a:pt x="15" y="0"/>
                  </a:lnTo>
                  <a:lnTo>
                    <a:pt x="482" y="198"/>
                  </a:lnTo>
                  <a:lnTo>
                    <a:pt x="468" y="233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50" name="Freeform 69"/>
            <p:cNvSpPr>
              <a:spLocks noEditPoints="1"/>
            </p:cNvSpPr>
            <p:nvPr userDrawn="1"/>
          </p:nvSpPr>
          <p:spPr bwMode="auto">
            <a:xfrm>
              <a:off x="5729288" y="3071813"/>
              <a:ext cx="715962" cy="715963"/>
            </a:xfrm>
            <a:custGeom>
              <a:avLst/>
              <a:gdLst>
                <a:gd name="T0" fmla="*/ 96 w 191"/>
                <a:gd name="T1" fmla="*/ 191 h 191"/>
                <a:gd name="T2" fmla="*/ 0 w 191"/>
                <a:gd name="T3" fmla="*/ 96 h 191"/>
                <a:gd name="T4" fmla="*/ 96 w 191"/>
                <a:gd name="T5" fmla="*/ 0 h 191"/>
                <a:gd name="T6" fmla="*/ 191 w 191"/>
                <a:gd name="T7" fmla="*/ 96 h 191"/>
                <a:gd name="T8" fmla="*/ 96 w 191"/>
                <a:gd name="T9" fmla="*/ 191 h 191"/>
                <a:gd name="T10" fmla="*/ 96 w 191"/>
                <a:gd name="T11" fmla="*/ 16 h 191"/>
                <a:gd name="T12" fmla="*/ 16 w 191"/>
                <a:gd name="T13" fmla="*/ 96 h 191"/>
                <a:gd name="T14" fmla="*/ 96 w 191"/>
                <a:gd name="T15" fmla="*/ 175 h 191"/>
                <a:gd name="T16" fmla="*/ 176 w 191"/>
                <a:gd name="T17" fmla="*/ 96 h 191"/>
                <a:gd name="T18" fmla="*/ 96 w 191"/>
                <a:gd name="T19" fmla="*/ 1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191">
                  <a:moveTo>
                    <a:pt x="96" y="191"/>
                  </a:moveTo>
                  <a:cubicBezTo>
                    <a:pt x="43" y="191"/>
                    <a:pt x="0" y="148"/>
                    <a:pt x="0" y="96"/>
                  </a:cubicBezTo>
                  <a:cubicBezTo>
                    <a:pt x="0" y="43"/>
                    <a:pt x="43" y="0"/>
                    <a:pt x="96" y="0"/>
                  </a:cubicBezTo>
                  <a:cubicBezTo>
                    <a:pt x="148" y="0"/>
                    <a:pt x="191" y="43"/>
                    <a:pt x="191" y="96"/>
                  </a:cubicBezTo>
                  <a:cubicBezTo>
                    <a:pt x="191" y="148"/>
                    <a:pt x="148" y="191"/>
                    <a:pt x="96" y="191"/>
                  </a:cubicBezTo>
                  <a:close/>
                  <a:moveTo>
                    <a:pt x="96" y="16"/>
                  </a:moveTo>
                  <a:cubicBezTo>
                    <a:pt x="52" y="16"/>
                    <a:pt x="16" y="52"/>
                    <a:pt x="16" y="96"/>
                  </a:cubicBezTo>
                  <a:cubicBezTo>
                    <a:pt x="16" y="139"/>
                    <a:pt x="52" y="175"/>
                    <a:pt x="96" y="175"/>
                  </a:cubicBezTo>
                  <a:cubicBezTo>
                    <a:pt x="140" y="175"/>
                    <a:pt x="176" y="139"/>
                    <a:pt x="176" y="96"/>
                  </a:cubicBezTo>
                  <a:cubicBezTo>
                    <a:pt x="176" y="52"/>
                    <a:pt x="140" y="16"/>
                    <a:pt x="96" y="16"/>
                  </a:cubicBez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51" name="Rectangle 70"/>
            <p:cNvSpPr>
              <a:spLocks noChangeArrowheads="1"/>
            </p:cNvSpPr>
            <p:nvPr userDrawn="1"/>
          </p:nvSpPr>
          <p:spPr bwMode="auto">
            <a:xfrm>
              <a:off x="6059488" y="2301875"/>
              <a:ext cx="60325" cy="798513"/>
            </a:xfrm>
            <a:prstGeom prst="rect">
              <a:avLst/>
            </a:prstGeom>
            <a:grpFill/>
            <a:ln w="190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52" name="Group 351"/>
          <p:cNvGrpSpPr/>
          <p:nvPr userDrawn="1"/>
        </p:nvGrpSpPr>
        <p:grpSpPr>
          <a:xfrm>
            <a:off x="6672856" y="2062133"/>
            <a:ext cx="312742" cy="311209"/>
            <a:chOff x="4960938" y="2301875"/>
            <a:chExt cx="2265362" cy="2254251"/>
          </a:xfrm>
          <a:solidFill>
            <a:schemeClr val="accent4"/>
          </a:solidFill>
        </p:grpSpPr>
        <p:sp>
          <p:nvSpPr>
            <p:cNvPr id="353" name="Rectangle 54"/>
            <p:cNvSpPr>
              <a:spLocks noChangeArrowheads="1"/>
            </p:cNvSpPr>
            <p:nvPr userDrawn="1"/>
          </p:nvSpPr>
          <p:spPr bwMode="auto">
            <a:xfrm>
              <a:off x="6059488" y="3757613"/>
              <a:ext cx="60325" cy="798513"/>
            </a:xfrm>
            <a:prstGeom prst="rect">
              <a:avLst/>
            </a:prstGeom>
            <a:grpFill/>
            <a:ln w="190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54" name="Rectangle 55"/>
            <p:cNvSpPr>
              <a:spLocks noChangeArrowheads="1"/>
            </p:cNvSpPr>
            <p:nvPr userDrawn="1"/>
          </p:nvSpPr>
          <p:spPr bwMode="auto">
            <a:xfrm>
              <a:off x="4960938" y="3400425"/>
              <a:ext cx="798512" cy="57150"/>
            </a:xfrm>
            <a:prstGeom prst="rect">
              <a:avLst/>
            </a:prstGeom>
            <a:grpFill/>
            <a:ln w="190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55" name="Freeform 56"/>
            <p:cNvSpPr>
              <a:spLocks/>
            </p:cNvSpPr>
            <p:nvPr userDrawn="1"/>
          </p:nvSpPr>
          <p:spPr bwMode="auto">
            <a:xfrm>
              <a:off x="5272088" y="3636963"/>
              <a:ext cx="611187" cy="611188"/>
            </a:xfrm>
            <a:custGeom>
              <a:avLst/>
              <a:gdLst>
                <a:gd name="T0" fmla="*/ 26 w 385"/>
                <a:gd name="T1" fmla="*/ 385 h 385"/>
                <a:gd name="T2" fmla="*/ 0 w 385"/>
                <a:gd name="T3" fmla="*/ 359 h 385"/>
                <a:gd name="T4" fmla="*/ 359 w 385"/>
                <a:gd name="T5" fmla="*/ 0 h 385"/>
                <a:gd name="T6" fmla="*/ 385 w 385"/>
                <a:gd name="T7" fmla="*/ 26 h 385"/>
                <a:gd name="T8" fmla="*/ 26 w 385"/>
                <a:gd name="T9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385">
                  <a:moveTo>
                    <a:pt x="26" y="385"/>
                  </a:moveTo>
                  <a:lnTo>
                    <a:pt x="0" y="359"/>
                  </a:lnTo>
                  <a:lnTo>
                    <a:pt x="359" y="0"/>
                  </a:lnTo>
                  <a:lnTo>
                    <a:pt x="385" y="26"/>
                  </a:lnTo>
                  <a:lnTo>
                    <a:pt x="26" y="385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56" name="Freeform 57"/>
            <p:cNvSpPr>
              <a:spLocks/>
            </p:cNvSpPr>
            <p:nvPr userDrawn="1"/>
          </p:nvSpPr>
          <p:spPr bwMode="auto">
            <a:xfrm>
              <a:off x="5268913" y="2609850"/>
              <a:ext cx="619125" cy="619125"/>
            </a:xfrm>
            <a:custGeom>
              <a:avLst/>
              <a:gdLst>
                <a:gd name="T0" fmla="*/ 364 w 390"/>
                <a:gd name="T1" fmla="*/ 390 h 390"/>
                <a:gd name="T2" fmla="*/ 0 w 390"/>
                <a:gd name="T3" fmla="*/ 26 h 390"/>
                <a:gd name="T4" fmla="*/ 28 w 390"/>
                <a:gd name="T5" fmla="*/ 0 h 390"/>
                <a:gd name="T6" fmla="*/ 390 w 390"/>
                <a:gd name="T7" fmla="*/ 364 h 390"/>
                <a:gd name="T8" fmla="*/ 364 w 390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390">
                  <a:moveTo>
                    <a:pt x="364" y="390"/>
                  </a:moveTo>
                  <a:lnTo>
                    <a:pt x="0" y="26"/>
                  </a:lnTo>
                  <a:lnTo>
                    <a:pt x="28" y="0"/>
                  </a:lnTo>
                  <a:lnTo>
                    <a:pt x="390" y="364"/>
                  </a:lnTo>
                  <a:lnTo>
                    <a:pt x="364" y="390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57" name="Freeform 58"/>
            <p:cNvSpPr>
              <a:spLocks/>
            </p:cNvSpPr>
            <p:nvPr userDrawn="1"/>
          </p:nvSpPr>
          <p:spPr bwMode="auto">
            <a:xfrm>
              <a:off x="5032375" y="2981325"/>
              <a:ext cx="765175" cy="352425"/>
            </a:xfrm>
            <a:custGeom>
              <a:avLst/>
              <a:gdLst>
                <a:gd name="T0" fmla="*/ 468 w 482"/>
                <a:gd name="T1" fmla="*/ 222 h 222"/>
                <a:gd name="T2" fmla="*/ 0 w 482"/>
                <a:gd name="T3" fmla="*/ 33 h 222"/>
                <a:gd name="T4" fmla="*/ 14 w 482"/>
                <a:gd name="T5" fmla="*/ 0 h 222"/>
                <a:gd name="T6" fmla="*/ 482 w 482"/>
                <a:gd name="T7" fmla="*/ 189 h 222"/>
                <a:gd name="T8" fmla="*/ 468 w 482"/>
                <a:gd name="T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222">
                  <a:moveTo>
                    <a:pt x="468" y="222"/>
                  </a:moveTo>
                  <a:lnTo>
                    <a:pt x="0" y="33"/>
                  </a:lnTo>
                  <a:lnTo>
                    <a:pt x="14" y="0"/>
                  </a:lnTo>
                  <a:lnTo>
                    <a:pt x="482" y="189"/>
                  </a:lnTo>
                  <a:lnTo>
                    <a:pt x="468" y="222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58" name="Freeform 59"/>
            <p:cNvSpPr>
              <a:spLocks/>
            </p:cNvSpPr>
            <p:nvPr userDrawn="1"/>
          </p:nvSpPr>
          <p:spPr bwMode="auto">
            <a:xfrm>
              <a:off x="5640388" y="3722688"/>
              <a:ext cx="352425" cy="765175"/>
            </a:xfrm>
            <a:custGeom>
              <a:avLst/>
              <a:gdLst>
                <a:gd name="T0" fmla="*/ 35 w 222"/>
                <a:gd name="T1" fmla="*/ 482 h 482"/>
                <a:gd name="T2" fmla="*/ 0 w 222"/>
                <a:gd name="T3" fmla="*/ 468 h 482"/>
                <a:gd name="T4" fmla="*/ 189 w 222"/>
                <a:gd name="T5" fmla="*/ 0 h 482"/>
                <a:gd name="T6" fmla="*/ 222 w 222"/>
                <a:gd name="T7" fmla="*/ 15 h 482"/>
                <a:gd name="T8" fmla="*/ 35 w 222"/>
                <a:gd name="T9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482">
                  <a:moveTo>
                    <a:pt x="35" y="482"/>
                  </a:moveTo>
                  <a:lnTo>
                    <a:pt x="0" y="468"/>
                  </a:lnTo>
                  <a:lnTo>
                    <a:pt x="189" y="0"/>
                  </a:lnTo>
                  <a:lnTo>
                    <a:pt x="222" y="15"/>
                  </a:lnTo>
                  <a:lnTo>
                    <a:pt x="35" y="482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59" name="Freeform 60"/>
            <p:cNvSpPr>
              <a:spLocks/>
            </p:cNvSpPr>
            <p:nvPr userDrawn="1"/>
          </p:nvSpPr>
          <p:spPr bwMode="auto">
            <a:xfrm>
              <a:off x="5621338" y="2381250"/>
              <a:ext cx="366712" cy="757238"/>
            </a:xfrm>
            <a:custGeom>
              <a:avLst/>
              <a:gdLst>
                <a:gd name="T0" fmla="*/ 196 w 231"/>
                <a:gd name="T1" fmla="*/ 477 h 477"/>
                <a:gd name="T2" fmla="*/ 0 w 231"/>
                <a:gd name="T3" fmla="*/ 14 h 477"/>
                <a:gd name="T4" fmla="*/ 33 w 231"/>
                <a:gd name="T5" fmla="*/ 0 h 477"/>
                <a:gd name="T6" fmla="*/ 231 w 231"/>
                <a:gd name="T7" fmla="*/ 463 h 477"/>
                <a:gd name="T8" fmla="*/ 196 w 231"/>
                <a:gd name="T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477">
                  <a:moveTo>
                    <a:pt x="196" y="477"/>
                  </a:moveTo>
                  <a:lnTo>
                    <a:pt x="0" y="14"/>
                  </a:lnTo>
                  <a:lnTo>
                    <a:pt x="33" y="0"/>
                  </a:lnTo>
                  <a:lnTo>
                    <a:pt x="231" y="463"/>
                  </a:lnTo>
                  <a:lnTo>
                    <a:pt x="196" y="477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60" name="Freeform 61"/>
            <p:cNvSpPr>
              <a:spLocks/>
            </p:cNvSpPr>
            <p:nvPr userDrawn="1"/>
          </p:nvSpPr>
          <p:spPr bwMode="auto">
            <a:xfrm>
              <a:off x="5040313" y="3529013"/>
              <a:ext cx="760412" cy="369888"/>
            </a:xfrm>
            <a:custGeom>
              <a:avLst/>
              <a:gdLst>
                <a:gd name="T0" fmla="*/ 14 w 479"/>
                <a:gd name="T1" fmla="*/ 233 h 233"/>
                <a:gd name="T2" fmla="*/ 0 w 479"/>
                <a:gd name="T3" fmla="*/ 198 h 233"/>
                <a:gd name="T4" fmla="*/ 465 w 479"/>
                <a:gd name="T5" fmla="*/ 0 h 233"/>
                <a:gd name="T6" fmla="*/ 479 w 479"/>
                <a:gd name="T7" fmla="*/ 33 h 233"/>
                <a:gd name="T8" fmla="*/ 14 w 479"/>
                <a:gd name="T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9" h="233">
                  <a:moveTo>
                    <a:pt x="14" y="233"/>
                  </a:moveTo>
                  <a:lnTo>
                    <a:pt x="0" y="198"/>
                  </a:lnTo>
                  <a:lnTo>
                    <a:pt x="465" y="0"/>
                  </a:lnTo>
                  <a:lnTo>
                    <a:pt x="479" y="33"/>
                  </a:lnTo>
                  <a:lnTo>
                    <a:pt x="14" y="233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61" name="Rectangle 62"/>
            <p:cNvSpPr>
              <a:spLocks noChangeArrowheads="1"/>
            </p:cNvSpPr>
            <p:nvPr userDrawn="1"/>
          </p:nvSpPr>
          <p:spPr bwMode="auto">
            <a:xfrm>
              <a:off x="6423025" y="3400425"/>
              <a:ext cx="803275" cy="57150"/>
            </a:xfrm>
            <a:prstGeom prst="rect">
              <a:avLst/>
            </a:prstGeom>
            <a:grpFill/>
            <a:ln w="190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62" name="Freeform 63"/>
            <p:cNvSpPr>
              <a:spLocks/>
            </p:cNvSpPr>
            <p:nvPr userDrawn="1"/>
          </p:nvSpPr>
          <p:spPr bwMode="auto">
            <a:xfrm>
              <a:off x="6303963" y="3636963"/>
              <a:ext cx="611187" cy="611188"/>
            </a:xfrm>
            <a:custGeom>
              <a:avLst/>
              <a:gdLst>
                <a:gd name="T0" fmla="*/ 359 w 385"/>
                <a:gd name="T1" fmla="*/ 385 h 385"/>
                <a:gd name="T2" fmla="*/ 0 w 385"/>
                <a:gd name="T3" fmla="*/ 26 h 385"/>
                <a:gd name="T4" fmla="*/ 26 w 385"/>
                <a:gd name="T5" fmla="*/ 0 h 385"/>
                <a:gd name="T6" fmla="*/ 385 w 385"/>
                <a:gd name="T7" fmla="*/ 359 h 385"/>
                <a:gd name="T8" fmla="*/ 359 w 385"/>
                <a:gd name="T9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385">
                  <a:moveTo>
                    <a:pt x="359" y="385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85" y="359"/>
                  </a:lnTo>
                  <a:lnTo>
                    <a:pt x="359" y="385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63" name="Freeform 64"/>
            <p:cNvSpPr>
              <a:spLocks/>
            </p:cNvSpPr>
            <p:nvPr userDrawn="1"/>
          </p:nvSpPr>
          <p:spPr bwMode="auto">
            <a:xfrm>
              <a:off x="6299200" y="2609850"/>
              <a:ext cx="615950" cy="619125"/>
            </a:xfrm>
            <a:custGeom>
              <a:avLst/>
              <a:gdLst>
                <a:gd name="T0" fmla="*/ 26 w 388"/>
                <a:gd name="T1" fmla="*/ 390 h 390"/>
                <a:gd name="T2" fmla="*/ 0 w 388"/>
                <a:gd name="T3" fmla="*/ 364 h 390"/>
                <a:gd name="T4" fmla="*/ 362 w 388"/>
                <a:gd name="T5" fmla="*/ 0 h 390"/>
                <a:gd name="T6" fmla="*/ 388 w 388"/>
                <a:gd name="T7" fmla="*/ 26 h 390"/>
                <a:gd name="T8" fmla="*/ 26 w 388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390">
                  <a:moveTo>
                    <a:pt x="26" y="390"/>
                  </a:moveTo>
                  <a:lnTo>
                    <a:pt x="0" y="364"/>
                  </a:lnTo>
                  <a:lnTo>
                    <a:pt x="362" y="0"/>
                  </a:lnTo>
                  <a:lnTo>
                    <a:pt x="388" y="26"/>
                  </a:lnTo>
                  <a:lnTo>
                    <a:pt x="26" y="390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64" name="Freeform 65"/>
            <p:cNvSpPr>
              <a:spLocks/>
            </p:cNvSpPr>
            <p:nvPr userDrawn="1"/>
          </p:nvSpPr>
          <p:spPr bwMode="auto">
            <a:xfrm>
              <a:off x="6389688" y="2981325"/>
              <a:ext cx="765175" cy="352425"/>
            </a:xfrm>
            <a:custGeom>
              <a:avLst/>
              <a:gdLst>
                <a:gd name="T0" fmla="*/ 12 w 482"/>
                <a:gd name="T1" fmla="*/ 222 h 222"/>
                <a:gd name="T2" fmla="*/ 0 w 482"/>
                <a:gd name="T3" fmla="*/ 189 h 222"/>
                <a:gd name="T4" fmla="*/ 468 w 482"/>
                <a:gd name="T5" fmla="*/ 0 h 222"/>
                <a:gd name="T6" fmla="*/ 482 w 482"/>
                <a:gd name="T7" fmla="*/ 33 h 222"/>
                <a:gd name="T8" fmla="*/ 12 w 482"/>
                <a:gd name="T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222">
                  <a:moveTo>
                    <a:pt x="12" y="222"/>
                  </a:moveTo>
                  <a:lnTo>
                    <a:pt x="0" y="189"/>
                  </a:lnTo>
                  <a:lnTo>
                    <a:pt x="468" y="0"/>
                  </a:lnTo>
                  <a:lnTo>
                    <a:pt x="482" y="33"/>
                  </a:lnTo>
                  <a:lnTo>
                    <a:pt x="12" y="222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65" name="Freeform 66"/>
            <p:cNvSpPr>
              <a:spLocks/>
            </p:cNvSpPr>
            <p:nvPr userDrawn="1"/>
          </p:nvSpPr>
          <p:spPr bwMode="auto">
            <a:xfrm>
              <a:off x="6191250" y="3722688"/>
              <a:ext cx="352425" cy="765175"/>
            </a:xfrm>
            <a:custGeom>
              <a:avLst/>
              <a:gdLst>
                <a:gd name="T0" fmla="*/ 189 w 222"/>
                <a:gd name="T1" fmla="*/ 482 h 482"/>
                <a:gd name="T2" fmla="*/ 0 w 222"/>
                <a:gd name="T3" fmla="*/ 15 h 482"/>
                <a:gd name="T4" fmla="*/ 35 w 222"/>
                <a:gd name="T5" fmla="*/ 0 h 482"/>
                <a:gd name="T6" fmla="*/ 222 w 222"/>
                <a:gd name="T7" fmla="*/ 468 h 482"/>
                <a:gd name="T8" fmla="*/ 189 w 222"/>
                <a:gd name="T9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482">
                  <a:moveTo>
                    <a:pt x="189" y="482"/>
                  </a:moveTo>
                  <a:lnTo>
                    <a:pt x="0" y="15"/>
                  </a:lnTo>
                  <a:lnTo>
                    <a:pt x="35" y="0"/>
                  </a:lnTo>
                  <a:lnTo>
                    <a:pt x="222" y="468"/>
                  </a:lnTo>
                  <a:lnTo>
                    <a:pt x="189" y="482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66" name="Freeform 67"/>
            <p:cNvSpPr>
              <a:spLocks/>
            </p:cNvSpPr>
            <p:nvPr userDrawn="1"/>
          </p:nvSpPr>
          <p:spPr bwMode="auto">
            <a:xfrm>
              <a:off x="6199188" y="2381250"/>
              <a:ext cx="366712" cy="757238"/>
            </a:xfrm>
            <a:custGeom>
              <a:avLst/>
              <a:gdLst>
                <a:gd name="T0" fmla="*/ 33 w 231"/>
                <a:gd name="T1" fmla="*/ 477 h 477"/>
                <a:gd name="T2" fmla="*/ 0 w 231"/>
                <a:gd name="T3" fmla="*/ 463 h 477"/>
                <a:gd name="T4" fmla="*/ 198 w 231"/>
                <a:gd name="T5" fmla="*/ 0 h 477"/>
                <a:gd name="T6" fmla="*/ 231 w 231"/>
                <a:gd name="T7" fmla="*/ 14 h 477"/>
                <a:gd name="T8" fmla="*/ 33 w 231"/>
                <a:gd name="T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477">
                  <a:moveTo>
                    <a:pt x="33" y="477"/>
                  </a:moveTo>
                  <a:lnTo>
                    <a:pt x="0" y="463"/>
                  </a:lnTo>
                  <a:lnTo>
                    <a:pt x="198" y="0"/>
                  </a:lnTo>
                  <a:lnTo>
                    <a:pt x="231" y="14"/>
                  </a:lnTo>
                  <a:lnTo>
                    <a:pt x="33" y="477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67" name="Freeform 68"/>
            <p:cNvSpPr>
              <a:spLocks/>
            </p:cNvSpPr>
            <p:nvPr userDrawn="1"/>
          </p:nvSpPr>
          <p:spPr bwMode="auto">
            <a:xfrm>
              <a:off x="6381750" y="3529013"/>
              <a:ext cx="765175" cy="369888"/>
            </a:xfrm>
            <a:custGeom>
              <a:avLst/>
              <a:gdLst>
                <a:gd name="T0" fmla="*/ 468 w 482"/>
                <a:gd name="T1" fmla="*/ 233 h 233"/>
                <a:gd name="T2" fmla="*/ 0 w 482"/>
                <a:gd name="T3" fmla="*/ 33 h 233"/>
                <a:gd name="T4" fmla="*/ 15 w 482"/>
                <a:gd name="T5" fmla="*/ 0 h 233"/>
                <a:gd name="T6" fmla="*/ 482 w 482"/>
                <a:gd name="T7" fmla="*/ 198 h 233"/>
                <a:gd name="T8" fmla="*/ 468 w 482"/>
                <a:gd name="T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233">
                  <a:moveTo>
                    <a:pt x="468" y="233"/>
                  </a:moveTo>
                  <a:lnTo>
                    <a:pt x="0" y="33"/>
                  </a:lnTo>
                  <a:lnTo>
                    <a:pt x="15" y="0"/>
                  </a:lnTo>
                  <a:lnTo>
                    <a:pt x="482" y="198"/>
                  </a:lnTo>
                  <a:lnTo>
                    <a:pt x="468" y="233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68" name="Freeform 69"/>
            <p:cNvSpPr>
              <a:spLocks noEditPoints="1"/>
            </p:cNvSpPr>
            <p:nvPr userDrawn="1"/>
          </p:nvSpPr>
          <p:spPr bwMode="auto">
            <a:xfrm>
              <a:off x="5729288" y="3071813"/>
              <a:ext cx="715962" cy="715963"/>
            </a:xfrm>
            <a:custGeom>
              <a:avLst/>
              <a:gdLst>
                <a:gd name="T0" fmla="*/ 96 w 191"/>
                <a:gd name="T1" fmla="*/ 191 h 191"/>
                <a:gd name="T2" fmla="*/ 0 w 191"/>
                <a:gd name="T3" fmla="*/ 96 h 191"/>
                <a:gd name="T4" fmla="*/ 96 w 191"/>
                <a:gd name="T5" fmla="*/ 0 h 191"/>
                <a:gd name="T6" fmla="*/ 191 w 191"/>
                <a:gd name="T7" fmla="*/ 96 h 191"/>
                <a:gd name="T8" fmla="*/ 96 w 191"/>
                <a:gd name="T9" fmla="*/ 191 h 191"/>
                <a:gd name="T10" fmla="*/ 96 w 191"/>
                <a:gd name="T11" fmla="*/ 16 h 191"/>
                <a:gd name="T12" fmla="*/ 16 w 191"/>
                <a:gd name="T13" fmla="*/ 96 h 191"/>
                <a:gd name="T14" fmla="*/ 96 w 191"/>
                <a:gd name="T15" fmla="*/ 175 h 191"/>
                <a:gd name="T16" fmla="*/ 176 w 191"/>
                <a:gd name="T17" fmla="*/ 96 h 191"/>
                <a:gd name="T18" fmla="*/ 96 w 191"/>
                <a:gd name="T19" fmla="*/ 1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191">
                  <a:moveTo>
                    <a:pt x="96" y="191"/>
                  </a:moveTo>
                  <a:cubicBezTo>
                    <a:pt x="43" y="191"/>
                    <a:pt x="0" y="148"/>
                    <a:pt x="0" y="96"/>
                  </a:cubicBezTo>
                  <a:cubicBezTo>
                    <a:pt x="0" y="43"/>
                    <a:pt x="43" y="0"/>
                    <a:pt x="96" y="0"/>
                  </a:cubicBezTo>
                  <a:cubicBezTo>
                    <a:pt x="148" y="0"/>
                    <a:pt x="191" y="43"/>
                    <a:pt x="191" y="96"/>
                  </a:cubicBezTo>
                  <a:cubicBezTo>
                    <a:pt x="191" y="148"/>
                    <a:pt x="148" y="191"/>
                    <a:pt x="96" y="191"/>
                  </a:cubicBezTo>
                  <a:close/>
                  <a:moveTo>
                    <a:pt x="96" y="16"/>
                  </a:moveTo>
                  <a:cubicBezTo>
                    <a:pt x="52" y="16"/>
                    <a:pt x="16" y="52"/>
                    <a:pt x="16" y="96"/>
                  </a:cubicBezTo>
                  <a:cubicBezTo>
                    <a:pt x="16" y="139"/>
                    <a:pt x="52" y="175"/>
                    <a:pt x="96" y="175"/>
                  </a:cubicBezTo>
                  <a:cubicBezTo>
                    <a:pt x="140" y="175"/>
                    <a:pt x="176" y="139"/>
                    <a:pt x="176" y="96"/>
                  </a:cubicBezTo>
                  <a:cubicBezTo>
                    <a:pt x="176" y="52"/>
                    <a:pt x="140" y="16"/>
                    <a:pt x="96" y="16"/>
                  </a:cubicBez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69" name="Rectangle 70"/>
            <p:cNvSpPr>
              <a:spLocks noChangeArrowheads="1"/>
            </p:cNvSpPr>
            <p:nvPr userDrawn="1"/>
          </p:nvSpPr>
          <p:spPr bwMode="auto">
            <a:xfrm>
              <a:off x="6059488" y="2301875"/>
              <a:ext cx="60325" cy="798513"/>
            </a:xfrm>
            <a:prstGeom prst="rect">
              <a:avLst/>
            </a:prstGeom>
            <a:grpFill/>
            <a:ln w="190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70" name="Car"/>
          <p:cNvGrpSpPr/>
          <p:nvPr userDrawn="1"/>
        </p:nvGrpSpPr>
        <p:grpSpPr>
          <a:xfrm>
            <a:off x="6940551" y="4429770"/>
            <a:ext cx="1355724" cy="633413"/>
            <a:chOff x="6940551" y="4391025"/>
            <a:chExt cx="1355724" cy="633413"/>
          </a:xfrm>
        </p:grpSpPr>
        <p:sp>
          <p:nvSpPr>
            <p:cNvPr id="371" name="Freeform 7"/>
            <p:cNvSpPr>
              <a:spLocks noEditPoints="1"/>
            </p:cNvSpPr>
            <p:nvPr userDrawn="1"/>
          </p:nvSpPr>
          <p:spPr bwMode="auto">
            <a:xfrm>
              <a:off x="8037513" y="4581525"/>
              <a:ext cx="142875" cy="144462"/>
            </a:xfrm>
            <a:custGeom>
              <a:avLst/>
              <a:gdLst>
                <a:gd name="T0" fmla="*/ 80 w 160"/>
                <a:gd name="T1" fmla="*/ 161 h 161"/>
                <a:gd name="T2" fmla="*/ 0 w 160"/>
                <a:gd name="T3" fmla="*/ 81 h 161"/>
                <a:gd name="T4" fmla="*/ 80 w 160"/>
                <a:gd name="T5" fmla="*/ 0 h 161"/>
                <a:gd name="T6" fmla="*/ 160 w 160"/>
                <a:gd name="T7" fmla="*/ 81 h 161"/>
                <a:gd name="T8" fmla="*/ 80 w 160"/>
                <a:gd name="T9" fmla="*/ 161 h 161"/>
                <a:gd name="T10" fmla="*/ 80 w 160"/>
                <a:gd name="T11" fmla="*/ 9 h 161"/>
                <a:gd name="T12" fmla="*/ 8 w 160"/>
                <a:gd name="T13" fmla="*/ 81 h 161"/>
                <a:gd name="T14" fmla="*/ 80 w 160"/>
                <a:gd name="T15" fmla="*/ 152 h 161"/>
                <a:gd name="T16" fmla="*/ 152 w 160"/>
                <a:gd name="T17" fmla="*/ 81 h 161"/>
                <a:gd name="T18" fmla="*/ 80 w 160"/>
                <a:gd name="T19" fmla="*/ 9 h 161"/>
                <a:gd name="T20" fmla="*/ 80 w 160"/>
                <a:gd name="T21" fmla="*/ 125 h 161"/>
                <a:gd name="T22" fmla="*/ 36 w 160"/>
                <a:gd name="T23" fmla="*/ 81 h 161"/>
                <a:gd name="T24" fmla="*/ 80 w 160"/>
                <a:gd name="T25" fmla="*/ 37 h 161"/>
                <a:gd name="T26" fmla="*/ 124 w 160"/>
                <a:gd name="T27" fmla="*/ 81 h 161"/>
                <a:gd name="T28" fmla="*/ 80 w 160"/>
                <a:gd name="T29" fmla="*/ 125 h 161"/>
                <a:gd name="T30" fmla="*/ 80 w 160"/>
                <a:gd name="T31" fmla="*/ 45 h 161"/>
                <a:gd name="T32" fmla="*/ 45 w 160"/>
                <a:gd name="T33" fmla="*/ 81 h 161"/>
                <a:gd name="T34" fmla="*/ 80 w 160"/>
                <a:gd name="T35" fmla="*/ 116 h 161"/>
                <a:gd name="T36" fmla="*/ 115 w 160"/>
                <a:gd name="T37" fmla="*/ 81 h 161"/>
                <a:gd name="T38" fmla="*/ 80 w 160"/>
                <a:gd name="T39" fmla="*/ 4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0" h="161">
                  <a:moveTo>
                    <a:pt x="80" y="161"/>
                  </a:moveTo>
                  <a:cubicBezTo>
                    <a:pt x="36" y="161"/>
                    <a:pt x="0" y="125"/>
                    <a:pt x="0" y="81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24" y="0"/>
                    <a:pt x="160" y="36"/>
                    <a:pt x="160" y="81"/>
                  </a:cubicBezTo>
                  <a:cubicBezTo>
                    <a:pt x="160" y="125"/>
                    <a:pt x="124" y="161"/>
                    <a:pt x="80" y="161"/>
                  </a:cubicBezTo>
                  <a:close/>
                  <a:moveTo>
                    <a:pt x="80" y="9"/>
                  </a:moveTo>
                  <a:cubicBezTo>
                    <a:pt x="41" y="9"/>
                    <a:pt x="8" y="41"/>
                    <a:pt x="8" y="81"/>
                  </a:cubicBezTo>
                  <a:cubicBezTo>
                    <a:pt x="8" y="120"/>
                    <a:pt x="41" y="152"/>
                    <a:pt x="80" y="152"/>
                  </a:cubicBezTo>
                  <a:cubicBezTo>
                    <a:pt x="120" y="152"/>
                    <a:pt x="152" y="120"/>
                    <a:pt x="152" y="81"/>
                  </a:cubicBezTo>
                  <a:cubicBezTo>
                    <a:pt x="152" y="41"/>
                    <a:pt x="120" y="9"/>
                    <a:pt x="80" y="9"/>
                  </a:cubicBezTo>
                  <a:close/>
                  <a:moveTo>
                    <a:pt x="80" y="125"/>
                  </a:moveTo>
                  <a:cubicBezTo>
                    <a:pt x="56" y="125"/>
                    <a:pt x="36" y="105"/>
                    <a:pt x="36" y="81"/>
                  </a:cubicBezTo>
                  <a:cubicBezTo>
                    <a:pt x="36" y="56"/>
                    <a:pt x="56" y="37"/>
                    <a:pt x="80" y="37"/>
                  </a:cubicBezTo>
                  <a:cubicBezTo>
                    <a:pt x="104" y="37"/>
                    <a:pt x="124" y="56"/>
                    <a:pt x="124" y="81"/>
                  </a:cubicBezTo>
                  <a:cubicBezTo>
                    <a:pt x="124" y="105"/>
                    <a:pt x="104" y="125"/>
                    <a:pt x="80" y="125"/>
                  </a:cubicBezTo>
                  <a:close/>
                  <a:moveTo>
                    <a:pt x="80" y="45"/>
                  </a:moveTo>
                  <a:cubicBezTo>
                    <a:pt x="61" y="45"/>
                    <a:pt x="45" y="61"/>
                    <a:pt x="45" y="81"/>
                  </a:cubicBezTo>
                  <a:cubicBezTo>
                    <a:pt x="45" y="100"/>
                    <a:pt x="61" y="116"/>
                    <a:pt x="80" y="116"/>
                  </a:cubicBezTo>
                  <a:cubicBezTo>
                    <a:pt x="100" y="116"/>
                    <a:pt x="115" y="100"/>
                    <a:pt x="115" y="81"/>
                  </a:cubicBezTo>
                  <a:cubicBezTo>
                    <a:pt x="115" y="61"/>
                    <a:pt x="100" y="45"/>
                    <a:pt x="80" y="45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72" name="Freeform 8"/>
            <p:cNvSpPr>
              <a:spLocks noEditPoints="1"/>
            </p:cNvSpPr>
            <p:nvPr userDrawn="1"/>
          </p:nvSpPr>
          <p:spPr bwMode="auto">
            <a:xfrm>
              <a:off x="6980238" y="4587875"/>
              <a:ext cx="463550" cy="7937"/>
            </a:xfrm>
            <a:custGeom>
              <a:avLst/>
              <a:gdLst>
                <a:gd name="T0" fmla="*/ 281 w 292"/>
                <a:gd name="T1" fmla="*/ 5 h 5"/>
                <a:gd name="T2" fmla="*/ 292 w 292"/>
                <a:gd name="T3" fmla="*/ 0 h 5"/>
                <a:gd name="T4" fmla="*/ 274 w 292"/>
                <a:gd name="T5" fmla="*/ 5 h 5"/>
                <a:gd name="T6" fmla="*/ 263 w 292"/>
                <a:gd name="T7" fmla="*/ 0 h 5"/>
                <a:gd name="T8" fmla="*/ 274 w 292"/>
                <a:gd name="T9" fmla="*/ 5 h 5"/>
                <a:gd name="T10" fmla="*/ 246 w 292"/>
                <a:gd name="T11" fmla="*/ 5 h 5"/>
                <a:gd name="T12" fmla="*/ 257 w 292"/>
                <a:gd name="T13" fmla="*/ 0 h 5"/>
                <a:gd name="T14" fmla="*/ 239 w 292"/>
                <a:gd name="T15" fmla="*/ 5 h 5"/>
                <a:gd name="T16" fmla="*/ 228 w 292"/>
                <a:gd name="T17" fmla="*/ 0 h 5"/>
                <a:gd name="T18" fmla="*/ 239 w 292"/>
                <a:gd name="T19" fmla="*/ 5 h 5"/>
                <a:gd name="T20" fmla="*/ 211 w 292"/>
                <a:gd name="T21" fmla="*/ 5 h 5"/>
                <a:gd name="T22" fmla="*/ 221 w 292"/>
                <a:gd name="T23" fmla="*/ 0 h 5"/>
                <a:gd name="T24" fmla="*/ 204 w 292"/>
                <a:gd name="T25" fmla="*/ 5 h 5"/>
                <a:gd name="T26" fmla="*/ 193 w 292"/>
                <a:gd name="T27" fmla="*/ 0 h 5"/>
                <a:gd name="T28" fmla="*/ 204 w 292"/>
                <a:gd name="T29" fmla="*/ 5 h 5"/>
                <a:gd name="T30" fmla="*/ 175 w 292"/>
                <a:gd name="T31" fmla="*/ 5 h 5"/>
                <a:gd name="T32" fmla="*/ 186 w 292"/>
                <a:gd name="T33" fmla="*/ 0 h 5"/>
                <a:gd name="T34" fmla="*/ 168 w 292"/>
                <a:gd name="T35" fmla="*/ 5 h 5"/>
                <a:gd name="T36" fmla="*/ 158 w 292"/>
                <a:gd name="T37" fmla="*/ 0 h 5"/>
                <a:gd name="T38" fmla="*/ 168 w 292"/>
                <a:gd name="T39" fmla="*/ 5 h 5"/>
                <a:gd name="T40" fmla="*/ 140 w 292"/>
                <a:gd name="T41" fmla="*/ 5 h 5"/>
                <a:gd name="T42" fmla="*/ 151 w 292"/>
                <a:gd name="T43" fmla="*/ 0 h 5"/>
                <a:gd name="T44" fmla="*/ 133 w 292"/>
                <a:gd name="T45" fmla="*/ 5 h 5"/>
                <a:gd name="T46" fmla="*/ 123 w 292"/>
                <a:gd name="T47" fmla="*/ 0 h 5"/>
                <a:gd name="T48" fmla="*/ 133 w 292"/>
                <a:gd name="T49" fmla="*/ 5 h 5"/>
                <a:gd name="T50" fmla="*/ 105 w 292"/>
                <a:gd name="T51" fmla="*/ 5 h 5"/>
                <a:gd name="T52" fmla="*/ 116 w 292"/>
                <a:gd name="T53" fmla="*/ 0 h 5"/>
                <a:gd name="T54" fmla="*/ 98 w 292"/>
                <a:gd name="T55" fmla="*/ 5 h 5"/>
                <a:gd name="T56" fmla="*/ 87 w 292"/>
                <a:gd name="T57" fmla="*/ 0 h 5"/>
                <a:gd name="T58" fmla="*/ 98 w 292"/>
                <a:gd name="T59" fmla="*/ 5 h 5"/>
                <a:gd name="T60" fmla="*/ 70 w 292"/>
                <a:gd name="T61" fmla="*/ 5 h 5"/>
                <a:gd name="T62" fmla="*/ 80 w 292"/>
                <a:gd name="T63" fmla="*/ 0 h 5"/>
                <a:gd name="T64" fmla="*/ 63 w 292"/>
                <a:gd name="T65" fmla="*/ 5 h 5"/>
                <a:gd name="T66" fmla="*/ 52 w 292"/>
                <a:gd name="T67" fmla="*/ 0 h 5"/>
                <a:gd name="T68" fmla="*/ 63 w 292"/>
                <a:gd name="T69" fmla="*/ 5 h 5"/>
                <a:gd name="T70" fmla="*/ 34 w 292"/>
                <a:gd name="T71" fmla="*/ 5 h 5"/>
                <a:gd name="T72" fmla="*/ 45 w 292"/>
                <a:gd name="T73" fmla="*/ 0 h 5"/>
                <a:gd name="T74" fmla="*/ 28 w 292"/>
                <a:gd name="T75" fmla="*/ 5 h 5"/>
                <a:gd name="T76" fmla="*/ 17 w 292"/>
                <a:gd name="T77" fmla="*/ 0 h 5"/>
                <a:gd name="T78" fmla="*/ 28 w 292"/>
                <a:gd name="T79" fmla="*/ 5 h 5"/>
                <a:gd name="T80" fmla="*/ 0 w 292"/>
                <a:gd name="T81" fmla="*/ 5 h 5"/>
                <a:gd name="T82" fmla="*/ 10 w 292"/>
                <a:gd name="T8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2" h="5">
                  <a:moveTo>
                    <a:pt x="292" y="5"/>
                  </a:moveTo>
                  <a:lnTo>
                    <a:pt x="281" y="5"/>
                  </a:lnTo>
                  <a:lnTo>
                    <a:pt x="281" y="0"/>
                  </a:lnTo>
                  <a:lnTo>
                    <a:pt x="292" y="0"/>
                  </a:lnTo>
                  <a:lnTo>
                    <a:pt x="292" y="5"/>
                  </a:lnTo>
                  <a:close/>
                  <a:moveTo>
                    <a:pt x="274" y="5"/>
                  </a:moveTo>
                  <a:lnTo>
                    <a:pt x="263" y="5"/>
                  </a:lnTo>
                  <a:lnTo>
                    <a:pt x="263" y="0"/>
                  </a:lnTo>
                  <a:lnTo>
                    <a:pt x="274" y="0"/>
                  </a:lnTo>
                  <a:lnTo>
                    <a:pt x="274" y="5"/>
                  </a:lnTo>
                  <a:close/>
                  <a:moveTo>
                    <a:pt x="257" y="5"/>
                  </a:moveTo>
                  <a:lnTo>
                    <a:pt x="246" y="5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57" y="5"/>
                  </a:lnTo>
                  <a:close/>
                  <a:moveTo>
                    <a:pt x="239" y="5"/>
                  </a:moveTo>
                  <a:lnTo>
                    <a:pt x="228" y="5"/>
                  </a:lnTo>
                  <a:lnTo>
                    <a:pt x="228" y="0"/>
                  </a:lnTo>
                  <a:lnTo>
                    <a:pt x="239" y="0"/>
                  </a:lnTo>
                  <a:lnTo>
                    <a:pt x="239" y="5"/>
                  </a:lnTo>
                  <a:close/>
                  <a:moveTo>
                    <a:pt x="221" y="5"/>
                  </a:moveTo>
                  <a:lnTo>
                    <a:pt x="211" y="5"/>
                  </a:lnTo>
                  <a:lnTo>
                    <a:pt x="211" y="0"/>
                  </a:lnTo>
                  <a:lnTo>
                    <a:pt x="221" y="0"/>
                  </a:lnTo>
                  <a:lnTo>
                    <a:pt x="221" y="5"/>
                  </a:lnTo>
                  <a:close/>
                  <a:moveTo>
                    <a:pt x="204" y="5"/>
                  </a:moveTo>
                  <a:lnTo>
                    <a:pt x="193" y="5"/>
                  </a:lnTo>
                  <a:lnTo>
                    <a:pt x="193" y="0"/>
                  </a:lnTo>
                  <a:lnTo>
                    <a:pt x="204" y="0"/>
                  </a:lnTo>
                  <a:lnTo>
                    <a:pt x="204" y="5"/>
                  </a:lnTo>
                  <a:close/>
                  <a:moveTo>
                    <a:pt x="186" y="5"/>
                  </a:moveTo>
                  <a:lnTo>
                    <a:pt x="175" y="5"/>
                  </a:lnTo>
                  <a:lnTo>
                    <a:pt x="175" y="0"/>
                  </a:lnTo>
                  <a:lnTo>
                    <a:pt x="186" y="0"/>
                  </a:lnTo>
                  <a:lnTo>
                    <a:pt x="186" y="5"/>
                  </a:lnTo>
                  <a:close/>
                  <a:moveTo>
                    <a:pt x="168" y="5"/>
                  </a:moveTo>
                  <a:lnTo>
                    <a:pt x="158" y="5"/>
                  </a:lnTo>
                  <a:lnTo>
                    <a:pt x="158" y="0"/>
                  </a:lnTo>
                  <a:lnTo>
                    <a:pt x="168" y="0"/>
                  </a:lnTo>
                  <a:lnTo>
                    <a:pt x="168" y="5"/>
                  </a:lnTo>
                  <a:close/>
                  <a:moveTo>
                    <a:pt x="151" y="5"/>
                  </a:moveTo>
                  <a:lnTo>
                    <a:pt x="140" y="5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51" y="5"/>
                  </a:lnTo>
                  <a:close/>
                  <a:moveTo>
                    <a:pt x="133" y="5"/>
                  </a:moveTo>
                  <a:lnTo>
                    <a:pt x="123" y="5"/>
                  </a:lnTo>
                  <a:lnTo>
                    <a:pt x="123" y="0"/>
                  </a:lnTo>
                  <a:lnTo>
                    <a:pt x="133" y="0"/>
                  </a:lnTo>
                  <a:lnTo>
                    <a:pt x="133" y="5"/>
                  </a:lnTo>
                  <a:close/>
                  <a:moveTo>
                    <a:pt x="116" y="5"/>
                  </a:moveTo>
                  <a:lnTo>
                    <a:pt x="105" y="5"/>
                  </a:lnTo>
                  <a:lnTo>
                    <a:pt x="105" y="0"/>
                  </a:lnTo>
                  <a:lnTo>
                    <a:pt x="116" y="0"/>
                  </a:lnTo>
                  <a:lnTo>
                    <a:pt x="116" y="5"/>
                  </a:lnTo>
                  <a:close/>
                  <a:moveTo>
                    <a:pt x="98" y="5"/>
                  </a:moveTo>
                  <a:lnTo>
                    <a:pt x="87" y="5"/>
                  </a:lnTo>
                  <a:lnTo>
                    <a:pt x="87" y="0"/>
                  </a:lnTo>
                  <a:lnTo>
                    <a:pt x="98" y="0"/>
                  </a:lnTo>
                  <a:lnTo>
                    <a:pt x="98" y="5"/>
                  </a:lnTo>
                  <a:close/>
                  <a:moveTo>
                    <a:pt x="80" y="5"/>
                  </a:moveTo>
                  <a:lnTo>
                    <a:pt x="70" y="5"/>
                  </a:lnTo>
                  <a:lnTo>
                    <a:pt x="70" y="0"/>
                  </a:lnTo>
                  <a:lnTo>
                    <a:pt x="80" y="0"/>
                  </a:lnTo>
                  <a:lnTo>
                    <a:pt x="80" y="5"/>
                  </a:lnTo>
                  <a:close/>
                  <a:moveTo>
                    <a:pt x="63" y="5"/>
                  </a:moveTo>
                  <a:lnTo>
                    <a:pt x="52" y="5"/>
                  </a:lnTo>
                  <a:lnTo>
                    <a:pt x="52" y="0"/>
                  </a:lnTo>
                  <a:lnTo>
                    <a:pt x="63" y="0"/>
                  </a:lnTo>
                  <a:lnTo>
                    <a:pt x="63" y="5"/>
                  </a:lnTo>
                  <a:close/>
                  <a:moveTo>
                    <a:pt x="45" y="5"/>
                  </a:moveTo>
                  <a:lnTo>
                    <a:pt x="34" y="5"/>
                  </a:lnTo>
                  <a:lnTo>
                    <a:pt x="34" y="0"/>
                  </a:lnTo>
                  <a:lnTo>
                    <a:pt x="45" y="0"/>
                  </a:lnTo>
                  <a:lnTo>
                    <a:pt x="45" y="5"/>
                  </a:lnTo>
                  <a:close/>
                  <a:moveTo>
                    <a:pt x="28" y="5"/>
                  </a:moveTo>
                  <a:lnTo>
                    <a:pt x="17" y="5"/>
                  </a:lnTo>
                  <a:lnTo>
                    <a:pt x="17" y="0"/>
                  </a:lnTo>
                  <a:lnTo>
                    <a:pt x="28" y="0"/>
                  </a:lnTo>
                  <a:lnTo>
                    <a:pt x="28" y="5"/>
                  </a:lnTo>
                  <a:close/>
                  <a:moveTo>
                    <a:pt x="1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73" name="Freeform 9"/>
            <p:cNvSpPr>
              <a:spLocks/>
            </p:cNvSpPr>
            <p:nvPr userDrawn="1"/>
          </p:nvSpPr>
          <p:spPr bwMode="auto">
            <a:xfrm>
              <a:off x="6940551" y="4575175"/>
              <a:ext cx="30162" cy="31750"/>
            </a:xfrm>
            <a:custGeom>
              <a:avLst/>
              <a:gdLst>
                <a:gd name="T0" fmla="*/ 19 w 19"/>
                <a:gd name="T1" fmla="*/ 0 h 20"/>
                <a:gd name="T2" fmla="*/ 0 w 19"/>
                <a:gd name="T3" fmla="*/ 10 h 20"/>
                <a:gd name="T4" fmla="*/ 19 w 19"/>
                <a:gd name="T5" fmla="*/ 20 h 20"/>
                <a:gd name="T6" fmla="*/ 19 w 19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19" y="0"/>
                  </a:moveTo>
                  <a:lnTo>
                    <a:pt x="0" y="10"/>
                  </a:lnTo>
                  <a:lnTo>
                    <a:pt x="19" y="2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74" name="Freeform 10"/>
            <p:cNvSpPr>
              <a:spLocks/>
            </p:cNvSpPr>
            <p:nvPr userDrawn="1"/>
          </p:nvSpPr>
          <p:spPr bwMode="auto">
            <a:xfrm>
              <a:off x="7185025" y="4735513"/>
              <a:ext cx="33337" cy="30162"/>
            </a:xfrm>
            <a:custGeom>
              <a:avLst/>
              <a:gdLst>
                <a:gd name="T0" fmla="*/ 21 w 21"/>
                <a:gd name="T1" fmla="*/ 18 h 19"/>
                <a:gd name="T2" fmla="*/ 10 w 21"/>
                <a:gd name="T3" fmla="*/ 0 h 19"/>
                <a:gd name="T4" fmla="*/ 0 w 21"/>
                <a:gd name="T5" fmla="*/ 19 h 19"/>
                <a:gd name="T6" fmla="*/ 21 w 21"/>
                <a:gd name="T7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9">
                  <a:moveTo>
                    <a:pt x="21" y="18"/>
                  </a:moveTo>
                  <a:lnTo>
                    <a:pt x="10" y="0"/>
                  </a:lnTo>
                  <a:lnTo>
                    <a:pt x="0" y="19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75" name="Freeform 11"/>
            <p:cNvSpPr>
              <a:spLocks/>
            </p:cNvSpPr>
            <p:nvPr userDrawn="1"/>
          </p:nvSpPr>
          <p:spPr bwMode="auto">
            <a:xfrm>
              <a:off x="7296150" y="4443413"/>
              <a:ext cx="34925" cy="30162"/>
            </a:xfrm>
            <a:custGeom>
              <a:avLst/>
              <a:gdLst>
                <a:gd name="T0" fmla="*/ 22 w 22"/>
                <a:gd name="T1" fmla="*/ 18 h 19"/>
                <a:gd name="T2" fmla="*/ 11 w 22"/>
                <a:gd name="T3" fmla="*/ 0 h 19"/>
                <a:gd name="T4" fmla="*/ 0 w 22"/>
                <a:gd name="T5" fmla="*/ 19 h 19"/>
                <a:gd name="T6" fmla="*/ 22 w 22"/>
                <a:gd name="T7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9">
                  <a:moveTo>
                    <a:pt x="22" y="18"/>
                  </a:moveTo>
                  <a:lnTo>
                    <a:pt x="11" y="0"/>
                  </a:lnTo>
                  <a:lnTo>
                    <a:pt x="0" y="19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76" name="Freeform 12"/>
            <p:cNvSpPr>
              <a:spLocks noEditPoints="1"/>
            </p:cNvSpPr>
            <p:nvPr userDrawn="1"/>
          </p:nvSpPr>
          <p:spPr bwMode="auto">
            <a:xfrm>
              <a:off x="7051675" y="4619625"/>
              <a:ext cx="388937" cy="247650"/>
            </a:xfrm>
            <a:custGeom>
              <a:avLst/>
              <a:gdLst>
                <a:gd name="T0" fmla="*/ 127 w 435"/>
                <a:gd name="T1" fmla="*/ 268 h 276"/>
                <a:gd name="T2" fmla="*/ 138 w 435"/>
                <a:gd name="T3" fmla="*/ 267 h 276"/>
                <a:gd name="T4" fmla="*/ 95 w 435"/>
                <a:gd name="T5" fmla="*/ 273 h 276"/>
                <a:gd name="T6" fmla="*/ 95 w 435"/>
                <a:gd name="T7" fmla="*/ 273 h 276"/>
                <a:gd name="T8" fmla="*/ 187 w 435"/>
                <a:gd name="T9" fmla="*/ 253 h 276"/>
                <a:gd name="T10" fmla="*/ 53 w 435"/>
                <a:gd name="T11" fmla="*/ 244 h 276"/>
                <a:gd name="T12" fmla="*/ 190 w 435"/>
                <a:gd name="T13" fmla="*/ 239 h 276"/>
                <a:gd name="T14" fmla="*/ 39 w 435"/>
                <a:gd name="T15" fmla="*/ 243 h 276"/>
                <a:gd name="T16" fmla="*/ 39 w 435"/>
                <a:gd name="T17" fmla="*/ 243 h 276"/>
                <a:gd name="T18" fmla="*/ 221 w 435"/>
                <a:gd name="T19" fmla="*/ 199 h 276"/>
                <a:gd name="T20" fmla="*/ 17 w 435"/>
                <a:gd name="T21" fmla="*/ 197 h 276"/>
                <a:gd name="T22" fmla="*/ 109 w 435"/>
                <a:gd name="T23" fmla="*/ 210 h 276"/>
                <a:gd name="T24" fmla="*/ 142 w 435"/>
                <a:gd name="T25" fmla="*/ 213 h 276"/>
                <a:gd name="T26" fmla="*/ 142 w 435"/>
                <a:gd name="T27" fmla="*/ 213 h 276"/>
                <a:gd name="T28" fmla="*/ 103 w 435"/>
                <a:gd name="T29" fmla="*/ 197 h 276"/>
                <a:gd name="T30" fmla="*/ 165 w 435"/>
                <a:gd name="T31" fmla="*/ 171 h 276"/>
                <a:gd name="T32" fmla="*/ 1 w 435"/>
                <a:gd name="T33" fmla="*/ 169 h 276"/>
                <a:gd name="T34" fmla="*/ 223 w 435"/>
                <a:gd name="T35" fmla="*/ 187 h 276"/>
                <a:gd name="T36" fmla="*/ 223 w 435"/>
                <a:gd name="T37" fmla="*/ 166 h 276"/>
                <a:gd name="T38" fmla="*/ 77 w 435"/>
                <a:gd name="T39" fmla="*/ 162 h 276"/>
                <a:gd name="T40" fmla="*/ 88 w 435"/>
                <a:gd name="T41" fmla="*/ 173 h 276"/>
                <a:gd name="T42" fmla="*/ 212 w 435"/>
                <a:gd name="T43" fmla="*/ 135 h 276"/>
                <a:gd name="T44" fmla="*/ 0 w 435"/>
                <a:gd name="T45" fmla="*/ 153 h 276"/>
                <a:gd name="T46" fmla="*/ 9 w 435"/>
                <a:gd name="T47" fmla="*/ 156 h 276"/>
                <a:gd name="T48" fmla="*/ 89 w 435"/>
                <a:gd name="T49" fmla="*/ 124 h 276"/>
                <a:gd name="T50" fmla="*/ 184 w 435"/>
                <a:gd name="T51" fmla="*/ 118 h 276"/>
                <a:gd name="T52" fmla="*/ 11 w 435"/>
                <a:gd name="T53" fmla="*/ 126 h 276"/>
                <a:gd name="T54" fmla="*/ 11 w 435"/>
                <a:gd name="T55" fmla="*/ 126 h 276"/>
                <a:gd name="T56" fmla="*/ 119 w 435"/>
                <a:gd name="T57" fmla="*/ 110 h 276"/>
                <a:gd name="T58" fmla="*/ 160 w 435"/>
                <a:gd name="T59" fmla="*/ 98 h 276"/>
                <a:gd name="T60" fmla="*/ 127 w 435"/>
                <a:gd name="T61" fmla="*/ 98 h 276"/>
                <a:gd name="T62" fmla="*/ 143 w 435"/>
                <a:gd name="T63" fmla="*/ 105 h 276"/>
                <a:gd name="T64" fmla="*/ 21 w 435"/>
                <a:gd name="T65" fmla="*/ 76 h 276"/>
                <a:gd name="T66" fmla="*/ 28 w 435"/>
                <a:gd name="T67" fmla="*/ 66 h 276"/>
                <a:gd name="T68" fmla="*/ 54 w 435"/>
                <a:gd name="T69" fmla="*/ 48 h 276"/>
                <a:gd name="T70" fmla="*/ 54 w 435"/>
                <a:gd name="T71" fmla="*/ 48 h 276"/>
                <a:gd name="T72" fmla="*/ 95 w 435"/>
                <a:gd name="T73" fmla="*/ 21 h 276"/>
                <a:gd name="T74" fmla="*/ 122 w 435"/>
                <a:gd name="T75" fmla="*/ 3 h 276"/>
                <a:gd name="T76" fmla="*/ 134 w 435"/>
                <a:gd name="T77" fmla="*/ 1 h 276"/>
                <a:gd name="T78" fmla="*/ 153 w 435"/>
                <a:gd name="T79" fmla="*/ 9 h 276"/>
                <a:gd name="T80" fmla="*/ 416 w 435"/>
                <a:gd name="T81" fmla="*/ 0 h 276"/>
                <a:gd name="T82" fmla="*/ 385 w 435"/>
                <a:gd name="T83" fmla="*/ 9 h 276"/>
                <a:gd name="T84" fmla="*/ 373 w 435"/>
                <a:gd name="T85" fmla="*/ 9 h 276"/>
                <a:gd name="T86" fmla="*/ 373 w 435"/>
                <a:gd name="T87" fmla="*/ 9 h 276"/>
                <a:gd name="T88" fmla="*/ 342 w 435"/>
                <a:gd name="T89" fmla="*/ 0 h 276"/>
                <a:gd name="T90" fmla="*/ 291 w 435"/>
                <a:gd name="T91" fmla="*/ 0 h 276"/>
                <a:gd name="T92" fmla="*/ 260 w 435"/>
                <a:gd name="T93" fmla="*/ 9 h 276"/>
                <a:gd name="T94" fmla="*/ 248 w 435"/>
                <a:gd name="T95" fmla="*/ 9 h 276"/>
                <a:gd name="T96" fmla="*/ 248 w 435"/>
                <a:gd name="T97" fmla="*/ 9 h 276"/>
                <a:gd name="T98" fmla="*/ 217 w 435"/>
                <a:gd name="T99" fmla="*/ 0 h 276"/>
                <a:gd name="T100" fmla="*/ 166 w 435"/>
                <a:gd name="T10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5" h="276">
                  <a:moveTo>
                    <a:pt x="124" y="276"/>
                  </a:moveTo>
                  <a:cubicBezTo>
                    <a:pt x="118" y="276"/>
                    <a:pt x="113" y="276"/>
                    <a:pt x="107" y="275"/>
                  </a:cubicBezTo>
                  <a:cubicBezTo>
                    <a:pt x="108" y="267"/>
                    <a:pt x="108" y="267"/>
                    <a:pt x="108" y="267"/>
                  </a:cubicBezTo>
                  <a:cubicBezTo>
                    <a:pt x="114" y="268"/>
                    <a:pt x="121" y="268"/>
                    <a:pt x="127" y="268"/>
                  </a:cubicBezTo>
                  <a:cubicBezTo>
                    <a:pt x="127" y="276"/>
                    <a:pt x="127" y="276"/>
                    <a:pt x="127" y="276"/>
                  </a:cubicBezTo>
                  <a:cubicBezTo>
                    <a:pt x="126" y="276"/>
                    <a:pt x="125" y="276"/>
                    <a:pt x="124" y="276"/>
                  </a:cubicBezTo>
                  <a:close/>
                  <a:moveTo>
                    <a:pt x="140" y="275"/>
                  </a:moveTo>
                  <a:cubicBezTo>
                    <a:pt x="138" y="267"/>
                    <a:pt x="138" y="267"/>
                    <a:pt x="138" y="267"/>
                  </a:cubicBezTo>
                  <a:cubicBezTo>
                    <a:pt x="144" y="266"/>
                    <a:pt x="150" y="264"/>
                    <a:pt x="156" y="262"/>
                  </a:cubicBezTo>
                  <a:cubicBezTo>
                    <a:pt x="159" y="270"/>
                    <a:pt x="159" y="270"/>
                    <a:pt x="159" y="270"/>
                  </a:cubicBezTo>
                  <a:cubicBezTo>
                    <a:pt x="153" y="272"/>
                    <a:pt x="146" y="274"/>
                    <a:pt x="140" y="275"/>
                  </a:cubicBezTo>
                  <a:close/>
                  <a:moveTo>
                    <a:pt x="95" y="273"/>
                  </a:moveTo>
                  <a:cubicBezTo>
                    <a:pt x="89" y="272"/>
                    <a:pt x="82" y="270"/>
                    <a:pt x="76" y="267"/>
                  </a:cubicBezTo>
                  <a:cubicBezTo>
                    <a:pt x="79" y="259"/>
                    <a:pt x="79" y="259"/>
                    <a:pt x="79" y="259"/>
                  </a:cubicBezTo>
                  <a:cubicBezTo>
                    <a:pt x="85" y="261"/>
                    <a:pt x="91" y="263"/>
                    <a:pt x="97" y="265"/>
                  </a:cubicBezTo>
                  <a:lnTo>
                    <a:pt x="95" y="273"/>
                  </a:lnTo>
                  <a:close/>
                  <a:moveTo>
                    <a:pt x="170" y="265"/>
                  </a:moveTo>
                  <a:cubicBezTo>
                    <a:pt x="166" y="257"/>
                    <a:pt x="166" y="257"/>
                    <a:pt x="166" y="257"/>
                  </a:cubicBezTo>
                  <a:cubicBezTo>
                    <a:pt x="172" y="254"/>
                    <a:pt x="177" y="251"/>
                    <a:pt x="182" y="247"/>
                  </a:cubicBezTo>
                  <a:cubicBezTo>
                    <a:pt x="187" y="253"/>
                    <a:pt x="187" y="253"/>
                    <a:pt x="187" y="253"/>
                  </a:cubicBezTo>
                  <a:cubicBezTo>
                    <a:pt x="182" y="258"/>
                    <a:pt x="176" y="262"/>
                    <a:pt x="170" y="265"/>
                  </a:cubicBezTo>
                  <a:close/>
                  <a:moveTo>
                    <a:pt x="65" y="262"/>
                  </a:moveTo>
                  <a:cubicBezTo>
                    <a:pt x="59" y="258"/>
                    <a:pt x="53" y="255"/>
                    <a:pt x="48" y="251"/>
                  </a:cubicBezTo>
                  <a:cubicBezTo>
                    <a:pt x="53" y="244"/>
                    <a:pt x="53" y="244"/>
                    <a:pt x="53" y="244"/>
                  </a:cubicBezTo>
                  <a:cubicBezTo>
                    <a:pt x="58" y="248"/>
                    <a:pt x="64" y="251"/>
                    <a:pt x="69" y="254"/>
                  </a:cubicBezTo>
                  <a:lnTo>
                    <a:pt x="65" y="262"/>
                  </a:lnTo>
                  <a:close/>
                  <a:moveTo>
                    <a:pt x="196" y="245"/>
                  </a:moveTo>
                  <a:cubicBezTo>
                    <a:pt x="190" y="239"/>
                    <a:pt x="190" y="239"/>
                    <a:pt x="190" y="239"/>
                  </a:cubicBezTo>
                  <a:cubicBezTo>
                    <a:pt x="194" y="235"/>
                    <a:pt x="198" y="230"/>
                    <a:pt x="201" y="224"/>
                  </a:cubicBezTo>
                  <a:cubicBezTo>
                    <a:pt x="209" y="229"/>
                    <a:pt x="209" y="229"/>
                    <a:pt x="209" y="229"/>
                  </a:cubicBezTo>
                  <a:cubicBezTo>
                    <a:pt x="205" y="235"/>
                    <a:pt x="201" y="240"/>
                    <a:pt x="196" y="245"/>
                  </a:cubicBezTo>
                  <a:close/>
                  <a:moveTo>
                    <a:pt x="39" y="243"/>
                  </a:moveTo>
                  <a:cubicBezTo>
                    <a:pt x="34" y="238"/>
                    <a:pt x="30" y="233"/>
                    <a:pt x="25" y="228"/>
                  </a:cubicBezTo>
                  <a:cubicBezTo>
                    <a:pt x="32" y="223"/>
                    <a:pt x="32" y="223"/>
                    <a:pt x="32" y="223"/>
                  </a:cubicBezTo>
                  <a:cubicBezTo>
                    <a:pt x="36" y="228"/>
                    <a:pt x="40" y="232"/>
                    <a:pt x="45" y="236"/>
                  </a:cubicBezTo>
                  <a:lnTo>
                    <a:pt x="39" y="243"/>
                  </a:lnTo>
                  <a:close/>
                  <a:moveTo>
                    <a:pt x="214" y="218"/>
                  </a:moveTo>
                  <a:cubicBezTo>
                    <a:pt x="206" y="215"/>
                    <a:pt x="206" y="215"/>
                    <a:pt x="206" y="215"/>
                  </a:cubicBezTo>
                  <a:cubicBezTo>
                    <a:pt x="209" y="209"/>
                    <a:pt x="211" y="203"/>
                    <a:pt x="212" y="197"/>
                  </a:cubicBezTo>
                  <a:cubicBezTo>
                    <a:pt x="221" y="199"/>
                    <a:pt x="221" y="199"/>
                    <a:pt x="221" y="199"/>
                  </a:cubicBezTo>
                  <a:cubicBezTo>
                    <a:pt x="219" y="206"/>
                    <a:pt x="217" y="212"/>
                    <a:pt x="214" y="218"/>
                  </a:cubicBezTo>
                  <a:close/>
                  <a:moveTo>
                    <a:pt x="19" y="218"/>
                  </a:moveTo>
                  <a:cubicBezTo>
                    <a:pt x="15" y="212"/>
                    <a:pt x="12" y="206"/>
                    <a:pt x="9" y="200"/>
                  </a:cubicBezTo>
                  <a:cubicBezTo>
                    <a:pt x="17" y="197"/>
                    <a:pt x="17" y="197"/>
                    <a:pt x="17" y="197"/>
                  </a:cubicBezTo>
                  <a:cubicBezTo>
                    <a:pt x="20" y="202"/>
                    <a:pt x="23" y="208"/>
                    <a:pt x="26" y="213"/>
                  </a:cubicBezTo>
                  <a:lnTo>
                    <a:pt x="19" y="218"/>
                  </a:lnTo>
                  <a:close/>
                  <a:moveTo>
                    <a:pt x="129" y="215"/>
                  </a:moveTo>
                  <a:cubicBezTo>
                    <a:pt x="122" y="215"/>
                    <a:pt x="115" y="213"/>
                    <a:pt x="109" y="210"/>
                  </a:cubicBezTo>
                  <a:cubicBezTo>
                    <a:pt x="112" y="202"/>
                    <a:pt x="112" y="202"/>
                    <a:pt x="112" y="202"/>
                  </a:cubicBezTo>
                  <a:cubicBezTo>
                    <a:pt x="118" y="205"/>
                    <a:pt x="123" y="206"/>
                    <a:pt x="129" y="206"/>
                  </a:cubicBezTo>
                  <a:lnTo>
                    <a:pt x="129" y="215"/>
                  </a:lnTo>
                  <a:close/>
                  <a:moveTo>
                    <a:pt x="142" y="213"/>
                  </a:moveTo>
                  <a:cubicBezTo>
                    <a:pt x="140" y="205"/>
                    <a:pt x="140" y="205"/>
                    <a:pt x="140" y="205"/>
                  </a:cubicBezTo>
                  <a:cubicBezTo>
                    <a:pt x="145" y="203"/>
                    <a:pt x="150" y="200"/>
                    <a:pt x="155" y="196"/>
                  </a:cubicBezTo>
                  <a:cubicBezTo>
                    <a:pt x="161" y="202"/>
                    <a:pt x="161" y="202"/>
                    <a:pt x="161" y="202"/>
                  </a:cubicBezTo>
                  <a:cubicBezTo>
                    <a:pt x="155" y="208"/>
                    <a:pt x="149" y="211"/>
                    <a:pt x="142" y="213"/>
                  </a:cubicBezTo>
                  <a:close/>
                  <a:moveTo>
                    <a:pt x="98" y="203"/>
                  </a:moveTo>
                  <a:cubicBezTo>
                    <a:pt x="92" y="199"/>
                    <a:pt x="88" y="194"/>
                    <a:pt x="84" y="187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5" y="188"/>
                    <a:pt x="98" y="193"/>
                    <a:pt x="103" y="197"/>
                  </a:cubicBezTo>
                  <a:lnTo>
                    <a:pt x="98" y="203"/>
                  </a:lnTo>
                  <a:close/>
                  <a:moveTo>
                    <a:pt x="168" y="192"/>
                  </a:moveTo>
                  <a:cubicBezTo>
                    <a:pt x="161" y="188"/>
                    <a:pt x="161" y="188"/>
                    <a:pt x="161" y="188"/>
                  </a:cubicBezTo>
                  <a:cubicBezTo>
                    <a:pt x="164" y="183"/>
                    <a:pt x="165" y="177"/>
                    <a:pt x="165" y="171"/>
                  </a:cubicBezTo>
                  <a:cubicBezTo>
                    <a:pt x="174" y="171"/>
                    <a:pt x="174" y="171"/>
                    <a:pt x="174" y="171"/>
                  </a:cubicBezTo>
                  <a:cubicBezTo>
                    <a:pt x="174" y="179"/>
                    <a:pt x="172" y="186"/>
                    <a:pt x="168" y="192"/>
                  </a:cubicBezTo>
                  <a:close/>
                  <a:moveTo>
                    <a:pt x="5" y="188"/>
                  </a:moveTo>
                  <a:cubicBezTo>
                    <a:pt x="3" y="182"/>
                    <a:pt x="2" y="175"/>
                    <a:pt x="1" y="169"/>
                  </a:cubicBezTo>
                  <a:cubicBezTo>
                    <a:pt x="10" y="168"/>
                    <a:pt x="10" y="168"/>
                    <a:pt x="10" y="168"/>
                  </a:cubicBezTo>
                  <a:cubicBezTo>
                    <a:pt x="11" y="174"/>
                    <a:pt x="12" y="180"/>
                    <a:pt x="14" y="186"/>
                  </a:cubicBezTo>
                  <a:lnTo>
                    <a:pt x="5" y="188"/>
                  </a:lnTo>
                  <a:close/>
                  <a:moveTo>
                    <a:pt x="223" y="187"/>
                  </a:moveTo>
                  <a:cubicBezTo>
                    <a:pt x="214" y="186"/>
                    <a:pt x="214" y="186"/>
                    <a:pt x="214" y="186"/>
                  </a:cubicBezTo>
                  <a:cubicBezTo>
                    <a:pt x="214" y="183"/>
                    <a:pt x="215" y="180"/>
                    <a:pt x="215" y="177"/>
                  </a:cubicBezTo>
                  <a:cubicBezTo>
                    <a:pt x="215" y="174"/>
                    <a:pt x="214" y="171"/>
                    <a:pt x="214" y="167"/>
                  </a:cubicBezTo>
                  <a:cubicBezTo>
                    <a:pt x="223" y="166"/>
                    <a:pt x="223" y="166"/>
                    <a:pt x="223" y="166"/>
                  </a:cubicBezTo>
                  <a:cubicBezTo>
                    <a:pt x="223" y="170"/>
                    <a:pt x="223" y="173"/>
                    <a:pt x="223" y="177"/>
                  </a:cubicBezTo>
                  <a:cubicBezTo>
                    <a:pt x="223" y="180"/>
                    <a:pt x="223" y="184"/>
                    <a:pt x="223" y="187"/>
                  </a:cubicBezTo>
                  <a:close/>
                  <a:moveTo>
                    <a:pt x="79" y="176"/>
                  </a:moveTo>
                  <a:cubicBezTo>
                    <a:pt x="78" y="171"/>
                    <a:pt x="77" y="166"/>
                    <a:pt x="77" y="162"/>
                  </a:cubicBezTo>
                  <a:cubicBezTo>
                    <a:pt x="77" y="159"/>
                    <a:pt x="78" y="157"/>
                    <a:pt x="78" y="155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8"/>
                    <a:pt x="86" y="160"/>
                    <a:pt x="86" y="162"/>
                  </a:cubicBezTo>
                  <a:cubicBezTo>
                    <a:pt x="86" y="166"/>
                    <a:pt x="87" y="170"/>
                    <a:pt x="88" y="173"/>
                  </a:cubicBezTo>
                  <a:lnTo>
                    <a:pt x="79" y="176"/>
                  </a:lnTo>
                  <a:close/>
                  <a:moveTo>
                    <a:pt x="212" y="157"/>
                  </a:moveTo>
                  <a:cubicBezTo>
                    <a:pt x="210" y="151"/>
                    <a:pt x="207" y="145"/>
                    <a:pt x="204" y="140"/>
                  </a:cubicBezTo>
                  <a:cubicBezTo>
                    <a:pt x="212" y="135"/>
                    <a:pt x="212" y="135"/>
                    <a:pt x="212" y="135"/>
                  </a:cubicBezTo>
                  <a:cubicBezTo>
                    <a:pt x="215" y="141"/>
                    <a:pt x="218" y="148"/>
                    <a:pt x="220" y="154"/>
                  </a:cubicBezTo>
                  <a:lnTo>
                    <a:pt x="212" y="157"/>
                  </a:lnTo>
                  <a:close/>
                  <a:moveTo>
                    <a:pt x="0" y="157"/>
                  </a:moveTo>
                  <a:cubicBezTo>
                    <a:pt x="0" y="155"/>
                    <a:pt x="0" y="154"/>
                    <a:pt x="0" y="153"/>
                  </a:cubicBezTo>
                  <a:cubicBezTo>
                    <a:pt x="0" y="148"/>
                    <a:pt x="1" y="142"/>
                    <a:pt x="1" y="136"/>
                  </a:cubicBezTo>
                  <a:cubicBezTo>
                    <a:pt x="10" y="137"/>
                    <a:pt x="10" y="137"/>
                    <a:pt x="10" y="137"/>
                  </a:cubicBezTo>
                  <a:cubicBezTo>
                    <a:pt x="9" y="143"/>
                    <a:pt x="9" y="148"/>
                    <a:pt x="9" y="153"/>
                  </a:cubicBezTo>
                  <a:cubicBezTo>
                    <a:pt x="9" y="154"/>
                    <a:pt x="9" y="155"/>
                    <a:pt x="9" y="156"/>
                  </a:cubicBezTo>
                  <a:lnTo>
                    <a:pt x="0" y="157"/>
                  </a:lnTo>
                  <a:close/>
                  <a:moveTo>
                    <a:pt x="89" y="145"/>
                  </a:moveTo>
                  <a:cubicBezTo>
                    <a:pt x="80" y="142"/>
                    <a:pt x="80" y="142"/>
                    <a:pt x="80" y="142"/>
                  </a:cubicBezTo>
                  <a:cubicBezTo>
                    <a:pt x="82" y="136"/>
                    <a:pt x="85" y="129"/>
                    <a:pt x="89" y="124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3" y="134"/>
                    <a:pt x="90" y="139"/>
                    <a:pt x="89" y="145"/>
                  </a:cubicBezTo>
                  <a:close/>
                  <a:moveTo>
                    <a:pt x="198" y="131"/>
                  </a:moveTo>
                  <a:cubicBezTo>
                    <a:pt x="194" y="126"/>
                    <a:pt x="189" y="122"/>
                    <a:pt x="184" y="118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95" y="115"/>
                    <a:pt x="200" y="120"/>
                    <a:pt x="205" y="125"/>
                  </a:cubicBezTo>
                  <a:lnTo>
                    <a:pt x="198" y="131"/>
                  </a:lnTo>
                  <a:close/>
                  <a:moveTo>
                    <a:pt x="11" y="126"/>
                  </a:moveTo>
                  <a:cubicBezTo>
                    <a:pt x="3" y="125"/>
                    <a:pt x="3" y="125"/>
                    <a:pt x="3" y="125"/>
                  </a:cubicBezTo>
                  <a:cubicBezTo>
                    <a:pt x="4" y="118"/>
                    <a:pt x="6" y="111"/>
                    <a:pt x="8" y="105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4" y="114"/>
                    <a:pt x="13" y="120"/>
                    <a:pt x="11" y="126"/>
                  </a:cubicBezTo>
                  <a:close/>
                  <a:moveTo>
                    <a:pt x="104" y="121"/>
                  </a:moveTo>
                  <a:cubicBezTo>
                    <a:pt x="98" y="114"/>
                    <a:pt x="98" y="114"/>
                    <a:pt x="98" y="114"/>
                  </a:cubicBezTo>
                  <a:cubicBezTo>
                    <a:pt x="103" y="110"/>
                    <a:pt x="109" y="106"/>
                    <a:pt x="115" y="103"/>
                  </a:cubicBezTo>
                  <a:cubicBezTo>
                    <a:pt x="119" y="110"/>
                    <a:pt x="119" y="110"/>
                    <a:pt x="119" y="110"/>
                  </a:cubicBezTo>
                  <a:cubicBezTo>
                    <a:pt x="113" y="113"/>
                    <a:pt x="108" y="116"/>
                    <a:pt x="104" y="121"/>
                  </a:cubicBezTo>
                  <a:close/>
                  <a:moveTo>
                    <a:pt x="175" y="113"/>
                  </a:moveTo>
                  <a:cubicBezTo>
                    <a:pt x="170" y="110"/>
                    <a:pt x="164" y="108"/>
                    <a:pt x="158" y="107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6" y="100"/>
                    <a:pt x="173" y="102"/>
                    <a:pt x="179" y="105"/>
                  </a:cubicBezTo>
                  <a:lnTo>
                    <a:pt x="175" y="113"/>
                  </a:lnTo>
                  <a:close/>
                  <a:moveTo>
                    <a:pt x="129" y="107"/>
                  </a:moveTo>
                  <a:cubicBezTo>
                    <a:pt x="127" y="98"/>
                    <a:pt x="127" y="98"/>
                    <a:pt x="127" y="98"/>
                  </a:cubicBezTo>
                  <a:cubicBezTo>
                    <a:pt x="132" y="97"/>
                    <a:pt x="137" y="96"/>
                    <a:pt x="143" y="96"/>
                  </a:cubicBezTo>
                  <a:cubicBezTo>
                    <a:pt x="144" y="96"/>
                    <a:pt x="146" y="96"/>
                    <a:pt x="147" y="96"/>
                  </a:cubicBezTo>
                  <a:cubicBezTo>
                    <a:pt x="147" y="105"/>
                    <a:pt x="147" y="105"/>
                    <a:pt x="147" y="105"/>
                  </a:cubicBezTo>
                  <a:cubicBezTo>
                    <a:pt x="145" y="105"/>
                    <a:pt x="144" y="105"/>
                    <a:pt x="143" y="105"/>
                  </a:cubicBezTo>
                  <a:cubicBezTo>
                    <a:pt x="138" y="105"/>
                    <a:pt x="133" y="106"/>
                    <a:pt x="129" y="107"/>
                  </a:cubicBezTo>
                  <a:close/>
                  <a:moveTo>
                    <a:pt x="20" y="97"/>
                  </a:moveTo>
                  <a:cubicBezTo>
                    <a:pt x="12" y="94"/>
                    <a:pt x="12" y="94"/>
                    <a:pt x="12" y="94"/>
                  </a:cubicBezTo>
                  <a:cubicBezTo>
                    <a:pt x="15" y="88"/>
                    <a:pt x="18" y="82"/>
                    <a:pt x="21" y="76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5" y="86"/>
                    <a:pt x="23" y="91"/>
                    <a:pt x="20" y="97"/>
                  </a:cubicBezTo>
                  <a:close/>
                  <a:moveTo>
                    <a:pt x="35" y="71"/>
                  </a:moveTo>
                  <a:cubicBezTo>
                    <a:pt x="28" y="66"/>
                    <a:pt x="28" y="66"/>
                    <a:pt x="28" y="66"/>
                  </a:cubicBezTo>
                  <a:cubicBezTo>
                    <a:pt x="31" y="60"/>
                    <a:pt x="36" y="55"/>
                    <a:pt x="40" y="50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2" y="61"/>
                    <a:pt x="38" y="65"/>
                    <a:pt x="35" y="71"/>
                  </a:cubicBezTo>
                  <a:close/>
                  <a:moveTo>
                    <a:pt x="54" y="48"/>
                  </a:moveTo>
                  <a:cubicBezTo>
                    <a:pt x="49" y="41"/>
                    <a:pt x="49" y="41"/>
                    <a:pt x="49" y="41"/>
                  </a:cubicBezTo>
                  <a:cubicBezTo>
                    <a:pt x="53" y="37"/>
                    <a:pt x="59" y="33"/>
                    <a:pt x="64" y="29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4" y="39"/>
                    <a:pt x="59" y="43"/>
                    <a:pt x="54" y="48"/>
                  </a:cubicBezTo>
                  <a:close/>
                  <a:moveTo>
                    <a:pt x="79" y="29"/>
                  </a:moveTo>
                  <a:cubicBezTo>
                    <a:pt x="74" y="22"/>
                    <a:pt x="74" y="22"/>
                    <a:pt x="74" y="22"/>
                  </a:cubicBezTo>
                  <a:cubicBezTo>
                    <a:pt x="80" y="19"/>
                    <a:pt x="86" y="15"/>
                    <a:pt x="92" y="13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0" y="23"/>
                    <a:pt x="84" y="26"/>
                    <a:pt x="79" y="29"/>
                  </a:cubicBezTo>
                  <a:close/>
                  <a:moveTo>
                    <a:pt x="106" y="17"/>
                  </a:moveTo>
                  <a:cubicBezTo>
                    <a:pt x="103" y="8"/>
                    <a:pt x="103" y="8"/>
                    <a:pt x="103" y="8"/>
                  </a:cubicBezTo>
                  <a:cubicBezTo>
                    <a:pt x="109" y="6"/>
                    <a:pt x="116" y="4"/>
                    <a:pt x="122" y="3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18" y="13"/>
                    <a:pt x="112" y="14"/>
                    <a:pt x="106" y="17"/>
                  </a:cubicBezTo>
                  <a:close/>
                  <a:moveTo>
                    <a:pt x="135" y="10"/>
                  </a:moveTo>
                  <a:cubicBezTo>
                    <a:pt x="134" y="1"/>
                    <a:pt x="134" y="1"/>
                    <a:pt x="134" y="1"/>
                  </a:cubicBezTo>
                  <a:cubicBezTo>
                    <a:pt x="141" y="0"/>
                    <a:pt x="147" y="0"/>
                    <a:pt x="153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4" y="9"/>
                    <a:pt x="154" y="9"/>
                    <a:pt x="154" y="9"/>
                  </a:cubicBezTo>
                  <a:cubicBezTo>
                    <a:pt x="153" y="9"/>
                    <a:pt x="153" y="9"/>
                    <a:pt x="153" y="9"/>
                  </a:cubicBezTo>
                  <a:cubicBezTo>
                    <a:pt x="147" y="9"/>
                    <a:pt x="141" y="9"/>
                    <a:pt x="135" y="10"/>
                  </a:cubicBezTo>
                  <a:close/>
                  <a:moveTo>
                    <a:pt x="435" y="9"/>
                  </a:moveTo>
                  <a:cubicBezTo>
                    <a:pt x="416" y="9"/>
                    <a:pt x="416" y="9"/>
                    <a:pt x="416" y="9"/>
                  </a:cubicBezTo>
                  <a:cubicBezTo>
                    <a:pt x="416" y="0"/>
                    <a:pt x="416" y="0"/>
                    <a:pt x="416" y="0"/>
                  </a:cubicBezTo>
                  <a:cubicBezTo>
                    <a:pt x="435" y="0"/>
                    <a:pt x="435" y="0"/>
                    <a:pt x="435" y="0"/>
                  </a:cubicBezTo>
                  <a:lnTo>
                    <a:pt x="435" y="9"/>
                  </a:lnTo>
                  <a:close/>
                  <a:moveTo>
                    <a:pt x="404" y="9"/>
                  </a:moveTo>
                  <a:cubicBezTo>
                    <a:pt x="385" y="9"/>
                    <a:pt x="385" y="9"/>
                    <a:pt x="385" y="9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404" y="0"/>
                    <a:pt x="404" y="0"/>
                    <a:pt x="404" y="0"/>
                  </a:cubicBezTo>
                  <a:lnTo>
                    <a:pt x="404" y="9"/>
                  </a:lnTo>
                  <a:close/>
                  <a:moveTo>
                    <a:pt x="373" y="9"/>
                  </a:moveTo>
                  <a:cubicBezTo>
                    <a:pt x="353" y="9"/>
                    <a:pt x="353" y="9"/>
                    <a:pt x="353" y="9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73" y="0"/>
                    <a:pt x="373" y="0"/>
                    <a:pt x="373" y="0"/>
                  </a:cubicBezTo>
                  <a:lnTo>
                    <a:pt x="373" y="9"/>
                  </a:lnTo>
                  <a:close/>
                  <a:moveTo>
                    <a:pt x="342" y="9"/>
                  </a:moveTo>
                  <a:cubicBezTo>
                    <a:pt x="322" y="9"/>
                    <a:pt x="322" y="9"/>
                    <a:pt x="322" y="9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342" y="0"/>
                    <a:pt x="342" y="0"/>
                    <a:pt x="342" y="0"/>
                  </a:cubicBezTo>
                  <a:lnTo>
                    <a:pt x="342" y="9"/>
                  </a:lnTo>
                  <a:close/>
                  <a:moveTo>
                    <a:pt x="310" y="9"/>
                  </a:moveTo>
                  <a:cubicBezTo>
                    <a:pt x="291" y="9"/>
                    <a:pt x="291" y="9"/>
                    <a:pt x="291" y="9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310" y="0"/>
                    <a:pt x="310" y="0"/>
                    <a:pt x="310" y="0"/>
                  </a:cubicBezTo>
                  <a:lnTo>
                    <a:pt x="310" y="9"/>
                  </a:lnTo>
                  <a:close/>
                  <a:moveTo>
                    <a:pt x="279" y="9"/>
                  </a:moveTo>
                  <a:cubicBezTo>
                    <a:pt x="260" y="9"/>
                    <a:pt x="260" y="9"/>
                    <a:pt x="260" y="9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79" y="0"/>
                    <a:pt x="279" y="0"/>
                    <a:pt x="279" y="0"/>
                  </a:cubicBezTo>
                  <a:lnTo>
                    <a:pt x="279" y="9"/>
                  </a:lnTo>
                  <a:close/>
                  <a:moveTo>
                    <a:pt x="248" y="9"/>
                  </a:moveTo>
                  <a:cubicBezTo>
                    <a:pt x="228" y="9"/>
                    <a:pt x="228" y="9"/>
                    <a:pt x="228" y="9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9"/>
                  </a:lnTo>
                  <a:close/>
                  <a:moveTo>
                    <a:pt x="217" y="9"/>
                  </a:moveTo>
                  <a:cubicBezTo>
                    <a:pt x="197" y="9"/>
                    <a:pt x="197" y="9"/>
                    <a:pt x="197" y="9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217" y="0"/>
                    <a:pt x="217" y="0"/>
                    <a:pt x="217" y="0"/>
                  </a:cubicBezTo>
                  <a:lnTo>
                    <a:pt x="217" y="9"/>
                  </a:lnTo>
                  <a:close/>
                  <a:moveTo>
                    <a:pt x="185" y="9"/>
                  </a:moveTo>
                  <a:cubicBezTo>
                    <a:pt x="166" y="9"/>
                    <a:pt x="166" y="9"/>
                    <a:pt x="166" y="9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85" y="0"/>
                    <a:pt x="185" y="0"/>
                    <a:pt x="185" y="0"/>
                  </a:cubicBezTo>
                  <a:lnTo>
                    <a:pt x="185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77" name="Freeform 13"/>
            <p:cNvSpPr>
              <a:spLocks noEditPoints="1"/>
            </p:cNvSpPr>
            <p:nvPr userDrawn="1"/>
          </p:nvSpPr>
          <p:spPr bwMode="auto">
            <a:xfrm>
              <a:off x="7261225" y="4391025"/>
              <a:ext cx="179387" cy="171450"/>
            </a:xfrm>
            <a:custGeom>
              <a:avLst/>
              <a:gdLst>
                <a:gd name="T0" fmla="*/ 181 w 200"/>
                <a:gd name="T1" fmla="*/ 193 h 193"/>
                <a:gd name="T2" fmla="*/ 200 w 200"/>
                <a:gd name="T3" fmla="*/ 184 h 193"/>
                <a:gd name="T4" fmla="*/ 169 w 200"/>
                <a:gd name="T5" fmla="*/ 193 h 193"/>
                <a:gd name="T6" fmla="*/ 150 w 200"/>
                <a:gd name="T7" fmla="*/ 184 h 193"/>
                <a:gd name="T8" fmla="*/ 169 w 200"/>
                <a:gd name="T9" fmla="*/ 193 h 193"/>
                <a:gd name="T10" fmla="*/ 119 w 200"/>
                <a:gd name="T11" fmla="*/ 193 h 193"/>
                <a:gd name="T12" fmla="*/ 138 w 200"/>
                <a:gd name="T13" fmla="*/ 184 h 193"/>
                <a:gd name="T14" fmla="*/ 107 w 200"/>
                <a:gd name="T15" fmla="*/ 193 h 193"/>
                <a:gd name="T16" fmla="*/ 87 w 200"/>
                <a:gd name="T17" fmla="*/ 192 h 193"/>
                <a:gd name="T18" fmla="*/ 99 w 200"/>
                <a:gd name="T19" fmla="*/ 184 h 193"/>
                <a:gd name="T20" fmla="*/ 107 w 200"/>
                <a:gd name="T21" fmla="*/ 193 h 193"/>
                <a:gd name="T22" fmla="*/ 56 w 200"/>
                <a:gd name="T23" fmla="*/ 183 h 193"/>
                <a:gd name="T24" fmla="*/ 77 w 200"/>
                <a:gd name="T25" fmla="*/ 182 h 193"/>
                <a:gd name="T26" fmla="*/ 45 w 200"/>
                <a:gd name="T27" fmla="*/ 177 h 193"/>
                <a:gd name="T28" fmla="*/ 36 w 200"/>
                <a:gd name="T29" fmla="*/ 158 h 193"/>
                <a:gd name="T30" fmla="*/ 45 w 200"/>
                <a:gd name="T31" fmla="*/ 177 h 193"/>
                <a:gd name="T32" fmla="*/ 11 w 200"/>
                <a:gd name="T33" fmla="*/ 137 h 193"/>
                <a:gd name="T34" fmla="*/ 28 w 200"/>
                <a:gd name="T35" fmla="*/ 149 h 193"/>
                <a:gd name="T36" fmla="*/ 99 w 200"/>
                <a:gd name="T37" fmla="*/ 127 h 193"/>
                <a:gd name="T38" fmla="*/ 91 w 200"/>
                <a:gd name="T39" fmla="*/ 117 h 193"/>
                <a:gd name="T40" fmla="*/ 110 w 200"/>
                <a:gd name="T41" fmla="*/ 126 h 193"/>
                <a:gd name="T42" fmla="*/ 6 w 200"/>
                <a:gd name="T43" fmla="*/ 126 h 193"/>
                <a:gd name="T44" fmla="*/ 10 w 200"/>
                <a:gd name="T45" fmla="*/ 105 h 193"/>
                <a:gd name="T46" fmla="*/ 6 w 200"/>
                <a:gd name="T47" fmla="*/ 126 h 193"/>
                <a:gd name="T48" fmla="*/ 118 w 200"/>
                <a:gd name="T49" fmla="*/ 114 h 193"/>
                <a:gd name="T50" fmla="*/ 139 w 200"/>
                <a:gd name="T51" fmla="*/ 110 h 193"/>
                <a:gd name="T52" fmla="*/ 77 w 200"/>
                <a:gd name="T53" fmla="*/ 121 h 193"/>
                <a:gd name="T54" fmla="*/ 68 w 200"/>
                <a:gd name="T55" fmla="*/ 101 h 193"/>
                <a:gd name="T56" fmla="*/ 77 w 200"/>
                <a:gd name="T57" fmla="*/ 121 h 193"/>
                <a:gd name="T58" fmla="*/ 140 w 200"/>
                <a:gd name="T59" fmla="*/ 96 h 193"/>
                <a:gd name="T60" fmla="*/ 155 w 200"/>
                <a:gd name="T61" fmla="*/ 81 h 193"/>
                <a:gd name="T62" fmla="*/ 0 w 200"/>
                <a:gd name="T63" fmla="*/ 94 h 193"/>
                <a:gd name="T64" fmla="*/ 1 w 200"/>
                <a:gd name="T65" fmla="*/ 74 h 193"/>
                <a:gd name="T66" fmla="*/ 9 w 200"/>
                <a:gd name="T67" fmla="*/ 86 h 193"/>
                <a:gd name="T68" fmla="*/ 0 w 200"/>
                <a:gd name="T69" fmla="*/ 94 h 193"/>
                <a:gd name="T70" fmla="*/ 144 w 200"/>
                <a:gd name="T71" fmla="*/ 51 h 193"/>
                <a:gd name="T72" fmla="*/ 156 w 200"/>
                <a:gd name="T73" fmla="*/ 68 h 193"/>
                <a:gd name="T74" fmla="*/ 12 w 200"/>
                <a:gd name="T75" fmla="*/ 64 h 193"/>
                <a:gd name="T76" fmla="*/ 12 w 200"/>
                <a:gd name="T77" fmla="*/ 43 h 193"/>
                <a:gd name="T78" fmla="*/ 12 w 200"/>
                <a:gd name="T79" fmla="*/ 64 h 193"/>
                <a:gd name="T80" fmla="*/ 129 w 200"/>
                <a:gd name="T81" fmla="*/ 26 h 193"/>
                <a:gd name="T82" fmla="*/ 148 w 200"/>
                <a:gd name="T83" fmla="*/ 37 h 193"/>
                <a:gd name="T84" fmla="*/ 25 w 200"/>
                <a:gd name="T85" fmla="*/ 38 h 193"/>
                <a:gd name="T86" fmla="*/ 33 w 200"/>
                <a:gd name="T87" fmla="*/ 18 h 193"/>
                <a:gd name="T88" fmla="*/ 25 w 200"/>
                <a:gd name="T89" fmla="*/ 38 h 193"/>
                <a:gd name="T90" fmla="*/ 104 w 200"/>
                <a:gd name="T91" fmla="*/ 11 h 193"/>
                <a:gd name="T92" fmla="*/ 125 w 200"/>
                <a:gd name="T93" fmla="*/ 12 h 193"/>
                <a:gd name="T94" fmla="*/ 47 w 200"/>
                <a:gd name="T95" fmla="*/ 19 h 193"/>
                <a:gd name="T96" fmla="*/ 62 w 200"/>
                <a:gd name="T97" fmla="*/ 3 h 193"/>
                <a:gd name="T98" fmla="*/ 47 w 200"/>
                <a:gd name="T99" fmla="*/ 19 h 193"/>
                <a:gd name="T100" fmla="*/ 74 w 200"/>
                <a:gd name="T101" fmla="*/ 1 h 193"/>
                <a:gd name="T102" fmla="*/ 94 w 200"/>
                <a:gd name="T103" fmla="*/ 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0" h="193">
                  <a:moveTo>
                    <a:pt x="200" y="193"/>
                  </a:moveTo>
                  <a:cubicBezTo>
                    <a:pt x="181" y="193"/>
                    <a:pt x="181" y="193"/>
                    <a:pt x="181" y="193"/>
                  </a:cubicBezTo>
                  <a:cubicBezTo>
                    <a:pt x="181" y="184"/>
                    <a:pt x="181" y="184"/>
                    <a:pt x="181" y="184"/>
                  </a:cubicBezTo>
                  <a:cubicBezTo>
                    <a:pt x="200" y="184"/>
                    <a:pt x="200" y="184"/>
                    <a:pt x="200" y="184"/>
                  </a:cubicBezTo>
                  <a:lnTo>
                    <a:pt x="200" y="193"/>
                  </a:lnTo>
                  <a:close/>
                  <a:moveTo>
                    <a:pt x="169" y="193"/>
                  </a:moveTo>
                  <a:cubicBezTo>
                    <a:pt x="150" y="193"/>
                    <a:pt x="150" y="193"/>
                    <a:pt x="150" y="193"/>
                  </a:cubicBezTo>
                  <a:cubicBezTo>
                    <a:pt x="150" y="184"/>
                    <a:pt x="150" y="184"/>
                    <a:pt x="150" y="184"/>
                  </a:cubicBezTo>
                  <a:cubicBezTo>
                    <a:pt x="169" y="184"/>
                    <a:pt x="169" y="184"/>
                    <a:pt x="169" y="184"/>
                  </a:cubicBezTo>
                  <a:lnTo>
                    <a:pt x="169" y="193"/>
                  </a:lnTo>
                  <a:close/>
                  <a:moveTo>
                    <a:pt x="138" y="193"/>
                  </a:moveTo>
                  <a:cubicBezTo>
                    <a:pt x="119" y="193"/>
                    <a:pt x="119" y="193"/>
                    <a:pt x="119" y="193"/>
                  </a:cubicBezTo>
                  <a:cubicBezTo>
                    <a:pt x="119" y="184"/>
                    <a:pt x="119" y="184"/>
                    <a:pt x="119" y="184"/>
                  </a:cubicBezTo>
                  <a:cubicBezTo>
                    <a:pt x="138" y="184"/>
                    <a:pt x="138" y="184"/>
                    <a:pt x="138" y="184"/>
                  </a:cubicBezTo>
                  <a:lnTo>
                    <a:pt x="138" y="193"/>
                  </a:lnTo>
                  <a:close/>
                  <a:moveTo>
                    <a:pt x="107" y="193"/>
                  </a:moveTo>
                  <a:cubicBezTo>
                    <a:pt x="99" y="193"/>
                    <a:pt x="99" y="193"/>
                    <a:pt x="99" y="193"/>
                  </a:cubicBezTo>
                  <a:cubicBezTo>
                    <a:pt x="95" y="193"/>
                    <a:pt x="91" y="193"/>
                    <a:pt x="87" y="192"/>
                  </a:cubicBezTo>
                  <a:cubicBezTo>
                    <a:pt x="88" y="184"/>
                    <a:pt x="88" y="184"/>
                    <a:pt x="88" y="184"/>
                  </a:cubicBezTo>
                  <a:cubicBezTo>
                    <a:pt x="92" y="184"/>
                    <a:pt x="95" y="184"/>
                    <a:pt x="99" y="184"/>
                  </a:cubicBezTo>
                  <a:cubicBezTo>
                    <a:pt x="107" y="184"/>
                    <a:pt x="107" y="184"/>
                    <a:pt x="107" y="184"/>
                  </a:cubicBezTo>
                  <a:lnTo>
                    <a:pt x="107" y="193"/>
                  </a:lnTo>
                  <a:close/>
                  <a:moveTo>
                    <a:pt x="75" y="190"/>
                  </a:moveTo>
                  <a:cubicBezTo>
                    <a:pt x="68" y="189"/>
                    <a:pt x="62" y="186"/>
                    <a:pt x="56" y="183"/>
                  </a:cubicBezTo>
                  <a:cubicBezTo>
                    <a:pt x="59" y="175"/>
                    <a:pt x="59" y="175"/>
                    <a:pt x="59" y="175"/>
                  </a:cubicBezTo>
                  <a:cubicBezTo>
                    <a:pt x="65" y="178"/>
                    <a:pt x="71" y="180"/>
                    <a:pt x="77" y="182"/>
                  </a:cubicBezTo>
                  <a:lnTo>
                    <a:pt x="75" y="190"/>
                  </a:lnTo>
                  <a:close/>
                  <a:moveTo>
                    <a:pt x="45" y="177"/>
                  </a:moveTo>
                  <a:cubicBezTo>
                    <a:pt x="39" y="173"/>
                    <a:pt x="34" y="169"/>
                    <a:pt x="29" y="164"/>
                  </a:cubicBezTo>
                  <a:cubicBezTo>
                    <a:pt x="36" y="158"/>
                    <a:pt x="36" y="158"/>
                    <a:pt x="36" y="158"/>
                  </a:cubicBezTo>
                  <a:cubicBezTo>
                    <a:pt x="40" y="162"/>
                    <a:pt x="45" y="166"/>
                    <a:pt x="50" y="170"/>
                  </a:cubicBezTo>
                  <a:lnTo>
                    <a:pt x="45" y="177"/>
                  </a:lnTo>
                  <a:close/>
                  <a:moveTo>
                    <a:pt x="22" y="155"/>
                  </a:moveTo>
                  <a:cubicBezTo>
                    <a:pt x="18" y="149"/>
                    <a:pt x="14" y="143"/>
                    <a:pt x="11" y="137"/>
                  </a:cubicBezTo>
                  <a:cubicBezTo>
                    <a:pt x="19" y="133"/>
                    <a:pt x="19" y="133"/>
                    <a:pt x="19" y="133"/>
                  </a:cubicBezTo>
                  <a:cubicBezTo>
                    <a:pt x="22" y="139"/>
                    <a:pt x="25" y="144"/>
                    <a:pt x="28" y="149"/>
                  </a:cubicBezTo>
                  <a:lnTo>
                    <a:pt x="22" y="155"/>
                  </a:lnTo>
                  <a:close/>
                  <a:moveTo>
                    <a:pt x="99" y="127"/>
                  </a:moveTo>
                  <a:cubicBezTo>
                    <a:pt x="96" y="127"/>
                    <a:pt x="92" y="126"/>
                    <a:pt x="89" y="125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6" y="118"/>
                    <a:pt x="102" y="118"/>
                    <a:pt x="108" y="117"/>
                  </a:cubicBezTo>
                  <a:cubicBezTo>
                    <a:pt x="110" y="126"/>
                    <a:pt x="110" y="126"/>
                    <a:pt x="110" y="126"/>
                  </a:cubicBezTo>
                  <a:cubicBezTo>
                    <a:pt x="106" y="126"/>
                    <a:pt x="103" y="127"/>
                    <a:pt x="99" y="127"/>
                  </a:cubicBezTo>
                  <a:close/>
                  <a:moveTo>
                    <a:pt x="6" y="126"/>
                  </a:moveTo>
                  <a:cubicBezTo>
                    <a:pt x="4" y="120"/>
                    <a:pt x="3" y="113"/>
                    <a:pt x="1" y="106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11" y="111"/>
                    <a:pt x="13" y="117"/>
                    <a:pt x="15" y="123"/>
                  </a:cubicBezTo>
                  <a:lnTo>
                    <a:pt x="6" y="126"/>
                  </a:lnTo>
                  <a:close/>
                  <a:moveTo>
                    <a:pt x="122" y="122"/>
                  </a:moveTo>
                  <a:cubicBezTo>
                    <a:pt x="118" y="114"/>
                    <a:pt x="118" y="114"/>
                    <a:pt x="118" y="114"/>
                  </a:cubicBezTo>
                  <a:cubicBezTo>
                    <a:pt x="124" y="112"/>
                    <a:pt x="129" y="108"/>
                    <a:pt x="133" y="104"/>
                  </a:cubicBezTo>
                  <a:cubicBezTo>
                    <a:pt x="139" y="110"/>
                    <a:pt x="139" y="110"/>
                    <a:pt x="139" y="110"/>
                  </a:cubicBezTo>
                  <a:cubicBezTo>
                    <a:pt x="134" y="115"/>
                    <a:pt x="128" y="119"/>
                    <a:pt x="122" y="122"/>
                  </a:cubicBezTo>
                  <a:close/>
                  <a:moveTo>
                    <a:pt x="77" y="121"/>
                  </a:moveTo>
                  <a:cubicBezTo>
                    <a:pt x="70" y="117"/>
                    <a:pt x="65" y="112"/>
                    <a:pt x="61" y="106"/>
                  </a:cubicBezTo>
                  <a:cubicBezTo>
                    <a:pt x="68" y="101"/>
                    <a:pt x="68" y="101"/>
                    <a:pt x="68" y="101"/>
                  </a:cubicBezTo>
                  <a:cubicBezTo>
                    <a:pt x="71" y="106"/>
                    <a:pt x="76" y="110"/>
                    <a:pt x="81" y="113"/>
                  </a:cubicBezTo>
                  <a:lnTo>
                    <a:pt x="77" y="121"/>
                  </a:lnTo>
                  <a:close/>
                  <a:moveTo>
                    <a:pt x="147" y="100"/>
                  </a:moveTo>
                  <a:cubicBezTo>
                    <a:pt x="140" y="96"/>
                    <a:pt x="140" y="96"/>
                    <a:pt x="140" y="96"/>
                  </a:cubicBezTo>
                  <a:cubicBezTo>
                    <a:pt x="143" y="91"/>
                    <a:pt x="145" y="85"/>
                    <a:pt x="146" y="79"/>
                  </a:cubicBezTo>
                  <a:cubicBezTo>
                    <a:pt x="155" y="81"/>
                    <a:pt x="155" y="81"/>
                    <a:pt x="155" y="81"/>
                  </a:cubicBezTo>
                  <a:cubicBezTo>
                    <a:pt x="154" y="88"/>
                    <a:pt x="151" y="94"/>
                    <a:pt x="147" y="100"/>
                  </a:cubicBezTo>
                  <a:close/>
                  <a:moveTo>
                    <a:pt x="0" y="94"/>
                  </a:moveTo>
                  <a:cubicBezTo>
                    <a:pt x="0" y="92"/>
                    <a:pt x="0" y="89"/>
                    <a:pt x="0" y="86"/>
                  </a:cubicBezTo>
                  <a:cubicBezTo>
                    <a:pt x="0" y="82"/>
                    <a:pt x="0" y="78"/>
                    <a:pt x="1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9"/>
                    <a:pt x="9" y="83"/>
                    <a:pt x="9" y="86"/>
                  </a:cubicBezTo>
                  <a:cubicBezTo>
                    <a:pt x="9" y="89"/>
                    <a:pt x="9" y="91"/>
                    <a:pt x="9" y="94"/>
                  </a:cubicBezTo>
                  <a:lnTo>
                    <a:pt x="0" y="94"/>
                  </a:lnTo>
                  <a:close/>
                  <a:moveTo>
                    <a:pt x="147" y="69"/>
                  </a:moveTo>
                  <a:cubicBezTo>
                    <a:pt x="147" y="62"/>
                    <a:pt x="146" y="56"/>
                    <a:pt x="144" y="51"/>
                  </a:cubicBezTo>
                  <a:cubicBezTo>
                    <a:pt x="153" y="48"/>
                    <a:pt x="153" y="48"/>
                    <a:pt x="153" y="48"/>
                  </a:cubicBezTo>
                  <a:cubicBezTo>
                    <a:pt x="155" y="55"/>
                    <a:pt x="156" y="61"/>
                    <a:pt x="156" y="68"/>
                  </a:cubicBezTo>
                  <a:lnTo>
                    <a:pt x="147" y="69"/>
                  </a:lnTo>
                  <a:close/>
                  <a:moveTo>
                    <a:pt x="12" y="64"/>
                  </a:moveTo>
                  <a:cubicBezTo>
                    <a:pt x="3" y="62"/>
                    <a:pt x="3" y="62"/>
                    <a:pt x="3" y="62"/>
                  </a:cubicBezTo>
                  <a:cubicBezTo>
                    <a:pt x="5" y="55"/>
                    <a:pt x="8" y="49"/>
                    <a:pt x="12" y="43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6" y="53"/>
                    <a:pt x="13" y="58"/>
                    <a:pt x="12" y="64"/>
                  </a:cubicBezTo>
                  <a:close/>
                  <a:moveTo>
                    <a:pt x="140" y="41"/>
                  </a:moveTo>
                  <a:cubicBezTo>
                    <a:pt x="137" y="35"/>
                    <a:pt x="133" y="30"/>
                    <a:pt x="129" y="26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40" y="25"/>
                    <a:pt x="144" y="30"/>
                    <a:pt x="148" y="37"/>
                  </a:cubicBezTo>
                  <a:lnTo>
                    <a:pt x="140" y="41"/>
                  </a:lnTo>
                  <a:close/>
                  <a:moveTo>
                    <a:pt x="25" y="38"/>
                  </a:moveTo>
                  <a:cubicBezTo>
                    <a:pt x="18" y="33"/>
                    <a:pt x="18" y="33"/>
                    <a:pt x="18" y="33"/>
                  </a:cubicBezTo>
                  <a:cubicBezTo>
                    <a:pt x="23" y="27"/>
                    <a:pt x="28" y="23"/>
                    <a:pt x="33" y="18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3" y="29"/>
                    <a:pt x="29" y="33"/>
                    <a:pt x="25" y="38"/>
                  </a:cubicBezTo>
                  <a:close/>
                  <a:moveTo>
                    <a:pt x="121" y="19"/>
                  </a:moveTo>
                  <a:cubicBezTo>
                    <a:pt x="116" y="16"/>
                    <a:pt x="110" y="13"/>
                    <a:pt x="104" y="11"/>
                  </a:cubicBezTo>
                  <a:cubicBezTo>
                    <a:pt x="107" y="3"/>
                    <a:pt x="107" y="3"/>
                    <a:pt x="107" y="3"/>
                  </a:cubicBezTo>
                  <a:cubicBezTo>
                    <a:pt x="113" y="5"/>
                    <a:pt x="120" y="8"/>
                    <a:pt x="125" y="12"/>
                  </a:cubicBezTo>
                  <a:lnTo>
                    <a:pt x="121" y="19"/>
                  </a:lnTo>
                  <a:close/>
                  <a:moveTo>
                    <a:pt x="47" y="19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9" y="8"/>
                    <a:pt x="55" y="5"/>
                    <a:pt x="62" y="3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59" y="13"/>
                    <a:pt x="53" y="16"/>
                    <a:pt x="47" y="19"/>
                  </a:cubicBezTo>
                  <a:close/>
                  <a:moveTo>
                    <a:pt x="75" y="9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81" y="0"/>
                    <a:pt x="88" y="0"/>
                    <a:pt x="95" y="1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8" y="8"/>
                    <a:pt x="81" y="9"/>
                    <a:pt x="7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78" name="Freeform 14"/>
            <p:cNvSpPr>
              <a:spLocks noEditPoints="1"/>
            </p:cNvSpPr>
            <p:nvPr userDrawn="1"/>
          </p:nvSpPr>
          <p:spPr bwMode="auto">
            <a:xfrm>
              <a:off x="7712075" y="4806950"/>
              <a:ext cx="309562" cy="139700"/>
            </a:xfrm>
            <a:custGeom>
              <a:avLst/>
              <a:gdLst>
                <a:gd name="T0" fmla="*/ 169 w 346"/>
                <a:gd name="T1" fmla="*/ 156 h 156"/>
                <a:gd name="T2" fmla="*/ 189 w 346"/>
                <a:gd name="T3" fmla="*/ 147 h 156"/>
                <a:gd name="T4" fmla="*/ 157 w 346"/>
                <a:gd name="T5" fmla="*/ 155 h 156"/>
                <a:gd name="T6" fmla="*/ 158 w 346"/>
                <a:gd name="T7" fmla="*/ 147 h 156"/>
                <a:gd name="T8" fmla="*/ 201 w 346"/>
                <a:gd name="T9" fmla="*/ 146 h 156"/>
                <a:gd name="T10" fmla="*/ 201 w 346"/>
                <a:gd name="T11" fmla="*/ 155 h 156"/>
                <a:gd name="T12" fmla="*/ 107 w 346"/>
                <a:gd name="T13" fmla="*/ 141 h 156"/>
                <a:gd name="T14" fmla="*/ 233 w 346"/>
                <a:gd name="T15" fmla="*/ 151 h 156"/>
                <a:gd name="T16" fmla="*/ 253 w 346"/>
                <a:gd name="T17" fmla="*/ 147 h 156"/>
                <a:gd name="T18" fmla="*/ 74 w 346"/>
                <a:gd name="T19" fmla="*/ 142 h 156"/>
                <a:gd name="T20" fmla="*/ 94 w 346"/>
                <a:gd name="T21" fmla="*/ 147 h 156"/>
                <a:gd name="T22" fmla="*/ 281 w 346"/>
                <a:gd name="T23" fmla="*/ 130 h 156"/>
                <a:gd name="T24" fmla="*/ 63 w 346"/>
                <a:gd name="T25" fmla="*/ 138 h 156"/>
                <a:gd name="T26" fmla="*/ 66 w 346"/>
                <a:gd name="T27" fmla="*/ 130 h 156"/>
                <a:gd name="T28" fmla="*/ 291 w 346"/>
                <a:gd name="T29" fmla="*/ 126 h 156"/>
                <a:gd name="T30" fmla="*/ 295 w 346"/>
                <a:gd name="T31" fmla="*/ 134 h 156"/>
                <a:gd name="T32" fmla="*/ 23 w 346"/>
                <a:gd name="T33" fmla="*/ 106 h 156"/>
                <a:gd name="T34" fmla="*/ 323 w 346"/>
                <a:gd name="T35" fmla="*/ 117 h 156"/>
                <a:gd name="T36" fmla="*/ 338 w 346"/>
                <a:gd name="T37" fmla="*/ 102 h 156"/>
                <a:gd name="T38" fmla="*/ 0 w 346"/>
                <a:gd name="T39" fmla="*/ 83 h 156"/>
                <a:gd name="T40" fmla="*/ 9 w 346"/>
                <a:gd name="T41" fmla="*/ 103 h 156"/>
                <a:gd name="T42" fmla="*/ 338 w 346"/>
                <a:gd name="T43" fmla="*/ 78 h 156"/>
                <a:gd name="T44" fmla="*/ 346 w 346"/>
                <a:gd name="T45" fmla="*/ 78 h 156"/>
                <a:gd name="T46" fmla="*/ 1 w 346"/>
                <a:gd name="T47" fmla="*/ 70 h 156"/>
                <a:gd name="T48" fmla="*/ 9 w 346"/>
                <a:gd name="T49" fmla="*/ 72 h 156"/>
                <a:gd name="T50" fmla="*/ 326 w 346"/>
                <a:gd name="T51" fmla="*/ 41 h 156"/>
                <a:gd name="T52" fmla="*/ 25 w 346"/>
                <a:gd name="T53" fmla="*/ 48 h 156"/>
                <a:gd name="T54" fmla="*/ 41 w 346"/>
                <a:gd name="T55" fmla="*/ 37 h 156"/>
                <a:gd name="T56" fmla="*/ 295 w 346"/>
                <a:gd name="T57" fmla="*/ 32 h 156"/>
                <a:gd name="T58" fmla="*/ 311 w 346"/>
                <a:gd name="T59" fmla="*/ 41 h 156"/>
                <a:gd name="T60" fmla="*/ 66 w 346"/>
                <a:gd name="T61" fmla="*/ 17 h 156"/>
                <a:gd name="T62" fmla="*/ 284 w 346"/>
                <a:gd name="T63" fmla="*/ 27 h 156"/>
                <a:gd name="T64" fmla="*/ 287 w 346"/>
                <a:gd name="T65" fmla="*/ 19 h 156"/>
                <a:gd name="T66" fmla="*/ 77 w 346"/>
                <a:gd name="T67" fmla="*/ 13 h 156"/>
                <a:gd name="T68" fmla="*/ 80 w 346"/>
                <a:gd name="T69" fmla="*/ 21 h 156"/>
                <a:gd name="T70" fmla="*/ 237 w 346"/>
                <a:gd name="T71" fmla="*/ 6 h 156"/>
                <a:gd name="T72" fmla="*/ 110 w 346"/>
                <a:gd name="T73" fmla="*/ 14 h 156"/>
                <a:gd name="T74" fmla="*/ 130 w 346"/>
                <a:gd name="T75" fmla="*/ 12 h 156"/>
                <a:gd name="T76" fmla="*/ 204 w 346"/>
                <a:gd name="T77" fmla="*/ 10 h 156"/>
                <a:gd name="T78" fmla="*/ 224 w 346"/>
                <a:gd name="T79" fmla="*/ 12 h 156"/>
                <a:gd name="T80" fmla="*/ 160 w 346"/>
                <a:gd name="T81" fmla="*/ 1 h 156"/>
                <a:gd name="T82" fmla="*/ 193 w 346"/>
                <a:gd name="T83" fmla="*/ 10 h 156"/>
                <a:gd name="T84" fmla="*/ 172 w 346"/>
                <a:gd name="T85" fmla="*/ 0 h 156"/>
                <a:gd name="T86" fmla="*/ 193 w 346"/>
                <a:gd name="T87" fmla="*/ 1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6" h="156">
                  <a:moveTo>
                    <a:pt x="173" y="156"/>
                  </a:moveTo>
                  <a:cubicBezTo>
                    <a:pt x="173" y="156"/>
                    <a:pt x="173" y="156"/>
                    <a:pt x="173" y="156"/>
                  </a:cubicBezTo>
                  <a:cubicBezTo>
                    <a:pt x="169" y="156"/>
                    <a:pt x="169" y="156"/>
                    <a:pt x="169" y="156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3" y="147"/>
                    <a:pt x="173" y="147"/>
                    <a:pt x="173" y="147"/>
                  </a:cubicBezTo>
                  <a:cubicBezTo>
                    <a:pt x="178" y="147"/>
                    <a:pt x="184" y="147"/>
                    <a:pt x="189" y="147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84" y="156"/>
                    <a:pt x="179" y="156"/>
                    <a:pt x="173" y="156"/>
                  </a:cubicBezTo>
                  <a:close/>
                  <a:moveTo>
                    <a:pt x="157" y="155"/>
                  </a:moveTo>
                  <a:cubicBezTo>
                    <a:pt x="151" y="155"/>
                    <a:pt x="144" y="155"/>
                    <a:pt x="137" y="154"/>
                  </a:cubicBezTo>
                  <a:cubicBezTo>
                    <a:pt x="138" y="146"/>
                    <a:pt x="138" y="146"/>
                    <a:pt x="138" y="146"/>
                  </a:cubicBezTo>
                  <a:cubicBezTo>
                    <a:pt x="145" y="146"/>
                    <a:pt x="151" y="147"/>
                    <a:pt x="158" y="147"/>
                  </a:cubicBezTo>
                  <a:lnTo>
                    <a:pt x="157" y="155"/>
                  </a:lnTo>
                  <a:close/>
                  <a:moveTo>
                    <a:pt x="201" y="155"/>
                  </a:moveTo>
                  <a:cubicBezTo>
                    <a:pt x="201" y="146"/>
                    <a:pt x="201" y="146"/>
                    <a:pt x="201" y="146"/>
                  </a:cubicBezTo>
                  <a:cubicBezTo>
                    <a:pt x="207" y="146"/>
                    <a:pt x="214" y="145"/>
                    <a:pt x="220" y="144"/>
                  </a:cubicBezTo>
                  <a:cubicBezTo>
                    <a:pt x="221" y="153"/>
                    <a:pt x="221" y="153"/>
                    <a:pt x="221" y="153"/>
                  </a:cubicBezTo>
                  <a:cubicBezTo>
                    <a:pt x="215" y="154"/>
                    <a:pt x="208" y="154"/>
                    <a:pt x="201" y="155"/>
                  </a:cubicBezTo>
                  <a:close/>
                  <a:moveTo>
                    <a:pt x="125" y="153"/>
                  </a:moveTo>
                  <a:cubicBezTo>
                    <a:pt x="119" y="152"/>
                    <a:pt x="112" y="151"/>
                    <a:pt x="106" y="150"/>
                  </a:cubicBezTo>
                  <a:cubicBezTo>
                    <a:pt x="107" y="141"/>
                    <a:pt x="107" y="141"/>
                    <a:pt x="107" y="141"/>
                  </a:cubicBezTo>
                  <a:cubicBezTo>
                    <a:pt x="113" y="142"/>
                    <a:pt x="120" y="143"/>
                    <a:pt x="126" y="144"/>
                  </a:cubicBezTo>
                  <a:lnTo>
                    <a:pt x="125" y="153"/>
                  </a:lnTo>
                  <a:close/>
                  <a:moveTo>
                    <a:pt x="233" y="151"/>
                  </a:moveTo>
                  <a:cubicBezTo>
                    <a:pt x="232" y="143"/>
                    <a:pt x="232" y="143"/>
                    <a:pt x="232" y="143"/>
                  </a:cubicBezTo>
                  <a:cubicBezTo>
                    <a:pt x="238" y="141"/>
                    <a:pt x="245" y="140"/>
                    <a:pt x="251" y="139"/>
                  </a:cubicBezTo>
                  <a:cubicBezTo>
                    <a:pt x="253" y="147"/>
                    <a:pt x="253" y="147"/>
                    <a:pt x="253" y="147"/>
                  </a:cubicBezTo>
                  <a:cubicBezTo>
                    <a:pt x="246" y="149"/>
                    <a:pt x="240" y="150"/>
                    <a:pt x="233" y="151"/>
                  </a:cubicBezTo>
                  <a:close/>
                  <a:moveTo>
                    <a:pt x="94" y="147"/>
                  </a:moveTo>
                  <a:cubicBezTo>
                    <a:pt x="87" y="146"/>
                    <a:pt x="81" y="144"/>
                    <a:pt x="74" y="142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83" y="136"/>
                    <a:pt x="89" y="137"/>
                    <a:pt x="96" y="139"/>
                  </a:cubicBezTo>
                  <a:lnTo>
                    <a:pt x="94" y="147"/>
                  </a:lnTo>
                  <a:close/>
                  <a:moveTo>
                    <a:pt x="264" y="144"/>
                  </a:moveTo>
                  <a:cubicBezTo>
                    <a:pt x="262" y="136"/>
                    <a:pt x="262" y="136"/>
                    <a:pt x="262" y="136"/>
                  </a:cubicBezTo>
                  <a:cubicBezTo>
                    <a:pt x="269" y="134"/>
                    <a:pt x="275" y="132"/>
                    <a:pt x="281" y="130"/>
                  </a:cubicBezTo>
                  <a:cubicBezTo>
                    <a:pt x="284" y="138"/>
                    <a:pt x="284" y="138"/>
                    <a:pt x="284" y="138"/>
                  </a:cubicBezTo>
                  <a:cubicBezTo>
                    <a:pt x="278" y="140"/>
                    <a:pt x="271" y="142"/>
                    <a:pt x="264" y="144"/>
                  </a:cubicBezTo>
                  <a:close/>
                  <a:moveTo>
                    <a:pt x="63" y="138"/>
                  </a:moveTo>
                  <a:cubicBezTo>
                    <a:pt x="56" y="136"/>
                    <a:pt x="50" y="133"/>
                    <a:pt x="44" y="130"/>
                  </a:cubicBezTo>
                  <a:cubicBezTo>
                    <a:pt x="48" y="123"/>
                    <a:pt x="48" y="123"/>
                    <a:pt x="48" y="123"/>
                  </a:cubicBezTo>
                  <a:cubicBezTo>
                    <a:pt x="54" y="125"/>
                    <a:pt x="60" y="128"/>
                    <a:pt x="66" y="130"/>
                  </a:cubicBezTo>
                  <a:lnTo>
                    <a:pt x="63" y="138"/>
                  </a:lnTo>
                  <a:close/>
                  <a:moveTo>
                    <a:pt x="295" y="134"/>
                  </a:moveTo>
                  <a:cubicBezTo>
                    <a:pt x="291" y="126"/>
                    <a:pt x="291" y="126"/>
                    <a:pt x="291" y="126"/>
                  </a:cubicBezTo>
                  <a:cubicBezTo>
                    <a:pt x="298" y="123"/>
                    <a:pt x="303" y="120"/>
                    <a:pt x="308" y="117"/>
                  </a:cubicBezTo>
                  <a:cubicBezTo>
                    <a:pt x="313" y="124"/>
                    <a:pt x="313" y="124"/>
                    <a:pt x="313" y="124"/>
                  </a:cubicBezTo>
                  <a:cubicBezTo>
                    <a:pt x="308" y="128"/>
                    <a:pt x="301" y="131"/>
                    <a:pt x="295" y="134"/>
                  </a:cubicBezTo>
                  <a:close/>
                  <a:moveTo>
                    <a:pt x="34" y="125"/>
                  </a:moveTo>
                  <a:cubicBezTo>
                    <a:pt x="27" y="121"/>
                    <a:pt x="22" y="117"/>
                    <a:pt x="17" y="112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27" y="110"/>
                    <a:pt x="32" y="114"/>
                    <a:pt x="38" y="117"/>
                  </a:cubicBezTo>
                  <a:lnTo>
                    <a:pt x="34" y="125"/>
                  </a:lnTo>
                  <a:close/>
                  <a:moveTo>
                    <a:pt x="323" y="117"/>
                  </a:moveTo>
                  <a:cubicBezTo>
                    <a:pt x="318" y="111"/>
                    <a:pt x="318" y="111"/>
                    <a:pt x="318" y="111"/>
                  </a:cubicBezTo>
                  <a:cubicBezTo>
                    <a:pt x="323" y="106"/>
                    <a:pt x="328" y="102"/>
                    <a:pt x="331" y="97"/>
                  </a:cubicBezTo>
                  <a:cubicBezTo>
                    <a:pt x="338" y="102"/>
                    <a:pt x="338" y="102"/>
                    <a:pt x="338" y="102"/>
                  </a:cubicBezTo>
                  <a:cubicBezTo>
                    <a:pt x="334" y="108"/>
                    <a:pt x="329" y="113"/>
                    <a:pt x="323" y="117"/>
                  </a:cubicBezTo>
                  <a:close/>
                  <a:moveTo>
                    <a:pt x="9" y="103"/>
                  </a:moveTo>
                  <a:cubicBezTo>
                    <a:pt x="4" y="97"/>
                    <a:pt x="1" y="90"/>
                    <a:pt x="0" y="83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9" y="87"/>
                    <a:pt x="12" y="93"/>
                    <a:pt x="15" y="98"/>
                  </a:cubicBezTo>
                  <a:lnTo>
                    <a:pt x="9" y="103"/>
                  </a:lnTo>
                  <a:close/>
                  <a:moveTo>
                    <a:pt x="344" y="91"/>
                  </a:moveTo>
                  <a:cubicBezTo>
                    <a:pt x="336" y="88"/>
                    <a:pt x="336" y="88"/>
                    <a:pt x="336" y="88"/>
                  </a:cubicBezTo>
                  <a:cubicBezTo>
                    <a:pt x="337" y="85"/>
                    <a:pt x="338" y="81"/>
                    <a:pt x="338" y="78"/>
                  </a:cubicBezTo>
                  <a:cubicBezTo>
                    <a:pt x="338" y="76"/>
                    <a:pt x="337" y="73"/>
                    <a:pt x="337" y="71"/>
                  </a:cubicBezTo>
                  <a:cubicBezTo>
                    <a:pt x="345" y="69"/>
                    <a:pt x="345" y="69"/>
                    <a:pt x="345" y="69"/>
                  </a:cubicBezTo>
                  <a:cubicBezTo>
                    <a:pt x="346" y="72"/>
                    <a:pt x="346" y="75"/>
                    <a:pt x="346" y="78"/>
                  </a:cubicBezTo>
                  <a:cubicBezTo>
                    <a:pt x="346" y="82"/>
                    <a:pt x="346" y="87"/>
                    <a:pt x="344" y="91"/>
                  </a:cubicBezTo>
                  <a:close/>
                  <a:moveTo>
                    <a:pt x="9" y="72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2" y="63"/>
                    <a:pt x="6" y="57"/>
                    <a:pt x="11" y="51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3" y="61"/>
                    <a:pt x="10" y="66"/>
                    <a:pt x="9" y="72"/>
                  </a:cubicBezTo>
                  <a:close/>
                  <a:moveTo>
                    <a:pt x="333" y="62"/>
                  </a:moveTo>
                  <a:cubicBezTo>
                    <a:pt x="330" y="57"/>
                    <a:pt x="326" y="52"/>
                    <a:pt x="321" y="48"/>
                  </a:cubicBezTo>
                  <a:cubicBezTo>
                    <a:pt x="326" y="41"/>
                    <a:pt x="326" y="41"/>
                    <a:pt x="326" y="41"/>
                  </a:cubicBezTo>
                  <a:cubicBezTo>
                    <a:pt x="332" y="46"/>
                    <a:pt x="337" y="52"/>
                    <a:pt x="340" y="57"/>
                  </a:cubicBezTo>
                  <a:lnTo>
                    <a:pt x="333" y="62"/>
                  </a:lnTo>
                  <a:close/>
                  <a:moveTo>
                    <a:pt x="25" y="48"/>
                  </a:moveTo>
                  <a:cubicBezTo>
                    <a:pt x="19" y="42"/>
                    <a:pt x="19" y="42"/>
                    <a:pt x="19" y="42"/>
                  </a:cubicBezTo>
                  <a:cubicBezTo>
                    <a:pt x="24" y="38"/>
                    <a:pt x="30" y="34"/>
                    <a:pt x="36" y="30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35" y="41"/>
                    <a:pt x="29" y="44"/>
                    <a:pt x="25" y="48"/>
                  </a:cubicBezTo>
                  <a:close/>
                  <a:moveTo>
                    <a:pt x="311" y="41"/>
                  </a:moveTo>
                  <a:cubicBezTo>
                    <a:pt x="306" y="38"/>
                    <a:pt x="301" y="35"/>
                    <a:pt x="295" y="32"/>
                  </a:cubicBezTo>
                  <a:cubicBezTo>
                    <a:pt x="298" y="24"/>
                    <a:pt x="298" y="24"/>
                    <a:pt x="298" y="24"/>
                  </a:cubicBezTo>
                  <a:cubicBezTo>
                    <a:pt x="305" y="27"/>
                    <a:pt x="311" y="30"/>
                    <a:pt x="316" y="34"/>
                  </a:cubicBezTo>
                  <a:lnTo>
                    <a:pt x="311" y="41"/>
                  </a:lnTo>
                  <a:close/>
                  <a:moveTo>
                    <a:pt x="51" y="32"/>
                  </a:moveTo>
                  <a:cubicBezTo>
                    <a:pt x="47" y="24"/>
                    <a:pt x="47" y="24"/>
                    <a:pt x="47" y="24"/>
                  </a:cubicBezTo>
                  <a:cubicBezTo>
                    <a:pt x="53" y="22"/>
                    <a:pt x="59" y="19"/>
                    <a:pt x="66" y="17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2" y="27"/>
                    <a:pt x="56" y="30"/>
                    <a:pt x="51" y="32"/>
                  </a:cubicBezTo>
                  <a:close/>
                  <a:moveTo>
                    <a:pt x="284" y="27"/>
                  </a:moveTo>
                  <a:cubicBezTo>
                    <a:pt x="278" y="25"/>
                    <a:pt x="272" y="23"/>
                    <a:pt x="266" y="21"/>
                  </a:cubicBezTo>
                  <a:cubicBezTo>
                    <a:pt x="268" y="13"/>
                    <a:pt x="268" y="13"/>
                    <a:pt x="268" y="13"/>
                  </a:cubicBezTo>
                  <a:cubicBezTo>
                    <a:pt x="275" y="15"/>
                    <a:pt x="281" y="17"/>
                    <a:pt x="287" y="19"/>
                  </a:cubicBezTo>
                  <a:lnTo>
                    <a:pt x="284" y="27"/>
                  </a:lnTo>
                  <a:close/>
                  <a:moveTo>
                    <a:pt x="80" y="21"/>
                  </a:moveTo>
                  <a:cubicBezTo>
                    <a:pt x="77" y="13"/>
                    <a:pt x="77" y="13"/>
                    <a:pt x="77" y="13"/>
                  </a:cubicBezTo>
                  <a:cubicBezTo>
                    <a:pt x="84" y="11"/>
                    <a:pt x="90" y="10"/>
                    <a:pt x="97" y="8"/>
                  </a:cubicBezTo>
                  <a:cubicBezTo>
                    <a:pt x="99" y="17"/>
                    <a:pt x="99" y="17"/>
                    <a:pt x="99" y="17"/>
                  </a:cubicBezTo>
                  <a:cubicBezTo>
                    <a:pt x="92" y="18"/>
                    <a:pt x="86" y="20"/>
                    <a:pt x="80" y="21"/>
                  </a:cubicBezTo>
                  <a:close/>
                  <a:moveTo>
                    <a:pt x="254" y="18"/>
                  </a:moveTo>
                  <a:cubicBezTo>
                    <a:pt x="248" y="17"/>
                    <a:pt x="242" y="15"/>
                    <a:pt x="235" y="14"/>
                  </a:cubicBezTo>
                  <a:cubicBezTo>
                    <a:pt x="237" y="6"/>
                    <a:pt x="237" y="6"/>
                    <a:pt x="237" y="6"/>
                  </a:cubicBezTo>
                  <a:cubicBezTo>
                    <a:pt x="243" y="7"/>
                    <a:pt x="250" y="8"/>
                    <a:pt x="256" y="10"/>
                  </a:cubicBezTo>
                  <a:lnTo>
                    <a:pt x="254" y="18"/>
                  </a:lnTo>
                  <a:close/>
                  <a:moveTo>
                    <a:pt x="110" y="14"/>
                  </a:moveTo>
                  <a:cubicBezTo>
                    <a:pt x="109" y="6"/>
                    <a:pt x="109" y="6"/>
                    <a:pt x="109" y="6"/>
                  </a:cubicBezTo>
                  <a:cubicBezTo>
                    <a:pt x="115" y="5"/>
                    <a:pt x="122" y="4"/>
                    <a:pt x="129" y="3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3" y="12"/>
                    <a:pt x="117" y="13"/>
                    <a:pt x="110" y="14"/>
                  </a:cubicBezTo>
                  <a:close/>
                  <a:moveTo>
                    <a:pt x="224" y="12"/>
                  </a:moveTo>
                  <a:cubicBezTo>
                    <a:pt x="217" y="12"/>
                    <a:pt x="211" y="11"/>
                    <a:pt x="204" y="10"/>
                  </a:cubicBezTo>
                  <a:cubicBezTo>
                    <a:pt x="205" y="2"/>
                    <a:pt x="205" y="2"/>
                    <a:pt x="205" y="2"/>
                  </a:cubicBezTo>
                  <a:cubicBezTo>
                    <a:pt x="212" y="2"/>
                    <a:pt x="218" y="3"/>
                    <a:pt x="225" y="4"/>
                  </a:cubicBezTo>
                  <a:lnTo>
                    <a:pt x="224" y="12"/>
                  </a:lnTo>
                  <a:close/>
                  <a:moveTo>
                    <a:pt x="141" y="10"/>
                  </a:moveTo>
                  <a:cubicBezTo>
                    <a:pt x="140" y="2"/>
                    <a:pt x="140" y="2"/>
                    <a:pt x="140" y="2"/>
                  </a:cubicBezTo>
                  <a:cubicBezTo>
                    <a:pt x="147" y="1"/>
                    <a:pt x="154" y="1"/>
                    <a:pt x="160" y="1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54" y="9"/>
                    <a:pt x="148" y="10"/>
                    <a:pt x="141" y="10"/>
                  </a:cubicBezTo>
                  <a:close/>
                  <a:moveTo>
                    <a:pt x="193" y="10"/>
                  </a:moveTo>
                  <a:cubicBezTo>
                    <a:pt x="186" y="9"/>
                    <a:pt x="180" y="9"/>
                    <a:pt x="173" y="9"/>
                  </a:cubicBezTo>
                  <a:cubicBezTo>
                    <a:pt x="172" y="9"/>
                    <a:pt x="172" y="9"/>
                    <a:pt x="172" y="9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80" y="0"/>
                    <a:pt x="186" y="1"/>
                    <a:pt x="193" y="1"/>
                  </a:cubicBezTo>
                  <a:lnTo>
                    <a:pt x="193" y="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79" name="Freeform 15"/>
            <p:cNvSpPr>
              <a:spLocks noEditPoints="1"/>
            </p:cNvSpPr>
            <p:nvPr userDrawn="1"/>
          </p:nvSpPr>
          <p:spPr bwMode="auto">
            <a:xfrm>
              <a:off x="7712075" y="4884738"/>
              <a:ext cx="309562" cy="139700"/>
            </a:xfrm>
            <a:custGeom>
              <a:avLst/>
              <a:gdLst>
                <a:gd name="T0" fmla="*/ 173 w 346"/>
                <a:gd name="T1" fmla="*/ 155 h 155"/>
                <a:gd name="T2" fmla="*/ 0 w 346"/>
                <a:gd name="T3" fmla="*/ 78 h 155"/>
                <a:gd name="T4" fmla="*/ 173 w 346"/>
                <a:gd name="T5" fmla="*/ 0 h 155"/>
                <a:gd name="T6" fmla="*/ 346 w 346"/>
                <a:gd name="T7" fmla="*/ 78 h 155"/>
                <a:gd name="T8" fmla="*/ 173 w 346"/>
                <a:gd name="T9" fmla="*/ 155 h 155"/>
                <a:gd name="T10" fmla="*/ 173 w 346"/>
                <a:gd name="T11" fmla="*/ 9 h 155"/>
                <a:gd name="T12" fmla="*/ 8 w 346"/>
                <a:gd name="T13" fmla="*/ 78 h 155"/>
                <a:gd name="T14" fmla="*/ 173 w 346"/>
                <a:gd name="T15" fmla="*/ 147 h 155"/>
                <a:gd name="T16" fmla="*/ 338 w 346"/>
                <a:gd name="T17" fmla="*/ 78 h 155"/>
                <a:gd name="T18" fmla="*/ 173 w 346"/>
                <a:gd name="T19" fmla="*/ 9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6" h="155">
                  <a:moveTo>
                    <a:pt x="173" y="155"/>
                  </a:moveTo>
                  <a:cubicBezTo>
                    <a:pt x="76" y="155"/>
                    <a:pt x="0" y="121"/>
                    <a:pt x="0" y="78"/>
                  </a:cubicBezTo>
                  <a:cubicBezTo>
                    <a:pt x="0" y="34"/>
                    <a:pt x="76" y="0"/>
                    <a:pt x="173" y="0"/>
                  </a:cubicBezTo>
                  <a:cubicBezTo>
                    <a:pt x="270" y="0"/>
                    <a:pt x="346" y="34"/>
                    <a:pt x="346" y="78"/>
                  </a:cubicBezTo>
                  <a:cubicBezTo>
                    <a:pt x="346" y="121"/>
                    <a:pt x="270" y="155"/>
                    <a:pt x="173" y="155"/>
                  </a:cubicBezTo>
                  <a:close/>
                  <a:moveTo>
                    <a:pt x="173" y="9"/>
                  </a:moveTo>
                  <a:cubicBezTo>
                    <a:pt x="84" y="9"/>
                    <a:pt x="8" y="40"/>
                    <a:pt x="8" y="78"/>
                  </a:cubicBezTo>
                  <a:cubicBezTo>
                    <a:pt x="8" y="115"/>
                    <a:pt x="84" y="147"/>
                    <a:pt x="173" y="147"/>
                  </a:cubicBezTo>
                  <a:cubicBezTo>
                    <a:pt x="262" y="147"/>
                    <a:pt x="338" y="115"/>
                    <a:pt x="338" y="78"/>
                  </a:cubicBezTo>
                  <a:cubicBezTo>
                    <a:pt x="338" y="40"/>
                    <a:pt x="262" y="9"/>
                    <a:pt x="173" y="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80" name="Freeform 16"/>
            <p:cNvSpPr>
              <a:spLocks noEditPoints="1"/>
            </p:cNvSpPr>
            <p:nvPr userDrawn="1"/>
          </p:nvSpPr>
          <p:spPr bwMode="auto">
            <a:xfrm>
              <a:off x="7712075" y="4729163"/>
              <a:ext cx="309562" cy="138112"/>
            </a:xfrm>
            <a:custGeom>
              <a:avLst/>
              <a:gdLst>
                <a:gd name="T0" fmla="*/ 173 w 346"/>
                <a:gd name="T1" fmla="*/ 155 h 155"/>
                <a:gd name="T2" fmla="*/ 0 w 346"/>
                <a:gd name="T3" fmla="*/ 78 h 155"/>
                <a:gd name="T4" fmla="*/ 173 w 346"/>
                <a:gd name="T5" fmla="*/ 0 h 155"/>
                <a:gd name="T6" fmla="*/ 346 w 346"/>
                <a:gd name="T7" fmla="*/ 78 h 155"/>
                <a:gd name="T8" fmla="*/ 173 w 346"/>
                <a:gd name="T9" fmla="*/ 155 h 155"/>
                <a:gd name="T10" fmla="*/ 173 w 346"/>
                <a:gd name="T11" fmla="*/ 9 h 155"/>
                <a:gd name="T12" fmla="*/ 8 w 346"/>
                <a:gd name="T13" fmla="*/ 78 h 155"/>
                <a:gd name="T14" fmla="*/ 173 w 346"/>
                <a:gd name="T15" fmla="*/ 147 h 155"/>
                <a:gd name="T16" fmla="*/ 338 w 346"/>
                <a:gd name="T17" fmla="*/ 78 h 155"/>
                <a:gd name="T18" fmla="*/ 173 w 346"/>
                <a:gd name="T19" fmla="*/ 9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6" h="155">
                  <a:moveTo>
                    <a:pt x="173" y="155"/>
                  </a:moveTo>
                  <a:cubicBezTo>
                    <a:pt x="76" y="155"/>
                    <a:pt x="0" y="121"/>
                    <a:pt x="0" y="78"/>
                  </a:cubicBezTo>
                  <a:cubicBezTo>
                    <a:pt x="0" y="34"/>
                    <a:pt x="76" y="0"/>
                    <a:pt x="173" y="0"/>
                  </a:cubicBezTo>
                  <a:cubicBezTo>
                    <a:pt x="270" y="0"/>
                    <a:pt x="346" y="34"/>
                    <a:pt x="346" y="78"/>
                  </a:cubicBezTo>
                  <a:cubicBezTo>
                    <a:pt x="346" y="121"/>
                    <a:pt x="270" y="155"/>
                    <a:pt x="173" y="155"/>
                  </a:cubicBezTo>
                  <a:close/>
                  <a:moveTo>
                    <a:pt x="173" y="9"/>
                  </a:moveTo>
                  <a:cubicBezTo>
                    <a:pt x="84" y="9"/>
                    <a:pt x="8" y="40"/>
                    <a:pt x="8" y="78"/>
                  </a:cubicBezTo>
                  <a:cubicBezTo>
                    <a:pt x="8" y="115"/>
                    <a:pt x="84" y="147"/>
                    <a:pt x="173" y="147"/>
                  </a:cubicBezTo>
                  <a:cubicBezTo>
                    <a:pt x="262" y="147"/>
                    <a:pt x="338" y="115"/>
                    <a:pt x="338" y="78"/>
                  </a:cubicBezTo>
                  <a:cubicBezTo>
                    <a:pt x="338" y="40"/>
                    <a:pt x="262" y="9"/>
                    <a:pt x="173" y="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81" name="Freeform 17"/>
            <p:cNvSpPr>
              <a:spLocks noEditPoints="1"/>
            </p:cNvSpPr>
            <p:nvPr userDrawn="1"/>
          </p:nvSpPr>
          <p:spPr bwMode="auto">
            <a:xfrm>
              <a:off x="7602538" y="4454525"/>
              <a:ext cx="403225" cy="63500"/>
            </a:xfrm>
            <a:custGeom>
              <a:avLst/>
              <a:gdLst>
                <a:gd name="T0" fmla="*/ 449 w 449"/>
                <a:gd name="T1" fmla="*/ 72 h 72"/>
                <a:gd name="T2" fmla="*/ 437 w 449"/>
                <a:gd name="T3" fmla="*/ 71 h 72"/>
                <a:gd name="T4" fmla="*/ 210 w 449"/>
                <a:gd name="T5" fmla="*/ 57 h 72"/>
                <a:gd name="T6" fmla="*/ 141 w 449"/>
                <a:gd name="T7" fmla="*/ 9 h 72"/>
                <a:gd name="T8" fmla="*/ 139 w 449"/>
                <a:gd name="T9" fmla="*/ 5 h 72"/>
                <a:gd name="T10" fmla="*/ 143 w 449"/>
                <a:gd name="T11" fmla="*/ 4 h 72"/>
                <a:gd name="T12" fmla="*/ 216 w 449"/>
                <a:gd name="T13" fmla="*/ 0 h 72"/>
                <a:gd name="T14" fmla="*/ 271 w 449"/>
                <a:gd name="T15" fmla="*/ 2 h 72"/>
                <a:gd name="T16" fmla="*/ 439 w 449"/>
                <a:gd name="T17" fmla="*/ 65 h 72"/>
                <a:gd name="T18" fmla="*/ 449 w 449"/>
                <a:gd name="T19" fmla="*/ 72 h 72"/>
                <a:gd name="T20" fmla="*/ 149 w 449"/>
                <a:gd name="T21" fmla="*/ 10 h 72"/>
                <a:gd name="T22" fmla="*/ 211 w 449"/>
                <a:gd name="T23" fmla="*/ 50 h 72"/>
                <a:gd name="T24" fmla="*/ 424 w 449"/>
                <a:gd name="T25" fmla="*/ 64 h 72"/>
                <a:gd name="T26" fmla="*/ 270 w 449"/>
                <a:gd name="T27" fmla="*/ 9 h 72"/>
                <a:gd name="T28" fmla="*/ 216 w 449"/>
                <a:gd name="T29" fmla="*/ 7 h 72"/>
                <a:gd name="T30" fmla="*/ 149 w 449"/>
                <a:gd name="T31" fmla="*/ 10 h 72"/>
                <a:gd name="T32" fmla="*/ 143 w 449"/>
                <a:gd name="T33" fmla="*/ 52 h 72"/>
                <a:gd name="T34" fmla="*/ 38 w 449"/>
                <a:gd name="T35" fmla="*/ 52 h 72"/>
                <a:gd name="T36" fmla="*/ 5 w 449"/>
                <a:gd name="T37" fmla="*/ 32 h 72"/>
                <a:gd name="T38" fmla="*/ 0 w 449"/>
                <a:gd name="T39" fmla="*/ 27 h 72"/>
                <a:gd name="T40" fmla="*/ 117 w 449"/>
                <a:gd name="T41" fmla="*/ 9 h 72"/>
                <a:gd name="T42" fmla="*/ 143 w 449"/>
                <a:gd name="T43" fmla="*/ 52 h 72"/>
                <a:gd name="T44" fmla="*/ 14 w 449"/>
                <a:gd name="T45" fmla="*/ 32 h 72"/>
                <a:gd name="T46" fmla="*/ 38 w 449"/>
                <a:gd name="T47" fmla="*/ 46 h 72"/>
                <a:gd name="T48" fmla="*/ 132 w 449"/>
                <a:gd name="T49" fmla="*/ 46 h 72"/>
                <a:gd name="T50" fmla="*/ 114 w 449"/>
                <a:gd name="T51" fmla="*/ 16 h 72"/>
                <a:gd name="T52" fmla="*/ 14 w 449"/>
                <a:gd name="T53" fmla="*/ 3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9" h="72">
                  <a:moveTo>
                    <a:pt x="449" y="72"/>
                  </a:moveTo>
                  <a:cubicBezTo>
                    <a:pt x="437" y="71"/>
                    <a:pt x="437" y="71"/>
                    <a:pt x="437" y="71"/>
                  </a:cubicBezTo>
                  <a:cubicBezTo>
                    <a:pt x="435" y="71"/>
                    <a:pt x="255" y="61"/>
                    <a:pt x="210" y="57"/>
                  </a:cubicBezTo>
                  <a:cubicBezTo>
                    <a:pt x="164" y="52"/>
                    <a:pt x="142" y="10"/>
                    <a:pt x="141" y="9"/>
                  </a:cubicBezTo>
                  <a:cubicBezTo>
                    <a:pt x="139" y="5"/>
                    <a:pt x="139" y="5"/>
                    <a:pt x="139" y="5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4" y="4"/>
                    <a:pt x="172" y="0"/>
                    <a:pt x="216" y="0"/>
                  </a:cubicBezTo>
                  <a:cubicBezTo>
                    <a:pt x="234" y="0"/>
                    <a:pt x="253" y="1"/>
                    <a:pt x="271" y="2"/>
                  </a:cubicBezTo>
                  <a:cubicBezTo>
                    <a:pt x="346" y="7"/>
                    <a:pt x="438" y="65"/>
                    <a:pt x="439" y="65"/>
                  </a:cubicBezTo>
                  <a:lnTo>
                    <a:pt x="449" y="72"/>
                  </a:lnTo>
                  <a:close/>
                  <a:moveTo>
                    <a:pt x="149" y="10"/>
                  </a:moveTo>
                  <a:cubicBezTo>
                    <a:pt x="156" y="20"/>
                    <a:pt x="176" y="47"/>
                    <a:pt x="211" y="50"/>
                  </a:cubicBezTo>
                  <a:cubicBezTo>
                    <a:pt x="248" y="54"/>
                    <a:pt x="382" y="62"/>
                    <a:pt x="424" y="64"/>
                  </a:cubicBezTo>
                  <a:cubicBezTo>
                    <a:pt x="398" y="49"/>
                    <a:pt x="329" y="12"/>
                    <a:pt x="270" y="9"/>
                  </a:cubicBezTo>
                  <a:cubicBezTo>
                    <a:pt x="252" y="7"/>
                    <a:pt x="234" y="7"/>
                    <a:pt x="216" y="7"/>
                  </a:cubicBezTo>
                  <a:cubicBezTo>
                    <a:pt x="183" y="7"/>
                    <a:pt x="159" y="9"/>
                    <a:pt x="149" y="10"/>
                  </a:cubicBezTo>
                  <a:close/>
                  <a:moveTo>
                    <a:pt x="143" y="52"/>
                  </a:moveTo>
                  <a:cubicBezTo>
                    <a:pt x="38" y="52"/>
                    <a:pt x="38" y="52"/>
                    <a:pt x="38" y="52"/>
                  </a:cubicBezTo>
                  <a:cubicBezTo>
                    <a:pt x="25" y="52"/>
                    <a:pt x="7" y="34"/>
                    <a:pt x="5" y="3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17" y="9"/>
                    <a:pt x="117" y="9"/>
                    <a:pt x="117" y="9"/>
                  </a:cubicBezTo>
                  <a:lnTo>
                    <a:pt x="143" y="52"/>
                  </a:lnTo>
                  <a:close/>
                  <a:moveTo>
                    <a:pt x="14" y="32"/>
                  </a:moveTo>
                  <a:cubicBezTo>
                    <a:pt x="21" y="38"/>
                    <a:pt x="31" y="46"/>
                    <a:pt x="38" y="46"/>
                  </a:cubicBezTo>
                  <a:cubicBezTo>
                    <a:pt x="132" y="46"/>
                    <a:pt x="132" y="46"/>
                    <a:pt x="132" y="46"/>
                  </a:cubicBezTo>
                  <a:cubicBezTo>
                    <a:pt x="114" y="16"/>
                    <a:pt x="114" y="16"/>
                    <a:pt x="114" y="16"/>
                  </a:cubicBezTo>
                  <a:lnTo>
                    <a:pt x="14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82" name="Freeform 18"/>
            <p:cNvSpPr>
              <a:spLocks noEditPoints="1"/>
            </p:cNvSpPr>
            <p:nvPr userDrawn="1"/>
          </p:nvSpPr>
          <p:spPr bwMode="auto">
            <a:xfrm>
              <a:off x="7548563" y="4581525"/>
              <a:ext cx="144462" cy="144462"/>
            </a:xfrm>
            <a:custGeom>
              <a:avLst/>
              <a:gdLst>
                <a:gd name="T0" fmla="*/ 81 w 161"/>
                <a:gd name="T1" fmla="*/ 161 h 161"/>
                <a:gd name="T2" fmla="*/ 0 w 161"/>
                <a:gd name="T3" fmla="*/ 81 h 161"/>
                <a:gd name="T4" fmla="*/ 81 w 161"/>
                <a:gd name="T5" fmla="*/ 0 h 161"/>
                <a:gd name="T6" fmla="*/ 161 w 161"/>
                <a:gd name="T7" fmla="*/ 81 h 161"/>
                <a:gd name="T8" fmla="*/ 81 w 161"/>
                <a:gd name="T9" fmla="*/ 161 h 161"/>
                <a:gd name="T10" fmla="*/ 81 w 161"/>
                <a:gd name="T11" fmla="*/ 9 h 161"/>
                <a:gd name="T12" fmla="*/ 9 w 161"/>
                <a:gd name="T13" fmla="*/ 81 h 161"/>
                <a:gd name="T14" fmla="*/ 81 w 161"/>
                <a:gd name="T15" fmla="*/ 152 h 161"/>
                <a:gd name="T16" fmla="*/ 152 w 161"/>
                <a:gd name="T17" fmla="*/ 81 h 161"/>
                <a:gd name="T18" fmla="*/ 81 w 161"/>
                <a:gd name="T19" fmla="*/ 9 h 161"/>
                <a:gd name="T20" fmla="*/ 81 w 161"/>
                <a:gd name="T21" fmla="*/ 125 h 161"/>
                <a:gd name="T22" fmla="*/ 37 w 161"/>
                <a:gd name="T23" fmla="*/ 81 h 161"/>
                <a:gd name="T24" fmla="*/ 81 w 161"/>
                <a:gd name="T25" fmla="*/ 37 h 161"/>
                <a:gd name="T26" fmla="*/ 125 w 161"/>
                <a:gd name="T27" fmla="*/ 81 h 161"/>
                <a:gd name="T28" fmla="*/ 81 w 161"/>
                <a:gd name="T29" fmla="*/ 125 h 161"/>
                <a:gd name="T30" fmla="*/ 81 w 161"/>
                <a:gd name="T31" fmla="*/ 45 h 161"/>
                <a:gd name="T32" fmla="*/ 45 w 161"/>
                <a:gd name="T33" fmla="*/ 81 h 161"/>
                <a:gd name="T34" fmla="*/ 81 w 161"/>
                <a:gd name="T35" fmla="*/ 116 h 161"/>
                <a:gd name="T36" fmla="*/ 116 w 161"/>
                <a:gd name="T37" fmla="*/ 81 h 161"/>
                <a:gd name="T38" fmla="*/ 81 w 161"/>
                <a:gd name="T39" fmla="*/ 4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1" h="161">
                  <a:moveTo>
                    <a:pt x="81" y="161"/>
                  </a:moveTo>
                  <a:cubicBezTo>
                    <a:pt x="36" y="161"/>
                    <a:pt x="0" y="125"/>
                    <a:pt x="0" y="81"/>
                  </a:cubicBezTo>
                  <a:cubicBezTo>
                    <a:pt x="0" y="36"/>
                    <a:pt x="36" y="0"/>
                    <a:pt x="81" y="0"/>
                  </a:cubicBezTo>
                  <a:cubicBezTo>
                    <a:pt x="125" y="0"/>
                    <a:pt x="161" y="36"/>
                    <a:pt x="161" y="81"/>
                  </a:cubicBezTo>
                  <a:cubicBezTo>
                    <a:pt x="161" y="125"/>
                    <a:pt x="125" y="161"/>
                    <a:pt x="81" y="161"/>
                  </a:cubicBezTo>
                  <a:close/>
                  <a:moveTo>
                    <a:pt x="81" y="9"/>
                  </a:moveTo>
                  <a:cubicBezTo>
                    <a:pt x="41" y="9"/>
                    <a:pt x="9" y="41"/>
                    <a:pt x="9" y="81"/>
                  </a:cubicBezTo>
                  <a:cubicBezTo>
                    <a:pt x="9" y="120"/>
                    <a:pt x="41" y="152"/>
                    <a:pt x="81" y="152"/>
                  </a:cubicBezTo>
                  <a:cubicBezTo>
                    <a:pt x="120" y="152"/>
                    <a:pt x="152" y="120"/>
                    <a:pt x="152" y="81"/>
                  </a:cubicBezTo>
                  <a:cubicBezTo>
                    <a:pt x="152" y="41"/>
                    <a:pt x="120" y="9"/>
                    <a:pt x="81" y="9"/>
                  </a:cubicBezTo>
                  <a:close/>
                  <a:moveTo>
                    <a:pt x="81" y="125"/>
                  </a:moveTo>
                  <a:cubicBezTo>
                    <a:pt x="56" y="125"/>
                    <a:pt x="37" y="105"/>
                    <a:pt x="37" y="81"/>
                  </a:cubicBezTo>
                  <a:cubicBezTo>
                    <a:pt x="37" y="56"/>
                    <a:pt x="56" y="37"/>
                    <a:pt x="81" y="37"/>
                  </a:cubicBezTo>
                  <a:cubicBezTo>
                    <a:pt x="105" y="37"/>
                    <a:pt x="125" y="56"/>
                    <a:pt x="125" y="81"/>
                  </a:cubicBezTo>
                  <a:cubicBezTo>
                    <a:pt x="125" y="105"/>
                    <a:pt x="105" y="125"/>
                    <a:pt x="81" y="125"/>
                  </a:cubicBezTo>
                  <a:close/>
                  <a:moveTo>
                    <a:pt x="81" y="45"/>
                  </a:moveTo>
                  <a:cubicBezTo>
                    <a:pt x="61" y="45"/>
                    <a:pt x="45" y="61"/>
                    <a:pt x="45" y="81"/>
                  </a:cubicBezTo>
                  <a:cubicBezTo>
                    <a:pt x="45" y="100"/>
                    <a:pt x="61" y="116"/>
                    <a:pt x="81" y="116"/>
                  </a:cubicBezTo>
                  <a:cubicBezTo>
                    <a:pt x="100" y="116"/>
                    <a:pt x="116" y="100"/>
                    <a:pt x="116" y="81"/>
                  </a:cubicBezTo>
                  <a:cubicBezTo>
                    <a:pt x="116" y="61"/>
                    <a:pt x="100" y="45"/>
                    <a:pt x="81" y="45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83" name="Freeform 19"/>
            <p:cNvSpPr>
              <a:spLocks noEditPoints="1"/>
            </p:cNvSpPr>
            <p:nvPr userDrawn="1"/>
          </p:nvSpPr>
          <p:spPr bwMode="auto">
            <a:xfrm>
              <a:off x="7469188" y="4440238"/>
              <a:ext cx="827087" cy="227012"/>
            </a:xfrm>
            <a:custGeom>
              <a:avLst/>
              <a:gdLst>
                <a:gd name="T0" fmla="*/ 821 w 924"/>
                <a:gd name="T1" fmla="*/ 249 h 254"/>
                <a:gd name="T2" fmla="*/ 715 w 924"/>
                <a:gd name="T3" fmla="*/ 133 h 254"/>
                <a:gd name="T4" fmla="*/ 609 w 924"/>
                <a:gd name="T5" fmla="*/ 247 h 254"/>
                <a:gd name="T6" fmla="*/ 276 w 924"/>
                <a:gd name="T7" fmla="*/ 230 h 254"/>
                <a:gd name="T8" fmla="*/ 64 w 924"/>
                <a:gd name="T9" fmla="*/ 226 h 254"/>
                <a:gd name="T10" fmla="*/ 19 w 924"/>
                <a:gd name="T11" fmla="*/ 213 h 254"/>
                <a:gd name="T12" fmla="*/ 3 w 924"/>
                <a:gd name="T13" fmla="*/ 182 h 254"/>
                <a:gd name="T14" fmla="*/ 42 w 924"/>
                <a:gd name="T15" fmla="*/ 93 h 254"/>
                <a:gd name="T16" fmla="*/ 49 w 924"/>
                <a:gd name="T17" fmla="*/ 76 h 254"/>
                <a:gd name="T18" fmla="*/ 68 w 924"/>
                <a:gd name="T19" fmla="*/ 70 h 254"/>
                <a:gd name="T20" fmla="*/ 58 w 924"/>
                <a:gd name="T21" fmla="*/ 56 h 254"/>
                <a:gd name="T22" fmla="*/ 102 w 924"/>
                <a:gd name="T23" fmla="*/ 33 h 254"/>
                <a:gd name="T24" fmla="*/ 369 w 924"/>
                <a:gd name="T25" fmla="*/ 0 h 254"/>
                <a:gd name="T26" fmla="*/ 648 w 924"/>
                <a:gd name="T27" fmla="*/ 81 h 254"/>
                <a:gd name="T28" fmla="*/ 687 w 924"/>
                <a:gd name="T29" fmla="*/ 91 h 254"/>
                <a:gd name="T30" fmla="*/ 832 w 924"/>
                <a:gd name="T31" fmla="*/ 120 h 254"/>
                <a:gd name="T32" fmla="*/ 911 w 924"/>
                <a:gd name="T33" fmla="*/ 173 h 254"/>
                <a:gd name="T34" fmla="*/ 890 w 924"/>
                <a:gd name="T35" fmla="*/ 186 h 254"/>
                <a:gd name="T36" fmla="*/ 911 w 924"/>
                <a:gd name="T37" fmla="*/ 186 h 254"/>
                <a:gd name="T38" fmla="*/ 916 w 924"/>
                <a:gd name="T39" fmla="*/ 222 h 254"/>
                <a:gd name="T40" fmla="*/ 826 w 924"/>
                <a:gd name="T41" fmla="*/ 253 h 254"/>
                <a:gd name="T42" fmla="*/ 715 w 924"/>
                <a:gd name="T43" fmla="*/ 124 h 254"/>
                <a:gd name="T44" fmla="*/ 830 w 924"/>
                <a:gd name="T45" fmla="*/ 244 h 254"/>
                <a:gd name="T46" fmla="*/ 907 w 924"/>
                <a:gd name="T47" fmla="*/ 217 h 254"/>
                <a:gd name="T48" fmla="*/ 914 w 924"/>
                <a:gd name="T49" fmla="*/ 202 h 254"/>
                <a:gd name="T50" fmla="*/ 911 w 924"/>
                <a:gd name="T51" fmla="*/ 194 h 254"/>
                <a:gd name="T52" fmla="*/ 888 w 924"/>
                <a:gd name="T53" fmla="*/ 194 h 254"/>
                <a:gd name="T54" fmla="*/ 889 w 924"/>
                <a:gd name="T55" fmla="*/ 166 h 254"/>
                <a:gd name="T56" fmla="*/ 743 w 924"/>
                <a:gd name="T57" fmla="*/ 103 h 254"/>
                <a:gd name="T58" fmla="*/ 663 w 924"/>
                <a:gd name="T59" fmla="*/ 98 h 254"/>
                <a:gd name="T60" fmla="*/ 426 w 924"/>
                <a:gd name="T61" fmla="*/ 10 h 254"/>
                <a:gd name="T62" fmla="*/ 241 w 924"/>
                <a:gd name="T63" fmla="*/ 18 h 254"/>
                <a:gd name="T64" fmla="*/ 103 w 924"/>
                <a:gd name="T65" fmla="*/ 42 h 254"/>
                <a:gd name="T66" fmla="*/ 64 w 924"/>
                <a:gd name="T67" fmla="*/ 50 h 254"/>
                <a:gd name="T68" fmla="*/ 52 w 924"/>
                <a:gd name="T69" fmla="*/ 85 h 254"/>
                <a:gd name="T70" fmla="*/ 45 w 924"/>
                <a:gd name="T71" fmla="*/ 102 h 254"/>
                <a:gd name="T72" fmla="*/ 11 w 924"/>
                <a:gd name="T73" fmla="*/ 184 h 254"/>
                <a:gd name="T74" fmla="*/ 21 w 924"/>
                <a:gd name="T75" fmla="*/ 205 h 254"/>
                <a:gd name="T76" fmla="*/ 56 w 924"/>
                <a:gd name="T77" fmla="*/ 219 h 254"/>
                <a:gd name="T78" fmla="*/ 284 w 924"/>
                <a:gd name="T79" fmla="*/ 226 h 254"/>
                <a:gd name="T80" fmla="*/ 715 w 924"/>
                <a:gd name="T81" fmla="*/ 12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4" h="254">
                  <a:moveTo>
                    <a:pt x="821" y="254"/>
                  </a:moveTo>
                  <a:cubicBezTo>
                    <a:pt x="821" y="249"/>
                    <a:pt x="821" y="249"/>
                    <a:pt x="821" y="249"/>
                  </a:cubicBezTo>
                  <a:cubicBezTo>
                    <a:pt x="821" y="245"/>
                    <a:pt x="822" y="243"/>
                    <a:pt x="822" y="240"/>
                  </a:cubicBezTo>
                  <a:cubicBezTo>
                    <a:pt x="822" y="181"/>
                    <a:pt x="774" y="133"/>
                    <a:pt x="715" y="133"/>
                  </a:cubicBezTo>
                  <a:cubicBezTo>
                    <a:pt x="653" y="133"/>
                    <a:pt x="609" y="179"/>
                    <a:pt x="609" y="242"/>
                  </a:cubicBezTo>
                  <a:cubicBezTo>
                    <a:pt x="609" y="247"/>
                    <a:pt x="609" y="247"/>
                    <a:pt x="609" y="247"/>
                  </a:cubicBezTo>
                  <a:cubicBezTo>
                    <a:pt x="276" y="234"/>
                    <a:pt x="276" y="234"/>
                    <a:pt x="276" y="234"/>
                  </a:cubicBezTo>
                  <a:cubicBezTo>
                    <a:pt x="276" y="230"/>
                    <a:pt x="276" y="230"/>
                    <a:pt x="276" y="230"/>
                  </a:cubicBezTo>
                  <a:cubicBezTo>
                    <a:pt x="271" y="176"/>
                    <a:pt x="224" y="133"/>
                    <a:pt x="170" y="133"/>
                  </a:cubicBezTo>
                  <a:cubicBezTo>
                    <a:pt x="116" y="133"/>
                    <a:pt x="71" y="173"/>
                    <a:pt x="64" y="226"/>
                  </a:cubicBezTo>
                  <a:cubicBezTo>
                    <a:pt x="63" y="231"/>
                    <a:pt x="63" y="231"/>
                    <a:pt x="63" y="231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7" y="213"/>
                    <a:pt x="8" y="210"/>
                    <a:pt x="4" y="202"/>
                  </a:cubicBezTo>
                  <a:cubicBezTo>
                    <a:pt x="1" y="197"/>
                    <a:pt x="0" y="190"/>
                    <a:pt x="3" y="182"/>
                  </a:cubicBezTo>
                  <a:cubicBezTo>
                    <a:pt x="8" y="168"/>
                    <a:pt x="24" y="108"/>
                    <a:pt x="24" y="108"/>
                  </a:cubicBezTo>
                  <a:cubicBezTo>
                    <a:pt x="25" y="103"/>
                    <a:pt x="30" y="94"/>
                    <a:pt x="42" y="93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50" y="76"/>
                    <a:pt x="51" y="76"/>
                  </a:cubicBezTo>
                  <a:cubicBezTo>
                    <a:pt x="58" y="76"/>
                    <a:pt x="66" y="74"/>
                    <a:pt x="68" y="70"/>
                  </a:cubicBezTo>
                  <a:cubicBezTo>
                    <a:pt x="70" y="61"/>
                    <a:pt x="61" y="57"/>
                    <a:pt x="60" y="57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9" y="32"/>
                    <a:pt x="193" y="14"/>
                    <a:pt x="240" y="9"/>
                  </a:cubicBezTo>
                  <a:cubicBezTo>
                    <a:pt x="290" y="3"/>
                    <a:pt x="329" y="0"/>
                    <a:pt x="369" y="0"/>
                  </a:cubicBezTo>
                  <a:cubicBezTo>
                    <a:pt x="387" y="0"/>
                    <a:pt x="406" y="0"/>
                    <a:pt x="426" y="2"/>
                  </a:cubicBezTo>
                  <a:cubicBezTo>
                    <a:pt x="518" y="8"/>
                    <a:pt x="609" y="59"/>
                    <a:pt x="648" y="81"/>
                  </a:cubicBezTo>
                  <a:cubicBezTo>
                    <a:pt x="656" y="85"/>
                    <a:pt x="663" y="89"/>
                    <a:pt x="664" y="90"/>
                  </a:cubicBezTo>
                  <a:cubicBezTo>
                    <a:pt x="667" y="90"/>
                    <a:pt x="676" y="91"/>
                    <a:pt x="687" y="91"/>
                  </a:cubicBezTo>
                  <a:cubicBezTo>
                    <a:pt x="704" y="92"/>
                    <a:pt x="728" y="93"/>
                    <a:pt x="744" y="95"/>
                  </a:cubicBezTo>
                  <a:cubicBezTo>
                    <a:pt x="776" y="99"/>
                    <a:pt x="794" y="102"/>
                    <a:pt x="832" y="120"/>
                  </a:cubicBezTo>
                  <a:cubicBezTo>
                    <a:pt x="869" y="137"/>
                    <a:pt x="902" y="165"/>
                    <a:pt x="903" y="166"/>
                  </a:cubicBezTo>
                  <a:cubicBezTo>
                    <a:pt x="911" y="173"/>
                    <a:pt x="911" y="173"/>
                    <a:pt x="911" y="173"/>
                  </a:cubicBezTo>
                  <a:cubicBezTo>
                    <a:pt x="873" y="175"/>
                    <a:pt x="873" y="175"/>
                    <a:pt x="873" y="175"/>
                  </a:cubicBezTo>
                  <a:cubicBezTo>
                    <a:pt x="890" y="186"/>
                    <a:pt x="890" y="186"/>
                    <a:pt x="890" y="186"/>
                  </a:cubicBezTo>
                  <a:cubicBezTo>
                    <a:pt x="910" y="186"/>
                    <a:pt x="910" y="186"/>
                    <a:pt x="910" y="186"/>
                  </a:cubicBezTo>
                  <a:cubicBezTo>
                    <a:pt x="910" y="186"/>
                    <a:pt x="911" y="186"/>
                    <a:pt x="911" y="186"/>
                  </a:cubicBezTo>
                  <a:cubicBezTo>
                    <a:pt x="914" y="186"/>
                    <a:pt x="921" y="187"/>
                    <a:pt x="923" y="201"/>
                  </a:cubicBezTo>
                  <a:cubicBezTo>
                    <a:pt x="924" y="213"/>
                    <a:pt x="919" y="219"/>
                    <a:pt x="916" y="222"/>
                  </a:cubicBezTo>
                  <a:cubicBezTo>
                    <a:pt x="916" y="232"/>
                    <a:pt x="916" y="232"/>
                    <a:pt x="916" y="232"/>
                  </a:cubicBezTo>
                  <a:cubicBezTo>
                    <a:pt x="916" y="236"/>
                    <a:pt x="916" y="239"/>
                    <a:pt x="826" y="253"/>
                  </a:cubicBezTo>
                  <a:lnTo>
                    <a:pt x="821" y="254"/>
                  </a:lnTo>
                  <a:close/>
                  <a:moveTo>
                    <a:pt x="715" y="124"/>
                  </a:moveTo>
                  <a:cubicBezTo>
                    <a:pt x="779" y="124"/>
                    <a:pt x="830" y="176"/>
                    <a:pt x="830" y="240"/>
                  </a:cubicBezTo>
                  <a:cubicBezTo>
                    <a:pt x="830" y="241"/>
                    <a:pt x="830" y="242"/>
                    <a:pt x="830" y="244"/>
                  </a:cubicBezTo>
                  <a:cubicBezTo>
                    <a:pt x="864" y="239"/>
                    <a:pt x="898" y="232"/>
                    <a:pt x="907" y="230"/>
                  </a:cubicBezTo>
                  <a:cubicBezTo>
                    <a:pt x="907" y="217"/>
                    <a:pt x="907" y="217"/>
                    <a:pt x="907" y="217"/>
                  </a:cubicBezTo>
                  <a:cubicBezTo>
                    <a:pt x="910" y="216"/>
                    <a:pt x="910" y="216"/>
                    <a:pt x="910" y="216"/>
                  </a:cubicBezTo>
                  <a:cubicBezTo>
                    <a:pt x="910" y="216"/>
                    <a:pt x="916" y="213"/>
                    <a:pt x="914" y="202"/>
                  </a:cubicBezTo>
                  <a:cubicBezTo>
                    <a:pt x="914" y="197"/>
                    <a:pt x="912" y="194"/>
                    <a:pt x="911" y="194"/>
                  </a:cubicBezTo>
                  <a:cubicBezTo>
                    <a:pt x="911" y="194"/>
                    <a:pt x="911" y="194"/>
                    <a:pt x="911" y="194"/>
                  </a:cubicBezTo>
                  <a:cubicBezTo>
                    <a:pt x="910" y="194"/>
                    <a:pt x="910" y="194"/>
                    <a:pt x="910" y="194"/>
                  </a:cubicBezTo>
                  <a:cubicBezTo>
                    <a:pt x="888" y="194"/>
                    <a:pt x="888" y="194"/>
                    <a:pt x="888" y="194"/>
                  </a:cubicBezTo>
                  <a:cubicBezTo>
                    <a:pt x="846" y="168"/>
                    <a:pt x="846" y="168"/>
                    <a:pt x="846" y="168"/>
                  </a:cubicBezTo>
                  <a:cubicBezTo>
                    <a:pt x="889" y="166"/>
                    <a:pt x="889" y="166"/>
                    <a:pt x="889" y="166"/>
                  </a:cubicBezTo>
                  <a:cubicBezTo>
                    <a:pt x="877" y="156"/>
                    <a:pt x="853" y="139"/>
                    <a:pt x="828" y="128"/>
                  </a:cubicBezTo>
                  <a:cubicBezTo>
                    <a:pt x="792" y="111"/>
                    <a:pt x="774" y="107"/>
                    <a:pt x="743" y="103"/>
                  </a:cubicBezTo>
                  <a:cubicBezTo>
                    <a:pt x="727" y="101"/>
                    <a:pt x="704" y="100"/>
                    <a:pt x="687" y="100"/>
                  </a:cubicBezTo>
                  <a:cubicBezTo>
                    <a:pt x="675" y="99"/>
                    <a:pt x="667" y="99"/>
                    <a:pt x="663" y="98"/>
                  </a:cubicBezTo>
                  <a:cubicBezTo>
                    <a:pt x="661" y="98"/>
                    <a:pt x="656" y="96"/>
                    <a:pt x="644" y="89"/>
                  </a:cubicBezTo>
                  <a:cubicBezTo>
                    <a:pt x="606" y="67"/>
                    <a:pt x="516" y="17"/>
                    <a:pt x="426" y="10"/>
                  </a:cubicBezTo>
                  <a:cubicBezTo>
                    <a:pt x="406" y="9"/>
                    <a:pt x="387" y="8"/>
                    <a:pt x="369" y="8"/>
                  </a:cubicBezTo>
                  <a:cubicBezTo>
                    <a:pt x="330" y="8"/>
                    <a:pt x="291" y="12"/>
                    <a:pt x="241" y="18"/>
                  </a:cubicBezTo>
                  <a:cubicBezTo>
                    <a:pt x="193" y="23"/>
                    <a:pt x="105" y="41"/>
                    <a:pt x="104" y="42"/>
                  </a:cubicBezTo>
                  <a:cubicBezTo>
                    <a:pt x="103" y="42"/>
                    <a:pt x="103" y="42"/>
                    <a:pt x="103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71" y="52"/>
                    <a:pt x="80" y="60"/>
                    <a:pt x="76" y="72"/>
                  </a:cubicBezTo>
                  <a:cubicBezTo>
                    <a:pt x="73" y="83"/>
                    <a:pt x="60" y="84"/>
                    <a:pt x="52" y="85"/>
                  </a:cubicBezTo>
                  <a:cubicBezTo>
                    <a:pt x="49" y="102"/>
                    <a:pt x="49" y="102"/>
                    <a:pt x="49" y="102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35" y="101"/>
                    <a:pt x="33" y="109"/>
                    <a:pt x="32" y="110"/>
                  </a:cubicBezTo>
                  <a:cubicBezTo>
                    <a:pt x="32" y="112"/>
                    <a:pt x="16" y="170"/>
                    <a:pt x="11" y="184"/>
                  </a:cubicBezTo>
                  <a:cubicBezTo>
                    <a:pt x="9" y="190"/>
                    <a:pt x="9" y="195"/>
                    <a:pt x="11" y="198"/>
                  </a:cubicBezTo>
                  <a:cubicBezTo>
                    <a:pt x="14" y="203"/>
                    <a:pt x="21" y="205"/>
                    <a:pt x="21" y="205"/>
                  </a:cubicBezTo>
                  <a:cubicBezTo>
                    <a:pt x="21" y="205"/>
                    <a:pt x="21" y="205"/>
                    <a:pt x="21" y="205"/>
                  </a:cubicBezTo>
                  <a:cubicBezTo>
                    <a:pt x="56" y="219"/>
                    <a:pt x="56" y="219"/>
                    <a:pt x="56" y="219"/>
                  </a:cubicBezTo>
                  <a:cubicBezTo>
                    <a:pt x="66" y="165"/>
                    <a:pt x="114" y="124"/>
                    <a:pt x="170" y="124"/>
                  </a:cubicBezTo>
                  <a:cubicBezTo>
                    <a:pt x="228" y="124"/>
                    <a:pt x="277" y="169"/>
                    <a:pt x="284" y="226"/>
                  </a:cubicBezTo>
                  <a:cubicBezTo>
                    <a:pt x="600" y="238"/>
                    <a:pt x="600" y="238"/>
                    <a:pt x="600" y="238"/>
                  </a:cubicBezTo>
                  <a:cubicBezTo>
                    <a:pt x="602" y="172"/>
                    <a:pt x="650" y="124"/>
                    <a:pt x="715" y="124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384" name="Straight Connector 383"/>
          <p:cNvCxnSpPr/>
          <p:nvPr userDrawn="1"/>
        </p:nvCxnSpPr>
        <p:spPr bwMode="black">
          <a:xfrm flipV="1">
            <a:off x="7829539" y="2919112"/>
            <a:ext cx="3547" cy="1554480"/>
          </a:xfrm>
          <a:prstGeom prst="line">
            <a:avLst/>
          </a:prstGeom>
          <a:ln w="1841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3" name="Jazz Hands"/>
          <p:cNvGrpSpPr/>
          <p:nvPr userDrawn="1"/>
        </p:nvGrpSpPr>
        <p:grpSpPr>
          <a:xfrm>
            <a:off x="635000" y="1955800"/>
            <a:ext cx="1276351" cy="471488"/>
            <a:chOff x="635000" y="1955800"/>
            <a:chExt cx="1276351" cy="471488"/>
          </a:xfrm>
          <a:solidFill>
            <a:schemeClr val="accent5"/>
          </a:solidFill>
        </p:grpSpPr>
        <p:sp>
          <p:nvSpPr>
            <p:cNvPr id="3146" name="Freeform 98"/>
            <p:cNvSpPr>
              <a:spLocks noEditPoints="1"/>
            </p:cNvSpPr>
            <p:nvPr userDrawn="1"/>
          </p:nvSpPr>
          <p:spPr bwMode="auto">
            <a:xfrm>
              <a:off x="1519238" y="2019300"/>
              <a:ext cx="392113" cy="407988"/>
            </a:xfrm>
            <a:custGeom>
              <a:avLst/>
              <a:gdLst>
                <a:gd name="T0" fmla="*/ 184 w 229"/>
                <a:gd name="T1" fmla="*/ 237 h 238"/>
                <a:gd name="T2" fmla="*/ 84 w 229"/>
                <a:gd name="T3" fmla="*/ 214 h 238"/>
                <a:gd name="T4" fmla="*/ 53 w 229"/>
                <a:gd name="T5" fmla="*/ 208 h 238"/>
                <a:gd name="T6" fmla="*/ 9 w 229"/>
                <a:gd name="T7" fmla="*/ 194 h 238"/>
                <a:gd name="T8" fmla="*/ 51 w 229"/>
                <a:gd name="T9" fmla="*/ 174 h 238"/>
                <a:gd name="T10" fmla="*/ 82 w 229"/>
                <a:gd name="T11" fmla="*/ 174 h 238"/>
                <a:gd name="T12" fmla="*/ 85 w 229"/>
                <a:gd name="T13" fmla="*/ 162 h 238"/>
                <a:gd name="T14" fmla="*/ 6 w 229"/>
                <a:gd name="T15" fmla="*/ 86 h 238"/>
                <a:gd name="T16" fmla="*/ 15 w 229"/>
                <a:gd name="T17" fmla="*/ 57 h 238"/>
                <a:gd name="T18" fmla="*/ 27 w 229"/>
                <a:gd name="T19" fmla="*/ 61 h 238"/>
                <a:gd name="T20" fmla="*/ 38 w 229"/>
                <a:gd name="T21" fmla="*/ 40 h 238"/>
                <a:gd name="T22" fmla="*/ 42 w 229"/>
                <a:gd name="T23" fmla="*/ 17 h 238"/>
                <a:gd name="T24" fmla="*/ 64 w 229"/>
                <a:gd name="T25" fmla="*/ 21 h 238"/>
                <a:gd name="T26" fmla="*/ 87 w 229"/>
                <a:gd name="T27" fmla="*/ 22 h 238"/>
                <a:gd name="T28" fmla="*/ 102 w 229"/>
                <a:gd name="T29" fmla="*/ 0 h 238"/>
                <a:gd name="T30" fmla="*/ 147 w 229"/>
                <a:gd name="T31" fmla="*/ 84 h 238"/>
                <a:gd name="T32" fmla="*/ 159 w 229"/>
                <a:gd name="T33" fmla="*/ 25 h 238"/>
                <a:gd name="T34" fmla="*/ 178 w 229"/>
                <a:gd name="T35" fmla="*/ 13 h 238"/>
                <a:gd name="T36" fmla="*/ 182 w 229"/>
                <a:gd name="T37" fmla="*/ 98 h 238"/>
                <a:gd name="T38" fmla="*/ 220 w 229"/>
                <a:gd name="T39" fmla="*/ 164 h 238"/>
                <a:gd name="T40" fmla="*/ 203 w 229"/>
                <a:gd name="T41" fmla="*/ 229 h 238"/>
                <a:gd name="T42" fmla="*/ 54 w 229"/>
                <a:gd name="T43" fmla="*/ 200 h 238"/>
                <a:gd name="T44" fmla="*/ 83 w 229"/>
                <a:gd name="T45" fmla="*/ 205 h 238"/>
                <a:gd name="T46" fmla="*/ 119 w 229"/>
                <a:gd name="T47" fmla="*/ 207 h 238"/>
                <a:gd name="T48" fmla="*/ 186 w 229"/>
                <a:gd name="T49" fmla="*/ 229 h 238"/>
                <a:gd name="T50" fmla="*/ 217 w 229"/>
                <a:gd name="T51" fmla="*/ 181 h 238"/>
                <a:gd name="T52" fmla="*/ 199 w 229"/>
                <a:gd name="T53" fmla="*/ 160 h 238"/>
                <a:gd name="T54" fmla="*/ 174 w 229"/>
                <a:gd name="T55" fmla="*/ 101 h 238"/>
                <a:gd name="T56" fmla="*/ 183 w 229"/>
                <a:gd name="T57" fmla="*/ 29 h 238"/>
                <a:gd name="T58" fmla="*/ 167 w 229"/>
                <a:gd name="T59" fmla="*/ 27 h 238"/>
                <a:gd name="T60" fmla="*/ 151 w 229"/>
                <a:gd name="T61" fmla="*/ 93 h 238"/>
                <a:gd name="T62" fmla="*/ 144 w 229"/>
                <a:gd name="T63" fmla="*/ 93 h 238"/>
                <a:gd name="T64" fmla="*/ 109 w 229"/>
                <a:gd name="T65" fmla="*/ 13 h 238"/>
                <a:gd name="T66" fmla="*/ 95 w 229"/>
                <a:gd name="T67" fmla="*/ 19 h 238"/>
                <a:gd name="T68" fmla="*/ 120 w 229"/>
                <a:gd name="T69" fmla="*/ 94 h 238"/>
                <a:gd name="T70" fmla="*/ 113 w 229"/>
                <a:gd name="T71" fmla="*/ 97 h 238"/>
                <a:gd name="T72" fmla="*/ 57 w 229"/>
                <a:gd name="T73" fmla="*/ 26 h 238"/>
                <a:gd name="T74" fmla="*/ 44 w 229"/>
                <a:gd name="T75" fmla="*/ 29 h 238"/>
                <a:gd name="T76" fmla="*/ 94 w 229"/>
                <a:gd name="T77" fmla="*/ 106 h 238"/>
                <a:gd name="T78" fmla="*/ 91 w 229"/>
                <a:gd name="T79" fmla="*/ 116 h 238"/>
                <a:gd name="T80" fmla="*/ 85 w 229"/>
                <a:gd name="T81" fmla="*/ 117 h 238"/>
                <a:gd name="T82" fmla="*/ 17 w 229"/>
                <a:gd name="T83" fmla="*/ 66 h 238"/>
                <a:gd name="T84" fmla="*/ 9 w 229"/>
                <a:gd name="T85" fmla="*/ 74 h 238"/>
                <a:gd name="T86" fmla="*/ 81 w 229"/>
                <a:gd name="T87" fmla="*/ 138 h 238"/>
                <a:gd name="T88" fmla="*/ 93 w 229"/>
                <a:gd name="T89" fmla="*/ 159 h 238"/>
                <a:gd name="T90" fmla="*/ 94 w 229"/>
                <a:gd name="T91" fmla="*/ 172 h 238"/>
                <a:gd name="T92" fmla="*/ 86 w 229"/>
                <a:gd name="T93" fmla="*/ 181 h 238"/>
                <a:gd name="T94" fmla="*/ 53 w 229"/>
                <a:gd name="T95" fmla="*/ 182 h 238"/>
                <a:gd name="T96" fmla="*/ 24 w 229"/>
                <a:gd name="T97" fmla="*/ 186 h 238"/>
                <a:gd name="T98" fmla="*/ 25 w 229"/>
                <a:gd name="T99" fmla="*/ 201 h 238"/>
                <a:gd name="T100" fmla="*/ 54 w 229"/>
                <a:gd name="T101" fmla="*/ 20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9" h="238">
                  <a:moveTo>
                    <a:pt x="189" y="238"/>
                  </a:moveTo>
                  <a:cubicBezTo>
                    <a:pt x="187" y="238"/>
                    <a:pt x="185" y="238"/>
                    <a:pt x="184" y="237"/>
                  </a:cubicBezTo>
                  <a:cubicBezTo>
                    <a:pt x="118" y="216"/>
                    <a:pt x="118" y="216"/>
                    <a:pt x="118" y="216"/>
                  </a:cubicBezTo>
                  <a:cubicBezTo>
                    <a:pt x="84" y="214"/>
                    <a:pt x="84" y="214"/>
                    <a:pt x="84" y="214"/>
                  </a:cubicBezTo>
                  <a:cubicBezTo>
                    <a:pt x="83" y="214"/>
                    <a:pt x="82" y="214"/>
                    <a:pt x="82" y="214"/>
                  </a:cubicBezTo>
                  <a:cubicBezTo>
                    <a:pt x="53" y="208"/>
                    <a:pt x="53" y="208"/>
                    <a:pt x="53" y="208"/>
                  </a:cubicBezTo>
                  <a:cubicBezTo>
                    <a:pt x="25" y="210"/>
                    <a:pt x="25" y="210"/>
                    <a:pt x="25" y="210"/>
                  </a:cubicBezTo>
                  <a:cubicBezTo>
                    <a:pt x="17" y="210"/>
                    <a:pt x="9" y="203"/>
                    <a:pt x="9" y="194"/>
                  </a:cubicBezTo>
                  <a:cubicBezTo>
                    <a:pt x="9" y="186"/>
                    <a:pt x="15" y="178"/>
                    <a:pt x="23" y="177"/>
                  </a:cubicBezTo>
                  <a:cubicBezTo>
                    <a:pt x="51" y="174"/>
                    <a:pt x="51" y="174"/>
                    <a:pt x="51" y="174"/>
                  </a:cubicBezTo>
                  <a:cubicBezTo>
                    <a:pt x="51" y="174"/>
                    <a:pt x="52" y="174"/>
                    <a:pt x="53" y="174"/>
                  </a:cubicBezTo>
                  <a:cubicBezTo>
                    <a:pt x="82" y="174"/>
                    <a:pt x="82" y="174"/>
                    <a:pt x="82" y="174"/>
                  </a:cubicBezTo>
                  <a:cubicBezTo>
                    <a:pt x="86" y="170"/>
                    <a:pt x="86" y="170"/>
                    <a:pt x="86" y="170"/>
                  </a:cubicBezTo>
                  <a:cubicBezTo>
                    <a:pt x="85" y="162"/>
                    <a:pt x="85" y="162"/>
                    <a:pt x="85" y="162"/>
                  </a:cubicBezTo>
                  <a:cubicBezTo>
                    <a:pt x="75" y="144"/>
                    <a:pt x="75" y="144"/>
                    <a:pt x="75" y="144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3" y="83"/>
                    <a:pt x="1" y="79"/>
                    <a:pt x="0" y="75"/>
                  </a:cubicBezTo>
                  <a:cubicBezTo>
                    <a:pt x="0" y="66"/>
                    <a:pt x="7" y="58"/>
                    <a:pt x="15" y="57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20" y="57"/>
                    <a:pt x="24" y="58"/>
                    <a:pt x="27" y="61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5" y="36"/>
                    <a:pt x="34" y="32"/>
                    <a:pt x="35" y="28"/>
                  </a:cubicBezTo>
                  <a:cubicBezTo>
                    <a:pt x="36" y="23"/>
                    <a:pt x="38" y="20"/>
                    <a:pt x="42" y="17"/>
                  </a:cubicBezTo>
                  <a:cubicBezTo>
                    <a:pt x="45" y="15"/>
                    <a:pt x="48" y="14"/>
                    <a:pt x="51" y="14"/>
                  </a:cubicBezTo>
                  <a:cubicBezTo>
                    <a:pt x="56" y="14"/>
                    <a:pt x="61" y="17"/>
                    <a:pt x="64" y="21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4" y="13"/>
                    <a:pt x="88" y="4"/>
                    <a:pt x="97" y="1"/>
                  </a:cubicBezTo>
                  <a:cubicBezTo>
                    <a:pt x="98" y="0"/>
                    <a:pt x="100" y="0"/>
                    <a:pt x="102" y="0"/>
                  </a:cubicBezTo>
                  <a:cubicBezTo>
                    <a:pt x="109" y="0"/>
                    <a:pt x="115" y="4"/>
                    <a:pt x="117" y="10"/>
                  </a:cubicBezTo>
                  <a:cubicBezTo>
                    <a:pt x="147" y="84"/>
                    <a:pt x="147" y="84"/>
                    <a:pt x="147" y="84"/>
                  </a:cubicBezTo>
                  <a:cubicBezTo>
                    <a:pt x="147" y="84"/>
                    <a:pt x="147" y="84"/>
                    <a:pt x="147" y="84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60" y="18"/>
                    <a:pt x="167" y="12"/>
                    <a:pt x="175" y="12"/>
                  </a:cubicBezTo>
                  <a:cubicBezTo>
                    <a:pt x="176" y="12"/>
                    <a:pt x="177" y="12"/>
                    <a:pt x="178" y="13"/>
                  </a:cubicBezTo>
                  <a:cubicBezTo>
                    <a:pt x="186" y="14"/>
                    <a:pt x="192" y="22"/>
                    <a:pt x="191" y="31"/>
                  </a:cubicBezTo>
                  <a:cubicBezTo>
                    <a:pt x="182" y="98"/>
                    <a:pt x="182" y="98"/>
                    <a:pt x="182" y="98"/>
                  </a:cubicBezTo>
                  <a:cubicBezTo>
                    <a:pt x="205" y="154"/>
                    <a:pt x="205" y="154"/>
                    <a:pt x="205" y="154"/>
                  </a:cubicBezTo>
                  <a:cubicBezTo>
                    <a:pt x="220" y="164"/>
                    <a:pt x="220" y="164"/>
                    <a:pt x="220" y="164"/>
                  </a:cubicBezTo>
                  <a:cubicBezTo>
                    <a:pt x="226" y="169"/>
                    <a:pt x="229" y="178"/>
                    <a:pt x="225" y="185"/>
                  </a:cubicBezTo>
                  <a:cubicBezTo>
                    <a:pt x="203" y="229"/>
                    <a:pt x="203" y="229"/>
                    <a:pt x="203" y="229"/>
                  </a:cubicBezTo>
                  <a:cubicBezTo>
                    <a:pt x="201" y="235"/>
                    <a:pt x="195" y="238"/>
                    <a:pt x="189" y="238"/>
                  </a:cubicBezTo>
                  <a:close/>
                  <a:moveTo>
                    <a:pt x="54" y="200"/>
                  </a:moveTo>
                  <a:cubicBezTo>
                    <a:pt x="54" y="200"/>
                    <a:pt x="54" y="200"/>
                    <a:pt x="55" y="200"/>
                  </a:cubicBezTo>
                  <a:cubicBezTo>
                    <a:pt x="83" y="205"/>
                    <a:pt x="83" y="205"/>
                    <a:pt x="83" y="205"/>
                  </a:cubicBezTo>
                  <a:cubicBezTo>
                    <a:pt x="84" y="205"/>
                    <a:pt x="84" y="205"/>
                    <a:pt x="84" y="205"/>
                  </a:cubicBezTo>
                  <a:cubicBezTo>
                    <a:pt x="119" y="207"/>
                    <a:pt x="119" y="207"/>
                    <a:pt x="119" y="207"/>
                  </a:cubicBezTo>
                  <a:cubicBezTo>
                    <a:pt x="119" y="207"/>
                    <a:pt x="120" y="207"/>
                    <a:pt x="120" y="207"/>
                  </a:cubicBezTo>
                  <a:cubicBezTo>
                    <a:pt x="186" y="229"/>
                    <a:pt x="186" y="229"/>
                    <a:pt x="186" y="229"/>
                  </a:cubicBezTo>
                  <a:cubicBezTo>
                    <a:pt x="190" y="230"/>
                    <a:pt x="194" y="228"/>
                    <a:pt x="196" y="225"/>
                  </a:cubicBezTo>
                  <a:cubicBezTo>
                    <a:pt x="217" y="181"/>
                    <a:pt x="217" y="181"/>
                    <a:pt x="217" y="181"/>
                  </a:cubicBezTo>
                  <a:cubicBezTo>
                    <a:pt x="219" y="178"/>
                    <a:pt x="218" y="173"/>
                    <a:pt x="215" y="171"/>
                  </a:cubicBezTo>
                  <a:cubicBezTo>
                    <a:pt x="199" y="160"/>
                    <a:pt x="199" y="160"/>
                    <a:pt x="199" y="160"/>
                  </a:cubicBezTo>
                  <a:cubicBezTo>
                    <a:pt x="198" y="160"/>
                    <a:pt x="198" y="159"/>
                    <a:pt x="197" y="158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4" y="100"/>
                    <a:pt x="173" y="99"/>
                    <a:pt x="174" y="98"/>
                  </a:cubicBezTo>
                  <a:cubicBezTo>
                    <a:pt x="183" y="29"/>
                    <a:pt x="183" y="29"/>
                    <a:pt x="183" y="29"/>
                  </a:cubicBezTo>
                  <a:cubicBezTo>
                    <a:pt x="183" y="26"/>
                    <a:pt x="180" y="22"/>
                    <a:pt x="176" y="21"/>
                  </a:cubicBezTo>
                  <a:cubicBezTo>
                    <a:pt x="172" y="20"/>
                    <a:pt x="168" y="23"/>
                    <a:pt x="167" y="27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55" y="91"/>
                    <a:pt x="153" y="93"/>
                    <a:pt x="151" y="93"/>
                  </a:cubicBezTo>
                  <a:cubicBezTo>
                    <a:pt x="144" y="93"/>
                    <a:pt x="144" y="93"/>
                    <a:pt x="144" y="93"/>
                  </a:cubicBezTo>
                  <a:cubicBezTo>
                    <a:pt x="144" y="93"/>
                    <a:pt x="144" y="93"/>
                    <a:pt x="144" y="93"/>
                  </a:cubicBezTo>
                  <a:cubicBezTo>
                    <a:pt x="142" y="93"/>
                    <a:pt x="141" y="92"/>
                    <a:pt x="140" y="90"/>
                  </a:cubicBezTo>
                  <a:cubicBezTo>
                    <a:pt x="109" y="13"/>
                    <a:pt x="109" y="13"/>
                    <a:pt x="109" y="13"/>
                  </a:cubicBezTo>
                  <a:cubicBezTo>
                    <a:pt x="108" y="10"/>
                    <a:pt x="103" y="8"/>
                    <a:pt x="99" y="9"/>
                  </a:cubicBezTo>
                  <a:cubicBezTo>
                    <a:pt x="96" y="10"/>
                    <a:pt x="93" y="15"/>
                    <a:pt x="95" y="19"/>
                  </a:cubicBezTo>
                  <a:cubicBezTo>
                    <a:pt x="121" y="91"/>
                    <a:pt x="121" y="91"/>
                    <a:pt x="121" y="91"/>
                  </a:cubicBezTo>
                  <a:cubicBezTo>
                    <a:pt x="121" y="92"/>
                    <a:pt x="121" y="93"/>
                    <a:pt x="120" y="94"/>
                  </a:cubicBezTo>
                  <a:cubicBezTo>
                    <a:pt x="120" y="95"/>
                    <a:pt x="119" y="96"/>
                    <a:pt x="118" y="96"/>
                  </a:cubicBezTo>
                  <a:cubicBezTo>
                    <a:pt x="113" y="97"/>
                    <a:pt x="113" y="97"/>
                    <a:pt x="113" y="97"/>
                  </a:cubicBezTo>
                  <a:cubicBezTo>
                    <a:pt x="111" y="98"/>
                    <a:pt x="109" y="97"/>
                    <a:pt x="108" y="9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5" y="23"/>
                    <a:pt x="50" y="22"/>
                    <a:pt x="47" y="24"/>
                  </a:cubicBezTo>
                  <a:cubicBezTo>
                    <a:pt x="45" y="25"/>
                    <a:pt x="44" y="27"/>
                    <a:pt x="44" y="29"/>
                  </a:cubicBezTo>
                  <a:cubicBezTo>
                    <a:pt x="43" y="31"/>
                    <a:pt x="44" y="33"/>
                    <a:pt x="45" y="35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5" y="108"/>
                    <a:pt x="95" y="110"/>
                    <a:pt x="94" y="111"/>
                  </a:cubicBezTo>
                  <a:cubicBezTo>
                    <a:pt x="91" y="116"/>
                    <a:pt x="91" y="116"/>
                    <a:pt x="91" y="116"/>
                  </a:cubicBezTo>
                  <a:cubicBezTo>
                    <a:pt x="90" y="117"/>
                    <a:pt x="89" y="117"/>
                    <a:pt x="88" y="118"/>
                  </a:cubicBezTo>
                  <a:cubicBezTo>
                    <a:pt x="87" y="118"/>
                    <a:pt x="86" y="117"/>
                    <a:pt x="85" y="117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0" y="66"/>
                    <a:pt x="18" y="66"/>
                    <a:pt x="17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6"/>
                    <a:pt x="9" y="70"/>
                    <a:pt x="9" y="74"/>
                  </a:cubicBezTo>
                  <a:cubicBezTo>
                    <a:pt x="9" y="76"/>
                    <a:pt x="10" y="78"/>
                    <a:pt x="12" y="79"/>
                  </a:cubicBezTo>
                  <a:cubicBezTo>
                    <a:pt x="81" y="138"/>
                    <a:pt x="81" y="138"/>
                    <a:pt x="81" y="138"/>
                  </a:cubicBezTo>
                  <a:cubicBezTo>
                    <a:pt x="82" y="138"/>
                    <a:pt x="82" y="139"/>
                    <a:pt x="82" y="13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4" y="160"/>
                    <a:pt x="94" y="160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5" y="173"/>
                    <a:pt x="94" y="174"/>
                    <a:pt x="93" y="175"/>
                  </a:cubicBezTo>
                  <a:cubicBezTo>
                    <a:pt x="86" y="181"/>
                    <a:pt x="86" y="181"/>
                    <a:pt x="86" y="181"/>
                  </a:cubicBezTo>
                  <a:cubicBezTo>
                    <a:pt x="86" y="182"/>
                    <a:pt x="85" y="182"/>
                    <a:pt x="84" y="182"/>
                  </a:cubicBezTo>
                  <a:cubicBezTo>
                    <a:pt x="53" y="182"/>
                    <a:pt x="53" y="182"/>
                    <a:pt x="53" y="182"/>
                  </a:cubicBezTo>
                  <a:cubicBezTo>
                    <a:pt x="52" y="182"/>
                    <a:pt x="52" y="182"/>
                    <a:pt x="52" y="182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1" y="186"/>
                    <a:pt x="18" y="190"/>
                    <a:pt x="18" y="194"/>
                  </a:cubicBezTo>
                  <a:cubicBezTo>
                    <a:pt x="18" y="198"/>
                    <a:pt x="21" y="201"/>
                    <a:pt x="25" y="201"/>
                  </a:cubicBezTo>
                  <a:cubicBezTo>
                    <a:pt x="54" y="200"/>
                    <a:pt x="54" y="200"/>
                    <a:pt x="54" y="200"/>
                  </a:cubicBezTo>
                  <a:cubicBezTo>
                    <a:pt x="54" y="200"/>
                    <a:pt x="54" y="200"/>
                    <a:pt x="54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47" name="Freeform 99"/>
            <p:cNvSpPr>
              <a:spLocks noEditPoints="1"/>
            </p:cNvSpPr>
            <p:nvPr userDrawn="1"/>
          </p:nvSpPr>
          <p:spPr bwMode="auto">
            <a:xfrm>
              <a:off x="635000" y="1955800"/>
              <a:ext cx="411163" cy="423863"/>
            </a:xfrm>
            <a:custGeom>
              <a:avLst/>
              <a:gdLst>
                <a:gd name="T0" fmla="*/ 26 w 240"/>
                <a:gd name="T1" fmla="*/ 237 h 247"/>
                <a:gd name="T2" fmla="*/ 9 w 240"/>
                <a:gd name="T3" fmla="*/ 169 h 247"/>
                <a:gd name="T4" fmla="*/ 49 w 240"/>
                <a:gd name="T5" fmla="*/ 101 h 247"/>
                <a:gd name="T6" fmla="*/ 55 w 240"/>
                <a:gd name="T7" fmla="*/ 12 h 247"/>
                <a:gd name="T8" fmla="*/ 74 w 240"/>
                <a:gd name="T9" fmla="*/ 25 h 247"/>
                <a:gd name="T10" fmla="*/ 86 w 240"/>
                <a:gd name="T11" fmla="*/ 87 h 247"/>
                <a:gd name="T12" fmla="*/ 134 w 240"/>
                <a:gd name="T13" fmla="*/ 0 h 247"/>
                <a:gd name="T14" fmla="*/ 149 w 240"/>
                <a:gd name="T15" fmla="*/ 10 h 247"/>
                <a:gd name="T16" fmla="*/ 126 w 240"/>
                <a:gd name="T17" fmla="*/ 85 h 247"/>
                <a:gd name="T18" fmla="*/ 187 w 240"/>
                <a:gd name="T19" fmla="*/ 16 h 247"/>
                <a:gd name="T20" fmla="*/ 201 w 240"/>
                <a:gd name="T21" fmla="*/ 42 h 247"/>
                <a:gd name="T22" fmla="*/ 153 w 240"/>
                <a:gd name="T23" fmla="*/ 109 h 247"/>
                <a:gd name="T24" fmla="*/ 224 w 240"/>
                <a:gd name="T25" fmla="*/ 61 h 247"/>
                <a:gd name="T26" fmla="*/ 233 w 240"/>
                <a:gd name="T27" fmla="*/ 91 h 247"/>
                <a:gd name="T28" fmla="*/ 149 w 240"/>
                <a:gd name="T29" fmla="*/ 169 h 247"/>
                <a:gd name="T30" fmla="*/ 153 w 240"/>
                <a:gd name="T31" fmla="*/ 181 h 247"/>
                <a:gd name="T32" fmla="*/ 185 w 240"/>
                <a:gd name="T33" fmla="*/ 182 h 247"/>
                <a:gd name="T34" fmla="*/ 228 w 240"/>
                <a:gd name="T35" fmla="*/ 203 h 247"/>
                <a:gd name="T36" fmla="*/ 211 w 240"/>
                <a:gd name="T37" fmla="*/ 219 h 247"/>
                <a:gd name="T38" fmla="*/ 182 w 240"/>
                <a:gd name="T39" fmla="*/ 218 h 247"/>
                <a:gd name="T40" fmla="*/ 150 w 240"/>
                <a:gd name="T41" fmla="*/ 223 h 247"/>
                <a:gd name="T42" fmla="*/ 46 w 240"/>
                <a:gd name="T43" fmla="*/ 246 h 247"/>
                <a:gd name="T44" fmla="*/ 58 w 240"/>
                <a:gd name="T45" fmla="*/ 20 h 247"/>
                <a:gd name="T46" fmla="*/ 50 w 240"/>
                <a:gd name="T47" fmla="*/ 29 h 247"/>
                <a:gd name="T48" fmla="*/ 58 w 240"/>
                <a:gd name="T49" fmla="*/ 104 h 247"/>
                <a:gd name="T50" fmla="*/ 31 w 240"/>
                <a:gd name="T51" fmla="*/ 165 h 247"/>
                <a:gd name="T52" fmla="*/ 11 w 240"/>
                <a:gd name="T53" fmla="*/ 187 h 247"/>
                <a:gd name="T54" fmla="*/ 43 w 240"/>
                <a:gd name="T55" fmla="*/ 238 h 247"/>
                <a:gd name="T56" fmla="*/ 114 w 240"/>
                <a:gd name="T57" fmla="*/ 216 h 247"/>
                <a:gd name="T58" fmla="*/ 151 w 240"/>
                <a:gd name="T59" fmla="*/ 214 h 247"/>
                <a:gd name="T60" fmla="*/ 182 w 240"/>
                <a:gd name="T61" fmla="*/ 209 h 247"/>
                <a:gd name="T62" fmla="*/ 220 w 240"/>
                <a:gd name="T63" fmla="*/ 203 h 247"/>
                <a:gd name="T64" fmla="*/ 184 w 240"/>
                <a:gd name="T65" fmla="*/ 191 h 247"/>
                <a:gd name="T66" fmla="*/ 151 w 240"/>
                <a:gd name="T67" fmla="*/ 190 h 247"/>
                <a:gd name="T68" fmla="*/ 141 w 240"/>
                <a:gd name="T69" fmla="*/ 183 h 247"/>
                <a:gd name="T70" fmla="*/ 141 w 240"/>
                <a:gd name="T71" fmla="*/ 167 h 247"/>
                <a:gd name="T72" fmla="*/ 153 w 240"/>
                <a:gd name="T73" fmla="*/ 145 h 247"/>
                <a:gd name="T74" fmla="*/ 227 w 240"/>
                <a:gd name="T75" fmla="*/ 84 h 247"/>
                <a:gd name="T76" fmla="*/ 223 w 240"/>
                <a:gd name="T77" fmla="*/ 70 h 247"/>
                <a:gd name="T78" fmla="*/ 217 w 240"/>
                <a:gd name="T79" fmla="*/ 71 h 247"/>
                <a:gd name="T80" fmla="*/ 147 w 240"/>
                <a:gd name="T81" fmla="*/ 122 h 247"/>
                <a:gd name="T82" fmla="*/ 141 w 240"/>
                <a:gd name="T83" fmla="*/ 116 h 247"/>
                <a:gd name="T84" fmla="*/ 193 w 240"/>
                <a:gd name="T85" fmla="*/ 38 h 247"/>
                <a:gd name="T86" fmla="*/ 191 w 240"/>
                <a:gd name="T87" fmla="*/ 26 h 247"/>
                <a:gd name="T88" fmla="*/ 126 w 240"/>
                <a:gd name="T89" fmla="*/ 100 h 247"/>
                <a:gd name="T90" fmla="*/ 117 w 240"/>
                <a:gd name="T91" fmla="*/ 100 h 247"/>
                <a:gd name="T92" fmla="*/ 114 w 240"/>
                <a:gd name="T93" fmla="*/ 94 h 247"/>
                <a:gd name="T94" fmla="*/ 141 w 240"/>
                <a:gd name="T95" fmla="*/ 13 h 247"/>
                <a:gd name="T96" fmla="*/ 126 w 240"/>
                <a:gd name="T97" fmla="*/ 14 h 247"/>
                <a:gd name="T98" fmla="*/ 89 w 240"/>
                <a:gd name="T99" fmla="*/ 96 h 247"/>
                <a:gd name="T100" fmla="*/ 78 w 240"/>
                <a:gd name="T101" fmla="*/ 92 h 247"/>
                <a:gd name="T102" fmla="*/ 58 w 240"/>
                <a:gd name="T103" fmla="*/ 2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0" h="247">
                  <a:moveTo>
                    <a:pt x="41" y="247"/>
                  </a:moveTo>
                  <a:cubicBezTo>
                    <a:pt x="34" y="247"/>
                    <a:pt x="28" y="243"/>
                    <a:pt x="26" y="237"/>
                  </a:cubicBezTo>
                  <a:cubicBezTo>
                    <a:pt x="3" y="191"/>
                    <a:pt x="3" y="191"/>
                    <a:pt x="3" y="191"/>
                  </a:cubicBezTo>
                  <a:cubicBezTo>
                    <a:pt x="0" y="183"/>
                    <a:pt x="2" y="174"/>
                    <a:pt x="9" y="16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49" y="101"/>
                    <a:pt x="49" y="101"/>
                    <a:pt x="49" y="101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0" y="22"/>
                    <a:pt x="46" y="14"/>
                    <a:pt x="55" y="12"/>
                  </a:cubicBezTo>
                  <a:cubicBezTo>
                    <a:pt x="56" y="12"/>
                    <a:pt x="57" y="12"/>
                    <a:pt x="58" y="12"/>
                  </a:cubicBezTo>
                  <a:cubicBezTo>
                    <a:pt x="66" y="12"/>
                    <a:pt x="73" y="17"/>
                    <a:pt x="74" y="25"/>
                  </a:cubicBezTo>
                  <a:cubicBezTo>
                    <a:pt x="86" y="87"/>
                    <a:pt x="86" y="87"/>
                    <a:pt x="86" y="87"/>
                  </a:cubicBezTo>
                  <a:cubicBezTo>
                    <a:pt x="86" y="87"/>
                    <a:pt x="86" y="87"/>
                    <a:pt x="86" y="87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21" y="4"/>
                    <a:pt x="127" y="0"/>
                    <a:pt x="134" y="0"/>
                  </a:cubicBezTo>
                  <a:cubicBezTo>
                    <a:pt x="136" y="0"/>
                    <a:pt x="138" y="0"/>
                    <a:pt x="140" y="1"/>
                  </a:cubicBezTo>
                  <a:cubicBezTo>
                    <a:pt x="144" y="3"/>
                    <a:pt x="147" y="6"/>
                    <a:pt x="149" y="10"/>
                  </a:cubicBezTo>
                  <a:cubicBezTo>
                    <a:pt x="151" y="14"/>
                    <a:pt x="151" y="18"/>
                    <a:pt x="150" y="23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73" y="22"/>
                    <a:pt x="173" y="22"/>
                    <a:pt x="173" y="22"/>
                  </a:cubicBezTo>
                  <a:cubicBezTo>
                    <a:pt x="176" y="18"/>
                    <a:pt x="182" y="16"/>
                    <a:pt x="187" y="16"/>
                  </a:cubicBezTo>
                  <a:cubicBezTo>
                    <a:pt x="190" y="16"/>
                    <a:pt x="194" y="17"/>
                    <a:pt x="196" y="19"/>
                  </a:cubicBezTo>
                  <a:cubicBezTo>
                    <a:pt x="204" y="24"/>
                    <a:pt x="206" y="35"/>
                    <a:pt x="201" y="42"/>
                  </a:cubicBezTo>
                  <a:cubicBezTo>
                    <a:pt x="201" y="42"/>
                    <a:pt x="200" y="42"/>
                    <a:pt x="200" y="42"/>
                  </a:cubicBezTo>
                  <a:cubicBezTo>
                    <a:pt x="153" y="109"/>
                    <a:pt x="153" y="109"/>
                    <a:pt x="153" y="109"/>
                  </a:cubicBezTo>
                  <a:cubicBezTo>
                    <a:pt x="212" y="64"/>
                    <a:pt x="212" y="64"/>
                    <a:pt x="212" y="64"/>
                  </a:cubicBezTo>
                  <a:cubicBezTo>
                    <a:pt x="215" y="62"/>
                    <a:pt x="219" y="61"/>
                    <a:pt x="224" y="61"/>
                  </a:cubicBezTo>
                  <a:cubicBezTo>
                    <a:pt x="233" y="62"/>
                    <a:pt x="240" y="70"/>
                    <a:pt x="239" y="79"/>
                  </a:cubicBezTo>
                  <a:cubicBezTo>
                    <a:pt x="239" y="84"/>
                    <a:pt x="236" y="88"/>
                    <a:pt x="233" y="91"/>
                  </a:cubicBezTo>
                  <a:cubicBezTo>
                    <a:pt x="160" y="150"/>
                    <a:pt x="160" y="150"/>
                    <a:pt x="160" y="150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49" y="178"/>
                    <a:pt x="149" y="178"/>
                    <a:pt x="149" y="178"/>
                  </a:cubicBezTo>
                  <a:cubicBezTo>
                    <a:pt x="153" y="181"/>
                    <a:pt x="153" y="181"/>
                    <a:pt x="153" y="181"/>
                  </a:cubicBezTo>
                  <a:cubicBezTo>
                    <a:pt x="183" y="182"/>
                    <a:pt x="183" y="182"/>
                    <a:pt x="183" y="182"/>
                  </a:cubicBezTo>
                  <a:cubicBezTo>
                    <a:pt x="184" y="182"/>
                    <a:pt x="185" y="182"/>
                    <a:pt x="185" y="182"/>
                  </a:cubicBezTo>
                  <a:cubicBezTo>
                    <a:pt x="214" y="186"/>
                    <a:pt x="214" y="186"/>
                    <a:pt x="214" y="186"/>
                  </a:cubicBezTo>
                  <a:cubicBezTo>
                    <a:pt x="222" y="187"/>
                    <a:pt x="229" y="195"/>
                    <a:pt x="228" y="203"/>
                  </a:cubicBezTo>
                  <a:cubicBezTo>
                    <a:pt x="228" y="212"/>
                    <a:pt x="220" y="219"/>
                    <a:pt x="211" y="219"/>
                  </a:cubicBezTo>
                  <a:cubicBezTo>
                    <a:pt x="211" y="219"/>
                    <a:pt x="211" y="219"/>
                    <a:pt x="211" y="219"/>
                  </a:cubicBezTo>
                  <a:cubicBezTo>
                    <a:pt x="211" y="219"/>
                    <a:pt x="211" y="219"/>
                    <a:pt x="210" y="219"/>
                  </a:cubicBezTo>
                  <a:cubicBezTo>
                    <a:pt x="182" y="218"/>
                    <a:pt x="182" y="218"/>
                    <a:pt x="182" y="218"/>
                  </a:cubicBezTo>
                  <a:cubicBezTo>
                    <a:pt x="152" y="223"/>
                    <a:pt x="152" y="223"/>
                    <a:pt x="152" y="223"/>
                  </a:cubicBezTo>
                  <a:cubicBezTo>
                    <a:pt x="152" y="223"/>
                    <a:pt x="151" y="223"/>
                    <a:pt x="150" y="223"/>
                  </a:cubicBezTo>
                  <a:cubicBezTo>
                    <a:pt x="115" y="224"/>
                    <a:pt x="115" y="224"/>
                    <a:pt x="115" y="224"/>
                  </a:cubicBezTo>
                  <a:cubicBezTo>
                    <a:pt x="46" y="246"/>
                    <a:pt x="46" y="246"/>
                    <a:pt x="46" y="246"/>
                  </a:cubicBezTo>
                  <a:cubicBezTo>
                    <a:pt x="44" y="246"/>
                    <a:pt x="42" y="247"/>
                    <a:pt x="41" y="247"/>
                  </a:cubicBezTo>
                  <a:close/>
                  <a:moveTo>
                    <a:pt x="58" y="20"/>
                  </a:moveTo>
                  <a:cubicBezTo>
                    <a:pt x="57" y="20"/>
                    <a:pt x="57" y="20"/>
                    <a:pt x="56" y="20"/>
                  </a:cubicBezTo>
                  <a:cubicBezTo>
                    <a:pt x="52" y="21"/>
                    <a:pt x="49" y="25"/>
                    <a:pt x="50" y="29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2"/>
                    <a:pt x="58" y="103"/>
                    <a:pt x="58" y="104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32" y="164"/>
                    <a:pt x="31" y="165"/>
                    <a:pt x="31" y="165"/>
                  </a:cubicBezTo>
                  <a:cubicBezTo>
                    <a:pt x="14" y="177"/>
                    <a:pt x="14" y="177"/>
                    <a:pt x="14" y="177"/>
                  </a:cubicBezTo>
                  <a:cubicBezTo>
                    <a:pt x="11" y="179"/>
                    <a:pt x="9" y="183"/>
                    <a:pt x="11" y="187"/>
                  </a:cubicBezTo>
                  <a:cubicBezTo>
                    <a:pt x="33" y="233"/>
                    <a:pt x="33" y="233"/>
                    <a:pt x="33" y="233"/>
                  </a:cubicBezTo>
                  <a:cubicBezTo>
                    <a:pt x="35" y="237"/>
                    <a:pt x="39" y="239"/>
                    <a:pt x="43" y="238"/>
                  </a:cubicBezTo>
                  <a:cubicBezTo>
                    <a:pt x="113" y="216"/>
                    <a:pt x="113" y="216"/>
                    <a:pt x="113" y="216"/>
                  </a:cubicBezTo>
                  <a:cubicBezTo>
                    <a:pt x="113" y="216"/>
                    <a:pt x="113" y="216"/>
                    <a:pt x="114" y="216"/>
                  </a:cubicBezTo>
                  <a:cubicBezTo>
                    <a:pt x="150" y="214"/>
                    <a:pt x="150" y="214"/>
                    <a:pt x="150" y="214"/>
                  </a:cubicBezTo>
                  <a:cubicBezTo>
                    <a:pt x="150" y="214"/>
                    <a:pt x="151" y="214"/>
                    <a:pt x="151" y="214"/>
                  </a:cubicBezTo>
                  <a:cubicBezTo>
                    <a:pt x="181" y="209"/>
                    <a:pt x="181" y="209"/>
                    <a:pt x="181" y="209"/>
                  </a:cubicBezTo>
                  <a:cubicBezTo>
                    <a:pt x="181" y="209"/>
                    <a:pt x="182" y="209"/>
                    <a:pt x="182" y="209"/>
                  </a:cubicBezTo>
                  <a:cubicBezTo>
                    <a:pt x="211" y="211"/>
                    <a:pt x="211" y="211"/>
                    <a:pt x="211" y="211"/>
                  </a:cubicBezTo>
                  <a:cubicBezTo>
                    <a:pt x="216" y="211"/>
                    <a:pt x="219" y="207"/>
                    <a:pt x="220" y="203"/>
                  </a:cubicBezTo>
                  <a:cubicBezTo>
                    <a:pt x="220" y="199"/>
                    <a:pt x="217" y="195"/>
                    <a:pt x="212" y="194"/>
                  </a:cubicBezTo>
                  <a:cubicBezTo>
                    <a:pt x="184" y="191"/>
                    <a:pt x="184" y="191"/>
                    <a:pt x="184" y="191"/>
                  </a:cubicBezTo>
                  <a:cubicBezTo>
                    <a:pt x="184" y="191"/>
                    <a:pt x="184" y="191"/>
                    <a:pt x="183" y="191"/>
                  </a:cubicBezTo>
                  <a:cubicBezTo>
                    <a:pt x="151" y="190"/>
                    <a:pt x="151" y="190"/>
                    <a:pt x="151" y="190"/>
                  </a:cubicBezTo>
                  <a:cubicBezTo>
                    <a:pt x="150" y="190"/>
                    <a:pt x="149" y="190"/>
                    <a:pt x="148" y="189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140" y="182"/>
                    <a:pt x="140" y="180"/>
                    <a:pt x="140" y="179"/>
                  </a:cubicBezTo>
                  <a:cubicBezTo>
                    <a:pt x="141" y="167"/>
                    <a:pt x="141" y="167"/>
                    <a:pt x="141" y="167"/>
                  </a:cubicBezTo>
                  <a:cubicBezTo>
                    <a:pt x="141" y="167"/>
                    <a:pt x="141" y="166"/>
                    <a:pt x="141" y="165"/>
                  </a:cubicBezTo>
                  <a:cubicBezTo>
                    <a:pt x="153" y="145"/>
                    <a:pt x="153" y="145"/>
                    <a:pt x="153" y="145"/>
                  </a:cubicBezTo>
                  <a:cubicBezTo>
                    <a:pt x="153" y="145"/>
                    <a:pt x="154" y="144"/>
                    <a:pt x="154" y="144"/>
                  </a:cubicBezTo>
                  <a:cubicBezTo>
                    <a:pt x="227" y="84"/>
                    <a:pt x="227" y="84"/>
                    <a:pt x="227" y="84"/>
                  </a:cubicBezTo>
                  <a:cubicBezTo>
                    <a:pt x="229" y="83"/>
                    <a:pt x="230" y="81"/>
                    <a:pt x="230" y="78"/>
                  </a:cubicBezTo>
                  <a:cubicBezTo>
                    <a:pt x="231" y="74"/>
                    <a:pt x="227" y="70"/>
                    <a:pt x="223" y="70"/>
                  </a:cubicBezTo>
                  <a:cubicBezTo>
                    <a:pt x="223" y="70"/>
                    <a:pt x="223" y="70"/>
                    <a:pt x="222" y="70"/>
                  </a:cubicBezTo>
                  <a:cubicBezTo>
                    <a:pt x="221" y="70"/>
                    <a:pt x="219" y="70"/>
                    <a:pt x="217" y="71"/>
                  </a:cubicBezTo>
                  <a:cubicBezTo>
                    <a:pt x="150" y="122"/>
                    <a:pt x="150" y="122"/>
                    <a:pt x="150" y="122"/>
                  </a:cubicBezTo>
                  <a:cubicBezTo>
                    <a:pt x="149" y="122"/>
                    <a:pt x="148" y="123"/>
                    <a:pt x="147" y="122"/>
                  </a:cubicBezTo>
                  <a:cubicBezTo>
                    <a:pt x="146" y="122"/>
                    <a:pt x="145" y="122"/>
                    <a:pt x="144" y="121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0" y="114"/>
                    <a:pt x="140" y="112"/>
                    <a:pt x="141" y="111"/>
                  </a:cubicBezTo>
                  <a:cubicBezTo>
                    <a:pt x="193" y="38"/>
                    <a:pt x="193" y="38"/>
                    <a:pt x="193" y="38"/>
                  </a:cubicBezTo>
                  <a:cubicBezTo>
                    <a:pt x="193" y="37"/>
                    <a:pt x="193" y="37"/>
                    <a:pt x="193" y="37"/>
                  </a:cubicBezTo>
                  <a:cubicBezTo>
                    <a:pt x="196" y="34"/>
                    <a:pt x="195" y="28"/>
                    <a:pt x="191" y="26"/>
                  </a:cubicBezTo>
                  <a:cubicBezTo>
                    <a:pt x="188" y="23"/>
                    <a:pt x="183" y="24"/>
                    <a:pt x="180" y="28"/>
                  </a:cubicBezTo>
                  <a:cubicBezTo>
                    <a:pt x="126" y="100"/>
                    <a:pt x="126" y="100"/>
                    <a:pt x="126" y="100"/>
                  </a:cubicBezTo>
                  <a:cubicBezTo>
                    <a:pt x="125" y="101"/>
                    <a:pt x="124" y="102"/>
                    <a:pt x="122" y="101"/>
                  </a:cubicBezTo>
                  <a:cubicBezTo>
                    <a:pt x="117" y="100"/>
                    <a:pt x="117" y="100"/>
                    <a:pt x="117" y="100"/>
                  </a:cubicBezTo>
                  <a:cubicBezTo>
                    <a:pt x="115" y="99"/>
                    <a:pt x="114" y="99"/>
                    <a:pt x="114" y="98"/>
                  </a:cubicBezTo>
                  <a:cubicBezTo>
                    <a:pt x="113" y="97"/>
                    <a:pt x="113" y="95"/>
                    <a:pt x="114" y="94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2" y="18"/>
                    <a:pt x="142" y="15"/>
                    <a:pt x="141" y="13"/>
                  </a:cubicBezTo>
                  <a:cubicBezTo>
                    <a:pt x="141" y="11"/>
                    <a:pt x="139" y="10"/>
                    <a:pt x="137" y="9"/>
                  </a:cubicBezTo>
                  <a:cubicBezTo>
                    <a:pt x="133" y="8"/>
                    <a:pt x="128" y="10"/>
                    <a:pt x="126" y="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93" y="95"/>
                    <a:pt x="91" y="96"/>
                    <a:pt x="89" y="96"/>
                  </a:cubicBezTo>
                  <a:cubicBezTo>
                    <a:pt x="82" y="95"/>
                    <a:pt x="82" y="95"/>
                    <a:pt x="82" y="95"/>
                  </a:cubicBezTo>
                  <a:cubicBezTo>
                    <a:pt x="80" y="95"/>
                    <a:pt x="78" y="94"/>
                    <a:pt x="78" y="92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5" y="23"/>
                    <a:pt x="62" y="20"/>
                    <a:pt x="58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2" name="arrow round Dino"/>
          <p:cNvGrpSpPr/>
          <p:nvPr userDrawn="1"/>
        </p:nvGrpSpPr>
        <p:grpSpPr>
          <a:xfrm>
            <a:off x="1258888" y="2400300"/>
            <a:ext cx="222250" cy="258763"/>
            <a:chOff x="1258888" y="2400300"/>
            <a:chExt cx="222250" cy="258763"/>
          </a:xfrm>
        </p:grpSpPr>
        <p:sp>
          <p:nvSpPr>
            <p:cNvPr id="3150" name="Freeform 102"/>
            <p:cNvSpPr>
              <a:spLocks noEditPoints="1"/>
            </p:cNvSpPr>
            <p:nvPr userDrawn="1"/>
          </p:nvSpPr>
          <p:spPr bwMode="auto">
            <a:xfrm>
              <a:off x="1258888" y="2400300"/>
              <a:ext cx="200025" cy="258763"/>
            </a:xfrm>
            <a:custGeom>
              <a:avLst/>
              <a:gdLst>
                <a:gd name="T0" fmla="*/ 54 w 117"/>
                <a:gd name="T1" fmla="*/ 149 h 151"/>
                <a:gd name="T2" fmla="*/ 67 w 117"/>
                <a:gd name="T3" fmla="*/ 142 h 151"/>
                <a:gd name="T4" fmla="*/ 63 w 117"/>
                <a:gd name="T5" fmla="*/ 151 h 151"/>
                <a:gd name="T6" fmla="*/ 73 w 117"/>
                <a:gd name="T7" fmla="*/ 138 h 151"/>
                <a:gd name="T8" fmla="*/ 88 w 117"/>
                <a:gd name="T9" fmla="*/ 134 h 151"/>
                <a:gd name="T10" fmla="*/ 45 w 117"/>
                <a:gd name="T11" fmla="*/ 143 h 151"/>
                <a:gd name="T12" fmla="*/ 43 w 117"/>
                <a:gd name="T13" fmla="*/ 128 h 151"/>
                <a:gd name="T14" fmla="*/ 45 w 117"/>
                <a:gd name="T15" fmla="*/ 143 h 151"/>
                <a:gd name="T16" fmla="*/ 86 w 117"/>
                <a:gd name="T17" fmla="*/ 121 h 151"/>
                <a:gd name="T18" fmla="*/ 99 w 117"/>
                <a:gd name="T19" fmla="*/ 113 h 151"/>
                <a:gd name="T20" fmla="*/ 31 w 117"/>
                <a:gd name="T21" fmla="*/ 124 h 151"/>
                <a:gd name="T22" fmla="*/ 33 w 117"/>
                <a:gd name="T23" fmla="*/ 108 h 151"/>
                <a:gd name="T24" fmla="*/ 31 w 117"/>
                <a:gd name="T25" fmla="*/ 124 h 151"/>
                <a:gd name="T26" fmla="*/ 95 w 117"/>
                <a:gd name="T27" fmla="*/ 101 h 151"/>
                <a:gd name="T28" fmla="*/ 107 w 117"/>
                <a:gd name="T29" fmla="*/ 92 h 151"/>
                <a:gd name="T30" fmla="*/ 21 w 117"/>
                <a:gd name="T31" fmla="*/ 103 h 151"/>
                <a:gd name="T32" fmla="*/ 26 w 117"/>
                <a:gd name="T33" fmla="*/ 88 h 151"/>
                <a:gd name="T34" fmla="*/ 21 w 117"/>
                <a:gd name="T35" fmla="*/ 103 h 151"/>
                <a:gd name="T36" fmla="*/ 102 w 117"/>
                <a:gd name="T37" fmla="*/ 80 h 151"/>
                <a:gd name="T38" fmla="*/ 113 w 117"/>
                <a:gd name="T39" fmla="*/ 70 h 151"/>
                <a:gd name="T40" fmla="*/ 15 w 117"/>
                <a:gd name="T41" fmla="*/ 81 h 151"/>
                <a:gd name="T42" fmla="*/ 20 w 117"/>
                <a:gd name="T43" fmla="*/ 66 h 151"/>
                <a:gd name="T44" fmla="*/ 15 w 117"/>
                <a:gd name="T45" fmla="*/ 81 h 151"/>
                <a:gd name="T46" fmla="*/ 107 w 117"/>
                <a:gd name="T47" fmla="*/ 59 h 151"/>
                <a:gd name="T48" fmla="*/ 117 w 117"/>
                <a:gd name="T49" fmla="*/ 50 h 151"/>
                <a:gd name="T50" fmla="*/ 9 w 117"/>
                <a:gd name="T51" fmla="*/ 59 h 151"/>
                <a:gd name="T52" fmla="*/ 15 w 117"/>
                <a:gd name="T53" fmla="*/ 44 h 151"/>
                <a:gd name="T54" fmla="*/ 9 w 117"/>
                <a:gd name="T55" fmla="*/ 59 h 151"/>
                <a:gd name="T56" fmla="*/ 3 w 117"/>
                <a:gd name="T57" fmla="*/ 23 h 151"/>
                <a:gd name="T58" fmla="*/ 14 w 117"/>
                <a:gd name="T59" fmla="*/ 35 h 151"/>
                <a:gd name="T60" fmla="*/ 2 w 117"/>
                <a:gd name="T61" fmla="*/ 14 h 151"/>
                <a:gd name="T62" fmla="*/ 9 w 117"/>
                <a:gd name="T63" fmla="*/ 0 h 151"/>
                <a:gd name="T64" fmla="*/ 2 w 117"/>
                <a:gd name="T65" fmla="*/ 1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151">
                  <a:moveTo>
                    <a:pt x="63" y="151"/>
                  </a:moveTo>
                  <a:cubicBezTo>
                    <a:pt x="60" y="151"/>
                    <a:pt x="57" y="151"/>
                    <a:pt x="54" y="149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60" y="143"/>
                    <a:pt x="64" y="143"/>
                    <a:pt x="67" y="142"/>
                  </a:cubicBezTo>
                  <a:cubicBezTo>
                    <a:pt x="69" y="150"/>
                    <a:pt x="69" y="150"/>
                    <a:pt x="69" y="150"/>
                  </a:cubicBezTo>
                  <a:cubicBezTo>
                    <a:pt x="67" y="151"/>
                    <a:pt x="65" y="151"/>
                    <a:pt x="63" y="151"/>
                  </a:cubicBezTo>
                  <a:close/>
                  <a:moveTo>
                    <a:pt x="79" y="145"/>
                  </a:moveTo>
                  <a:cubicBezTo>
                    <a:pt x="73" y="138"/>
                    <a:pt x="73" y="138"/>
                    <a:pt x="73" y="138"/>
                  </a:cubicBezTo>
                  <a:cubicBezTo>
                    <a:pt x="76" y="136"/>
                    <a:pt x="79" y="133"/>
                    <a:pt x="81" y="129"/>
                  </a:cubicBezTo>
                  <a:cubicBezTo>
                    <a:pt x="88" y="134"/>
                    <a:pt x="88" y="134"/>
                    <a:pt x="88" y="134"/>
                  </a:cubicBezTo>
                  <a:cubicBezTo>
                    <a:pt x="85" y="138"/>
                    <a:pt x="82" y="142"/>
                    <a:pt x="79" y="145"/>
                  </a:cubicBezTo>
                  <a:close/>
                  <a:moveTo>
                    <a:pt x="45" y="143"/>
                  </a:moveTo>
                  <a:cubicBezTo>
                    <a:pt x="42" y="140"/>
                    <a:pt x="39" y="137"/>
                    <a:pt x="36" y="132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45" y="131"/>
                    <a:pt x="48" y="135"/>
                    <a:pt x="51" y="137"/>
                  </a:cubicBezTo>
                  <a:lnTo>
                    <a:pt x="45" y="143"/>
                  </a:lnTo>
                  <a:close/>
                  <a:moveTo>
                    <a:pt x="94" y="126"/>
                  </a:moveTo>
                  <a:cubicBezTo>
                    <a:pt x="86" y="121"/>
                    <a:pt x="86" y="121"/>
                    <a:pt x="86" y="121"/>
                  </a:cubicBezTo>
                  <a:cubicBezTo>
                    <a:pt x="88" y="118"/>
                    <a:pt x="90" y="114"/>
                    <a:pt x="91" y="110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98" y="118"/>
                    <a:pt x="96" y="122"/>
                    <a:pt x="94" y="126"/>
                  </a:cubicBezTo>
                  <a:close/>
                  <a:moveTo>
                    <a:pt x="31" y="124"/>
                  </a:moveTo>
                  <a:cubicBezTo>
                    <a:pt x="29" y="120"/>
                    <a:pt x="27" y="116"/>
                    <a:pt x="25" y="112"/>
                  </a:cubicBezTo>
                  <a:cubicBezTo>
                    <a:pt x="33" y="108"/>
                    <a:pt x="33" y="108"/>
                    <a:pt x="33" y="108"/>
                  </a:cubicBezTo>
                  <a:cubicBezTo>
                    <a:pt x="35" y="113"/>
                    <a:pt x="36" y="116"/>
                    <a:pt x="38" y="120"/>
                  </a:cubicBezTo>
                  <a:lnTo>
                    <a:pt x="31" y="124"/>
                  </a:lnTo>
                  <a:close/>
                  <a:moveTo>
                    <a:pt x="103" y="104"/>
                  </a:moveTo>
                  <a:cubicBezTo>
                    <a:pt x="95" y="101"/>
                    <a:pt x="95" y="101"/>
                    <a:pt x="95" y="101"/>
                  </a:cubicBezTo>
                  <a:cubicBezTo>
                    <a:pt x="96" y="98"/>
                    <a:pt x="98" y="94"/>
                    <a:pt x="99" y="89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6" y="96"/>
                    <a:pt x="104" y="100"/>
                    <a:pt x="103" y="104"/>
                  </a:cubicBezTo>
                  <a:close/>
                  <a:moveTo>
                    <a:pt x="21" y="103"/>
                  </a:moveTo>
                  <a:cubicBezTo>
                    <a:pt x="20" y="99"/>
                    <a:pt x="19" y="95"/>
                    <a:pt x="17" y="90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7" y="92"/>
                    <a:pt x="28" y="96"/>
                    <a:pt x="30" y="100"/>
                  </a:cubicBezTo>
                  <a:lnTo>
                    <a:pt x="21" y="103"/>
                  </a:lnTo>
                  <a:close/>
                  <a:moveTo>
                    <a:pt x="110" y="83"/>
                  </a:moveTo>
                  <a:cubicBezTo>
                    <a:pt x="102" y="80"/>
                    <a:pt x="102" y="80"/>
                    <a:pt x="102" y="80"/>
                  </a:cubicBezTo>
                  <a:cubicBezTo>
                    <a:pt x="103" y="76"/>
                    <a:pt x="104" y="72"/>
                    <a:pt x="105" y="68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2" y="74"/>
                    <a:pt x="111" y="79"/>
                    <a:pt x="110" y="83"/>
                  </a:cubicBezTo>
                  <a:close/>
                  <a:moveTo>
                    <a:pt x="15" y="81"/>
                  </a:moveTo>
                  <a:cubicBezTo>
                    <a:pt x="14" y="77"/>
                    <a:pt x="12" y="73"/>
                    <a:pt x="11" y="68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1" y="70"/>
                    <a:pt x="22" y="75"/>
                    <a:pt x="23" y="79"/>
                  </a:cubicBezTo>
                  <a:lnTo>
                    <a:pt x="15" y="81"/>
                  </a:lnTo>
                  <a:close/>
                  <a:moveTo>
                    <a:pt x="115" y="61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108" y="55"/>
                    <a:pt x="108" y="52"/>
                    <a:pt x="109" y="49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54"/>
                    <a:pt x="116" y="57"/>
                    <a:pt x="115" y="61"/>
                  </a:cubicBezTo>
                  <a:close/>
                  <a:moveTo>
                    <a:pt x="9" y="59"/>
                  </a:moveTo>
                  <a:cubicBezTo>
                    <a:pt x="8" y="55"/>
                    <a:pt x="8" y="50"/>
                    <a:pt x="7" y="46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6" y="49"/>
                    <a:pt x="17" y="53"/>
                    <a:pt x="18" y="57"/>
                  </a:cubicBezTo>
                  <a:lnTo>
                    <a:pt x="9" y="59"/>
                  </a:lnTo>
                  <a:close/>
                  <a:moveTo>
                    <a:pt x="5" y="36"/>
                  </a:moveTo>
                  <a:cubicBezTo>
                    <a:pt x="5" y="32"/>
                    <a:pt x="4" y="28"/>
                    <a:pt x="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7"/>
                    <a:pt x="13" y="31"/>
                    <a:pt x="14" y="35"/>
                  </a:cubicBezTo>
                  <a:lnTo>
                    <a:pt x="5" y="36"/>
                  </a:lnTo>
                  <a:close/>
                  <a:moveTo>
                    <a:pt x="2" y="14"/>
                  </a:moveTo>
                  <a:cubicBezTo>
                    <a:pt x="1" y="10"/>
                    <a:pt x="1" y="5"/>
                    <a:pt x="0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4"/>
                    <a:pt x="10" y="9"/>
                    <a:pt x="11" y="13"/>
                  </a:cubicBezTo>
                  <a:lnTo>
                    <a:pt x="2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51" name="Freeform 103"/>
            <p:cNvSpPr>
              <a:spLocks noEditPoints="1"/>
            </p:cNvSpPr>
            <p:nvPr userDrawn="1"/>
          </p:nvSpPr>
          <p:spPr bwMode="auto">
            <a:xfrm>
              <a:off x="1422400" y="2422525"/>
              <a:ext cx="58738" cy="58738"/>
            </a:xfrm>
            <a:custGeom>
              <a:avLst/>
              <a:gdLst>
                <a:gd name="T0" fmla="*/ 37 w 37"/>
                <a:gd name="T1" fmla="*/ 37 h 37"/>
                <a:gd name="T2" fmla="*/ 0 w 37"/>
                <a:gd name="T3" fmla="*/ 28 h 37"/>
                <a:gd name="T4" fmla="*/ 26 w 37"/>
                <a:gd name="T5" fmla="*/ 0 h 37"/>
                <a:gd name="T6" fmla="*/ 37 w 37"/>
                <a:gd name="T7" fmla="*/ 37 h 37"/>
                <a:gd name="T8" fmla="*/ 18 w 37"/>
                <a:gd name="T9" fmla="*/ 23 h 37"/>
                <a:gd name="T10" fmla="*/ 24 w 37"/>
                <a:gd name="T11" fmla="*/ 24 h 37"/>
                <a:gd name="T12" fmla="*/ 22 w 37"/>
                <a:gd name="T13" fmla="*/ 18 h 37"/>
                <a:gd name="T14" fmla="*/ 18 w 37"/>
                <a:gd name="T15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37" y="37"/>
                  </a:moveTo>
                  <a:lnTo>
                    <a:pt x="0" y="28"/>
                  </a:lnTo>
                  <a:lnTo>
                    <a:pt x="26" y="0"/>
                  </a:lnTo>
                  <a:lnTo>
                    <a:pt x="37" y="37"/>
                  </a:lnTo>
                  <a:close/>
                  <a:moveTo>
                    <a:pt x="18" y="23"/>
                  </a:moveTo>
                  <a:lnTo>
                    <a:pt x="24" y="24"/>
                  </a:lnTo>
                  <a:lnTo>
                    <a:pt x="22" y="18"/>
                  </a:lnTo>
                  <a:lnTo>
                    <a:pt x="18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0" name="arrow round Dino"/>
          <p:cNvGrpSpPr/>
          <p:nvPr userDrawn="1"/>
        </p:nvGrpSpPr>
        <p:grpSpPr>
          <a:xfrm>
            <a:off x="1246188" y="1839912"/>
            <a:ext cx="214312" cy="285750"/>
            <a:chOff x="1246188" y="1839912"/>
            <a:chExt cx="214312" cy="285750"/>
          </a:xfrm>
        </p:grpSpPr>
        <p:sp>
          <p:nvSpPr>
            <p:cNvPr id="3149" name="Freeform 101"/>
            <p:cNvSpPr>
              <a:spLocks noEditPoints="1"/>
            </p:cNvSpPr>
            <p:nvPr userDrawn="1"/>
          </p:nvSpPr>
          <p:spPr bwMode="auto">
            <a:xfrm>
              <a:off x="1270000" y="1839912"/>
              <a:ext cx="190500" cy="285750"/>
            </a:xfrm>
            <a:custGeom>
              <a:avLst/>
              <a:gdLst>
                <a:gd name="T0" fmla="*/ 103 w 111"/>
                <a:gd name="T1" fmla="*/ 167 h 167"/>
                <a:gd name="T2" fmla="*/ 102 w 111"/>
                <a:gd name="T3" fmla="*/ 154 h 167"/>
                <a:gd name="T4" fmla="*/ 111 w 111"/>
                <a:gd name="T5" fmla="*/ 153 h 167"/>
                <a:gd name="T6" fmla="*/ 111 w 111"/>
                <a:gd name="T7" fmla="*/ 167 h 167"/>
                <a:gd name="T8" fmla="*/ 103 w 111"/>
                <a:gd name="T9" fmla="*/ 167 h 167"/>
                <a:gd name="T10" fmla="*/ 101 w 111"/>
                <a:gd name="T11" fmla="*/ 145 h 167"/>
                <a:gd name="T12" fmla="*/ 100 w 111"/>
                <a:gd name="T13" fmla="*/ 132 h 167"/>
                <a:gd name="T14" fmla="*/ 109 w 111"/>
                <a:gd name="T15" fmla="*/ 131 h 167"/>
                <a:gd name="T16" fmla="*/ 110 w 111"/>
                <a:gd name="T17" fmla="*/ 144 h 167"/>
                <a:gd name="T18" fmla="*/ 101 w 111"/>
                <a:gd name="T19" fmla="*/ 145 h 167"/>
                <a:gd name="T20" fmla="*/ 99 w 111"/>
                <a:gd name="T21" fmla="*/ 122 h 167"/>
                <a:gd name="T22" fmla="*/ 97 w 111"/>
                <a:gd name="T23" fmla="*/ 110 h 167"/>
                <a:gd name="T24" fmla="*/ 106 w 111"/>
                <a:gd name="T25" fmla="*/ 108 h 167"/>
                <a:gd name="T26" fmla="*/ 108 w 111"/>
                <a:gd name="T27" fmla="*/ 121 h 167"/>
                <a:gd name="T28" fmla="*/ 99 w 111"/>
                <a:gd name="T29" fmla="*/ 122 h 167"/>
                <a:gd name="T30" fmla="*/ 96 w 111"/>
                <a:gd name="T31" fmla="*/ 100 h 167"/>
                <a:gd name="T32" fmla="*/ 93 w 111"/>
                <a:gd name="T33" fmla="*/ 88 h 167"/>
                <a:gd name="T34" fmla="*/ 102 w 111"/>
                <a:gd name="T35" fmla="*/ 86 h 167"/>
                <a:gd name="T36" fmla="*/ 104 w 111"/>
                <a:gd name="T37" fmla="*/ 99 h 167"/>
                <a:gd name="T38" fmla="*/ 96 w 111"/>
                <a:gd name="T39" fmla="*/ 100 h 167"/>
                <a:gd name="T40" fmla="*/ 91 w 111"/>
                <a:gd name="T41" fmla="*/ 79 h 167"/>
                <a:gd name="T42" fmla="*/ 88 w 111"/>
                <a:gd name="T43" fmla="*/ 66 h 167"/>
                <a:gd name="T44" fmla="*/ 96 w 111"/>
                <a:gd name="T45" fmla="*/ 64 h 167"/>
                <a:gd name="T46" fmla="*/ 100 w 111"/>
                <a:gd name="T47" fmla="*/ 76 h 167"/>
                <a:gd name="T48" fmla="*/ 91 w 111"/>
                <a:gd name="T49" fmla="*/ 79 h 167"/>
                <a:gd name="T50" fmla="*/ 9 w 111"/>
                <a:gd name="T51" fmla="*/ 67 h 167"/>
                <a:gd name="T52" fmla="*/ 0 w 111"/>
                <a:gd name="T53" fmla="*/ 64 h 167"/>
                <a:gd name="T54" fmla="*/ 4 w 111"/>
                <a:gd name="T55" fmla="*/ 52 h 167"/>
                <a:gd name="T56" fmla="*/ 13 w 111"/>
                <a:gd name="T57" fmla="*/ 55 h 167"/>
                <a:gd name="T58" fmla="*/ 9 w 111"/>
                <a:gd name="T59" fmla="*/ 67 h 167"/>
                <a:gd name="T60" fmla="*/ 85 w 111"/>
                <a:gd name="T61" fmla="*/ 57 h 167"/>
                <a:gd name="T62" fmla="*/ 81 w 111"/>
                <a:gd name="T63" fmla="*/ 45 h 167"/>
                <a:gd name="T64" fmla="*/ 89 w 111"/>
                <a:gd name="T65" fmla="*/ 42 h 167"/>
                <a:gd name="T66" fmla="*/ 93 w 111"/>
                <a:gd name="T67" fmla="*/ 54 h 167"/>
                <a:gd name="T68" fmla="*/ 85 w 111"/>
                <a:gd name="T69" fmla="*/ 57 h 167"/>
                <a:gd name="T70" fmla="*/ 16 w 111"/>
                <a:gd name="T71" fmla="*/ 46 h 167"/>
                <a:gd name="T72" fmla="*/ 8 w 111"/>
                <a:gd name="T73" fmla="*/ 43 h 167"/>
                <a:gd name="T74" fmla="*/ 13 w 111"/>
                <a:gd name="T75" fmla="*/ 31 h 167"/>
                <a:gd name="T76" fmla="*/ 21 w 111"/>
                <a:gd name="T77" fmla="*/ 35 h 167"/>
                <a:gd name="T78" fmla="*/ 16 w 111"/>
                <a:gd name="T79" fmla="*/ 46 h 167"/>
                <a:gd name="T80" fmla="*/ 77 w 111"/>
                <a:gd name="T81" fmla="*/ 37 h 167"/>
                <a:gd name="T82" fmla="*/ 71 w 111"/>
                <a:gd name="T83" fmla="*/ 26 h 167"/>
                <a:gd name="T84" fmla="*/ 78 w 111"/>
                <a:gd name="T85" fmla="*/ 21 h 167"/>
                <a:gd name="T86" fmla="*/ 85 w 111"/>
                <a:gd name="T87" fmla="*/ 33 h 167"/>
                <a:gd name="T88" fmla="*/ 77 w 111"/>
                <a:gd name="T89" fmla="*/ 37 h 167"/>
                <a:gd name="T90" fmla="*/ 26 w 111"/>
                <a:gd name="T91" fmla="*/ 27 h 167"/>
                <a:gd name="T92" fmla="*/ 18 w 111"/>
                <a:gd name="T93" fmla="*/ 22 h 167"/>
                <a:gd name="T94" fmla="*/ 27 w 111"/>
                <a:gd name="T95" fmla="*/ 11 h 167"/>
                <a:gd name="T96" fmla="*/ 33 w 111"/>
                <a:gd name="T97" fmla="*/ 17 h 167"/>
                <a:gd name="T98" fmla="*/ 26 w 111"/>
                <a:gd name="T99" fmla="*/ 27 h 167"/>
                <a:gd name="T100" fmla="*/ 65 w 111"/>
                <a:gd name="T101" fmla="*/ 19 h 167"/>
                <a:gd name="T102" fmla="*/ 57 w 111"/>
                <a:gd name="T103" fmla="*/ 12 h 167"/>
                <a:gd name="T104" fmla="*/ 61 w 111"/>
                <a:gd name="T105" fmla="*/ 4 h 167"/>
                <a:gd name="T106" fmla="*/ 72 w 111"/>
                <a:gd name="T107" fmla="*/ 13 h 167"/>
                <a:gd name="T108" fmla="*/ 65 w 111"/>
                <a:gd name="T109" fmla="*/ 19 h 167"/>
                <a:gd name="T110" fmla="*/ 40 w 111"/>
                <a:gd name="T111" fmla="*/ 12 h 167"/>
                <a:gd name="T112" fmla="*/ 35 w 111"/>
                <a:gd name="T113" fmla="*/ 4 h 167"/>
                <a:gd name="T114" fmla="*/ 50 w 111"/>
                <a:gd name="T115" fmla="*/ 1 h 167"/>
                <a:gd name="T116" fmla="*/ 49 w 111"/>
                <a:gd name="T117" fmla="*/ 9 h 167"/>
                <a:gd name="T118" fmla="*/ 40 w 111"/>
                <a:gd name="T119" fmla="*/ 1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167">
                  <a:moveTo>
                    <a:pt x="103" y="167"/>
                  </a:moveTo>
                  <a:cubicBezTo>
                    <a:pt x="102" y="163"/>
                    <a:pt x="102" y="158"/>
                    <a:pt x="102" y="154"/>
                  </a:cubicBezTo>
                  <a:cubicBezTo>
                    <a:pt x="111" y="153"/>
                    <a:pt x="111" y="153"/>
                    <a:pt x="111" y="153"/>
                  </a:cubicBezTo>
                  <a:cubicBezTo>
                    <a:pt x="111" y="158"/>
                    <a:pt x="111" y="162"/>
                    <a:pt x="111" y="167"/>
                  </a:cubicBezTo>
                  <a:lnTo>
                    <a:pt x="103" y="167"/>
                  </a:lnTo>
                  <a:close/>
                  <a:moveTo>
                    <a:pt x="101" y="145"/>
                  </a:moveTo>
                  <a:cubicBezTo>
                    <a:pt x="101" y="140"/>
                    <a:pt x="101" y="136"/>
                    <a:pt x="100" y="132"/>
                  </a:cubicBezTo>
                  <a:cubicBezTo>
                    <a:pt x="109" y="131"/>
                    <a:pt x="109" y="131"/>
                    <a:pt x="109" y="131"/>
                  </a:cubicBezTo>
                  <a:cubicBezTo>
                    <a:pt x="109" y="135"/>
                    <a:pt x="110" y="139"/>
                    <a:pt x="110" y="144"/>
                  </a:cubicBezTo>
                  <a:lnTo>
                    <a:pt x="101" y="145"/>
                  </a:lnTo>
                  <a:close/>
                  <a:moveTo>
                    <a:pt x="99" y="122"/>
                  </a:moveTo>
                  <a:cubicBezTo>
                    <a:pt x="99" y="118"/>
                    <a:pt x="98" y="114"/>
                    <a:pt x="97" y="110"/>
                  </a:cubicBezTo>
                  <a:cubicBezTo>
                    <a:pt x="106" y="108"/>
                    <a:pt x="106" y="108"/>
                    <a:pt x="106" y="108"/>
                  </a:cubicBezTo>
                  <a:cubicBezTo>
                    <a:pt x="107" y="113"/>
                    <a:pt x="107" y="117"/>
                    <a:pt x="108" y="121"/>
                  </a:cubicBezTo>
                  <a:lnTo>
                    <a:pt x="99" y="122"/>
                  </a:lnTo>
                  <a:close/>
                  <a:moveTo>
                    <a:pt x="96" y="100"/>
                  </a:moveTo>
                  <a:cubicBezTo>
                    <a:pt x="95" y="96"/>
                    <a:pt x="94" y="92"/>
                    <a:pt x="93" y="88"/>
                  </a:cubicBezTo>
                  <a:cubicBezTo>
                    <a:pt x="102" y="86"/>
                    <a:pt x="102" y="86"/>
                    <a:pt x="102" y="86"/>
                  </a:cubicBezTo>
                  <a:cubicBezTo>
                    <a:pt x="103" y="90"/>
                    <a:pt x="104" y="94"/>
                    <a:pt x="104" y="99"/>
                  </a:cubicBezTo>
                  <a:lnTo>
                    <a:pt x="96" y="100"/>
                  </a:lnTo>
                  <a:close/>
                  <a:moveTo>
                    <a:pt x="91" y="79"/>
                  </a:moveTo>
                  <a:cubicBezTo>
                    <a:pt x="90" y="74"/>
                    <a:pt x="89" y="70"/>
                    <a:pt x="88" y="66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7" y="68"/>
                    <a:pt x="99" y="72"/>
                    <a:pt x="100" y="76"/>
                  </a:cubicBezTo>
                  <a:lnTo>
                    <a:pt x="91" y="79"/>
                  </a:lnTo>
                  <a:close/>
                  <a:moveTo>
                    <a:pt x="9" y="67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2" y="60"/>
                    <a:pt x="3" y="56"/>
                    <a:pt x="4" y="52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1" y="59"/>
                    <a:pt x="10" y="63"/>
                    <a:pt x="9" y="67"/>
                  </a:cubicBezTo>
                  <a:close/>
                  <a:moveTo>
                    <a:pt x="85" y="57"/>
                  </a:moveTo>
                  <a:cubicBezTo>
                    <a:pt x="84" y="53"/>
                    <a:pt x="82" y="49"/>
                    <a:pt x="81" y="45"/>
                  </a:cubicBezTo>
                  <a:cubicBezTo>
                    <a:pt x="89" y="42"/>
                    <a:pt x="89" y="42"/>
                    <a:pt x="89" y="42"/>
                  </a:cubicBezTo>
                  <a:cubicBezTo>
                    <a:pt x="90" y="46"/>
                    <a:pt x="92" y="50"/>
                    <a:pt x="93" y="54"/>
                  </a:cubicBezTo>
                  <a:lnTo>
                    <a:pt x="85" y="57"/>
                  </a:lnTo>
                  <a:close/>
                  <a:moveTo>
                    <a:pt x="16" y="46"/>
                  </a:moveTo>
                  <a:cubicBezTo>
                    <a:pt x="8" y="43"/>
                    <a:pt x="8" y="43"/>
                    <a:pt x="8" y="43"/>
                  </a:cubicBezTo>
                  <a:cubicBezTo>
                    <a:pt x="10" y="38"/>
                    <a:pt x="11" y="34"/>
                    <a:pt x="13" y="31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19" y="38"/>
                    <a:pt x="18" y="42"/>
                    <a:pt x="16" y="46"/>
                  </a:cubicBezTo>
                  <a:close/>
                  <a:moveTo>
                    <a:pt x="77" y="37"/>
                  </a:moveTo>
                  <a:cubicBezTo>
                    <a:pt x="75" y="33"/>
                    <a:pt x="73" y="29"/>
                    <a:pt x="71" y="26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80" y="25"/>
                    <a:pt x="83" y="29"/>
                    <a:pt x="85" y="33"/>
                  </a:cubicBezTo>
                  <a:lnTo>
                    <a:pt x="77" y="37"/>
                  </a:lnTo>
                  <a:close/>
                  <a:moveTo>
                    <a:pt x="26" y="27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21" y="18"/>
                    <a:pt x="24" y="14"/>
                    <a:pt x="27" y="11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1" y="20"/>
                    <a:pt x="28" y="23"/>
                    <a:pt x="26" y="27"/>
                  </a:cubicBezTo>
                  <a:close/>
                  <a:moveTo>
                    <a:pt x="65" y="19"/>
                  </a:moveTo>
                  <a:cubicBezTo>
                    <a:pt x="63" y="16"/>
                    <a:pt x="60" y="13"/>
                    <a:pt x="57" y="12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5" y="6"/>
                    <a:pt x="68" y="9"/>
                    <a:pt x="72" y="13"/>
                  </a:cubicBezTo>
                  <a:lnTo>
                    <a:pt x="65" y="19"/>
                  </a:lnTo>
                  <a:close/>
                  <a:moveTo>
                    <a:pt x="40" y="12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0" y="2"/>
                    <a:pt x="45" y="0"/>
                    <a:pt x="50" y="1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6" y="9"/>
                    <a:pt x="43" y="10"/>
                    <a:pt x="40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52" name="Freeform 104"/>
            <p:cNvSpPr>
              <a:spLocks noEditPoints="1"/>
            </p:cNvSpPr>
            <p:nvPr userDrawn="1"/>
          </p:nvSpPr>
          <p:spPr bwMode="auto">
            <a:xfrm>
              <a:off x="1246188" y="1954213"/>
              <a:ext cx="58738" cy="58738"/>
            </a:xfrm>
            <a:custGeom>
              <a:avLst/>
              <a:gdLst>
                <a:gd name="T0" fmla="*/ 9 w 37"/>
                <a:gd name="T1" fmla="*/ 37 h 37"/>
                <a:gd name="T2" fmla="*/ 0 w 37"/>
                <a:gd name="T3" fmla="*/ 0 h 37"/>
                <a:gd name="T4" fmla="*/ 37 w 37"/>
                <a:gd name="T5" fmla="*/ 11 h 37"/>
                <a:gd name="T6" fmla="*/ 9 w 37"/>
                <a:gd name="T7" fmla="*/ 37 h 37"/>
                <a:gd name="T8" fmla="*/ 13 w 37"/>
                <a:gd name="T9" fmla="*/ 13 h 37"/>
                <a:gd name="T10" fmla="*/ 14 w 37"/>
                <a:gd name="T11" fmla="*/ 20 h 37"/>
                <a:gd name="T12" fmla="*/ 19 w 37"/>
                <a:gd name="T13" fmla="*/ 15 h 37"/>
                <a:gd name="T14" fmla="*/ 13 w 37"/>
                <a:gd name="T15" fmla="*/ 1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9" y="37"/>
                  </a:moveTo>
                  <a:lnTo>
                    <a:pt x="0" y="0"/>
                  </a:lnTo>
                  <a:lnTo>
                    <a:pt x="37" y="11"/>
                  </a:lnTo>
                  <a:lnTo>
                    <a:pt x="9" y="37"/>
                  </a:lnTo>
                  <a:close/>
                  <a:moveTo>
                    <a:pt x="13" y="13"/>
                  </a:moveTo>
                  <a:lnTo>
                    <a:pt x="14" y="20"/>
                  </a:lnTo>
                  <a:lnTo>
                    <a:pt x="19" y="15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1" name="arrow round Dino"/>
          <p:cNvGrpSpPr/>
          <p:nvPr userDrawn="1"/>
        </p:nvGrpSpPr>
        <p:grpSpPr>
          <a:xfrm>
            <a:off x="1027113" y="2112963"/>
            <a:ext cx="376237" cy="133350"/>
            <a:chOff x="1027113" y="2112963"/>
            <a:chExt cx="376237" cy="133350"/>
          </a:xfrm>
        </p:grpSpPr>
        <p:sp>
          <p:nvSpPr>
            <p:cNvPr id="3148" name="Freeform 100"/>
            <p:cNvSpPr>
              <a:spLocks noEditPoints="1"/>
            </p:cNvSpPr>
            <p:nvPr userDrawn="1"/>
          </p:nvSpPr>
          <p:spPr bwMode="auto">
            <a:xfrm>
              <a:off x="1027113" y="2112963"/>
              <a:ext cx="323850" cy="133350"/>
            </a:xfrm>
            <a:custGeom>
              <a:avLst/>
              <a:gdLst>
                <a:gd name="T0" fmla="*/ 65 w 189"/>
                <a:gd name="T1" fmla="*/ 78 h 78"/>
                <a:gd name="T2" fmla="*/ 69 w 189"/>
                <a:gd name="T3" fmla="*/ 69 h 78"/>
                <a:gd name="T4" fmla="*/ 78 w 189"/>
                <a:gd name="T5" fmla="*/ 77 h 78"/>
                <a:gd name="T6" fmla="*/ 55 w 189"/>
                <a:gd name="T7" fmla="*/ 77 h 78"/>
                <a:gd name="T8" fmla="*/ 44 w 189"/>
                <a:gd name="T9" fmla="*/ 67 h 78"/>
                <a:gd name="T10" fmla="*/ 55 w 189"/>
                <a:gd name="T11" fmla="*/ 77 h 78"/>
                <a:gd name="T12" fmla="*/ 87 w 189"/>
                <a:gd name="T13" fmla="*/ 68 h 78"/>
                <a:gd name="T14" fmla="*/ 101 w 189"/>
                <a:gd name="T15" fmla="*/ 76 h 78"/>
                <a:gd name="T16" fmla="*/ 111 w 189"/>
                <a:gd name="T17" fmla="*/ 74 h 78"/>
                <a:gd name="T18" fmla="*/ 122 w 189"/>
                <a:gd name="T19" fmla="*/ 64 h 78"/>
                <a:gd name="T20" fmla="*/ 111 w 189"/>
                <a:gd name="T21" fmla="*/ 74 h 78"/>
                <a:gd name="T22" fmla="*/ 19 w 189"/>
                <a:gd name="T23" fmla="*/ 68 h 78"/>
                <a:gd name="T24" fmla="*/ 35 w 189"/>
                <a:gd name="T25" fmla="*/ 65 h 78"/>
                <a:gd name="T26" fmla="*/ 133 w 189"/>
                <a:gd name="T27" fmla="*/ 70 h 78"/>
                <a:gd name="T28" fmla="*/ 144 w 189"/>
                <a:gd name="T29" fmla="*/ 59 h 78"/>
                <a:gd name="T30" fmla="*/ 133 w 189"/>
                <a:gd name="T31" fmla="*/ 70 h 78"/>
                <a:gd name="T32" fmla="*/ 153 w 189"/>
                <a:gd name="T33" fmla="*/ 56 h 78"/>
                <a:gd name="T34" fmla="*/ 168 w 189"/>
                <a:gd name="T35" fmla="*/ 61 h 78"/>
                <a:gd name="T36" fmla="*/ 11 w 189"/>
                <a:gd name="T37" fmla="*/ 62 h 78"/>
                <a:gd name="T38" fmla="*/ 10 w 189"/>
                <a:gd name="T39" fmla="*/ 47 h 78"/>
                <a:gd name="T40" fmla="*/ 11 w 189"/>
                <a:gd name="T41" fmla="*/ 62 h 78"/>
                <a:gd name="T42" fmla="*/ 174 w 189"/>
                <a:gd name="T43" fmla="*/ 50 h 78"/>
                <a:gd name="T44" fmla="*/ 189 w 189"/>
                <a:gd name="T45" fmla="*/ 52 h 78"/>
                <a:gd name="T46" fmla="*/ 0 w 189"/>
                <a:gd name="T47" fmla="*/ 39 h 78"/>
                <a:gd name="T48" fmla="*/ 3 w 189"/>
                <a:gd name="T49" fmla="*/ 25 h 78"/>
                <a:gd name="T50" fmla="*/ 8 w 189"/>
                <a:gd name="T51" fmla="*/ 38 h 78"/>
                <a:gd name="T52" fmla="*/ 0 w 189"/>
                <a:gd name="T53" fmla="*/ 39 h 78"/>
                <a:gd name="T54" fmla="*/ 8 w 189"/>
                <a:gd name="T55" fmla="*/ 16 h 78"/>
                <a:gd name="T56" fmla="*/ 24 w 189"/>
                <a:gd name="T57" fmla="*/ 14 h 78"/>
                <a:gd name="T58" fmla="*/ 31 w 189"/>
                <a:gd name="T59" fmla="*/ 10 h 78"/>
                <a:gd name="T60" fmla="*/ 42 w 189"/>
                <a:gd name="T61" fmla="*/ 0 h 78"/>
                <a:gd name="T62" fmla="*/ 43 w 189"/>
                <a:gd name="T63" fmla="*/ 9 h 78"/>
                <a:gd name="T64" fmla="*/ 31 w 189"/>
                <a:gd name="T65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9" h="78">
                  <a:moveTo>
                    <a:pt x="69" y="78"/>
                  </a:moveTo>
                  <a:cubicBezTo>
                    <a:pt x="67" y="78"/>
                    <a:pt x="66" y="78"/>
                    <a:pt x="65" y="78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6" y="69"/>
                    <a:pt x="68" y="69"/>
                    <a:pt x="69" y="69"/>
                  </a:cubicBezTo>
                  <a:cubicBezTo>
                    <a:pt x="72" y="69"/>
                    <a:pt x="75" y="69"/>
                    <a:pt x="78" y="69"/>
                  </a:cubicBezTo>
                  <a:cubicBezTo>
                    <a:pt x="78" y="77"/>
                    <a:pt x="78" y="77"/>
                    <a:pt x="78" y="77"/>
                  </a:cubicBezTo>
                  <a:cubicBezTo>
                    <a:pt x="75" y="78"/>
                    <a:pt x="72" y="78"/>
                    <a:pt x="69" y="78"/>
                  </a:cubicBezTo>
                  <a:close/>
                  <a:moveTo>
                    <a:pt x="55" y="77"/>
                  </a:moveTo>
                  <a:cubicBezTo>
                    <a:pt x="51" y="77"/>
                    <a:pt x="46" y="76"/>
                    <a:pt x="42" y="75"/>
                  </a:cubicBezTo>
                  <a:cubicBezTo>
                    <a:pt x="44" y="67"/>
                    <a:pt x="44" y="67"/>
                    <a:pt x="44" y="67"/>
                  </a:cubicBezTo>
                  <a:cubicBezTo>
                    <a:pt x="47" y="68"/>
                    <a:pt x="52" y="68"/>
                    <a:pt x="56" y="68"/>
                  </a:cubicBezTo>
                  <a:lnTo>
                    <a:pt x="55" y="77"/>
                  </a:lnTo>
                  <a:close/>
                  <a:moveTo>
                    <a:pt x="88" y="77"/>
                  </a:moveTo>
                  <a:cubicBezTo>
                    <a:pt x="87" y="68"/>
                    <a:pt x="87" y="68"/>
                    <a:pt x="87" y="68"/>
                  </a:cubicBezTo>
                  <a:cubicBezTo>
                    <a:pt x="91" y="68"/>
                    <a:pt x="96" y="67"/>
                    <a:pt x="100" y="67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97" y="76"/>
                    <a:pt x="92" y="76"/>
                    <a:pt x="88" y="77"/>
                  </a:cubicBezTo>
                  <a:close/>
                  <a:moveTo>
                    <a:pt x="111" y="74"/>
                  </a:moveTo>
                  <a:cubicBezTo>
                    <a:pt x="109" y="66"/>
                    <a:pt x="109" y="66"/>
                    <a:pt x="109" y="66"/>
                  </a:cubicBezTo>
                  <a:cubicBezTo>
                    <a:pt x="114" y="65"/>
                    <a:pt x="118" y="64"/>
                    <a:pt x="122" y="64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19" y="73"/>
                    <a:pt x="115" y="74"/>
                    <a:pt x="111" y="74"/>
                  </a:cubicBezTo>
                  <a:close/>
                  <a:moveTo>
                    <a:pt x="32" y="73"/>
                  </a:moveTo>
                  <a:cubicBezTo>
                    <a:pt x="28" y="72"/>
                    <a:pt x="23" y="70"/>
                    <a:pt x="19" y="68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7" y="62"/>
                    <a:pt x="30" y="64"/>
                    <a:pt x="35" y="65"/>
                  </a:cubicBezTo>
                  <a:lnTo>
                    <a:pt x="32" y="73"/>
                  </a:lnTo>
                  <a:close/>
                  <a:moveTo>
                    <a:pt x="133" y="70"/>
                  </a:moveTo>
                  <a:cubicBezTo>
                    <a:pt x="131" y="62"/>
                    <a:pt x="131" y="62"/>
                    <a:pt x="131" y="62"/>
                  </a:cubicBezTo>
                  <a:cubicBezTo>
                    <a:pt x="136" y="61"/>
                    <a:pt x="140" y="60"/>
                    <a:pt x="144" y="59"/>
                  </a:cubicBezTo>
                  <a:cubicBezTo>
                    <a:pt x="146" y="67"/>
                    <a:pt x="146" y="67"/>
                    <a:pt x="146" y="67"/>
                  </a:cubicBezTo>
                  <a:cubicBezTo>
                    <a:pt x="142" y="68"/>
                    <a:pt x="138" y="69"/>
                    <a:pt x="133" y="70"/>
                  </a:cubicBezTo>
                  <a:close/>
                  <a:moveTo>
                    <a:pt x="155" y="65"/>
                  </a:moveTo>
                  <a:cubicBezTo>
                    <a:pt x="153" y="56"/>
                    <a:pt x="153" y="56"/>
                    <a:pt x="153" y="56"/>
                  </a:cubicBezTo>
                  <a:cubicBezTo>
                    <a:pt x="157" y="55"/>
                    <a:pt x="161" y="54"/>
                    <a:pt x="165" y="53"/>
                  </a:cubicBezTo>
                  <a:cubicBezTo>
                    <a:pt x="168" y="61"/>
                    <a:pt x="168" y="61"/>
                    <a:pt x="168" y="61"/>
                  </a:cubicBezTo>
                  <a:cubicBezTo>
                    <a:pt x="164" y="62"/>
                    <a:pt x="160" y="64"/>
                    <a:pt x="155" y="65"/>
                  </a:cubicBezTo>
                  <a:close/>
                  <a:moveTo>
                    <a:pt x="11" y="62"/>
                  </a:moveTo>
                  <a:cubicBezTo>
                    <a:pt x="7" y="59"/>
                    <a:pt x="4" y="55"/>
                    <a:pt x="2" y="50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2" y="50"/>
                    <a:pt x="14" y="53"/>
                    <a:pt x="17" y="56"/>
                  </a:cubicBezTo>
                  <a:lnTo>
                    <a:pt x="11" y="62"/>
                  </a:lnTo>
                  <a:close/>
                  <a:moveTo>
                    <a:pt x="177" y="58"/>
                  </a:moveTo>
                  <a:cubicBezTo>
                    <a:pt x="174" y="50"/>
                    <a:pt x="174" y="50"/>
                    <a:pt x="174" y="50"/>
                  </a:cubicBezTo>
                  <a:cubicBezTo>
                    <a:pt x="179" y="48"/>
                    <a:pt x="182" y="46"/>
                    <a:pt x="185" y="45"/>
                  </a:cubicBezTo>
                  <a:cubicBezTo>
                    <a:pt x="189" y="52"/>
                    <a:pt x="189" y="52"/>
                    <a:pt x="189" y="52"/>
                  </a:cubicBezTo>
                  <a:cubicBezTo>
                    <a:pt x="186" y="54"/>
                    <a:pt x="182" y="56"/>
                    <a:pt x="177" y="58"/>
                  </a:cubicBezTo>
                  <a:close/>
                  <a:moveTo>
                    <a:pt x="0" y="39"/>
                  </a:moveTo>
                  <a:cubicBezTo>
                    <a:pt x="0" y="39"/>
                    <a:pt x="0" y="38"/>
                    <a:pt x="0" y="38"/>
                  </a:cubicBezTo>
                  <a:cubicBezTo>
                    <a:pt x="0" y="33"/>
                    <a:pt x="1" y="29"/>
                    <a:pt x="3" y="25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31"/>
                    <a:pt x="8" y="35"/>
                    <a:pt x="8" y="38"/>
                  </a:cubicBezTo>
                  <a:cubicBezTo>
                    <a:pt x="8" y="38"/>
                    <a:pt x="8" y="39"/>
                    <a:pt x="9" y="39"/>
                  </a:cubicBezTo>
                  <a:lnTo>
                    <a:pt x="0" y="39"/>
                  </a:lnTo>
                  <a:close/>
                  <a:moveTo>
                    <a:pt x="15" y="21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11" y="12"/>
                    <a:pt x="15" y="9"/>
                    <a:pt x="19" y="6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0" y="16"/>
                    <a:pt x="17" y="18"/>
                    <a:pt x="15" y="21"/>
                  </a:cubicBezTo>
                  <a:close/>
                  <a:moveTo>
                    <a:pt x="31" y="1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3" y="1"/>
                    <a:pt x="38" y="0"/>
                    <a:pt x="42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9" y="9"/>
                    <a:pt x="35" y="9"/>
                    <a:pt x="3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53" name="Freeform 105"/>
            <p:cNvSpPr>
              <a:spLocks noEditPoints="1"/>
            </p:cNvSpPr>
            <p:nvPr userDrawn="1"/>
          </p:nvSpPr>
          <p:spPr bwMode="auto">
            <a:xfrm>
              <a:off x="1343025" y="2163763"/>
              <a:ext cx="60325" cy="57150"/>
            </a:xfrm>
            <a:custGeom>
              <a:avLst/>
              <a:gdLst>
                <a:gd name="T0" fmla="*/ 15 w 38"/>
                <a:gd name="T1" fmla="*/ 36 h 36"/>
                <a:gd name="T2" fmla="*/ 0 w 38"/>
                <a:gd name="T3" fmla="*/ 0 h 36"/>
                <a:gd name="T4" fmla="*/ 38 w 38"/>
                <a:gd name="T5" fmla="*/ 4 h 36"/>
                <a:gd name="T6" fmla="*/ 15 w 38"/>
                <a:gd name="T7" fmla="*/ 36 h 36"/>
                <a:gd name="T8" fmla="*/ 15 w 38"/>
                <a:gd name="T9" fmla="*/ 12 h 36"/>
                <a:gd name="T10" fmla="*/ 17 w 38"/>
                <a:gd name="T11" fmla="*/ 17 h 36"/>
                <a:gd name="T12" fmla="*/ 21 w 38"/>
                <a:gd name="T13" fmla="*/ 12 h 36"/>
                <a:gd name="T14" fmla="*/ 15 w 38"/>
                <a:gd name="T15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6">
                  <a:moveTo>
                    <a:pt x="15" y="36"/>
                  </a:moveTo>
                  <a:lnTo>
                    <a:pt x="0" y="0"/>
                  </a:lnTo>
                  <a:lnTo>
                    <a:pt x="38" y="4"/>
                  </a:lnTo>
                  <a:lnTo>
                    <a:pt x="15" y="36"/>
                  </a:lnTo>
                  <a:close/>
                  <a:moveTo>
                    <a:pt x="15" y="12"/>
                  </a:moveTo>
                  <a:lnTo>
                    <a:pt x="17" y="17"/>
                  </a:lnTo>
                  <a:lnTo>
                    <a:pt x="21" y="12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3154" name="Dinosaur"/>
          <p:cNvSpPr>
            <a:spLocks noEditPoints="1"/>
          </p:cNvSpPr>
          <p:nvPr userDrawn="1"/>
        </p:nvSpPr>
        <p:spPr bwMode="auto">
          <a:xfrm>
            <a:off x="1101725" y="1924050"/>
            <a:ext cx="412750" cy="515938"/>
          </a:xfrm>
          <a:custGeom>
            <a:avLst/>
            <a:gdLst>
              <a:gd name="T0" fmla="*/ 112 w 241"/>
              <a:gd name="T1" fmla="*/ 288 h 301"/>
              <a:gd name="T2" fmla="*/ 72 w 241"/>
              <a:gd name="T3" fmla="*/ 269 h 301"/>
              <a:gd name="T4" fmla="*/ 154 w 241"/>
              <a:gd name="T5" fmla="*/ 266 h 301"/>
              <a:gd name="T6" fmla="*/ 179 w 241"/>
              <a:gd name="T7" fmla="*/ 256 h 301"/>
              <a:gd name="T8" fmla="*/ 184 w 241"/>
              <a:gd name="T9" fmla="*/ 220 h 301"/>
              <a:gd name="T10" fmla="*/ 157 w 241"/>
              <a:gd name="T11" fmla="*/ 203 h 301"/>
              <a:gd name="T12" fmla="*/ 147 w 241"/>
              <a:gd name="T13" fmla="*/ 200 h 301"/>
              <a:gd name="T14" fmla="*/ 134 w 241"/>
              <a:gd name="T15" fmla="*/ 223 h 301"/>
              <a:gd name="T16" fmla="*/ 117 w 241"/>
              <a:gd name="T17" fmla="*/ 228 h 301"/>
              <a:gd name="T18" fmla="*/ 96 w 241"/>
              <a:gd name="T19" fmla="*/ 196 h 301"/>
              <a:gd name="T20" fmla="*/ 89 w 241"/>
              <a:gd name="T21" fmla="*/ 197 h 301"/>
              <a:gd name="T22" fmla="*/ 71 w 241"/>
              <a:gd name="T23" fmla="*/ 216 h 301"/>
              <a:gd name="T24" fmla="*/ 56 w 241"/>
              <a:gd name="T25" fmla="*/ 202 h 301"/>
              <a:gd name="T26" fmla="*/ 56 w 241"/>
              <a:gd name="T27" fmla="*/ 188 h 301"/>
              <a:gd name="T28" fmla="*/ 46 w 241"/>
              <a:gd name="T29" fmla="*/ 166 h 301"/>
              <a:gd name="T30" fmla="*/ 34 w 241"/>
              <a:gd name="T31" fmla="*/ 149 h 301"/>
              <a:gd name="T32" fmla="*/ 30 w 241"/>
              <a:gd name="T33" fmla="*/ 73 h 301"/>
              <a:gd name="T34" fmla="*/ 30 w 241"/>
              <a:gd name="T35" fmla="*/ 45 h 301"/>
              <a:gd name="T36" fmla="*/ 25 w 241"/>
              <a:gd name="T37" fmla="*/ 40 h 301"/>
              <a:gd name="T38" fmla="*/ 17 w 241"/>
              <a:gd name="T39" fmla="*/ 29 h 301"/>
              <a:gd name="T40" fmla="*/ 7 w 241"/>
              <a:gd name="T41" fmla="*/ 6 h 301"/>
              <a:gd name="T42" fmla="*/ 58 w 241"/>
              <a:gd name="T43" fmla="*/ 13 h 301"/>
              <a:gd name="T44" fmla="*/ 68 w 241"/>
              <a:gd name="T45" fmla="*/ 104 h 301"/>
              <a:gd name="T46" fmla="*/ 100 w 241"/>
              <a:gd name="T47" fmla="*/ 98 h 301"/>
              <a:gd name="T48" fmla="*/ 200 w 241"/>
              <a:gd name="T49" fmla="*/ 134 h 301"/>
              <a:gd name="T50" fmla="*/ 155 w 241"/>
              <a:gd name="T51" fmla="*/ 301 h 301"/>
              <a:gd name="T52" fmla="*/ 79 w 241"/>
              <a:gd name="T53" fmla="*/ 269 h 301"/>
              <a:gd name="T54" fmla="*/ 115 w 241"/>
              <a:gd name="T55" fmla="*/ 282 h 301"/>
              <a:gd name="T56" fmla="*/ 214 w 241"/>
              <a:gd name="T57" fmla="*/ 260 h 301"/>
              <a:gd name="T58" fmla="*/ 141 w 241"/>
              <a:gd name="T59" fmla="*/ 86 h 301"/>
              <a:gd name="T60" fmla="*/ 91 w 241"/>
              <a:gd name="T61" fmla="*/ 112 h 301"/>
              <a:gd name="T62" fmla="*/ 57 w 241"/>
              <a:gd name="T63" fmla="*/ 60 h 301"/>
              <a:gd name="T64" fmla="*/ 30 w 241"/>
              <a:gd name="T65" fmla="*/ 6 h 301"/>
              <a:gd name="T66" fmla="*/ 9 w 241"/>
              <a:gd name="T67" fmla="*/ 22 h 301"/>
              <a:gd name="T68" fmla="*/ 22 w 241"/>
              <a:gd name="T69" fmla="*/ 23 h 301"/>
              <a:gd name="T70" fmla="*/ 32 w 241"/>
              <a:gd name="T71" fmla="*/ 38 h 301"/>
              <a:gd name="T72" fmla="*/ 36 w 241"/>
              <a:gd name="T73" fmla="*/ 58 h 301"/>
              <a:gd name="T74" fmla="*/ 34 w 241"/>
              <a:gd name="T75" fmla="*/ 100 h 301"/>
              <a:gd name="T76" fmla="*/ 50 w 241"/>
              <a:gd name="T77" fmla="*/ 156 h 301"/>
              <a:gd name="T78" fmla="*/ 59 w 241"/>
              <a:gd name="T79" fmla="*/ 178 h 301"/>
              <a:gd name="T80" fmla="*/ 62 w 241"/>
              <a:gd name="T81" fmla="*/ 186 h 301"/>
              <a:gd name="T82" fmla="*/ 63 w 241"/>
              <a:gd name="T83" fmla="*/ 202 h 301"/>
              <a:gd name="T84" fmla="*/ 71 w 241"/>
              <a:gd name="T85" fmla="*/ 209 h 301"/>
              <a:gd name="T86" fmla="*/ 83 w 241"/>
              <a:gd name="T87" fmla="*/ 197 h 301"/>
              <a:gd name="T88" fmla="*/ 86 w 241"/>
              <a:gd name="T89" fmla="*/ 190 h 301"/>
              <a:gd name="T90" fmla="*/ 94 w 241"/>
              <a:gd name="T91" fmla="*/ 190 h 301"/>
              <a:gd name="T92" fmla="*/ 103 w 241"/>
              <a:gd name="T93" fmla="*/ 194 h 301"/>
              <a:gd name="T94" fmla="*/ 117 w 241"/>
              <a:gd name="T95" fmla="*/ 222 h 301"/>
              <a:gd name="T96" fmla="*/ 128 w 241"/>
              <a:gd name="T97" fmla="*/ 213 h 301"/>
              <a:gd name="T98" fmla="*/ 139 w 241"/>
              <a:gd name="T99" fmla="*/ 208 h 301"/>
              <a:gd name="T100" fmla="*/ 144 w 241"/>
              <a:gd name="T101" fmla="*/ 194 h 301"/>
              <a:gd name="T102" fmla="*/ 164 w 241"/>
              <a:gd name="T103" fmla="*/ 203 h 301"/>
              <a:gd name="T104" fmla="*/ 185 w 241"/>
              <a:gd name="T105" fmla="*/ 214 h 301"/>
              <a:gd name="T106" fmla="*/ 183 w 241"/>
              <a:gd name="T107" fmla="*/ 261 h 301"/>
              <a:gd name="T108" fmla="*/ 154 w 241"/>
              <a:gd name="T109" fmla="*/ 272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41" h="301">
                <a:moveTo>
                  <a:pt x="155" y="301"/>
                </a:moveTo>
                <a:cubicBezTo>
                  <a:pt x="150" y="301"/>
                  <a:pt x="145" y="300"/>
                  <a:pt x="140" y="299"/>
                </a:cubicBezTo>
                <a:cubicBezTo>
                  <a:pt x="129" y="296"/>
                  <a:pt x="121" y="292"/>
                  <a:pt x="112" y="288"/>
                </a:cubicBezTo>
                <a:cubicBezTo>
                  <a:pt x="108" y="286"/>
                  <a:pt x="104" y="284"/>
                  <a:pt x="100" y="282"/>
                </a:cubicBezTo>
                <a:cubicBezTo>
                  <a:pt x="96" y="281"/>
                  <a:pt x="90" y="278"/>
                  <a:pt x="83" y="278"/>
                </a:cubicBezTo>
                <a:cubicBezTo>
                  <a:pt x="73" y="276"/>
                  <a:pt x="72" y="272"/>
                  <a:pt x="72" y="269"/>
                </a:cubicBezTo>
                <a:cubicBezTo>
                  <a:pt x="73" y="262"/>
                  <a:pt x="84" y="255"/>
                  <a:pt x="92" y="255"/>
                </a:cubicBezTo>
                <a:cubicBezTo>
                  <a:pt x="103" y="254"/>
                  <a:pt x="114" y="257"/>
                  <a:pt x="125" y="260"/>
                </a:cubicBezTo>
                <a:cubicBezTo>
                  <a:pt x="135" y="263"/>
                  <a:pt x="144" y="266"/>
                  <a:pt x="154" y="266"/>
                </a:cubicBezTo>
                <a:cubicBezTo>
                  <a:pt x="154" y="266"/>
                  <a:pt x="154" y="266"/>
                  <a:pt x="154" y="266"/>
                </a:cubicBezTo>
                <a:cubicBezTo>
                  <a:pt x="163" y="266"/>
                  <a:pt x="170" y="263"/>
                  <a:pt x="177" y="258"/>
                </a:cubicBezTo>
                <a:cubicBezTo>
                  <a:pt x="178" y="257"/>
                  <a:pt x="178" y="257"/>
                  <a:pt x="179" y="256"/>
                </a:cubicBezTo>
                <a:cubicBezTo>
                  <a:pt x="184" y="252"/>
                  <a:pt x="189" y="248"/>
                  <a:pt x="191" y="236"/>
                </a:cubicBezTo>
                <a:cubicBezTo>
                  <a:pt x="191" y="231"/>
                  <a:pt x="189" y="225"/>
                  <a:pt x="187" y="222"/>
                </a:cubicBezTo>
                <a:cubicBezTo>
                  <a:pt x="186" y="221"/>
                  <a:pt x="185" y="220"/>
                  <a:pt x="184" y="220"/>
                </a:cubicBezTo>
                <a:cubicBezTo>
                  <a:pt x="182" y="220"/>
                  <a:pt x="180" y="221"/>
                  <a:pt x="178" y="221"/>
                </a:cubicBezTo>
                <a:cubicBezTo>
                  <a:pt x="175" y="222"/>
                  <a:pt x="171" y="222"/>
                  <a:pt x="168" y="222"/>
                </a:cubicBezTo>
                <a:cubicBezTo>
                  <a:pt x="158" y="221"/>
                  <a:pt x="158" y="208"/>
                  <a:pt x="157" y="203"/>
                </a:cubicBezTo>
                <a:cubicBezTo>
                  <a:pt x="157" y="199"/>
                  <a:pt x="156" y="199"/>
                  <a:pt x="154" y="199"/>
                </a:cubicBezTo>
                <a:cubicBezTo>
                  <a:pt x="152" y="199"/>
                  <a:pt x="151" y="199"/>
                  <a:pt x="149" y="200"/>
                </a:cubicBezTo>
                <a:cubicBezTo>
                  <a:pt x="148" y="200"/>
                  <a:pt x="148" y="200"/>
                  <a:pt x="147" y="200"/>
                </a:cubicBezTo>
                <a:cubicBezTo>
                  <a:pt x="148" y="205"/>
                  <a:pt x="147" y="209"/>
                  <a:pt x="144" y="213"/>
                </a:cubicBezTo>
                <a:cubicBezTo>
                  <a:pt x="142" y="215"/>
                  <a:pt x="139" y="217"/>
                  <a:pt x="135" y="217"/>
                </a:cubicBezTo>
                <a:cubicBezTo>
                  <a:pt x="135" y="219"/>
                  <a:pt x="136" y="221"/>
                  <a:pt x="134" y="223"/>
                </a:cubicBezTo>
                <a:cubicBezTo>
                  <a:pt x="134" y="224"/>
                  <a:pt x="134" y="224"/>
                  <a:pt x="134" y="224"/>
                </a:cubicBezTo>
                <a:cubicBezTo>
                  <a:pt x="132" y="225"/>
                  <a:pt x="132" y="225"/>
                  <a:pt x="132" y="225"/>
                </a:cubicBezTo>
                <a:cubicBezTo>
                  <a:pt x="128" y="226"/>
                  <a:pt x="124" y="228"/>
                  <a:pt x="117" y="228"/>
                </a:cubicBezTo>
                <a:cubicBezTo>
                  <a:pt x="99" y="228"/>
                  <a:pt x="97" y="223"/>
                  <a:pt x="96" y="221"/>
                </a:cubicBezTo>
                <a:cubicBezTo>
                  <a:pt x="95" y="218"/>
                  <a:pt x="95" y="212"/>
                  <a:pt x="95" y="207"/>
                </a:cubicBezTo>
                <a:cubicBezTo>
                  <a:pt x="95" y="204"/>
                  <a:pt x="95" y="200"/>
                  <a:pt x="96" y="196"/>
                </a:cubicBezTo>
                <a:cubicBezTo>
                  <a:pt x="95" y="196"/>
                  <a:pt x="93" y="196"/>
                  <a:pt x="91" y="196"/>
                </a:cubicBezTo>
                <a:cubicBezTo>
                  <a:pt x="90" y="196"/>
                  <a:pt x="90" y="196"/>
                  <a:pt x="89" y="196"/>
                </a:cubicBezTo>
                <a:cubicBezTo>
                  <a:pt x="89" y="197"/>
                  <a:pt x="89" y="197"/>
                  <a:pt x="89" y="197"/>
                </a:cubicBezTo>
                <a:cubicBezTo>
                  <a:pt x="90" y="206"/>
                  <a:pt x="89" y="210"/>
                  <a:pt x="87" y="212"/>
                </a:cubicBezTo>
                <a:cubicBezTo>
                  <a:pt x="84" y="215"/>
                  <a:pt x="79" y="216"/>
                  <a:pt x="75" y="216"/>
                </a:cubicBezTo>
                <a:cubicBezTo>
                  <a:pt x="74" y="216"/>
                  <a:pt x="72" y="216"/>
                  <a:pt x="71" y="216"/>
                </a:cubicBezTo>
                <a:cubicBezTo>
                  <a:pt x="70" y="216"/>
                  <a:pt x="69" y="216"/>
                  <a:pt x="69" y="216"/>
                </a:cubicBezTo>
                <a:cubicBezTo>
                  <a:pt x="64" y="216"/>
                  <a:pt x="61" y="214"/>
                  <a:pt x="59" y="212"/>
                </a:cubicBezTo>
                <a:cubicBezTo>
                  <a:pt x="57" y="210"/>
                  <a:pt x="56" y="207"/>
                  <a:pt x="56" y="202"/>
                </a:cubicBezTo>
                <a:cubicBezTo>
                  <a:pt x="56" y="201"/>
                  <a:pt x="57" y="199"/>
                  <a:pt x="57" y="198"/>
                </a:cubicBezTo>
                <a:cubicBezTo>
                  <a:pt x="57" y="196"/>
                  <a:pt x="57" y="194"/>
                  <a:pt x="57" y="193"/>
                </a:cubicBezTo>
                <a:cubicBezTo>
                  <a:pt x="57" y="191"/>
                  <a:pt x="57" y="190"/>
                  <a:pt x="56" y="188"/>
                </a:cubicBezTo>
                <a:cubicBezTo>
                  <a:pt x="55" y="186"/>
                  <a:pt x="55" y="185"/>
                  <a:pt x="55" y="183"/>
                </a:cubicBezTo>
                <a:cubicBezTo>
                  <a:pt x="52" y="181"/>
                  <a:pt x="49" y="178"/>
                  <a:pt x="47" y="175"/>
                </a:cubicBezTo>
                <a:cubicBezTo>
                  <a:pt x="46" y="172"/>
                  <a:pt x="46" y="169"/>
                  <a:pt x="46" y="166"/>
                </a:cubicBezTo>
                <a:cubicBezTo>
                  <a:pt x="46" y="164"/>
                  <a:pt x="46" y="161"/>
                  <a:pt x="45" y="160"/>
                </a:cubicBezTo>
                <a:cubicBezTo>
                  <a:pt x="44" y="158"/>
                  <a:pt x="42" y="157"/>
                  <a:pt x="40" y="155"/>
                </a:cubicBezTo>
                <a:cubicBezTo>
                  <a:pt x="38" y="154"/>
                  <a:pt x="36" y="152"/>
                  <a:pt x="34" y="149"/>
                </a:cubicBezTo>
                <a:cubicBezTo>
                  <a:pt x="24" y="134"/>
                  <a:pt x="26" y="116"/>
                  <a:pt x="28" y="99"/>
                </a:cubicBezTo>
                <a:cubicBezTo>
                  <a:pt x="28" y="98"/>
                  <a:pt x="28" y="98"/>
                  <a:pt x="28" y="98"/>
                </a:cubicBezTo>
                <a:cubicBezTo>
                  <a:pt x="29" y="89"/>
                  <a:pt x="29" y="81"/>
                  <a:pt x="30" y="73"/>
                </a:cubicBezTo>
                <a:cubicBezTo>
                  <a:pt x="30" y="68"/>
                  <a:pt x="30" y="63"/>
                  <a:pt x="30" y="58"/>
                </a:cubicBezTo>
                <a:cubicBezTo>
                  <a:pt x="30" y="57"/>
                  <a:pt x="30" y="56"/>
                  <a:pt x="30" y="54"/>
                </a:cubicBezTo>
                <a:cubicBezTo>
                  <a:pt x="30" y="52"/>
                  <a:pt x="31" y="46"/>
                  <a:pt x="30" y="45"/>
                </a:cubicBezTo>
                <a:cubicBezTo>
                  <a:pt x="30" y="44"/>
                  <a:pt x="29" y="44"/>
                  <a:pt x="28" y="43"/>
                </a:cubicBezTo>
                <a:cubicBezTo>
                  <a:pt x="28" y="43"/>
                  <a:pt x="26" y="42"/>
                  <a:pt x="26" y="41"/>
                </a:cubicBezTo>
                <a:cubicBezTo>
                  <a:pt x="25" y="40"/>
                  <a:pt x="25" y="40"/>
                  <a:pt x="25" y="40"/>
                </a:cubicBezTo>
                <a:cubicBezTo>
                  <a:pt x="24" y="37"/>
                  <a:pt x="24" y="35"/>
                  <a:pt x="23" y="33"/>
                </a:cubicBezTo>
                <a:cubicBezTo>
                  <a:pt x="23" y="30"/>
                  <a:pt x="23" y="30"/>
                  <a:pt x="21" y="29"/>
                </a:cubicBezTo>
                <a:cubicBezTo>
                  <a:pt x="20" y="29"/>
                  <a:pt x="19" y="29"/>
                  <a:pt x="17" y="29"/>
                </a:cubicBezTo>
                <a:cubicBezTo>
                  <a:pt x="17" y="29"/>
                  <a:pt x="16" y="29"/>
                  <a:pt x="15" y="29"/>
                </a:cubicBezTo>
                <a:cubicBezTo>
                  <a:pt x="12" y="29"/>
                  <a:pt x="8" y="29"/>
                  <a:pt x="5" y="26"/>
                </a:cubicBezTo>
                <a:cubicBezTo>
                  <a:pt x="0" y="20"/>
                  <a:pt x="3" y="11"/>
                  <a:pt x="7" y="6"/>
                </a:cubicBezTo>
                <a:cubicBezTo>
                  <a:pt x="11" y="2"/>
                  <a:pt x="17" y="0"/>
                  <a:pt x="26" y="0"/>
                </a:cubicBezTo>
                <a:cubicBezTo>
                  <a:pt x="27" y="0"/>
                  <a:pt x="29" y="0"/>
                  <a:pt x="30" y="0"/>
                </a:cubicBezTo>
                <a:cubicBezTo>
                  <a:pt x="49" y="0"/>
                  <a:pt x="56" y="7"/>
                  <a:pt x="58" y="13"/>
                </a:cubicBezTo>
                <a:cubicBezTo>
                  <a:pt x="63" y="24"/>
                  <a:pt x="63" y="37"/>
                  <a:pt x="63" y="49"/>
                </a:cubicBezTo>
                <a:cubicBezTo>
                  <a:pt x="63" y="52"/>
                  <a:pt x="63" y="56"/>
                  <a:pt x="63" y="59"/>
                </a:cubicBezTo>
                <a:cubicBezTo>
                  <a:pt x="64" y="73"/>
                  <a:pt x="65" y="89"/>
                  <a:pt x="68" y="104"/>
                </a:cubicBezTo>
                <a:cubicBezTo>
                  <a:pt x="70" y="111"/>
                  <a:pt x="73" y="111"/>
                  <a:pt x="75" y="111"/>
                </a:cubicBezTo>
                <a:cubicBezTo>
                  <a:pt x="78" y="111"/>
                  <a:pt x="82" y="110"/>
                  <a:pt x="88" y="106"/>
                </a:cubicBezTo>
                <a:cubicBezTo>
                  <a:pt x="92" y="104"/>
                  <a:pt x="96" y="101"/>
                  <a:pt x="100" y="98"/>
                </a:cubicBezTo>
                <a:cubicBezTo>
                  <a:pt x="109" y="91"/>
                  <a:pt x="119" y="84"/>
                  <a:pt x="131" y="81"/>
                </a:cubicBezTo>
                <a:cubicBezTo>
                  <a:pt x="134" y="80"/>
                  <a:pt x="138" y="79"/>
                  <a:pt x="141" y="79"/>
                </a:cubicBezTo>
                <a:cubicBezTo>
                  <a:pt x="169" y="79"/>
                  <a:pt x="188" y="112"/>
                  <a:pt x="200" y="134"/>
                </a:cubicBezTo>
                <a:cubicBezTo>
                  <a:pt x="201" y="135"/>
                  <a:pt x="201" y="135"/>
                  <a:pt x="201" y="135"/>
                </a:cubicBezTo>
                <a:cubicBezTo>
                  <a:pt x="218" y="165"/>
                  <a:pt x="241" y="226"/>
                  <a:pt x="219" y="263"/>
                </a:cubicBezTo>
                <a:cubicBezTo>
                  <a:pt x="206" y="286"/>
                  <a:pt x="180" y="301"/>
                  <a:pt x="155" y="301"/>
                </a:cubicBezTo>
                <a:close/>
                <a:moveTo>
                  <a:pt x="94" y="261"/>
                </a:moveTo>
                <a:cubicBezTo>
                  <a:pt x="94" y="261"/>
                  <a:pt x="93" y="261"/>
                  <a:pt x="92" y="261"/>
                </a:cubicBezTo>
                <a:cubicBezTo>
                  <a:pt x="87" y="261"/>
                  <a:pt x="79" y="267"/>
                  <a:pt x="79" y="269"/>
                </a:cubicBezTo>
                <a:cubicBezTo>
                  <a:pt x="79" y="270"/>
                  <a:pt x="80" y="271"/>
                  <a:pt x="84" y="271"/>
                </a:cubicBezTo>
                <a:cubicBezTo>
                  <a:pt x="92" y="272"/>
                  <a:pt x="98" y="275"/>
                  <a:pt x="102" y="277"/>
                </a:cubicBezTo>
                <a:cubicBezTo>
                  <a:pt x="107" y="279"/>
                  <a:pt x="111" y="281"/>
                  <a:pt x="115" y="282"/>
                </a:cubicBezTo>
                <a:cubicBezTo>
                  <a:pt x="123" y="287"/>
                  <a:pt x="131" y="290"/>
                  <a:pt x="142" y="293"/>
                </a:cubicBezTo>
                <a:cubicBezTo>
                  <a:pt x="146" y="294"/>
                  <a:pt x="151" y="295"/>
                  <a:pt x="155" y="295"/>
                </a:cubicBezTo>
                <a:cubicBezTo>
                  <a:pt x="178" y="295"/>
                  <a:pt x="202" y="281"/>
                  <a:pt x="214" y="260"/>
                </a:cubicBezTo>
                <a:cubicBezTo>
                  <a:pt x="234" y="225"/>
                  <a:pt x="212" y="167"/>
                  <a:pt x="195" y="138"/>
                </a:cubicBezTo>
                <a:cubicBezTo>
                  <a:pt x="195" y="137"/>
                  <a:pt x="195" y="137"/>
                  <a:pt x="195" y="137"/>
                </a:cubicBezTo>
                <a:cubicBezTo>
                  <a:pt x="183" y="117"/>
                  <a:pt x="166" y="86"/>
                  <a:pt x="141" y="86"/>
                </a:cubicBezTo>
                <a:cubicBezTo>
                  <a:pt x="138" y="86"/>
                  <a:pt x="135" y="86"/>
                  <a:pt x="133" y="87"/>
                </a:cubicBezTo>
                <a:cubicBezTo>
                  <a:pt x="122" y="90"/>
                  <a:pt x="113" y="96"/>
                  <a:pt x="104" y="103"/>
                </a:cubicBezTo>
                <a:cubicBezTo>
                  <a:pt x="100" y="106"/>
                  <a:pt x="95" y="109"/>
                  <a:pt x="91" y="112"/>
                </a:cubicBezTo>
                <a:cubicBezTo>
                  <a:pt x="87" y="114"/>
                  <a:pt x="80" y="118"/>
                  <a:pt x="75" y="118"/>
                </a:cubicBezTo>
                <a:cubicBezTo>
                  <a:pt x="70" y="118"/>
                  <a:pt x="64" y="116"/>
                  <a:pt x="62" y="105"/>
                </a:cubicBezTo>
                <a:cubicBezTo>
                  <a:pt x="59" y="90"/>
                  <a:pt x="58" y="73"/>
                  <a:pt x="57" y="60"/>
                </a:cubicBezTo>
                <a:cubicBezTo>
                  <a:pt x="57" y="56"/>
                  <a:pt x="57" y="52"/>
                  <a:pt x="57" y="49"/>
                </a:cubicBezTo>
                <a:cubicBezTo>
                  <a:pt x="57" y="37"/>
                  <a:pt x="56" y="25"/>
                  <a:pt x="53" y="16"/>
                </a:cubicBezTo>
                <a:cubicBezTo>
                  <a:pt x="50" y="9"/>
                  <a:pt x="42" y="6"/>
                  <a:pt x="30" y="6"/>
                </a:cubicBezTo>
                <a:cubicBezTo>
                  <a:pt x="29" y="6"/>
                  <a:pt x="27" y="6"/>
                  <a:pt x="26" y="6"/>
                </a:cubicBezTo>
                <a:cubicBezTo>
                  <a:pt x="19" y="6"/>
                  <a:pt x="14" y="8"/>
                  <a:pt x="11" y="11"/>
                </a:cubicBezTo>
                <a:cubicBezTo>
                  <a:pt x="9" y="13"/>
                  <a:pt x="7" y="19"/>
                  <a:pt x="9" y="22"/>
                </a:cubicBezTo>
                <a:cubicBezTo>
                  <a:pt x="10" y="23"/>
                  <a:pt x="12" y="23"/>
                  <a:pt x="15" y="23"/>
                </a:cubicBezTo>
                <a:cubicBezTo>
                  <a:pt x="16" y="23"/>
                  <a:pt x="16" y="23"/>
                  <a:pt x="17" y="23"/>
                </a:cubicBezTo>
                <a:cubicBezTo>
                  <a:pt x="19" y="23"/>
                  <a:pt x="20" y="23"/>
                  <a:pt x="22" y="23"/>
                </a:cubicBezTo>
                <a:cubicBezTo>
                  <a:pt x="29" y="24"/>
                  <a:pt x="29" y="29"/>
                  <a:pt x="30" y="32"/>
                </a:cubicBezTo>
                <a:cubicBezTo>
                  <a:pt x="30" y="34"/>
                  <a:pt x="30" y="36"/>
                  <a:pt x="31" y="37"/>
                </a:cubicBezTo>
                <a:cubicBezTo>
                  <a:pt x="31" y="37"/>
                  <a:pt x="31" y="38"/>
                  <a:pt x="32" y="38"/>
                </a:cubicBezTo>
                <a:cubicBezTo>
                  <a:pt x="33" y="39"/>
                  <a:pt x="34" y="40"/>
                  <a:pt x="35" y="41"/>
                </a:cubicBezTo>
                <a:cubicBezTo>
                  <a:pt x="37" y="44"/>
                  <a:pt x="37" y="48"/>
                  <a:pt x="36" y="55"/>
                </a:cubicBezTo>
                <a:cubicBezTo>
                  <a:pt x="36" y="56"/>
                  <a:pt x="36" y="57"/>
                  <a:pt x="36" y="58"/>
                </a:cubicBezTo>
                <a:cubicBezTo>
                  <a:pt x="36" y="63"/>
                  <a:pt x="36" y="68"/>
                  <a:pt x="36" y="73"/>
                </a:cubicBezTo>
                <a:cubicBezTo>
                  <a:pt x="36" y="81"/>
                  <a:pt x="35" y="89"/>
                  <a:pt x="34" y="99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2" y="115"/>
                  <a:pt x="30" y="133"/>
                  <a:pt x="39" y="146"/>
                </a:cubicBezTo>
                <a:cubicBezTo>
                  <a:pt x="40" y="148"/>
                  <a:pt x="42" y="149"/>
                  <a:pt x="44" y="150"/>
                </a:cubicBezTo>
                <a:cubicBezTo>
                  <a:pt x="46" y="152"/>
                  <a:pt x="49" y="154"/>
                  <a:pt x="50" y="156"/>
                </a:cubicBezTo>
                <a:cubicBezTo>
                  <a:pt x="52" y="159"/>
                  <a:pt x="52" y="163"/>
                  <a:pt x="52" y="166"/>
                </a:cubicBezTo>
                <a:cubicBezTo>
                  <a:pt x="52" y="168"/>
                  <a:pt x="52" y="171"/>
                  <a:pt x="53" y="172"/>
                </a:cubicBezTo>
                <a:cubicBezTo>
                  <a:pt x="54" y="174"/>
                  <a:pt x="57" y="176"/>
                  <a:pt x="59" y="178"/>
                </a:cubicBezTo>
                <a:cubicBezTo>
                  <a:pt x="61" y="180"/>
                  <a:pt x="61" y="180"/>
                  <a:pt x="61" y="180"/>
                </a:cubicBezTo>
                <a:cubicBezTo>
                  <a:pt x="61" y="181"/>
                  <a:pt x="61" y="181"/>
                  <a:pt x="61" y="181"/>
                </a:cubicBezTo>
                <a:cubicBezTo>
                  <a:pt x="61" y="182"/>
                  <a:pt x="61" y="184"/>
                  <a:pt x="62" y="186"/>
                </a:cubicBezTo>
                <a:cubicBezTo>
                  <a:pt x="63" y="188"/>
                  <a:pt x="64" y="190"/>
                  <a:pt x="64" y="192"/>
                </a:cubicBezTo>
                <a:cubicBezTo>
                  <a:pt x="64" y="195"/>
                  <a:pt x="63" y="197"/>
                  <a:pt x="63" y="199"/>
                </a:cubicBezTo>
                <a:cubicBezTo>
                  <a:pt x="63" y="200"/>
                  <a:pt x="63" y="201"/>
                  <a:pt x="63" y="202"/>
                </a:cubicBezTo>
                <a:cubicBezTo>
                  <a:pt x="63" y="205"/>
                  <a:pt x="63" y="207"/>
                  <a:pt x="64" y="208"/>
                </a:cubicBezTo>
                <a:cubicBezTo>
                  <a:pt x="65" y="209"/>
                  <a:pt x="66" y="209"/>
                  <a:pt x="69" y="209"/>
                </a:cubicBezTo>
                <a:cubicBezTo>
                  <a:pt x="70" y="209"/>
                  <a:pt x="70" y="209"/>
                  <a:pt x="71" y="209"/>
                </a:cubicBezTo>
                <a:cubicBezTo>
                  <a:pt x="72" y="209"/>
                  <a:pt x="74" y="210"/>
                  <a:pt x="75" y="210"/>
                </a:cubicBezTo>
                <a:cubicBezTo>
                  <a:pt x="77" y="210"/>
                  <a:pt x="81" y="209"/>
                  <a:pt x="83" y="208"/>
                </a:cubicBezTo>
                <a:cubicBezTo>
                  <a:pt x="83" y="206"/>
                  <a:pt x="83" y="200"/>
                  <a:pt x="83" y="197"/>
                </a:cubicBezTo>
                <a:cubicBezTo>
                  <a:pt x="83" y="193"/>
                  <a:pt x="82" y="192"/>
                  <a:pt x="84" y="191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6" y="190"/>
                  <a:pt x="86" y="190"/>
                  <a:pt x="86" y="190"/>
                </a:cubicBezTo>
                <a:cubicBezTo>
                  <a:pt x="86" y="190"/>
                  <a:pt x="86" y="190"/>
                  <a:pt x="86" y="190"/>
                </a:cubicBezTo>
                <a:cubicBezTo>
                  <a:pt x="88" y="190"/>
                  <a:pt x="89" y="190"/>
                  <a:pt x="91" y="190"/>
                </a:cubicBezTo>
                <a:cubicBezTo>
                  <a:pt x="92" y="190"/>
                  <a:pt x="93" y="190"/>
                  <a:pt x="94" y="190"/>
                </a:cubicBezTo>
                <a:cubicBezTo>
                  <a:pt x="97" y="190"/>
                  <a:pt x="99" y="190"/>
                  <a:pt x="101" y="191"/>
                </a:cubicBezTo>
                <a:cubicBezTo>
                  <a:pt x="103" y="192"/>
                  <a:pt x="103" y="192"/>
                  <a:pt x="103" y="192"/>
                </a:cubicBezTo>
                <a:cubicBezTo>
                  <a:pt x="103" y="194"/>
                  <a:pt x="103" y="194"/>
                  <a:pt x="103" y="194"/>
                </a:cubicBezTo>
                <a:cubicBezTo>
                  <a:pt x="102" y="199"/>
                  <a:pt x="101" y="203"/>
                  <a:pt x="101" y="207"/>
                </a:cubicBezTo>
                <a:cubicBezTo>
                  <a:pt x="101" y="215"/>
                  <a:pt x="102" y="218"/>
                  <a:pt x="102" y="219"/>
                </a:cubicBezTo>
                <a:cubicBezTo>
                  <a:pt x="102" y="220"/>
                  <a:pt x="106" y="222"/>
                  <a:pt x="117" y="222"/>
                </a:cubicBezTo>
                <a:cubicBezTo>
                  <a:pt x="122" y="222"/>
                  <a:pt x="125" y="221"/>
                  <a:pt x="129" y="219"/>
                </a:cubicBezTo>
                <a:cubicBezTo>
                  <a:pt x="129" y="219"/>
                  <a:pt x="129" y="219"/>
                  <a:pt x="129" y="219"/>
                </a:cubicBezTo>
                <a:cubicBezTo>
                  <a:pt x="128" y="217"/>
                  <a:pt x="127" y="215"/>
                  <a:pt x="128" y="213"/>
                </a:cubicBezTo>
                <a:cubicBezTo>
                  <a:pt x="129" y="210"/>
                  <a:pt x="129" y="210"/>
                  <a:pt x="129" y="210"/>
                </a:cubicBezTo>
                <a:cubicBezTo>
                  <a:pt x="131" y="211"/>
                  <a:pt x="131" y="211"/>
                  <a:pt x="131" y="211"/>
                </a:cubicBezTo>
                <a:cubicBezTo>
                  <a:pt x="135" y="211"/>
                  <a:pt x="138" y="210"/>
                  <a:pt x="139" y="208"/>
                </a:cubicBezTo>
                <a:cubicBezTo>
                  <a:pt x="141" y="206"/>
                  <a:pt x="142" y="202"/>
                  <a:pt x="141" y="198"/>
                </a:cubicBezTo>
                <a:cubicBezTo>
                  <a:pt x="140" y="194"/>
                  <a:pt x="140" y="194"/>
                  <a:pt x="140" y="194"/>
                </a:cubicBezTo>
                <a:cubicBezTo>
                  <a:pt x="144" y="194"/>
                  <a:pt x="144" y="194"/>
                  <a:pt x="144" y="194"/>
                </a:cubicBezTo>
                <a:cubicBezTo>
                  <a:pt x="145" y="194"/>
                  <a:pt x="147" y="193"/>
                  <a:pt x="148" y="193"/>
                </a:cubicBezTo>
                <a:cubicBezTo>
                  <a:pt x="150" y="193"/>
                  <a:pt x="152" y="193"/>
                  <a:pt x="154" y="193"/>
                </a:cubicBezTo>
                <a:cubicBezTo>
                  <a:pt x="160" y="193"/>
                  <a:pt x="163" y="196"/>
                  <a:pt x="164" y="203"/>
                </a:cubicBezTo>
                <a:cubicBezTo>
                  <a:pt x="164" y="209"/>
                  <a:pt x="165" y="215"/>
                  <a:pt x="169" y="215"/>
                </a:cubicBezTo>
                <a:cubicBezTo>
                  <a:pt x="171" y="216"/>
                  <a:pt x="174" y="215"/>
                  <a:pt x="177" y="215"/>
                </a:cubicBezTo>
                <a:cubicBezTo>
                  <a:pt x="179" y="214"/>
                  <a:pt x="182" y="214"/>
                  <a:pt x="185" y="214"/>
                </a:cubicBezTo>
                <a:cubicBezTo>
                  <a:pt x="187" y="214"/>
                  <a:pt x="189" y="215"/>
                  <a:pt x="191" y="218"/>
                </a:cubicBezTo>
                <a:cubicBezTo>
                  <a:pt x="195" y="222"/>
                  <a:pt x="197" y="229"/>
                  <a:pt x="197" y="237"/>
                </a:cubicBezTo>
                <a:cubicBezTo>
                  <a:pt x="195" y="251"/>
                  <a:pt x="189" y="256"/>
                  <a:pt x="183" y="261"/>
                </a:cubicBezTo>
                <a:cubicBezTo>
                  <a:pt x="183" y="262"/>
                  <a:pt x="182" y="262"/>
                  <a:pt x="181" y="263"/>
                </a:cubicBezTo>
                <a:cubicBezTo>
                  <a:pt x="173" y="269"/>
                  <a:pt x="164" y="272"/>
                  <a:pt x="154" y="272"/>
                </a:cubicBezTo>
                <a:cubicBezTo>
                  <a:pt x="154" y="272"/>
                  <a:pt x="154" y="272"/>
                  <a:pt x="154" y="272"/>
                </a:cubicBezTo>
                <a:cubicBezTo>
                  <a:pt x="143" y="272"/>
                  <a:pt x="133" y="269"/>
                  <a:pt x="123" y="267"/>
                </a:cubicBezTo>
                <a:cubicBezTo>
                  <a:pt x="114" y="264"/>
                  <a:pt x="104" y="261"/>
                  <a:pt x="94" y="26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3171" name="Weather Balloon"/>
          <p:cNvGrpSpPr/>
          <p:nvPr userDrawn="1"/>
        </p:nvGrpSpPr>
        <p:grpSpPr>
          <a:xfrm>
            <a:off x="3903663" y="6898816"/>
            <a:ext cx="2654300" cy="2617787"/>
            <a:chOff x="3903663" y="1303338"/>
            <a:chExt cx="2654300" cy="2617787"/>
          </a:xfrm>
        </p:grpSpPr>
        <p:sp>
          <p:nvSpPr>
            <p:cNvPr id="3157" name="Freeform 111"/>
            <p:cNvSpPr>
              <a:spLocks noEditPoints="1"/>
            </p:cNvSpPr>
            <p:nvPr userDrawn="1"/>
          </p:nvSpPr>
          <p:spPr bwMode="auto">
            <a:xfrm>
              <a:off x="5145088" y="2578100"/>
              <a:ext cx="136525" cy="106362"/>
            </a:xfrm>
            <a:custGeom>
              <a:avLst/>
              <a:gdLst>
                <a:gd name="T0" fmla="*/ 31 w 51"/>
                <a:gd name="T1" fmla="*/ 40 h 40"/>
                <a:gd name="T2" fmla="*/ 20 w 51"/>
                <a:gd name="T3" fmla="*/ 40 h 40"/>
                <a:gd name="T4" fmla="*/ 0 w 51"/>
                <a:gd name="T5" fmla="*/ 20 h 40"/>
                <a:gd name="T6" fmla="*/ 0 w 51"/>
                <a:gd name="T7" fmla="*/ 0 h 40"/>
                <a:gd name="T8" fmla="*/ 51 w 51"/>
                <a:gd name="T9" fmla="*/ 0 h 40"/>
                <a:gd name="T10" fmla="*/ 51 w 51"/>
                <a:gd name="T11" fmla="*/ 20 h 40"/>
                <a:gd name="T12" fmla="*/ 31 w 51"/>
                <a:gd name="T13" fmla="*/ 40 h 40"/>
                <a:gd name="T14" fmla="*/ 8 w 51"/>
                <a:gd name="T15" fmla="*/ 8 h 40"/>
                <a:gd name="T16" fmla="*/ 8 w 51"/>
                <a:gd name="T17" fmla="*/ 20 h 40"/>
                <a:gd name="T18" fmla="*/ 20 w 51"/>
                <a:gd name="T19" fmla="*/ 32 h 40"/>
                <a:gd name="T20" fmla="*/ 31 w 51"/>
                <a:gd name="T21" fmla="*/ 32 h 40"/>
                <a:gd name="T22" fmla="*/ 43 w 51"/>
                <a:gd name="T23" fmla="*/ 20 h 40"/>
                <a:gd name="T24" fmla="*/ 43 w 51"/>
                <a:gd name="T25" fmla="*/ 8 h 40"/>
                <a:gd name="T26" fmla="*/ 8 w 51"/>
                <a:gd name="T27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40">
                  <a:moveTo>
                    <a:pt x="31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31"/>
                    <a:pt x="42" y="40"/>
                    <a:pt x="31" y="40"/>
                  </a:cubicBezTo>
                  <a:close/>
                  <a:moveTo>
                    <a:pt x="8" y="8"/>
                  </a:moveTo>
                  <a:cubicBezTo>
                    <a:pt x="8" y="20"/>
                    <a:pt x="8" y="20"/>
                    <a:pt x="8" y="20"/>
                  </a:cubicBezTo>
                  <a:cubicBezTo>
                    <a:pt x="8" y="27"/>
                    <a:pt x="14" y="32"/>
                    <a:pt x="20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8" y="32"/>
                    <a:pt x="43" y="27"/>
                    <a:pt x="43" y="2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58" name="Freeform 112"/>
            <p:cNvSpPr>
              <a:spLocks noEditPoints="1"/>
            </p:cNvSpPr>
            <p:nvPr userDrawn="1"/>
          </p:nvSpPr>
          <p:spPr bwMode="auto">
            <a:xfrm>
              <a:off x="4265613" y="1303338"/>
              <a:ext cx="1406525" cy="922337"/>
            </a:xfrm>
            <a:custGeom>
              <a:avLst/>
              <a:gdLst>
                <a:gd name="T0" fmla="*/ 259 w 529"/>
                <a:gd name="T1" fmla="*/ 347 h 347"/>
                <a:gd name="T2" fmla="*/ 91 w 529"/>
                <a:gd name="T3" fmla="*/ 347 h 347"/>
                <a:gd name="T4" fmla="*/ 0 w 529"/>
                <a:gd name="T5" fmla="*/ 237 h 347"/>
                <a:gd name="T6" fmla="*/ 110 w 529"/>
                <a:gd name="T7" fmla="*/ 127 h 347"/>
                <a:gd name="T8" fmla="*/ 126 w 529"/>
                <a:gd name="T9" fmla="*/ 127 h 347"/>
                <a:gd name="T10" fmla="*/ 201 w 529"/>
                <a:gd name="T11" fmla="*/ 58 h 347"/>
                <a:gd name="T12" fmla="*/ 227 w 529"/>
                <a:gd name="T13" fmla="*/ 63 h 347"/>
                <a:gd name="T14" fmla="*/ 324 w 529"/>
                <a:gd name="T15" fmla="*/ 0 h 347"/>
                <a:gd name="T16" fmla="*/ 430 w 529"/>
                <a:gd name="T17" fmla="*/ 105 h 347"/>
                <a:gd name="T18" fmla="*/ 427 w 529"/>
                <a:gd name="T19" fmla="*/ 128 h 347"/>
                <a:gd name="T20" fmla="*/ 529 w 529"/>
                <a:gd name="T21" fmla="*/ 237 h 347"/>
                <a:gd name="T22" fmla="*/ 463 w 529"/>
                <a:gd name="T23" fmla="*/ 337 h 347"/>
                <a:gd name="T24" fmla="*/ 455 w 529"/>
                <a:gd name="T25" fmla="*/ 341 h 347"/>
                <a:gd name="T26" fmla="*/ 457 w 529"/>
                <a:gd name="T27" fmla="*/ 332 h 347"/>
                <a:gd name="T28" fmla="*/ 460 w 529"/>
                <a:gd name="T29" fmla="*/ 306 h 347"/>
                <a:gd name="T30" fmla="*/ 460 w 529"/>
                <a:gd name="T31" fmla="*/ 300 h 347"/>
                <a:gd name="T32" fmla="*/ 357 w 529"/>
                <a:gd name="T33" fmla="*/ 202 h 347"/>
                <a:gd name="T34" fmla="*/ 253 w 529"/>
                <a:gd name="T35" fmla="*/ 300 h 347"/>
                <a:gd name="T36" fmla="*/ 253 w 529"/>
                <a:gd name="T37" fmla="*/ 306 h 347"/>
                <a:gd name="T38" fmla="*/ 258 w 529"/>
                <a:gd name="T39" fmla="*/ 341 h 347"/>
                <a:gd name="T40" fmla="*/ 259 w 529"/>
                <a:gd name="T41" fmla="*/ 347 h 347"/>
                <a:gd name="T42" fmla="*/ 110 w 529"/>
                <a:gd name="T43" fmla="*/ 136 h 347"/>
                <a:gd name="T44" fmla="*/ 8 w 529"/>
                <a:gd name="T45" fmla="*/ 237 h 347"/>
                <a:gd name="T46" fmla="*/ 91 w 529"/>
                <a:gd name="T47" fmla="*/ 338 h 347"/>
                <a:gd name="T48" fmla="*/ 248 w 529"/>
                <a:gd name="T49" fmla="*/ 338 h 347"/>
                <a:gd name="T50" fmla="*/ 245 w 529"/>
                <a:gd name="T51" fmla="*/ 306 h 347"/>
                <a:gd name="T52" fmla="*/ 244 w 529"/>
                <a:gd name="T53" fmla="*/ 300 h 347"/>
                <a:gd name="T54" fmla="*/ 357 w 529"/>
                <a:gd name="T55" fmla="*/ 194 h 347"/>
                <a:gd name="T56" fmla="*/ 469 w 529"/>
                <a:gd name="T57" fmla="*/ 300 h 347"/>
                <a:gd name="T58" fmla="*/ 469 w 529"/>
                <a:gd name="T59" fmla="*/ 306 h 347"/>
                <a:gd name="T60" fmla="*/ 467 w 529"/>
                <a:gd name="T61" fmla="*/ 326 h 347"/>
                <a:gd name="T62" fmla="*/ 520 w 529"/>
                <a:gd name="T63" fmla="*/ 237 h 347"/>
                <a:gd name="T64" fmla="*/ 422 w 529"/>
                <a:gd name="T65" fmla="*/ 136 h 347"/>
                <a:gd name="T66" fmla="*/ 416 w 529"/>
                <a:gd name="T67" fmla="*/ 136 h 347"/>
                <a:gd name="T68" fmla="*/ 418 w 529"/>
                <a:gd name="T69" fmla="*/ 131 h 347"/>
                <a:gd name="T70" fmla="*/ 421 w 529"/>
                <a:gd name="T71" fmla="*/ 105 h 347"/>
                <a:gd name="T72" fmla="*/ 324 w 529"/>
                <a:gd name="T73" fmla="*/ 8 h 347"/>
                <a:gd name="T74" fmla="*/ 234 w 529"/>
                <a:gd name="T75" fmla="*/ 70 h 347"/>
                <a:gd name="T76" fmla="*/ 232 w 529"/>
                <a:gd name="T77" fmla="*/ 74 h 347"/>
                <a:gd name="T78" fmla="*/ 228 w 529"/>
                <a:gd name="T79" fmla="*/ 72 h 347"/>
                <a:gd name="T80" fmla="*/ 201 w 529"/>
                <a:gd name="T81" fmla="*/ 67 h 347"/>
                <a:gd name="T82" fmla="*/ 134 w 529"/>
                <a:gd name="T83" fmla="*/ 132 h 347"/>
                <a:gd name="T84" fmla="*/ 134 w 529"/>
                <a:gd name="T85" fmla="*/ 136 h 347"/>
                <a:gd name="T86" fmla="*/ 110 w 529"/>
                <a:gd name="T87" fmla="*/ 13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9" h="347">
                  <a:moveTo>
                    <a:pt x="259" y="347"/>
                  </a:moveTo>
                  <a:cubicBezTo>
                    <a:pt x="91" y="347"/>
                    <a:pt x="91" y="347"/>
                    <a:pt x="91" y="347"/>
                  </a:cubicBezTo>
                  <a:cubicBezTo>
                    <a:pt x="49" y="347"/>
                    <a:pt x="0" y="298"/>
                    <a:pt x="0" y="237"/>
                  </a:cubicBezTo>
                  <a:cubicBezTo>
                    <a:pt x="0" y="176"/>
                    <a:pt x="49" y="127"/>
                    <a:pt x="110" y="127"/>
                  </a:cubicBezTo>
                  <a:cubicBezTo>
                    <a:pt x="126" y="127"/>
                    <a:pt x="126" y="127"/>
                    <a:pt x="126" y="127"/>
                  </a:cubicBezTo>
                  <a:cubicBezTo>
                    <a:pt x="129" y="88"/>
                    <a:pt x="161" y="58"/>
                    <a:pt x="201" y="58"/>
                  </a:cubicBezTo>
                  <a:cubicBezTo>
                    <a:pt x="210" y="58"/>
                    <a:pt x="219" y="59"/>
                    <a:pt x="227" y="63"/>
                  </a:cubicBezTo>
                  <a:cubicBezTo>
                    <a:pt x="244" y="24"/>
                    <a:pt x="282" y="0"/>
                    <a:pt x="324" y="0"/>
                  </a:cubicBezTo>
                  <a:cubicBezTo>
                    <a:pt x="382" y="0"/>
                    <a:pt x="430" y="47"/>
                    <a:pt x="430" y="105"/>
                  </a:cubicBezTo>
                  <a:cubicBezTo>
                    <a:pt x="430" y="113"/>
                    <a:pt x="429" y="120"/>
                    <a:pt x="427" y="128"/>
                  </a:cubicBezTo>
                  <a:cubicBezTo>
                    <a:pt x="485" y="132"/>
                    <a:pt x="529" y="179"/>
                    <a:pt x="529" y="237"/>
                  </a:cubicBezTo>
                  <a:cubicBezTo>
                    <a:pt x="529" y="281"/>
                    <a:pt x="503" y="321"/>
                    <a:pt x="463" y="337"/>
                  </a:cubicBezTo>
                  <a:cubicBezTo>
                    <a:pt x="455" y="341"/>
                    <a:pt x="455" y="341"/>
                    <a:pt x="455" y="341"/>
                  </a:cubicBezTo>
                  <a:cubicBezTo>
                    <a:pt x="457" y="332"/>
                    <a:pt x="457" y="332"/>
                    <a:pt x="457" y="332"/>
                  </a:cubicBezTo>
                  <a:cubicBezTo>
                    <a:pt x="459" y="324"/>
                    <a:pt x="460" y="315"/>
                    <a:pt x="460" y="306"/>
                  </a:cubicBezTo>
                  <a:cubicBezTo>
                    <a:pt x="460" y="304"/>
                    <a:pt x="460" y="302"/>
                    <a:pt x="460" y="300"/>
                  </a:cubicBezTo>
                  <a:cubicBezTo>
                    <a:pt x="460" y="246"/>
                    <a:pt x="414" y="203"/>
                    <a:pt x="357" y="202"/>
                  </a:cubicBezTo>
                  <a:cubicBezTo>
                    <a:pt x="300" y="202"/>
                    <a:pt x="253" y="246"/>
                    <a:pt x="253" y="300"/>
                  </a:cubicBezTo>
                  <a:cubicBezTo>
                    <a:pt x="253" y="302"/>
                    <a:pt x="253" y="304"/>
                    <a:pt x="253" y="306"/>
                  </a:cubicBezTo>
                  <a:cubicBezTo>
                    <a:pt x="254" y="318"/>
                    <a:pt x="255" y="330"/>
                    <a:pt x="258" y="341"/>
                  </a:cubicBezTo>
                  <a:lnTo>
                    <a:pt x="259" y="347"/>
                  </a:lnTo>
                  <a:close/>
                  <a:moveTo>
                    <a:pt x="110" y="136"/>
                  </a:moveTo>
                  <a:cubicBezTo>
                    <a:pt x="54" y="136"/>
                    <a:pt x="8" y="181"/>
                    <a:pt x="8" y="237"/>
                  </a:cubicBezTo>
                  <a:cubicBezTo>
                    <a:pt x="8" y="293"/>
                    <a:pt x="53" y="338"/>
                    <a:pt x="91" y="338"/>
                  </a:cubicBezTo>
                  <a:cubicBezTo>
                    <a:pt x="248" y="338"/>
                    <a:pt x="248" y="338"/>
                    <a:pt x="248" y="338"/>
                  </a:cubicBezTo>
                  <a:cubicBezTo>
                    <a:pt x="246" y="328"/>
                    <a:pt x="245" y="317"/>
                    <a:pt x="245" y="306"/>
                  </a:cubicBezTo>
                  <a:cubicBezTo>
                    <a:pt x="245" y="304"/>
                    <a:pt x="244" y="302"/>
                    <a:pt x="244" y="300"/>
                  </a:cubicBezTo>
                  <a:cubicBezTo>
                    <a:pt x="244" y="242"/>
                    <a:pt x="295" y="194"/>
                    <a:pt x="357" y="194"/>
                  </a:cubicBezTo>
                  <a:cubicBezTo>
                    <a:pt x="419" y="194"/>
                    <a:pt x="469" y="242"/>
                    <a:pt x="469" y="300"/>
                  </a:cubicBezTo>
                  <a:cubicBezTo>
                    <a:pt x="469" y="302"/>
                    <a:pt x="469" y="304"/>
                    <a:pt x="469" y="306"/>
                  </a:cubicBezTo>
                  <a:cubicBezTo>
                    <a:pt x="468" y="313"/>
                    <a:pt x="468" y="320"/>
                    <a:pt x="467" y="326"/>
                  </a:cubicBezTo>
                  <a:cubicBezTo>
                    <a:pt x="500" y="309"/>
                    <a:pt x="520" y="275"/>
                    <a:pt x="520" y="237"/>
                  </a:cubicBezTo>
                  <a:cubicBezTo>
                    <a:pt x="520" y="182"/>
                    <a:pt x="477" y="137"/>
                    <a:pt x="422" y="136"/>
                  </a:cubicBezTo>
                  <a:cubicBezTo>
                    <a:pt x="416" y="136"/>
                    <a:pt x="416" y="136"/>
                    <a:pt x="416" y="136"/>
                  </a:cubicBezTo>
                  <a:cubicBezTo>
                    <a:pt x="418" y="131"/>
                    <a:pt x="418" y="131"/>
                    <a:pt x="418" y="131"/>
                  </a:cubicBezTo>
                  <a:cubicBezTo>
                    <a:pt x="420" y="122"/>
                    <a:pt x="421" y="114"/>
                    <a:pt x="421" y="105"/>
                  </a:cubicBezTo>
                  <a:cubicBezTo>
                    <a:pt x="421" y="52"/>
                    <a:pt x="378" y="8"/>
                    <a:pt x="324" y="8"/>
                  </a:cubicBezTo>
                  <a:cubicBezTo>
                    <a:pt x="284" y="8"/>
                    <a:pt x="249" y="32"/>
                    <a:pt x="234" y="70"/>
                  </a:cubicBezTo>
                  <a:cubicBezTo>
                    <a:pt x="232" y="74"/>
                    <a:pt x="232" y="74"/>
                    <a:pt x="232" y="74"/>
                  </a:cubicBezTo>
                  <a:cubicBezTo>
                    <a:pt x="228" y="72"/>
                    <a:pt x="228" y="72"/>
                    <a:pt x="228" y="72"/>
                  </a:cubicBezTo>
                  <a:cubicBezTo>
                    <a:pt x="220" y="68"/>
                    <a:pt x="210" y="67"/>
                    <a:pt x="201" y="67"/>
                  </a:cubicBezTo>
                  <a:cubicBezTo>
                    <a:pt x="165" y="67"/>
                    <a:pt x="135" y="95"/>
                    <a:pt x="134" y="132"/>
                  </a:cubicBezTo>
                  <a:cubicBezTo>
                    <a:pt x="134" y="136"/>
                    <a:pt x="134" y="136"/>
                    <a:pt x="134" y="136"/>
                  </a:cubicBezTo>
                  <a:lnTo>
                    <a:pt x="110" y="13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59" name="Freeform 113"/>
            <p:cNvSpPr>
              <a:spLocks noEditPoints="1"/>
            </p:cNvSpPr>
            <p:nvPr userDrawn="1"/>
          </p:nvSpPr>
          <p:spPr bwMode="auto">
            <a:xfrm>
              <a:off x="3903663" y="1603375"/>
              <a:ext cx="685800" cy="446087"/>
            </a:xfrm>
            <a:custGeom>
              <a:avLst/>
              <a:gdLst>
                <a:gd name="T0" fmla="*/ 219 w 258"/>
                <a:gd name="T1" fmla="*/ 168 h 168"/>
                <a:gd name="T2" fmla="*/ 50 w 258"/>
                <a:gd name="T3" fmla="*/ 168 h 168"/>
                <a:gd name="T4" fmla="*/ 0 w 258"/>
                <a:gd name="T5" fmla="*/ 118 h 168"/>
                <a:gd name="T6" fmla="*/ 50 w 258"/>
                <a:gd name="T7" fmla="*/ 69 h 168"/>
                <a:gd name="T8" fmla="*/ 55 w 258"/>
                <a:gd name="T9" fmla="*/ 69 h 168"/>
                <a:gd name="T10" fmla="*/ 137 w 258"/>
                <a:gd name="T11" fmla="*/ 0 h 168"/>
                <a:gd name="T12" fmla="*/ 221 w 258"/>
                <a:gd name="T13" fmla="*/ 84 h 168"/>
                <a:gd name="T14" fmla="*/ 221 w 258"/>
                <a:gd name="T15" fmla="*/ 89 h 168"/>
                <a:gd name="T16" fmla="*/ 258 w 258"/>
                <a:gd name="T17" fmla="*/ 128 h 168"/>
                <a:gd name="T18" fmla="*/ 219 w 258"/>
                <a:gd name="T19" fmla="*/ 168 h 168"/>
                <a:gd name="T20" fmla="*/ 50 w 258"/>
                <a:gd name="T21" fmla="*/ 78 h 168"/>
                <a:gd name="T22" fmla="*/ 9 w 258"/>
                <a:gd name="T23" fmla="*/ 118 h 168"/>
                <a:gd name="T24" fmla="*/ 50 w 258"/>
                <a:gd name="T25" fmla="*/ 159 h 168"/>
                <a:gd name="T26" fmla="*/ 219 w 258"/>
                <a:gd name="T27" fmla="*/ 159 h 168"/>
                <a:gd name="T28" fmla="*/ 250 w 258"/>
                <a:gd name="T29" fmla="*/ 128 h 168"/>
                <a:gd name="T30" fmla="*/ 219 w 258"/>
                <a:gd name="T31" fmla="*/ 98 h 168"/>
                <a:gd name="T32" fmla="*/ 217 w 258"/>
                <a:gd name="T33" fmla="*/ 98 h 168"/>
                <a:gd name="T34" fmla="*/ 211 w 258"/>
                <a:gd name="T35" fmla="*/ 98 h 168"/>
                <a:gd name="T36" fmla="*/ 212 w 258"/>
                <a:gd name="T37" fmla="*/ 93 h 168"/>
                <a:gd name="T38" fmla="*/ 213 w 258"/>
                <a:gd name="T39" fmla="*/ 84 h 168"/>
                <a:gd name="T40" fmla="*/ 137 w 258"/>
                <a:gd name="T41" fmla="*/ 9 h 168"/>
                <a:gd name="T42" fmla="*/ 63 w 258"/>
                <a:gd name="T43" fmla="*/ 75 h 168"/>
                <a:gd name="T44" fmla="*/ 62 w 258"/>
                <a:gd name="T45" fmla="*/ 79 h 168"/>
                <a:gd name="T46" fmla="*/ 58 w 258"/>
                <a:gd name="T47" fmla="*/ 78 h 168"/>
                <a:gd name="T48" fmla="*/ 50 w 258"/>
                <a:gd name="T49" fmla="*/ 7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8" h="168">
                  <a:moveTo>
                    <a:pt x="219" y="168"/>
                  </a:moveTo>
                  <a:cubicBezTo>
                    <a:pt x="50" y="168"/>
                    <a:pt x="50" y="168"/>
                    <a:pt x="50" y="168"/>
                  </a:cubicBezTo>
                  <a:cubicBezTo>
                    <a:pt x="23" y="168"/>
                    <a:pt x="0" y="145"/>
                    <a:pt x="0" y="118"/>
                  </a:cubicBezTo>
                  <a:cubicBezTo>
                    <a:pt x="0" y="91"/>
                    <a:pt x="23" y="69"/>
                    <a:pt x="50" y="69"/>
                  </a:cubicBezTo>
                  <a:cubicBezTo>
                    <a:pt x="51" y="69"/>
                    <a:pt x="53" y="69"/>
                    <a:pt x="55" y="69"/>
                  </a:cubicBezTo>
                  <a:cubicBezTo>
                    <a:pt x="62" y="30"/>
                    <a:pt x="97" y="0"/>
                    <a:pt x="137" y="0"/>
                  </a:cubicBezTo>
                  <a:cubicBezTo>
                    <a:pt x="184" y="0"/>
                    <a:pt x="221" y="38"/>
                    <a:pt x="221" y="84"/>
                  </a:cubicBezTo>
                  <a:cubicBezTo>
                    <a:pt x="221" y="85"/>
                    <a:pt x="221" y="87"/>
                    <a:pt x="221" y="89"/>
                  </a:cubicBezTo>
                  <a:cubicBezTo>
                    <a:pt x="242" y="90"/>
                    <a:pt x="258" y="107"/>
                    <a:pt x="258" y="128"/>
                  </a:cubicBezTo>
                  <a:cubicBezTo>
                    <a:pt x="258" y="150"/>
                    <a:pt x="241" y="168"/>
                    <a:pt x="219" y="168"/>
                  </a:cubicBezTo>
                  <a:close/>
                  <a:moveTo>
                    <a:pt x="50" y="78"/>
                  </a:moveTo>
                  <a:cubicBezTo>
                    <a:pt x="27" y="78"/>
                    <a:pt x="9" y="96"/>
                    <a:pt x="9" y="118"/>
                  </a:cubicBezTo>
                  <a:cubicBezTo>
                    <a:pt x="9" y="141"/>
                    <a:pt x="27" y="159"/>
                    <a:pt x="50" y="159"/>
                  </a:cubicBezTo>
                  <a:cubicBezTo>
                    <a:pt x="219" y="159"/>
                    <a:pt x="219" y="159"/>
                    <a:pt x="219" y="159"/>
                  </a:cubicBezTo>
                  <a:cubicBezTo>
                    <a:pt x="236" y="159"/>
                    <a:pt x="250" y="145"/>
                    <a:pt x="250" y="128"/>
                  </a:cubicBezTo>
                  <a:cubicBezTo>
                    <a:pt x="250" y="111"/>
                    <a:pt x="236" y="98"/>
                    <a:pt x="219" y="98"/>
                  </a:cubicBezTo>
                  <a:cubicBezTo>
                    <a:pt x="218" y="98"/>
                    <a:pt x="217" y="98"/>
                    <a:pt x="217" y="98"/>
                  </a:cubicBezTo>
                  <a:cubicBezTo>
                    <a:pt x="211" y="98"/>
                    <a:pt x="211" y="98"/>
                    <a:pt x="211" y="98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212" y="90"/>
                    <a:pt x="213" y="87"/>
                    <a:pt x="213" y="84"/>
                  </a:cubicBezTo>
                  <a:cubicBezTo>
                    <a:pt x="213" y="42"/>
                    <a:pt x="179" y="9"/>
                    <a:pt x="137" y="9"/>
                  </a:cubicBezTo>
                  <a:cubicBezTo>
                    <a:pt x="99" y="9"/>
                    <a:pt x="67" y="37"/>
                    <a:pt x="63" y="75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6" y="78"/>
                    <a:pt x="52" y="78"/>
                    <a:pt x="50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60" name="Rectangle 114"/>
            <p:cNvSpPr>
              <a:spLocks noChangeArrowheads="1"/>
            </p:cNvSpPr>
            <p:nvPr userDrawn="1"/>
          </p:nvSpPr>
          <p:spPr bwMode="auto">
            <a:xfrm>
              <a:off x="5203826" y="2671763"/>
              <a:ext cx="15875" cy="3476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61" name="Freeform 115"/>
            <p:cNvSpPr>
              <a:spLocks noEditPoints="1"/>
            </p:cNvSpPr>
            <p:nvPr userDrawn="1"/>
          </p:nvSpPr>
          <p:spPr bwMode="auto">
            <a:xfrm>
              <a:off x="4722813" y="3011488"/>
              <a:ext cx="1017588" cy="909637"/>
            </a:xfrm>
            <a:custGeom>
              <a:avLst/>
              <a:gdLst>
                <a:gd name="T0" fmla="*/ 330 w 383"/>
                <a:gd name="T1" fmla="*/ 141 h 342"/>
                <a:gd name="T2" fmla="*/ 238 w 383"/>
                <a:gd name="T3" fmla="*/ 167 h 342"/>
                <a:gd name="T4" fmla="*/ 270 w 383"/>
                <a:gd name="T5" fmla="*/ 140 h 342"/>
                <a:gd name="T6" fmla="*/ 233 w 383"/>
                <a:gd name="T7" fmla="*/ 147 h 342"/>
                <a:gd name="T8" fmla="*/ 270 w 383"/>
                <a:gd name="T9" fmla="*/ 93 h 342"/>
                <a:gd name="T10" fmla="*/ 286 w 383"/>
                <a:gd name="T11" fmla="*/ 90 h 342"/>
                <a:gd name="T12" fmla="*/ 267 w 383"/>
                <a:gd name="T13" fmla="*/ 72 h 342"/>
                <a:gd name="T14" fmla="*/ 267 w 383"/>
                <a:gd name="T15" fmla="*/ 72 h 342"/>
                <a:gd name="T16" fmla="*/ 265 w 383"/>
                <a:gd name="T17" fmla="*/ 87 h 342"/>
                <a:gd name="T18" fmla="*/ 209 w 383"/>
                <a:gd name="T19" fmla="*/ 123 h 342"/>
                <a:gd name="T20" fmla="*/ 216 w 383"/>
                <a:gd name="T21" fmla="*/ 86 h 342"/>
                <a:gd name="T22" fmla="*/ 189 w 383"/>
                <a:gd name="T23" fmla="*/ 118 h 342"/>
                <a:gd name="T24" fmla="*/ 198 w 383"/>
                <a:gd name="T25" fmla="*/ 13 h 342"/>
                <a:gd name="T26" fmla="*/ 172 w 383"/>
                <a:gd name="T27" fmla="*/ 13 h 342"/>
                <a:gd name="T28" fmla="*/ 181 w 383"/>
                <a:gd name="T29" fmla="*/ 118 h 342"/>
                <a:gd name="T30" fmla="*/ 154 w 383"/>
                <a:gd name="T31" fmla="*/ 86 h 342"/>
                <a:gd name="T32" fmla="*/ 161 w 383"/>
                <a:gd name="T33" fmla="*/ 123 h 342"/>
                <a:gd name="T34" fmla="*/ 105 w 383"/>
                <a:gd name="T35" fmla="*/ 87 h 342"/>
                <a:gd name="T36" fmla="*/ 102 w 383"/>
                <a:gd name="T37" fmla="*/ 72 h 342"/>
                <a:gd name="T38" fmla="*/ 84 w 383"/>
                <a:gd name="T39" fmla="*/ 90 h 342"/>
                <a:gd name="T40" fmla="*/ 99 w 383"/>
                <a:gd name="T41" fmla="*/ 93 h 342"/>
                <a:gd name="T42" fmla="*/ 137 w 383"/>
                <a:gd name="T43" fmla="*/ 147 h 342"/>
                <a:gd name="T44" fmla="*/ 100 w 383"/>
                <a:gd name="T45" fmla="*/ 140 h 342"/>
                <a:gd name="T46" fmla="*/ 131 w 383"/>
                <a:gd name="T47" fmla="*/ 167 h 342"/>
                <a:gd name="T48" fmla="*/ 53 w 383"/>
                <a:gd name="T49" fmla="*/ 152 h 342"/>
                <a:gd name="T50" fmla="*/ 18 w 383"/>
                <a:gd name="T51" fmla="*/ 171 h 342"/>
                <a:gd name="T52" fmla="*/ 53 w 383"/>
                <a:gd name="T53" fmla="*/ 190 h 342"/>
                <a:gd name="T54" fmla="*/ 131 w 383"/>
                <a:gd name="T55" fmla="*/ 175 h 342"/>
                <a:gd name="T56" fmla="*/ 100 w 383"/>
                <a:gd name="T57" fmla="*/ 202 h 342"/>
                <a:gd name="T58" fmla="*/ 137 w 383"/>
                <a:gd name="T59" fmla="*/ 195 h 342"/>
                <a:gd name="T60" fmla="*/ 99 w 383"/>
                <a:gd name="T61" fmla="*/ 253 h 342"/>
                <a:gd name="T62" fmla="*/ 84 w 383"/>
                <a:gd name="T63" fmla="*/ 255 h 342"/>
                <a:gd name="T64" fmla="*/ 102 w 383"/>
                <a:gd name="T65" fmla="*/ 273 h 342"/>
                <a:gd name="T66" fmla="*/ 105 w 383"/>
                <a:gd name="T67" fmla="*/ 258 h 342"/>
                <a:gd name="T68" fmla="*/ 161 w 383"/>
                <a:gd name="T69" fmla="*/ 219 h 342"/>
                <a:gd name="T70" fmla="*/ 154 w 383"/>
                <a:gd name="T71" fmla="*/ 256 h 342"/>
                <a:gd name="T72" fmla="*/ 181 w 383"/>
                <a:gd name="T73" fmla="*/ 224 h 342"/>
                <a:gd name="T74" fmla="*/ 181 w 383"/>
                <a:gd name="T75" fmla="*/ 317 h 342"/>
                <a:gd name="T76" fmla="*/ 185 w 383"/>
                <a:gd name="T77" fmla="*/ 342 h 342"/>
                <a:gd name="T78" fmla="*/ 189 w 383"/>
                <a:gd name="T79" fmla="*/ 317 h 342"/>
                <a:gd name="T80" fmla="*/ 202 w 383"/>
                <a:gd name="T81" fmla="*/ 222 h 342"/>
                <a:gd name="T82" fmla="*/ 223 w 383"/>
                <a:gd name="T83" fmla="*/ 253 h 342"/>
                <a:gd name="T84" fmla="*/ 219 w 383"/>
                <a:gd name="T85" fmla="*/ 212 h 342"/>
                <a:gd name="T86" fmla="*/ 266 w 383"/>
                <a:gd name="T87" fmla="*/ 257 h 342"/>
                <a:gd name="T88" fmla="*/ 286 w 383"/>
                <a:gd name="T89" fmla="*/ 274 h 342"/>
                <a:gd name="T90" fmla="*/ 269 w 383"/>
                <a:gd name="T91" fmla="*/ 254 h 342"/>
                <a:gd name="T92" fmla="*/ 225 w 383"/>
                <a:gd name="T93" fmla="*/ 207 h 342"/>
                <a:gd name="T94" fmla="*/ 267 w 383"/>
                <a:gd name="T95" fmla="*/ 209 h 342"/>
                <a:gd name="T96" fmla="*/ 236 w 383"/>
                <a:gd name="T97" fmla="*/ 188 h 342"/>
                <a:gd name="T98" fmla="*/ 330 w 383"/>
                <a:gd name="T99" fmla="*/ 175 h 342"/>
                <a:gd name="T100" fmla="*/ 383 w 383"/>
                <a:gd name="T101" fmla="*/ 171 h 342"/>
                <a:gd name="T102" fmla="*/ 156 w 383"/>
                <a:gd name="T103" fmla="*/ 171 h 342"/>
                <a:gd name="T104" fmla="*/ 214 w 383"/>
                <a:gd name="T105" fmla="*/ 17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3" h="342">
                  <a:moveTo>
                    <a:pt x="383" y="171"/>
                  </a:moveTo>
                  <a:cubicBezTo>
                    <a:pt x="330" y="141"/>
                    <a:pt x="330" y="141"/>
                    <a:pt x="330" y="141"/>
                  </a:cubicBezTo>
                  <a:cubicBezTo>
                    <a:pt x="330" y="167"/>
                    <a:pt x="330" y="167"/>
                    <a:pt x="330" y="167"/>
                  </a:cubicBezTo>
                  <a:cubicBezTo>
                    <a:pt x="238" y="167"/>
                    <a:pt x="238" y="167"/>
                    <a:pt x="238" y="167"/>
                  </a:cubicBezTo>
                  <a:cubicBezTo>
                    <a:pt x="238" y="163"/>
                    <a:pt x="237" y="158"/>
                    <a:pt x="236" y="154"/>
                  </a:cubicBezTo>
                  <a:cubicBezTo>
                    <a:pt x="270" y="140"/>
                    <a:pt x="270" y="140"/>
                    <a:pt x="270" y="140"/>
                  </a:cubicBezTo>
                  <a:cubicBezTo>
                    <a:pt x="267" y="133"/>
                    <a:pt x="267" y="133"/>
                    <a:pt x="267" y="133"/>
                  </a:cubicBezTo>
                  <a:cubicBezTo>
                    <a:pt x="233" y="147"/>
                    <a:pt x="233" y="147"/>
                    <a:pt x="233" y="147"/>
                  </a:cubicBezTo>
                  <a:cubicBezTo>
                    <a:pt x="231" y="143"/>
                    <a:pt x="229" y="140"/>
                    <a:pt x="226" y="137"/>
                  </a:cubicBezTo>
                  <a:cubicBezTo>
                    <a:pt x="270" y="93"/>
                    <a:pt x="270" y="93"/>
                    <a:pt x="270" y="93"/>
                  </a:cubicBezTo>
                  <a:cubicBezTo>
                    <a:pt x="270" y="92"/>
                    <a:pt x="270" y="92"/>
                    <a:pt x="270" y="92"/>
                  </a:cubicBezTo>
                  <a:cubicBezTo>
                    <a:pt x="275" y="95"/>
                    <a:pt x="281" y="95"/>
                    <a:pt x="286" y="90"/>
                  </a:cubicBezTo>
                  <a:cubicBezTo>
                    <a:pt x="291" y="85"/>
                    <a:pt x="291" y="77"/>
                    <a:pt x="286" y="72"/>
                  </a:cubicBezTo>
                  <a:cubicBezTo>
                    <a:pt x="281" y="67"/>
                    <a:pt x="272" y="67"/>
                    <a:pt x="267" y="72"/>
                  </a:cubicBezTo>
                  <a:cubicBezTo>
                    <a:pt x="269" y="71"/>
                    <a:pt x="270" y="69"/>
                    <a:pt x="267" y="72"/>
                  </a:cubicBezTo>
                  <a:cubicBezTo>
                    <a:pt x="265" y="74"/>
                    <a:pt x="266" y="73"/>
                    <a:pt x="267" y="72"/>
                  </a:cubicBezTo>
                  <a:cubicBezTo>
                    <a:pt x="263" y="76"/>
                    <a:pt x="262" y="83"/>
                    <a:pt x="265" y="88"/>
                  </a:cubicBezTo>
                  <a:cubicBezTo>
                    <a:pt x="265" y="87"/>
                    <a:pt x="265" y="87"/>
                    <a:pt x="265" y="87"/>
                  </a:cubicBezTo>
                  <a:cubicBezTo>
                    <a:pt x="221" y="131"/>
                    <a:pt x="221" y="131"/>
                    <a:pt x="221" y="131"/>
                  </a:cubicBezTo>
                  <a:cubicBezTo>
                    <a:pt x="217" y="128"/>
                    <a:pt x="213" y="125"/>
                    <a:pt x="209" y="123"/>
                  </a:cubicBezTo>
                  <a:cubicBezTo>
                    <a:pt x="223" y="89"/>
                    <a:pt x="223" y="89"/>
                    <a:pt x="223" y="89"/>
                  </a:cubicBezTo>
                  <a:cubicBezTo>
                    <a:pt x="216" y="86"/>
                    <a:pt x="216" y="86"/>
                    <a:pt x="216" y="86"/>
                  </a:cubicBezTo>
                  <a:cubicBezTo>
                    <a:pt x="202" y="120"/>
                    <a:pt x="202" y="120"/>
                    <a:pt x="202" y="120"/>
                  </a:cubicBezTo>
                  <a:cubicBezTo>
                    <a:pt x="198" y="119"/>
                    <a:pt x="193" y="118"/>
                    <a:pt x="189" y="118"/>
                  </a:cubicBezTo>
                  <a:cubicBezTo>
                    <a:pt x="189" y="25"/>
                    <a:pt x="189" y="25"/>
                    <a:pt x="189" y="25"/>
                  </a:cubicBezTo>
                  <a:cubicBezTo>
                    <a:pt x="194" y="24"/>
                    <a:pt x="198" y="19"/>
                    <a:pt x="198" y="13"/>
                  </a:cubicBezTo>
                  <a:cubicBezTo>
                    <a:pt x="198" y="6"/>
                    <a:pt x="192" y="0"/>
                    <a:pt x="185" y="0"/>
                  </a:cubicBezTo>
                  <a:cubicBezTo>
                    <a:pt x="178" y="0"/>
                    <a:pt x="172" y="6"/>
                    <a:pt x="172" y="13"/>
                  </a:cubicBezTo>
                  <a:cubicBezTo>
                    <a:pt x="172" y="19"/>
                    <a:pt x="176" y="24"/>
                    <a:pt x="181" y="25"/>
                  </a:cubicBezTo>
                  <a:cubicBezTo>
                    <a:pt x="181" y="118"/>
                    <a:pt x="181" y="118"/>
                    <a:pt x="181" y="118"/>
                  </a:cubicBezTo>
                  <a:cubicBezTo>
                    <a:pt x="176" y="118"/>
                    <a:pt x="172" y="119"/>
                    <a:pt x="168" y="120"/>
                  </a:cubicBezTo>
                  <a:cubicBezTo>
                    <a:pt x="154" y="86"/>
                    <a:pt x="154" y="86"/>
                    <a:pt x="154" y="86"/>
                  </a:cubicBezTo>
                  <a:cubicBezTo>
                    <a:pt x="147" y="89"/>
                    <a:pt x="147" y="89"/>
                    <a:pt x="147" y="89"/>
                  </a:cubicBezTo>
                  <a:cubicBezTo>
                    <a:pt x="161" y="123"/>
                    <a:pt x="161" y="123"/>
                    <a:pt x="161" y="123"/>
                  </a:cubicBezTo>
                  <a:cubicBezTo>
                    <a:pt x="156" y="125"/>
                    <a:pt x="152" y="128"/>
                    <a:pt x="149" y="131"/>
                  </a:cubicBezTo>
                  <a:cubicBezTo>
                    <a:pt x="105" y="87"/>
                    <a:pt x="105" y="87"/>
                    <a:pt x="105" y="87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7" y="83"/>
                    <a:pt x="107" y="76"/>
                    <a:pt x="102" y="72"/>
                  </a:cubicBezTo>
                  <a:cubicBezTo>
                    <a:pt x="97" y="67"/>
                    <a:pt x="89" y="67"/>
                    <a:pt x="84" y="72"/>
                  </a:cubicBezTo>
                  <a:cubicBezTo>
                    <a:pt x="79" y="77"/>
                    <a:pt x="79" y="85"/>
                    <a:pt x="84" y="90"/>
                  </a:cubicBezTo>
                  <a:cubicBezTo>
                    <a:pt x="88" y="94"/>
                    <a:pt x="95" y="95"/>
                    <a:pt x="100" y="92"/>
                  </a:cubicBezTo>
                  <a:cubicBezTo>
                    <a:pt x="99" y="93"/>
                    <a:pt x="99" y="93"/>
                    <a:pt x="99" y="93"/>
                  </a:cubicBezTo>
                  <a:cubicBezTo>
                    <a:pt x="143" y="137"/>
                    <a:pt x="143" y="137"/>
                    <a:pt x="143" y="137"/>
                  </a:cubicBezTo>
                  <a:cubicBezTo>
                    <a:pt x="141" y="140"/>
                    <a:pt x="139" y="143"/>
                    <a:pt x="137" y="147"/>
                  </a:cubicBezTo>
                  <a:cubicBezTo>
                    <a:pt x="103" y="133"/>
                    <a:pt x="103" y="133"/>
                    <a:pt x="103" y="133"/>
                  </a:cubicBezTo>
                  <a:cubicBezTo>
                    <a:pt x="100" y="140"/>
                    <a:pt x="100" y="140"/>
                    <a:pt x="100" y="140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3" y="158"/>
                    <a:pt x="132" y="163"/>
                    <a:pt x="131" y="167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67" y="175"/>
                    <a:pt x="67" y="175"/>
                    <a:pt x="67" y="175"/>
                  </a:cubicBezTo>
                  <a:cubicBezTo>
                    <a:pt x="131" y="175"/>
                    <a:pt x="131" y="175"/>
                    <a:pt x="131" y="175"/>
                  </a:cubicBezTo>
                  <a:cubicBezTo>
                    <a:pt x="132" y="179"/>
                    <a:pt x="133" y="184"/>
                    <a:pt x="134" y="188"/>
                  </a:cubicBezTo>
                  <a:cubicBezTo>
                    <a:pt x="100" y="202"/>
                    <a:pt x="100" y="202"/>
                    <a:pt x="100" y="202"/>
                  </a:cubicBezTo>
                  <a:cubicBezTo>
                    <a:pt x="103" y="209"/>
                    <a:pt x="103" y="209"/>
                    <a:pt x="103" y="209"/>
                  </a:cubicBezTo>
                  <a:cubicBezTo>
                    <a:pt x="137" y="195"/>
                    <a:pt x="137" y="195"/>
                    <a:pt x="137" y="195"/>
                  </a:cubicBezTo>
                  <a:cubicBezTo>
                    <a:pt x="139" y="199"/>
                    <a:pt x="142" y="203"/>
                    <a:pt x="145" y="207"/>
                  </a:cubicBezTo>
                  <a:cubicBezTo>
                    <a:pt x="99" y="253"/>
                    <a:pt x="99" y="253"/>
                    <a:pt x="99" y="253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95" y="250"/>
                    <a:pt x="88" y="251"/>
                    <a:pt x="84" y="255"/>
                  </a:cubicBezTo>
                  <a:cubicBezTo>
                    <a:pt x="79" y="260"/>
                    <a:pt x="79" y="268"/>
                    <a:pt x="84" y="273"/>
                  </a:cubicBezTo>
                  <a:cubicBezTo>
                    <a:pt x="89" y="279"/>
                    <a:pt x="97" y="279"/>
                    <a:pt x="102" y="273"/>
                  </a:cubicBezTo>
                  <a:cubicBezTo>
                    <a:pt x="107" y="269"/>
                    <a:pt x="107" y="263"/>
                    <a:pt x="104" y="258"/>
                  </a:cubicBezTo>
                  <a:cubicBezTo>
                    <a:pt x="105" y="258"/>
                    <a:pt x="105" y="258"/>
                    <a:pt x="105" y="258"/>
                  </a:cubicBezTo>
                  <a:cubicBezTo>
                    <a:pt x="151" y="212"/>
                    <a:pt x="151" y="212"/>
                    <a:pt x="151" y="212"/>
                  </a:cubicBezTo>
                  <a:cubicBezTo>
                    <a:pt x="154" y="215"/>
                    <a:pt x="157" y="217"/>
                    <a:pt x="161" y="219"/>
                  </a:cubicBezTo>
                  <a:cubicBezTo>
                    <a:pt x="147" y="253"/>
                    <a:pt x="147" y="253"/>
                    <a:pt x="147" y="253"/>
                  </a:cubicBezTo>
                  <a:cubicBezTo>
                    <a:pt x="154" y="256"/>
                    <a:pt x="154" y="256"/>
                    <a:pt x="154" y="256"/>
                  </a:cubicBezTo>
                  <a:cubicBezTo>
                    <a:pt x="168" y="222"/>
                    <a:pt x="168" y="222"/>
                    <a:pt x="168" y="222"/>
                  </a:cubicBezTo>
                  <a:cubicBezTo>
                    <a:pt x="172" y="223"/>
                    <a:pt x="176" y="224"/>
                    <a:pt x="181" y="224"/>
                  </a:cubicBezTo>
                  <a:cubicBezTo>
                    <a:pt x="181" y="317"/>
                    <a:pt x="181" y="317"/>
                    <a:pt x="181" y="317"/>
                  </a:cubicBezTo>
                  <a:cubicBezTo>
                    <a:pt x="181" y="317"/>
                    <a:pt x="181" y="317"/>
                    <a:pt x="181" y="317"/>
                  </a:cubicBezTo>
                  <a:cubicBezTo>
                    <a:pt x="176" y="318"/>
                    <a:pt x="172" y="323"/>
                    <a:pt x="172" y="329"/>
                  </a:cubicBezTo>
                  <a:cubicBezTo>
                    <a:pt x="172" y="336"/>
                    <a:pt x="178" y="342"/>
                    <a:pt x="185" y="342"/>
                  </a:cubicBezTo>
                  <a:cubicBezTo>
                    <a:pt x="192" y="342"/>
                    <a:pt x="198" y="336"/>
                    <a:pt x="198" y="329"/>
                  </a:cubicBezTo>
                  <a:cubicBezTo>
                    <a:pt x="198" y="323"/>
                    <a:pt x="194" y="318"/>
                    <a:pt x="189" y="317"/>
                  </a:cubicBezTo>
                  <a:cubicBezTo>
                    <a:pt x="189" y="224"/>
                    <a:pt x="189" y="224"/>
                    <a:pt x="189" y="224"/>
                  </a:cubicBezTo>
                  <a:cubicBezTo>
                    <a:pt x="193" y="224"/>
                    <a:pt x="198" y="223"/>
                    <a:pt x="202" y="222"/>
                  </a:cubicBezTo>
                  <a:cubicBezTo>
                    <a:pt x="216" y="256"/>
                    <a:pt x="216" y="256"/>
                    <a:pt x="216" y="256"/>
                  </a:cubicBezTo>
                  <a:cubicBezTo>
                    <a:pt x="223" y="253"/>
                    <a:pt x="223" y="253"/>
                    <a:pt x="223" y="253"/>
                  </a:cubicBezTo>
                  <a:cubicBezTo>
                    <a:pt x="209" y="219"/>
                    <a:pt x="209" y="219"/>
                    <a:pt x="209" y="219"/>
                  </a:cubicBezTo>
                  <a:cubicBezTo>
                    <a:pt x="212" y="217"/>
                    <a:pt x="216" y="215"/>
                    <a:pt x="219" y="212"/>
                  </a:cubicBezTo>
                  <a:cubicBezTo>
                    <a:pt x="265" y="258"/>
                    <a:pt x="265" y="258"/>
                    <a:pt x="265" y="258"/>
                  </a:cubicBezTo>
                  <a:cubicBezTo>
                    <a:pt x="266" y="257"/>
                    <a:pt x="266" y="257"/>
                    <a:pt x="266" y="257"/>
                  </a:cubicBezTo>
                  <a:cubicBezTo>
                    <a:pt x="262" y="262"/>
                    <a:pt x="263" y="269"/>
                    <a:pt x="267" y="274"/>
                  </a:cubicBezTo>
                  <a:cubicBezTo>
                    <a:pt x="272" y="279"/>
                    <a:pt x="281" y="279"/>
                    <a:pt x="286" y="274"/>
                  </a:cubicBezTo>
                  <a:cubicBezTo>
                    <a:pt x="291" y="269"/>
                    <a:pt x="291" y="260"/>
                    <a:pt x="286" y="255"/>
                  </a:cubicBezTo>
                  <a:cubicBezTo>
                    <a:pt x="281" y="251"/>
                    <a:pt x="275" y="250"/>
                    <a:pt x="269" y="254"/>
                  </a:cubicBezTo>
                  <a:cubicBezTo>
                    <a:pt x="270" y="253"/>
                    <a:pt x="270" y="253"/>
                    <a:pt x="270" y="253"/>
                  </a:cubicBezTo>
                  <a:cubicBezTo>
                    <a:pt x="225" y="207"/>
                    <a:pt x="225" y="207"/>
                    <a:pt x="225" y="207"/>
                  </a:cubicBezTo>
                  <a:cubicBezTo>
                    <a:pt x="228" y="203"/>
                    <a:pt x="231" y="199"/>
                    <a:pt x="233" y="195"/>
                  </a:cubicBezTo>
                  <a:cubicBezTo>
                    <a:pt x="267" y="209"/>
                    <a:pt x="267" y="209"/>
                    <a:pt x="267" y="209"/>
                  </a:cubicBezTo>
                  <a:cubicBezTo>
                    <a:pt x="270" y="202"/>
                    <a:pt x="270" y="202"/>
                    <a:pt x="270" y="202"/>
                  </a:cubicBezTo>
                  <a:cubicBezTo>
                    <a:pt x="236" y="188"/>
                    <a:pt x="236" y="188"/>
                    <a:pt x="236" y="188"/>
                  </a:cubicBezTo>
                  <a:cubicBezTo>
                    <a:pt x="237" y="184"/>
                    <a:pt x="238" y="179"/>
                    <a:pt x="238" y="175"/>
                  </a:cubicBezTo>
                  <a:cubicBezTo>
                    <a:pt x="330" y="175"/>
                    <a:pt x="330" y="175"/>
                    <a:pt x="330" y="175"/>
                  </a:cubicBezTo>
                  <a:cubicBezTo>
                    <a:pt x="330" y="201"/>
                    <a:pt x="330" y="201"/>
                    <a:pt x="330" y="201"/>
                  </a:cubicBezTo>
                  <a:lnTo>
                    <a:pt x="383" y="171"/>
                  </a:lnTo>
                  <a:close/>
                  <a:moveTo>
                    <a:pt x="185" y="200"/>
                  </a:moveTo>
                  <a:cubicBezTo>
                    <a:pt x="169" y="200"/>
                    <a:pt x="156" y="187"/>
                    <a:pt x="156" y="171"/>
                  </a:cubicBezTo>
                  <a:cubicBezTo>
                    <a:pt x="156" y="155"/>
                    <a:pt x="169" y="142"/>
                    <a:pt x="185" y="142"/>
                  </a:cubicBezTo>
                  <a:cubicBezTo>
                    <a:pt x="201" y="142"/>
                    <a:pt x="214" y="155"/>
                    <a:pt x="214" y="171"/>
                  </a:cubicBezTo>
                  <a:cubicBezTo>
                    <a:pt x="214" y="187"/>
                    <a:pt x="201" y="200"/>
                    <a:pt x="185" y="20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62" name="Freeform 116"/>
            <p:cNvSpPr>
              <a:spLocks/>
            </p:cNvSpPr>
            <p:nvPr userDrawn="1"/>
          </p:nvSpPr>
          <p:spPr bwMode="auto">
            <a:xfrm>
              <a:off x="4986338" y="3195638"/>
              <a:ext cx="11113" cy="7937"/>
            </a:xfrm>
            <a:custGeom>
              <a:avLst/>
              <a:gdLst>
                <a:gd name="T0" fmla="*/ 3 w 4"/>
                <a:gd name="T1" fmla="*/ 3 h 3"/>
                <a:gd name="T2" fmla="*/ 4 w 4"/>
                <a:gd name="T3" fmla="*/ 3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2" y="2"/>
                    <a:pt x="0" y="0"/>
                    <a:pt x="3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63" name="Freeform 117"/>
            <p:cNvSpPr>
              <a:spLocks/>
            </p:cNvSpPr>
            <p:nvPr userDrawn="1"/>
          </p:nvSpPr>
          <p:spPr bwMode="auto">
            <a:xfrm>
              <a:off x="5480051" y="368617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64" name="Oval 118"/>
            <p:cNvSpPr>
              <a:spLocks noChangeArrowheads="1"/>
            </p:cNvSpPr>
            <p:nvPr userDrawn="1"/>
          </p:nvSpPr>
          <p:spPr bwMode="auto">
            <a:xfrm>
              <a:off x="5160963" y="3416300"/>
              <a:ext cx="104775" cy="1000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67" name="Freeform 119"/>
            <p:cNvSpPr>
              <a:spLocks noEditPoints="1"/>
            </p:cNvSpPr>
            <p:nvPr userDrawn="1"/>
          </p:nvSpPr>
          <p:spPr bwMode="auto">
            <a:xfrm>
              <a:off x="5214938" y="1819275"/>
              <a:ext cx="295275" cy="722312"/>
            </a:xfrm>
            <a:custGeom>
              <a:avLst/>
              <a:gdLst>
                <a:gd name="T0" fmla="*/ 24 w 111"/>
                <a:gd name="T1" fmla="*/ 272 h 272"/>
                <a:gd name="T2" fmla="*/ 12 w 111"/>
                <a:gd name="T3" fmla="*/ 272 h 272"/>
                <a:gd name="T4" fmla="*/ 13 w 111"/>
                <a:gd name="T5" fmla="*/ 267 h 272"/>
                <a:gd name="T6" fmla="*/ 35 w 111"/>
                <a:gd name="T7" fmla="*/ 232 h 272"/>
                <a:gd name="T8" fmla="*/ 82 w 111"/>
                <a:gd name="T9" fmla="*/ 112 h 272"/>
                <a:gd name="T10" fmla="*/ 82 w 111"/>
                <a:gd name="T11" fmla="*/ 106 h 272"/>
                <a:gd name="T12" fmla="*/ 0 w 111"/>
                <a:gd name="T13" fmla="*/ 8 h 272"/>
                <a:gd name="T14" fmla="*/ 0 w 111"/>
                <a:gd name="T15" fmla="*/ 0 h 272"/>
                <a:gd name="T16" fmla="*/ 0 w 111"/>
                <a:gd name="T17" fmla="*/ 0 h 272"/>
                <a:gd name="T18" fmla="*/ 0 w 111"/>
                <a:gd name="T19" fmla="*/ 0 h 272"/>
                <a:gd name="T20" fmla="*/ 0 w 111"/>
                <a:gd name="T21" fmla="*/ 0 h 272"/>
                <a:gd name="T22" fmla="*/ 111 w 111"/>
                <a:gd name="T23" fmla="*/ 106 h 272"/>
                <a:gd name="T24" fmla="*/ 111 w 111"/>
                <a:gd name="T25" fmla="*/ 112 h 272"/>
                <a:gd name="T26" fmla="*/ 50 w 111"/>
                <a:gd name="T27" fmla="*/ 237 h 272"/>
                <a:gd name="T28" fmla="*/ 25 w 111"/>
                <a:gd name="T29" fmla="*/ 269 h 272"/>
                <a:gd name="T30" fmla="*/ 24 w 111"/>
                <a:gd name="T31" fmla="*/ 272 h 272"/>
                <a:gd name="T32" fmla="*/ 56 w 111"/>
                <a:gd name="T33" fmla="*/ 23 h 272"/>
                <a:gd name="T34" fmla="*/ 90 w 111"/>
                <a:gd name="T35" fmla="*/ 106 h 272"/>
                <a:gd name="T36" fmla="*/ 90 w 111"/>
                <a:gd name="T37" fmla="*/ 112 h 272"/>
                <a:gd name="T38" fmla="*/ 46 w 111"/>
                <a:gd name="T39" fmla="*/ 230 h 272"/>
                <a:gd name="T40" fmla="*/ 104 w 111"/>
                <a:gd name="T41" fmla="*/ 112 h 272"/>
                <a:gd name="T42" fmla="*/ 104 w 111"/>
                <a:gd name="T43" fmla="*/ 106 h 272"/>
                <a:gd name="T44" fmla="*/ 56 w 111"/>
                <a:gd name="T45" fmla="*/ 2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1" h="272">
                  <a:moveTo>
                    <a:pt x="24" y="272"/>
                  </a:moveTo>
                  <a:cubicBezTo>
                    <a:pt x="12" y="272"/>
                    <a:pt x="12" y="272"/>
                    <a:pt x="12" y="272"/>
                  </a:cubicBezTo>
                  <a:cubicBezTo>
                    <a:pt x="13" y="267"/>
                    <a:pt x="13" y="267"/>
                    <a:pt x="13" y="267"/>
                  </a:cubicBezTo>
                  <a:cubicBezTo>
                    <a:pt x="16" y="254"/>
                    <a:pt x="24" y="244"/>
                    <a:pt x="35" y="232"/>
                  </a:cubicBezTo>
                  <a:cubicBezTo>
                    <a:pt x="54" y="210"/>
                    <a:pt x="80" y="179"/>
                    <a:pt x="82" y="112"/>
                  </a:cubicBezTo>
                  <a:cubicBezTo>
                    <a:pt x="82" y="110"/>
                    <a:pt x="82" y="108"/>
                    <a:pt x="82" y="106"/>
                  </a:cubicBezTo>
                  <a:cubicBezTo>
                    <a:pt x="82" y="52"/>
                    <a:pt x="45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1" y="0"/>
                    <a:pt x="111" y="48"/>
                    <a:pt x="111" y="106"/>
                  </a:cubicBezTo>
                  <a:cubicBezTo>
                    <a:pt x="111" y="108"/>
                    <a:pt x="111" y="110"/>
                    <a:pt x="111" y="112"/>
                  </a:cubicBezTo>
                  <a:cubicBezTo>
                    <a:pt x="108" y="182"/>
                    <a:pt x="74" y="214"/>
                    <a:pt x="50" y="237"/>
                  </a:cubicBezTo>
                  <a:cubicBezTo>
                    <a:pt x="37" y="249"/>
                    <a:pt x="27" y="258"/>
                    <a:pt x="25" y="269"/>
                  </a:cubicBezTo>
                  <a:lnTo>
                    <a:pt x="24" y="272"/>
                  </a:lnTo>
                  <a:close/>
                  <a:moveTo>
                    <a:pt x="56" y="23"/>
                  </a:moveTo>
                  <a:cubicBezTo>
                    <a:pt x="76" y="43"/>
                    <a:pt x="90" y="73"/>
                    <a:pt x="90" y="106"/>
                  </a:cubicBezTo>
                  <a:cubicBezTo>
                    <a:pt x="90" y="108"/>
                    <a:pt x="90" y="110"/>
                    <a:pt x="90" y="112"/>
                  </a:cubicBezTo>
                  <a:cubicBezTo>
                    <a:pt x="88" y="176"/>
                    <a:pt x="65" y="208"/>
                    <a:pt x="46" y="230"/>
                  </a:cubicBezTo>
                  <a:cubicBezTo>
                    <a:pt x="70" y="208"/>
                    <a:pt x="101" y="178"/>
                    <a:pt x="104" y="112"/>
                  </a:cubicBezTo>
                  <a:cubicBezTo>
                    <a:pt x="104" y="110"/>
                    <a:pt x="104" y="108"/>
                    <a:pt x="104" y="106"/>
                  </a:cubicBezTo>
                  <a:cubicBezTo>
                    <a:pt x="104" y="71"/>
                    <a:pt x="85" y="41"/>
                    <a:pt x="56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68" name="Freeform 120"/>
            <p:cNvSpPr>
              <a:spLocks noEditPoints="1"/>
            </p:cNvSpPr>
            <p:nvPr userDrawn="1"/>
          </p:nvSpPr>
          <p:spPr bwMode="auto">
            <a:xfrm>
              <a:off x="4916488" y="1819275"/>
              <a:ext cx="298450" cy="722312"/>
            </a:xfrm>
            <a:custGeom>
              <a:avLst/>
              <a:gdLst>
                <a:gd name="T0" fmla="*/ 99 w 112"/>
                <a:gd name="T1" fmla="*/ 272 h 272"/>
                <a:gd name="T2" fmla="*/ 87 w 112"/>
                <a:gd name="T3" fmla="*/ 272 h 272"/>
                <a:gd name="T4" fmla="*/ 86 w 112"/>
                <a:gd name="T5" fmla="*/ 269 h 272"/>
                <a:gd name="T6" fmla="*/ 62 w 112"/>
                <a:gd name="T7" fmla="*/ 237 h 272"/>
                <a:gd name="T8" fmla="*/ 0 w 112"/>
                <a:gd name="T9" fmla="*/ 112 h 272"/>
                <a:gd name="T10" fmla="*/ 0 w 112"/>
                <a:gd name="T11" fmla="*/ 106 h 272"/>
                <a:gd name="T12" fmla="*/ 112 w 112"/>
                <a:gd name="T13" fmla="*/ 0 h 272"/>
                <a:gd name="T14" fmla="*/ 112 w 112"/>
                <a:gd name="T15" fmla="*/ 0 h 272"/>
                <a:gd name="T16" fmla="*/ 112 w 112"/>
                <a:gd name="T17" fmla="*/ 0 h 272"/>
                <a:gd name="T18" fmla="*/ 112 w 112"/>
                <a:gd name="T19" fmla="*/ 8 h 272"/>
                <a:gd name="T20" fmla="*/ 29 w 112"/>
                <a:gd name="T21" fmla="*/ 106 h 272"/>
                <a:gd name="T22" fmla="*/ 30 w 112"/>
                <a:gd name="T23" fmla="*/ 112 h 272"/>
                <a:gd name="T24" fmla="*/ 77 w 112"/>
                <a:gd name="T25" fmla="*/ 232 h 272"/>
                <a:gd name="T26" fmla="*/ 98 w 112"/>
                <a:gd name="T27" fmla="*/ 267 h 272"/>
                <a:gd name="T28" fmla="*/ 99 w 112"/>
                <a:gd name="T29" fmla="*/ 272 h 272"/>
                <a:gd name="T30" fmla="*/ 57 w 112"/>
                <a:gd name="T31" fmla="*/ 23 h 272"/>
                <a:gd name="T32" fmla="*/ 8 w 112"/>
                <a:gd name="T33" fmla="*/ 106 h 272"/>
                <a:gd name="T34" fmla="*/ 8 w 112"/>
                <a:gd name="T35" fmla="*/ 112 h 272"/>
                <a:gd name="T36" fmla="*/ 67 w 112"/>
                <a:gd name="T37" fmla="*/ 232 h 272"/>
                <a:gd name="T38" fmla="*/ 22 w 112"/>
                <a:gd name="T39" fmla="*/ 112 h 272"/>
                <a:gd name="T40" fmla="*/ 22 w 112"/>
                <a:gd name="T41" fmla="*/ 106 h 272"/>
                <a:gd name="T42" fmla="*/ 57 w 112"/>
                <a:gd name="T43" fmla="*/ 2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2" h="272">
                  <a:moveTo>
                    <a:pt x="99" y="272"/>
                  </a:moveTo>
                  <a:cubicBezTo>
                    <a:pt x="87" y="272"/>
                    <a:pt x="87" y="272"/>
                    <a:pt x="87" y="272"/>
                  </a:cubicBezTo>
                  <a:cubicBezTo>
                    <a:pt x="86" y="269"/>
                    <a:pt x="86" y="269"/>
                    <a:pt x="86" y="269"/>
                  </a:cubicBezTo>
                  <a:cubicBezTo>
                    <a:pt x="84" y="258"/>
                    <a:pt x="74" y="249"/>
                    <a:pt x="62" y="237"/>
                  </a:cubicBezTo>
                  <a:cubicBezTo>
                    <a:pt x="37" y="214"/>
                    <a:pt x="3" y="183"/>
                    <a:pt x="0" y="112"/>
                  </a:cubicBezTo>
                  <a:cubicBezTo>
                    <a:pt x="0" y="110"/>
                    <a:pt x="0" y="108"/>
                    <a:pt x="0" y="106"/>
                  </a:cubicBezTo>
                  <a:cubicBezTo>
                    <a:pt x="0" y="48"/>
                    <a:pt x="50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66" y="8"/>
                    <a:pt x="29" y="52"/>
                    <a:pt x="29" y="106"/>
                  </a:cubicBezTo>
                  <a:cubicBezTo>
                    <a:pt x="29" y="108"/>
                    <a:pt x="29" y="110"/>
                    <a:pt x="30" y="112"/>
                  </a:cubicBezTo>
                  <a:cubicBezTo>
                    <a:pt x="32" y="179"/>
                    <a:pt x="58" y="210"/>
                    <a:pt x="77" y="232"/>
                  </a:cubicBezTo>
                  <a:cubicBezTo>
                    <a:pt x="87" y="244"/>
                    <a:pt x="96" y="254"/>
                    <a:pt x="98" y="267"/>
                  </a:cubicBezTo>
                  <a:lnTo>
                    <a:pt x="99" y="272"/>
                  </a:lnTo>
                  <a:close/>
                  <a:moveTo>
                    <a:pt x="57" y="23"/>
                  </a:moveTo>
                  <a:cubicBezTo>
                    <a:pt x="27" y="40"/>
                    <a:pt x="8" y="71"/>
                    <a:pt x="8" y="106"/>
                  </a:cubicBezTo>
                  <a:cubicBezTo>
                    <a:pt x="8" y="108"/>
                    <a:pt x="8" y="110"/>
                    <a:pt x="8" y="112"/>
                  </a:cubicBezTo>
                  <a:cubicBezTo>
                    <a:pt x="11" y="179"/>
                    <a:pt x="43" y="209"/>
                    <a:pt x="67" y="232"/>
                  </a:cubicBezTo>
                  <a:cubicBezTo>
                    <a:pt x="48" y="209"/>
                    <a:pt x="24" y="177"/>
                    <a:pt x="22" y="112"/>
                  </a:cubicBezTo>
                  <a:cubicBezTo>
                    <a:pt x="22" y="110"/>
                    <a:pt x="22" y="108"/>
                    <a:pt x="22" y="106"/>
                  </a:cubicBezTo>
                  <a:cubicBezTo>
                    <a:pt x="22" y="72"/>
                    <a:pt x="36" y="42"/>
                    <a:pt x="57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69" name="Freeform 121"/>
            <p:cNvSpPr>
              <a:spLocks noEditPoints="1"/>
            </p:cNvSpPr>
            <p:nvPr userDrawn="1"/>
          </p:nvSpPr>
          <p:spPr bwMode="auto">
            <a:xfrm>
              <a:off x="5089526" y="1819275"/>
              <a:ext cx="250825" cy="722312"/>
            </a:xfrm>
            <a:custGeom>
              <a:avLst/>
              <a:gdLst>
                <a:gd name="T0" fmla="*/ 59 w 94"/>
                <a:gd name="T1" fmla="*/ 272 h 272"/>
                <a:gd name="T2" fmla="*/ 35 w 94"/>
                <a:gd name="T3" fmla="*/ 272 h 272"/>
                <a:gd name="T4" fmla="*/ 35 w 94"/>
                <a:gd name="T5" fmla="*/ 268 h 272"/>
                <a:gd name="T6" fmla="*/ 25 w 94"/>
                <a:gd name="T7" fmla="*/ 236 h 272"/>
                <a:gd name="T8" fmla="*/ 0 w 94"/>
                <a:gd name="T9" fmla="*/ 112 h 272"/>
                <a:gd name="T10" fmla="*/ 0 w 94"/>
                <a:gd name="T11" fmla="*/ 110 h 272"/>
                <a:gd name="T12" fmla="*/ 0 w 94"/>
                <a:gd name="T13" fmla="*/ 106 h 272"/>
                <a:gd name="T14" fmla="*/ 47 w 94"/>
                <a:gd name="T15" fmla="*/ 0 h 272"/>
                <a:gd name="T16" fmla="*/ 94 w 94"/>
                <a:gd name="T17" fmla="*/ 106 h 272"/>
                <a:gd name="T18" fmla="*/ 94 w 94"/>
                <a:gd name="T19" fmla="*/ 112 h 272"/>
                <a:gd name="T20" fmla="*/ 69 w 94"/>
                <a:gd name="T21" fmla="*/ 236 h 272"/>
                <a:gd name="T22" fmla="*/ 59 w 94"/>
                <a:gd name="T23" fmla="*/ 268 h 272"/>
                <a:gd name="T24" fmla="*/ 59 w 94"/>
                <a:gd name="T25" fmla="*/ 272 h 272"/>
                <a:gd name="T26" fmla="*/ 42 w 94"/>
                <a:gd name="T27" fmla="*/ 264 h 272"/>
                <a:gd name="T28" fmla="*/ 52 w 94"/>
                <a:gd name="T29" fmla="*/ 264 h 272"/>
                <a:gd name="T30" fmla="*/ 62 w 94"/>
                <a:gd name="T31" fmla="*/ 233 h 272"/>
                <a:gd name="T32" fmla="*/ 86 w 94"/>
                <a:gd name="T33" fmla="*/ 112 h 272"/>
                <a:gd name="T34" fmla="*/ 86 w 94"/>
                <a:gd name="T35" fmla="*/ 106 h 272"/>
                <a:gd name="T36" fmla="*/ 47 w 94"/>
                <a:gd name="T37" fmla="*/ 8 h 272"/>
                <a:gd name="T38" fmla="*/ 8 w 94"/>
                <a:gd name="T39" fmla="*/ 106 h 272"/>
                <a:gd name="T40" fmla="*/ 8 w 94"/>
                <a:gd name="T41" fmla="*/ 110 h 272"/>
                <a:gd name="T42" fmla="*/ 8 w 94"/>
                <a:gd name="T43" fmla="*/ 112 h 272"/>
                <a:gd name="T44" fmla="*/ 31 w 94"/>
                <a:gd name="T45" fmla="*/ 233 h 272"/>
                <a:gd name="T46" fmla="*/ 42 w 94"/>
                <a:gd name="T47" fmla="*/ 264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4" h="272">
                  <a:moveTo>
                    <a:pt x="59" y="272"/>
                  </a:moveTo>
                  <a:cubicBezTo>
                    <a:pt x="35" y="272"/>
                    <a:pt x="35" y="272"/>
                    <a:pt x="35" y="272"/>
                  </a:cubicBezTo>
                  <a:cubicBezTo>
                    <a:pt x="35" y="268"/>
                    <a:pt x="35" y="268"/>
                    <a:pt x="35" y="268"/>
                  </a:cubicBezTo>
                  <a:cubicBezTo>
                    <a:pt x="34" y="257"/>
                    <a:pt x="30" y="248"/>
                    <a:pt x="25" y="236"/>
                  </a:cubicBezTo>
                  <a:cubicBezTo>
                    <a:pt x="15" y="213"/>
                    <a:pt x="1" y="182"/>
                    <a:pt x="0" y="11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9"/>
                    <a:pt x="0" y="108"/>
                    <a:pt x="0" y="106"/>
                  </a:cubicBezTo>
                  <a:cubicBezTo>
                    <a:pt x="0" y="47"/>
                    <a:pt x="21" y="1"/>
                    <a:pt x="47" y="0"/>
                  </a:cubicBezTo>
                  <a:cubicBezTo>
                    <a:pt x="73" y="1"/>
                    <a:pt x="94" y="47"/>
                    <a:pt x="94" y="106"/>
                  </a:cubicBezTo>
                  <a:cubicBezTo>
                    <a:pt x="94" y="108"/>
                    <a:pt x="94" y="110"/>
                    <a:pt x="94" y="112"/>
                  </a:cubicBezTo>
                  <a:cubicBezTo>
                    <a:pt x="92" y="182"/>
                    <a:pt x="79" y="213"/>
                    <a:pt x="69" y="236"/>
                  </a:cubicBezTo>
                  <a:cubicBezTo>
                    <a:pt x="64" y="248"/>
                    <a:pt x="60" y="257"/>
                    <a:pt x="59" y="268"/>
                  </a:cubicBezTo>
                  <a:lnTo>
                    <a:pt x="59" y="272"/>
                  </a:lnTo>
                  <a:close/>
                  <a:moveTo>
                    <a:pt x="42" y="264"/>
                  </a:moveTo>
                  <a:cubicBezTo>
                    <a:pt x="52" y="264"/>
                    <a:pt x="52" y="264"/>
                    <a:pt x="52" y="264"/>
                  </a:cubicBezTo>
                  <a:cubicBezTo>
                    <a:pt x="54" y="253"/>
                    <a:pt x="58" y="244"/>
                    <a:pt x="62" y="233"/>
                  </a:cubicBezTo>
                  <a:cubicBezTo>
                    <a:pt x="72" y="211"/>
                    <a:pt x="85" y="180"/>
                    <a:pt x="86" y="112"/>
                  </a:cubicBezTo>
                  <a:cubicBezTo>
                    <a:pt x="86" y="110"/>
                    <a:pt x="86" y="108"/>
                    <a:pt x="86" y="106"/>
                  </a:cubicBezTo>
                  <a:cubicBezTo>
                    <a:pt x="86" y="53"/>
                    <a:pt x="68" y="8"/>
                    <a:pt x="47" y="8"/>
                  </a:cubicBezTo>
                  <a:cubicBezTo>
                    <a:pt x="26" y="8"/>
                    <a:pt x="8" y="53"/>
                    <a:pt x="8" y="106"/>
                  </a:cubicBezTo>
                  <a:cubicBezTo>
                    <a:pt x="8" y="108"/>
                    <a:pt x="8" y="109"/>
                    <a:pt x="8" y="110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9" y="180"/>
                    <a:pt x="22" y="211"/>
                    <a:pt x="31" y="233"/>
                  </a:cubicBezTo>
                  <a:cubicBezTo>
                    <a:pt x="36" y="244"/>
                    <a:pt x="40" y="253"/>
                    <a:pt x="42" y="2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70" name="Freeform 122"/>
            <p:cNvSpPr>
              <a:spLocks noEditPoints="1"/>
            </p:cNvSpPr>
            <p:nvPr userDrawn="1"/>
          </p:nvSpPr>
          <p:spPr bwMode="auto">
            <a:xfrm>
              <a:off x="5732463" y="1744663"/>
              <a:ext cx="825500" cy="552450"/>
            </a:xfrm>
            <a:custGeom>
              <a:avLst/>
              <a:gdLst>
                <a:gd name="T0" fmla="*/ 250 w 310"/>
                <a:gd name="T1" fmla="*/ 208 h 208"/>
                <a:gd name="T2" fmla="*/ 61 w 310"/>
                <a:gd name="T3" fmla="*/ 208 h 208"/>
                <a:gd name="T4" fmla="*/ 0 w 310"/>
                <a:gd name="T5" fmla="*/ 148 h 208"/>
                <a:gd name="T6" fmla="*/ 61 w 310"/>
                <a:gd name="T7" fmla="*/ 88 h 208"/>
                <a:gd name="T8" fmla="*/ 62 w 310"/>
                <a:gd name="T9" fmla="*/ 88 h 208"/>
                <a:gd name="T10" fmla="*/ 165 w 310"/>
                <a:gd name="T11" fmla="*/ 0 h 208"/>
                <a:gd name="T12" fmla="*/ 268 w 310"/>
                <a:gd name="T13" fmla="*/ 90 h 208"/>
                <a:gd name="T14" fmla="*/ 310 w 310"/>
                <a:gd name="T15" fmla="*/ 148 h 208"/>
                <a:gd name="T16" fmla="*/ 250 w 310"/>
                <a:gd name="T17" fmla="*/ 208 h 208"/>
                <a:gd name="T18" fmla="*/ 61 w 310"/>
                <a:gd name="T19" fmla="*/ 96 h 208"/>
                <a:gd name="T20" fmla="*/ 9 w 310"/>
                <a:gd name="T21" fmla="*/ 148 h 208"/>
                <a:gd name="T22" fmla="*/ 61 w 310"/>
                <a:gd name="T23" fmla="*/ 200 h 208"/>
                <a:gd name="T24" fmla="*/ 250 w 310"/>
                <a:gd name="T25" fmla="*/ 200 h 208"/>
                <a:gd name="T26" fmla="*/ 301 w 310"/>
                <a:gd name="T27" fmla="*/ 148 h 208"/>
                <a:gd name="T28" fmla="*/ 262 w 310"/>
                <a:gd name="T29" fmla="*/ 98 h 208"/>
                <a:gd name="T30" fmla="*/ 260 w 310"/>
                <a:gd name="T31" fmla="*/ 97 h 208"/>
                <a:gd name="T32" fmla="*/ 259 w 310"/>
                <a:gd name="T33" fmla="*/ 94 h 208"/>
                <a:gd name="T34" fmla="*/ 165 w 310"/>
                <a:gd name="T35" fmla="*/ 9 h 208"/>
                <a:gd name="T36" fmla="*/ 70 w 310"/>
                <a:gd name="T37" fmla="*/ 93 h 208"/>
                <a:gd name="T38" fmla="*/ 69 w 310"/>
                <a:gd name="T39" fmla="*/ 97 h 208"/>
                <a:gd name="T40" fmla="*/ 65 w 310"/>
                <a:gd name="T41" fmla="*/ 97 h 208"/>
                <a:gd name="T42" fmla="*/ 61 w 310"/>
                <a:gd name="T43" fmla="*/ 9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0" h="208">
                  <a:moveTo>
                    <a:pt x="250" y="208"/>
                  </a:moveTo>
                  <a:cubicBezTo>
                    <a:pt x="61" y="208"/>
                    <a:pt x="61" y="208"/>
                    <a:pt x="61" y="208"/>
                  </a:cubicBezTo>
                  <a:cubicBezTo>
                    <a:pt x="27" y="208"/>
                    <a:pt x="0" y="181"/>
                    <a:pt x="0" y="148"/>
                  </a:cubicBezTo>
                  <a:cubicBezTo>
                    <a:pt x="0" y="115"/>
                    <a:pt x="27" y="88"/>
                    <a:pt x="61" y="88"/>
                  </a:cubicBezTo>
                  <a:cubicBezTo>
                    <a:pt x="61" y="88"/>
                    <a:pt x="62" y="88"/>
                    <a:pt x="62" y="88"/>
                  </a:cubicBezTo>
                  <a:cubicBezTo>
                    <a:pt x="70" y="38"/>
                    <a:pt x="113" y="0"/>
                    <a:pt x="165" y="0"/>
                  </a:cubicBezTo>
                  <a:cubicBezTo>
                    <a:pt x="217" y="0"/>
                    <a:pt x="261" y="39"/>
                    <a:pt x="268" y="90"/>
                  </a:cubicBezTo>
                  <a:cubicBezTo>
                    <a:pt x="293" y="98"/>
                    <a:pt x="310" y="122"/>
                    <a:pt x="310" y="148"/>
                  </a:cubicBezTo>
                  <a:cubicBezTo>
                    <a:pt x="310" y="181"/>
                    <a:pt x="283" y="208"/>
                    <a:pt x="250" y="208"/>
                  </a:cubicBezTo>
                  <a:close/>
                  <a:moveTo>
                    <a:pt x="61" y="96"/>
                  </a:moveTo>
                  <a:cubicBezTo>
                    <a:pt x="32" y="96"/>
                    <a:pt x="9" y="119"/>
                    <a:pt x="9" y="148"/>
                  </a:cubicBezTo>
                  <a:cubicBezTo>
                    <a:pt x="9" y="177"/>
                    <a:pt x="32" y="200"/>
                    <a:pt x="61" y="200"/>
                  </a:cubicBezTo>
                  <a:cubicBezTo>
                    <a:pt x="250" y="200"/>
                    <a:pt x="250" y="200"/>
                    <a:pt x="250" y="200"/>
                  </a:cubicBezTo>
                  <a:cubicBezTo>
                    <a:pt x="278" y="200"/>
                    <a:pt x="301" y="177"/>
                    <a:pt x="301" y="148"/>
                  </a:cubicBezTo>
                  <a:cubicBezTo>
                    <a:pt x="301" y="124"/>
                    <a:pt x="285" y="104"/>
                    <a:pt x="262" y="98"/>
                  </a:cubicBezTo>
                  <a:cubicBezTo>
                    <a:pt x="260" y="97"/>
                    <a:pt x="260" y="97"/>
                    <a:pt x="260" y="97"/>
                  </a:cubicBezTo>
                  <a:cubicBezTo>
                    <a:pt x="259" y="94"/>
                    <a:pt x="259" y="94"/>
                    <a:pt x="259" y="94"/>
                  </a:cubicBezTo>
                  <a:cubicBezTo>
                    <a:pt x="254" y="46"/>
                    <a:pt x="213" y="9"/>
                    <a:pt x="165" y="9"/>
                  </a:cubicBezTo>
                  <a:cubicBezTo>
                    <a:pt x="116" y="9"/>
                    <a:pt x="76" y="45"/>
                    <a:pt x="70" y="93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64" y="96"/>
                    <a:pt x="62" y="96"/>
                    <a:pt x="61" y="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94" name="Weather Cloud"/>
          <p:cNvGrpSpPr/>
          <p:nvPr userDrawn="1"/>
        </p:nvGrpSpPr>
        <p:grpSpPr>
          <a:xfrm>
            <a:off x="10485545" y="-1320713"/>
            <a:ext cx="1343025" cy="1181374"/>
            <a:chOff x="9282113" y="4065588"/>
            <a:chExt cx="2097087" cy="1844675"/>
          </a:xfrm>
        </p:grpSpPr>
        <p:sp>
          <p:nvSpPr>
            <p:cNvPr id="3176" name="Freeform 127"/>
            <p:cNvSpPr>
              <a:spLocks noEditPoints="1"/>
            </p:cNvSpPr>
            <p:nvPr userDrawn="1"/>
          </p:nvSpPr>
          <p:spPr bwMode="auto">
            <a:xfrm>
              <a:off x="9323388" y="4852988"/>
              <a:ext cx="1473200" cy="949325"/>
            </a:xfrm>
            <a:custGeom>
              <a:avLst/>
              <a:gdLst>
                <a:gd name="T0" fmla="*/ 335 w 393"/>
                <a:gd name="T1" fmla="*/ 253 h 253"/>
                <a:gd name="T2" fmla="*/ 74 w 393"/>
                <a:gd name="T3" fmla="*/ 253 h 253"/>
                <a:gd name="T4" fmla="*/ 0 w 393"/>
                <a:gd name="T5" fmla="*/ 179 h 253"/>
                <a:gd name="T6" fmla="*/ 74 w 393"/>
                <a:gd name="T7" fmla="*/ 106 h 253"/>
                <a:gd name="T8" fmla="*/ 84 w 393"/>
                <a:gd name="T9" fmla="*/ 107 h 253"/>
                <a:gd name="T10" fmla="*/ 209 w 393"/>
                <a:gd name="T11" fmla="*/ 0 h 253"/>
                <a:gd name="T12" fmla="*/ 336 w 393"/>
                <a:gd name="T13" fmla="*/ 126 h 253"/>
                <a:gd name="T14" fmla="*/ 336 w 393"/>
                <a:gd name="T15" fmla="*/ 136 h 253"/>
                <a:gd name="T16" fmla="*/ 393 w 393"/>
                <a:gd name="T17" fmla="*/ 195 h 253"/>
                <a:gd name="T18" fmla="*/ 335 w 393"/>
                <a:gd name="T19" fmla="*/ 253 h 253"/>
                <a:gd name="T20" fmla="*/ 74 w 393"/>
                <a:gd name="T21" fmla="*/ 114 h 253"/>
                <a:gd name="T22" fmla="*/ 9 w 393"/>
                <a:gd name="T23" fmla="*/ 179 h 253"/>
                <a:gd name="T24" fmla="*/ 74 w 393"/>
                <a:gd name="T25" fmla="*/ 244 h 253"/>
                <a:gd name="T26" fmla="*/ 335 w 393"/>
                <a:gd name="T27" fmla="*/ 244 h 253"/>
                <a:gd name="T28" fmla="*/ 385 w 393"/>
                <a:gd name="T29" fmla="*/ 195 h 253"/>
                <a:gd name="T30" fmla="*/ 335 w 393"/>
                <a:gd name="T31" fmla="*/ 145 h 253"/>
                <a:gd name="T32" fmla="*/ 331 w 393"/>
                <a:gd name="T33" fmla="*/ 145 h 253"/>
                <a:gd name="T34" fmla="*/ 326 w 393"/>
                <a:gd name="T35" fmla="*/ 146 h 253"/>
                <a:gd name="T36" fmla="*/ 326 w 393"/>
                <a:gd name="T37" fmla="*/ 141 h 253"/>
                <a:gd name="T38" fmla="*/ 327 w 393"/>
                <a:gd name="T39" fmla="*/ 126 h 253"/>
                <a:gd name="T40" fmla="*/ 209 w 393"/>
                <a:gd name="T41" fmla="*/ 8 h 253"/>
                <a:gd name="T42" fmla="*/ 92 w 393"/>
                <a:gd name="T43" fmla="*/ 112 h 253"/>
                <a:gd name="T44" fmla="*/ 92 w 393"/>
                <a:gd name="T45" fmla="*/ 116 h 253"/>
                <a:gd name="T46" fmla="*/ 87 w 393"/>
                <a:gd name="T47" fmla="*/ 116 h 253"/>
                <a:gd name="T48" fmla="*/ 74 w 393"/>
                <a:gd name="T49" fmla="*/ 114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3" h="253">
                  <a:moveTo>
                    <a:pt x="335" y="253"/>
                  </a:moveTo>
                  <a:cubicBezTo>
                    <a:pt x="74" y="253"/>
                    <a:pt x="74" y="253"/>
                    <a:pt x="74" y="253"/>
                  </a:cubicBezTo>
                  <a:cubicBezTo>
                    <a:pt x="33" y="253"/>
                    <a:pt x="0" y="220"/>
                    <a:pt x="0" y="179"/>
                  </a:cubicBezTo>
                  <a:cubicBezTo>
                    <a:pt x="0" y="139"/>
                    <a:pt x="33" y="106"/>
                    <a:pt x="74" y="106"/>
                  </a:cubicBezTo>
                  <a:cubicBezTo>
                    <a:pt x="77" y="106"/>
                    <a:pt x="81" y="106"/>
                    <a:pt x="84" y="107"/>
                  </a:cubicBezTo>
                  <a:cubicBezTo>
                    <a:pt x="94" y="45"/>
                    <a:pt x="147" y="0"/>
                    <a:pt x="209" y="0"/>
                  </a:cubicBezTo>
                  <a:cubicBezTo>
                    <a:pt x="279" y="0"/>
                    <a:pt x="336" y="56"/>
                    <a:pt x="336" y="126"/>
                  </a:cubicBezTo>
                  <a:cubicBezTo>
                    <a:pt x="336" y="130"/>
                    <a:pt x="336" y="133"/>
                    <a:pt x="336" y="136"/>
                  </a:cubicBezTo>
                  <a:cubicBezTo>
                    <a:pt x="367" y="137"/>
                    <a:pt x="393" y="163"/>
                    <a:pt x="393" y="195"/>
                  </a:cubicBezTo>
                  <a:cubicBezTo>
                    <a:pt x="393" y="227"/>
                    <a:pt x="367" y="253"/>
                    <a:pt x="335" y="253"/>
                  </a:cubicBezTo>
                  <a:close/>
                  <a:moveTo>
                    <a:pt x="74" y="114"/>
                  </a:moveTo>
                  <a:cubicBezTo>
                    <a:pt x="38" y="114"/>
                    <a:pt x="9" y="143"/>
                    <a:pt x="9" y="179"/>
                  </a:cubicBezTo>
                  <a:cubicBezTo>
                    <a:pt x="9" y="215"/>
                    <a:pt x="38" y="244"/>
                    <a:pt x="74" y="244"/>
                  </a:cubicBezTo>
                  <a:cubicBezTo>
                    <a:pt x="335" y="244"/>
                    <a:pt x="335" y="244"/>
                    <a:pt x="335" y="244"/>
                  </a:cubicBezTo>
                  <a:cubicBezTo>
                    <a:pt x="362" y="244"/>
                    <a:pt x="385" y="222"/>
                    <a:pt x="385" y="195"/>
                  </a:cubicBezTo>
                  <a:cubicBezTo>
                    <a:pt x="385" y="167"/>
                    <a:pt x="362" y="145"/>
                    <a:pt x="335" y="145"/>
                  </a:cubicBezTo>
                  <a:cubicBezTo>
                    <a:pt x="334" y="145"/>
                    <a:pt x="331" y="145"/>
                    <a:pt x="331" y="145"/>
                  </a:cubicBezTo>
                  <a:cubicBezTo>
                    <a:pt x="326" y="146"/>
                    <a:pt x="326" y="146"/>
                    <a:pt x="326" y="146"/>
                  </a:cubicBezTo>
                  <a:cubicBezTo>
                    <a:pt x="326" y="141"/>
                    <a:pt x="326" y="141"/>
                    <a:pt x="326" y="141"/>
                  </a:cubicBezTo>
                  <a:cubicBezTo>
                    <a:pt x="327" y="136"/>
                    <a:pt x="327" y="131"/>
                    <a:pt x="327" y="126"/>
                  </a:cubicBezTo>
                  <a:cubicBezTo>
                    <a:pt x="327" y="61"/>
                    <a:pt x="274" y="8"/>
                    <a:pt x="209" y="8"/>
                  </a:cubicBezTo>
                  <a:cubicBezTo>
                    <a:pt x="150" y="8"/>
                    <a:pt x="99" y="53"/>
                    <a:pt x="92" y="112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5" y="115"/>
                    <a:pt x="77" y="114"/>
                    <a:pt x="74" y="11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grpSp>
          <p:nvGrpSpPr>
            <p:cNvPr id="3193" name="Group 3192"/>
            <p:cNvGrpSpPr/>
            <p:nvPr userDrawn="1"/>
          </p:nvGrpSpPr>
          <p:grpSpPr>
            <a:xfrm>
              <a:off x="9904413" y="5127626"/>
              <a:ext cx="404812" cy="400050"/>
              <a:chOff x="9904413" y="5127626"/>
              <a:chExt cx="404812" cy="400050"/>
            </a:xfrm>
          </p:grpSpPr>
          <p:sp>
            <p:nvSpPr>
              <p:cNvPr id="3177" name="Freeform 128"/>
              <p:cNvSpPr>
                <a:spLocks noEditPoints="1"/>
              </p:cNvSpPr>
              <p:nvPr userDrawn="1"/>
            </p:nvSpPr>
            <p:spPr bwMode="auto">
              <a:xfrm>
                <a:off x="10036175" y="5254626"/>
                <a:ext cx="146050" cy="146050"/>
              </a:xfrm>
              <a:custGeom>
                <a:avLst/>
                <a:gdLst>
                  <a:gd name="T0" fmla="*/ 19 w 39"/>
                  <a:gd name="T1" fmla="*/ 39 h 39"/>
                  <a:gd name="T2" fmla="*/ 0 w 39"/>
                  <a:gd name="T3" fmla="*/ 20 h 39"/>
                  <a:gd name="T4" fmla="*/ 19 w 39"/>
                  <a:gd name="T5" fmla="*/ 0 h 39"/>
                  <a:gd name="T6" fmla="*/ 39 w 39"/>
                  <a:gd name="T7" fmla="*/ 20 h 39"/>
                  <a:gd name="T8" fmla="*/ 19 w 39"/>
                  <a:gd name="T9" fmla="*/ 39 h 39"/>
                  <a:gd name="T10" fmla="*/ 19 w 39"/>
                  <a:gd name="T11" fmla="*/ 7 h 39"/>
                  <a:gd name="T12" fmla="*/ 6 w 39"/>
                  <a:gd name="T13" fmla="*/ 20 h 39"/>
                  <a:gd name="T14" fmla="*/ 19 w 39"/>
                  <a:gd name="T15" fmla="*/ 33 h 39"/>
                  <a:gd name="T16" fmla="*/ 32 w 39"/>
                  <a:gd name="T17" fmla="*/ 20 h 39"/>
                  <a:gd name="T18" fmla="*/ 19 w 39"/>
                  <a:gd name="T19" fmla="*/ 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39">
                    <a:moveTo>
                      <a:pt x="19" y="39"/>
                    </a:moveTo>
                    <a:cubicBezTo>
                      <a:pt x="8" y="39"/>
                      <a:pt x="0" y="31"/>
                      <a:pt x="0" y="20"/>
                    </a:cubicBezTo>
                    <a:cubicBezTo>
                      <a:pt x="0" y="9"/>
                      <a:pt x="8" y="0"/>
                      <a:pt x="19" y="0"/>
                    </a:cubicBezTo>
                    <a:cubicBezTo>
                      <a:pt x="30" y="0"/>
                      <a:pt x="39" y="9"/>
                      <a:pt x="39" y="20"/>
                    </a:cubicBezTo>
                    <a:cubicBezTo>
                      <a:pt x="39" y="31"/>
                      <a:pt x="30" y="39"/>
                      <a:pt x="19" y="39"/>
                    </a:cubicBezTo>
                    <a:close/>
                    <a:moveTo>
                      <a:pt x="19" y="7"/>
                    </a:moveTo>
                    <a:cubicBezTo>
                      <a:pt x="12" y="7"/>
                      <a:pt x="6" y="13"/>
                      <a:pt x="6" y="20"/>
                    </a:cubicBezTo>
                    <a:cubicBezTo>
                      <a:pt x="6" y="27"/>
                      <a:pt x="12" y="33"/>
                      <a:pt x="19" y="33"/>
                    </a:cubicBezTo>
                    <a:cubicBezTo>
                      <a:pt x="26" y="33"/>
                      <a:pt x="32" y="27"/>
                      <a:pt x="32" y="20"/>
                    </a:cubicBezTo>
                    <a:cubicBezTo>
                      <a:pt x="32" y="13"/>
                      <a:pt x="26" y="7"/>
                      <a:pt x="1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78" name="Rectangle 129"/>
              <p:cNvSpPr>
                <a:spLocks noChangeArrowheads="1"/>
              </p:cNvSpPr>
              <p:nvPr userDrawn="1"/>
            </p:nvSpPr>
            <p:spPr bwMode="auto">
              <a:xfrm>
                <a:off x="10091738" y="5127626"/>
                <a:ext cx="34925" cy="968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80" name="Rectangle 130"/>
              <p:cNvSpPr>
                <a:spLocks noChangeArrowheads="1"/>
              </p:cNvSpPr>
              <p:nvPr userDrawn="1"/>
            </p:nvSpPr>
            <p:spPr bwMode="auto">
              <a:xfrm>
                <a:off x="10091738" y="5430838"/>
                <a:ext cx="34925" cy="968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81" name="Rectangle 131"/>
              <p:cNvSpPr>
                <a:spLocks noChangeArrowheads="1"/>
              </p:cNvSpPr>
              <p:nvPr userDrawn="1"/>
            </p:nvSpPr>
            <p:spPr bwMode="auto">
              <a:xfrm>
                <a:off x="9904413" y="5310188"/>
                <a:ext cx="101600" cy="349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82" name="Rectangle 132"/>
              <p:cNvSpPr>
                <a:spLocks noChangeArrowheads="1"/>
              </p:cNvSpPr>
              <p:nvPr userDrawn="1"/>
            </p:nvSpPr>
            <p:spPr bwMode="auto">
              <a:xfrm>
                <a:off x="10212388" y="5310188"/>
                <a:ext cx="96837" cy="349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83" name="Freeform 133"/>
              <p:cNvSpPr>
                <a:spLocks/>
              </p:cNvSpPr>
              <p:nvPr userDrawn="1"/>
            </p:nvSpPr>
            <p:spPr bwMode="auto">
              <a:xfrm>
                <a:off x="9983788" y="5205413"/>
                <a:ext cx="63500" cy="60325"/>
              </a:xfrm>
              <a:custGeom>
                <a:avLst/>
                <a:gdLst>
                  <a:gd name="T0" fmla="*/ 26 w 40"/>
                  <a:gd name="T1" fmla="*/ 38 h 38"/>
                  <a:gd name="T2" fmla="*/ 0 w 40"/>
                  <a:gd name="T3" fmla="*/ 14 h 38"/>
                  <a:gd name="T4" fmla="*/ 14 w 40"/>
                  <a:gd name="T5" fmla="*/ 0 h 38"/>
                  <a:gd name="T6" fmla="*/ 40 w 40"/>
                  <a:gd name="T7" fmla="*/ 24 h 38"/>
                  <a:gd name="T8" fmla="*/ 26 w 40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8">
                    <a:moveTo>
                      <a:pt x="26" y="38"/>
                    </a:moveTo>
                    <a:lnTo>
                      <a:pt x="0" y="14"/>
                    </a:lnTo>
                    <a:lnTo>
                      <a:pt x="14" y="0"/>
                    </a:lnTo>
                    <a:lnTo>
                      <a:pt x="40" y="24"/>
                    </a:lnTo>
                    <a:lnTo>
                      <a:pt x="26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84" name="Freeform 134"/>
              <p:cNvSpPr>
                <a:spLocks/>
              </p:cNvSpPr>
              <p:nvPr userDrawn="1"/>
            </p:nvSpPr>
            <p:spPr bwMode="auto">
              <a:xfrm>
                <a:off x="9983788" y="5386388"/>
                <a:ext cx="63500" cy="63500"/>
              </a:xfrm>
              <a:custGeom>
                <a:avLst/>
                <a:gdLst>
                  <a:gd name="T0" fmla="*/ 14 w 40"/>
                  <a:gd name="T1" fmla="*/ 40 h 40"/>
                  <a:gd name="T2" fmla="*/ 0 w 40"/>
                  <a:gd name="T3" fmla="*/ 26 h 40"/>
                  <a:gd name="T4" fmla="*/ 26 w 40"/>
                  <a:gd name="T5" fmla="*/ 0 h 40"/>
                  <a:gd name="T6" fmla="*/ 40 w 40"/>
                  <a:gd name="T7" fmla="*/ 16 h 40"/>
                  <a:gd name="T8" fmla="*/ 14 w 40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14" y="4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40" y="16"/>
                    </a:lnTo>
                    <a:lnTo>
                      <a:pt x="14" y="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85" name="Freeform 135"/>
              <p:cNvSpPr>
                <a:spLocks/>
              </p:cNvSpPr>
              <p:nvPr userDrawn="1"/>
            </p:nvSpPr>
            <p:spPr bwMode="auto">
              <a:xfrm>
                <a:off x="10171113" y="5205413"/>
                <a:ext cx="63500" cy="60325"/>
              </a:xfrm>
              <a:custGeom>
                <a:avLst/>
                <a:gdLst>
                  <a:gd name="T0" fmla="*/ 14 w 40"/>
                  <a:gd name="T1" fmla="*/ 38 h 38"/>
                  <a:gd name="T2" fmla="*/ 0 w 40"/>
                  <a:gd name="T3" fmla="*/ 24 h 38"/>
                  <a:gd name="T4" fmla="*/ 26 w 40"/>
                  <a:gd name="T5" fmla="*/ 0 h 38"/>
                  <a:gd name="T6" fmla="*/ 40 w 40"/>
                  <a:gd name="T7" fmla="*/ 14 h 38"/>
                  <a:gd name="T8" fmla="*/ 14 w 40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8">
                    <a:moveTo>
                      <a:pt x="14" y="38"/>
                    </a:moveTo>
                    <a:lnTo>
                      <a:pt x="0" y="24"/>
                    </a:lnTo>
                    <a:lnTo>
                      <a:pt x="26" y="0"/>
                    </a:lnTo>
                    <a:lnTo>
                      <a:pt x="40" y="14"/>
                    </a:lnTo>
                    <a:lnTo>
                      <a:pt x="14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86" name="Freeform 136"/>
              <p:cNvSpPr>
                <a:spLocks/>
              </p:cNvSpPr>
              <p:nvPr userDrawn="1"/>
            </p:nvSpPr>
            <p:spPr bwMode="auto">
              <a:xfrm>
                <a:off x="10171113" y="5386388"/>
                <a:ext cx="63500" cy="63500"/>
              </a:xfrm>
              <a:custGeom>
                <a:avLst/>
                <a:gdLst>
                  <a:gd name="T0" fmla="*/ 26 w 40"/>
                  <a:gd name="T1" fmla="*/ 40 h 40"/>
                  <a:gd name="T2" fmla="*/ 0 w 40"/>
                  <a:gd name="T3" fmla="*/ 16 h 40"/>
                  <a:gd name="T4" fmla="*/ 14 w 40"/>
                  <a:gd name="T5" fmla="*/ 0 h 40"/>
                  <a:gd name="T6" fmla="*/ 40 w 40"/>
                  <a:gd name="T7" fmla="*/ 26 h 40"/>
                  <a:gd name="T8" fmla="*/ 26 w 40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26" y="40"/>
                    </a:moveTo>
                    <a:lnTo>
                      <a:pt x="0" y="16"/>
                    </a:lnTo>
                    <a:lnTo>
                      <a:pt x="14" y="0"/>
                    </a:lnTo>
                    <a:lnTo>
                      <a:pt x="40" y="26"/>
                    </a:lnTo>
                    <a:lnTo>
                      <a:pt x="26" y="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187" name="Freeform 137"/>
            <p:cNvSpPr>
              <a:spLocks noEditPoints="1"/>
            </p:cNvSpPr>
            <p:nvPr userDrawn="1"/>
          </p:nvSpPr>
          <p:spPr bwMode="auto">
            <a:xfrm>
              <a:off x="9898063" y="5029201"/>
              <a:ext cx="509587" cy="506413"/>
            </a:xfrm>
            <a:custGeom>
              <a:avLst/>
              <a:gdLst>
                <a:gd name="T0" fmla="*/ 113 w 136"/>
                <a:gd name="T1" fmla="*/ 135 h 135"/>
                <a:gd name="T2" fmla="*/ 107 w 136"/>
                <a:gd name="T3" fmla="*/ 129 h 135"/>
                <a:gd name="T4" fmla="*/ 117 w 136"/>
                <a:gd name="T5" fmla="*/ 116 h 135"/>
                <a:gd name="T6" fmla="*/ 124 w 136"/>
                <a:gd name="T7" fmla="*/ 121 h 135"/>
                <a:gd name="T8" fmla="*/ 113 w 136"/>
                <a:gd name="T9" fmla="*/ 135 h 135"/>
                <a:gd name="T10" fmla="*/ 129 w 136"/>
                <a:gd name="T11" fmla="*/ 111 h 135"/>
                <a:gd name="T12" fmla="*/ 121 w 136"/>
                <a:gd name="T13" fmla="*/ 108 h 135"/>
                <a:gd name="T14" fmla="*/ 126 w 136"/>
                <a:gd name="T15" fmla="*/ 92 h 135"/>
                <a:gd name="T16" fmla="*/ 134 w 136"/>
                <a:gd name="T17" fmla="*/ 94 h 135"/>
                <a:gd name="T18" fmla="*/ 129 w 136"/>
                <a:gd name="T19" fmla="*/ 111 h 135"/>
                <a:gd name="T20" fmla="*/ 136 w 136"/>
                <a:gd name="T21" fmla="*/ 83 h 135"/>
                <a:gd name="T22" fmla="*/ 127 w 136"/>
                <a:gd name="T23" fmla="*/ 83 h 135"/>
                <a:gd name="T24" fmla="*/ 127 w 136"/>
                <a:gd name="T25" fmla="*/ 80 h 135"/>
                <a:gd name="T26" fmla="*/ 126 w 136"/>
                <a:gd name="T27" fmla="*/ 67 h 135"/>
                <a:gd name="T28" fmla="*/ 134 w 136"/>
                <a:gd name="T29" fmla="*/ 65 h 135"/>
                <a:gd name="T30" fmla="*/ 136 w 136"/>
                <a:gd name="T31" fmla="*/ 80 h 135"/>
                <a:gd name="T32" fmla="*/ 136 w 136"/>
                <a:gd name="T33" fmla="*/ 83 h 135"/>
                <a:gd name="T34" fmla="*/ 124 w 136"/>
                <a:gd name="T35" fmla="*/ 57 h 135"/>
                <a:gd name="T36" fmla="*/ 117 w 136"/>
                <a:gd name="T37" fmla="*/ 43 h 135"/>
                <a:gd name="T38" fmla="*/ 124 w 136"/>
                <a:gd name="T39" fmla="*/ 38 h 135"/>
                <a:gd name="T40" fmla="*/ 132 w 136"/>
                <a:gd name="T41" fmla="*/ 54 h 135"/>
                <a:gd name="T42" fmla="*/ 124 w 136"/>
                <a:gd name="T43" fmla="*/ 57 h 135"/>
                <a:gd name="T44" fmla="*/ 111 w 136"/>
                <a:gd name="T45" fmla="*/ 35 h 135"/>
                <a:gd name="T46" fmla="*/ 99 w 136"/>
                <a:gd name="T47" fmla="*/ 23 h 135"/>
                <a:gd name="T48" fmla="*/ 105 w 136"/>
                <a:gd name="T49" fmla="*/ 16 h 135"/>
                <a:gd name="T50" fmla="*/ 118 w 136"/>
                <a:gd name="T51" fmla="*/ 29 h 135"/>
                <a:gd name="T52" fmla="*/ 111 w 136"/>
                <a:gd name="T53" fmla="*/ 35 h 135"/>
                <a:gd name="T54" fmla="*/ 7 w 136"/>
                <a:gd name="T55" fmla="*/ 29 h 135"/>
                <a:gd name="T56" fmla="*/ 0 w 136"/>
                <a:gd name="T57" fmla="*/ 23 h 135"/>
                <a:gd name="T58" fmla="*/ 13 w 136"/>
                <a:gd name="T59" fmla="*/ 13 h 135"/>
                <a:gd name="T60" fmla="*/ 18 w 136"/>
                <a:gd name="T61" fmla="*/ 20 h 135"/>
                <a:gd name="T62" fmla="*/ 7 w 136"/>
                <a:gd name="T63" fmla="*/ 29 h 135"/>
                <a:gd name="T64" fmla="*/ 91 w 136"/>
                <a:gd name="T65" fmla="*/ 18 h 135"/>
                <a:gd name="T66" fmla="*/ 77 w 136"/>
                <a:gd name="T67" fmla="*/ 12 h 135"/>
                <a:gd name="T68" fmla="*/ 79 w 136"/>
                <a:gd name="T69" fmla="*/ 3 h 135"/>
                <a:gd name="T70" fmla="*/ 96 w 136"/>
                <a:gd name="T71" fmla="*/ 10 h 135"/>
                <a:gd name="T72" fmla="*/ 91 w 136"/>
                <a:gd name="T73" fmla="*/ 18 h 135"/>
                <a:gd name="T74" fmla="*/ 26 w 136"/>
                <a:gd name="T75" fmla="*/ 15 h 135"/>
                <a:gd name="T76" fmla="*/ 22 w 136"/>
                <a:gd name="T77" fmla="*/ 8 h 135"/>
                <a:gd name="T78" fmla="*/ 39 w 136"/>
                <a:gd name="T79" fmla="*/ 2 h 135"/>
                <a:gd name="T80" fmla="*/ 41 w 136"/>
                <a:gd name="T81" fmla="*/ 10 h 135"/>
                <a:gd name="T82" fmla="*/ 26 w 136"/>
                <a:gd name="T83" fmla="*/ 15 h 135"/>
                <a:gd name="T84" fmla="*/ 67 w 136"/>
                <a:gd name="T85" fmla="*/ 9 h 135"/>
                <a:gd name="T86" fmla="*/ 51 w 136"/>
                <a:gd name="T87" fmla="*/ 9 h 135"/>
                <a:gd name="T88" fmla="*/ 50 w 136"/>
                <a:gd name="T89" fmla="*/ 0 h 135"/>
                <a:gd name="T90" fmla="*/ 68 w 136"/>
                <a:gd name="T91" fmla="*/ 1 h 135"/>
                <a:gd name="T92" fmla="*/ 67 w 136"/>
                <a:gd name="T93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6" h="135">
                  <a:moveTo>
                    <a:pt x="113" y="135"/>
                  </a:moveTo>
                  <a:cubicBezTo>
                    <a:pt x="107" y="129"/>
                    <a:pt x="107" y="129"/>
                    <a:pt x="107" y="129"/>
                  </a:cubicBezTo>
                  <a:cubicBezTo>
                    <a:pt x="111" y="125"/>
                    <a:pt x="114" y="121"/>
                    <a:pt x="117" y="116"/>
                  </a:cubicBezTo>
                  <a:cubicBezTo>
                    <a:pt x="124" y="121"/>
                    <a:pt x="124" y="121"/>
                    <a:pt x="124" y="121"/>
                  </a:cubicBezTo>
                  <a:cubicBezTo>
                    <a:pt x="121" y="126"/>
                    <a:pt x="117" y="131"/>
                    <a:pt x="113" y="135"/>
                  </a:cubicBezTo>
                  <a:close/>
                  <a:moveTo>
                    <a:pt x="129" y="111"/>
                  </a:moveTo>
                  <a:cubicBezTo>
                    <a:pt x="121" y="108"/>
                    <a:pt x="121" y="108"/>
                    <a:pt x="121" y="108"/>
                  </a:cubicBezTo>
                  <a:cubicBezTo>
                    <a:pt x="123" y="103"/>
                    <a:pt x="125" y="98"/>
                    <a:pt x="126" y="92"/>
                  </a:cubicBezTo>
                  <a:cubicBezTo>
                    <a:pt x="134" y="94"/>
                    <a:pt x="134" y="94"/>
                    <a:pt x="134" y="94"/>
                  </a:cubicBezTo>
                  <a:cubicBezTo>
                    <a:pt x="133" y="100"/>
                    <a:pt x="132" y="106"/>
                    <a:pt x="129" y="111"/>
                  </a:cubicBezTo>
                  <a:close/>
                  <a:moveTo>
                    <a:pt x="136" y="83"/>
                  </a:moveTo>
                  <a:cubicBezTo>
                    <a:pt x="127" y="83"/>
                    <a:pt x="127" y="83"/>
                    <a:pt x="127" y="83"/>
                  </a:cubicBezTo>
                  <a:cubicBezTo>
                    <a:pt x="127" y="82"/>
                    <a:pt x="127" y="81"/>
                    <a:pt x="127" y="80"/>
                  </a:cubicBezTo>
                  <a:cubicBezTo>
                    <a:pt x="127" y="75"/>
                    <a:pt x="127" y="71"/>
                    <a:pt x="126" y="67"/>
                  </a:cubicBezTo>
                  <a:cubicBezTo>
                    <a:pt x="134" y="65"/>
                    <a:pt x="134" y="65"/>
                    <a:pt x="134" y="65"/>
                  </a:cubicBezTo>
                  <a:cubicBezTo>
                    <a:pt x="135" y="70"/>
                    <a:pt x="136" y="75"/>
                    <a:pt x="136" y="80"/>
                  </a:cubicBezTo>
                  <a:cubicBezTo>
                    <a:pt x="136" y="81"/>
                    <a:pt x="136" y="82"/>
                    <a:pt x="136" y="83"/>
                  </a:cubicBezTo>
                  <a:close/>
                  <a:moveTo>
                    <a:pt x="124" y="57"/>
                  </a:moveTo>
                  <a:cubicBezTo>
                    <a:pt x="122" y="52"/>
                    <a:pt x="120" y="47"/>
                    <a:pt x="117" y="43"/>
                  </a:cubicBezTo>
                  <a:cubicBezTo>
                    <a:pt x="124" y="38"/>
                    <a:pt x="124" y="38"/>
                    <a:pt x="124" y="38"/>
                  </a:cubicBezTo>
                  <a:cubicBezTo>
                    <a:pt x="127" y="43"/>
                    <a:pt x="130" y="49"/>
                    <a:pt x="132" y="54"/>
                  </a:cubicBezTo>
                  <a:lnTo>
                    <a:pt x="124" y="57"/>
                  </a:lnTo>
                  <a:close/>
                  <a:moveTo>
                    <a:pt x="111" y="35"/>
                  </a:moveTo>
                  <a:cubicBezTo>
                    <a:pt x="108" y="30"/>
                    <a:pt x="104" y="27"/>
                    <a:pt x="99" y="23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10" y="20"/>
                    <a:pt x="114" y="24"/>
                    <a:pt x="118" y="29"/>
                  </a:cubicBezTo>
                  <a:lnTo>
                    <a:pt x="111" y="35"/>
                  </a:lnTo>
                  <a:close/>
                  <a:moveTo>
                    <a:pt x="7" y="2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4" y="19"/>
                    <a:pt x="8" y="16"/>
                    <a:pt x="13" y="1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4" y="23"/>
                    <a:pt x="10" y="26"/>
                    <a:pt x="7" y="29"/>
                  </a:cubicBezTo>
                  <a:close/>
                  <a:moveTo>
                    <a:pt x="91" y="18"/>
                  </a:moveTo>
                  <a:cubicBezTo>
                    <a:pt x="87" y="15"/>
                    <a:pt x="82" y="13"/>
                    <a:pt x="77" y="12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85" y="5"/>
                    <a:pt x="90" y="7"/>
                    <a:pt x="96" y="10"/>
                  </a:cubicBezTo>
                  <a:lnTo>
                    <a:pt x="91" y="18"/>
                  </a:lnTo>
                  <a:close/>
                  <a:moveTo>
                    <a:pt x="26" y="15"/>
                  </a:moveTo>
                  <a:cubicBezTo>
                    <a:pt x="22" y="8"/>
                    <a:pt x="22" y="8"/>
                    <a:pt x="22" y="8"/>
                  </a:cubicBezTo>
                  <a:cubicBezTo>
                    <a:pt x="28" y="5"/>
                    <a:pt x="34" y="3"/>
                    <a:pt x="39" y="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6" y="11"/>
                    <a:pt x="31" y="13"/>
                    <a:pt x="26" y="15"/>
                  </a:cubicBezTo>
                  <a:close/>
                  <a:moveTo>
                    <a:pt x="67" y="9"/>
                  </a:moveTo>
                  <a:cubicBezTo>
                    <a:pt x="62" y="9"/>
                    <a:pt x="56" y="8"/>
                    <a:pt x="51" y="9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2" y="0"/>
                    <a:pt x="68" y="1"/>
                  </a:cubicBezTo>
                  <a:lnTo>
                    <a:pt x="67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88" name="Freeform 138"/>
            <p:cNvSpPr>
              <a:spLocks noEditPoints="1"/>
            </p:cNvSpPr>
            <p:nvPr userDrawn="1"/>
          </p:nvSpPr>
          <p:spPr bwMode="auto">
            <a:xfrm>
              <a:off x="9282113" y="4260851"/>
              <a:ext cx="1863725" cy="828675"/>
            </a:xfrm>
            <a:custGeom>
              <a:avLst/>
              <a:gdLst>
                <a:gd name="T0" fmla="*/ 485 w 497"/>
                <a:gd name="T1" fmla="*/ 205 h 221"/>
                <a:gd name="T2" fmla="*/ 497 w 497"/>
                <a:gd name="T3" fmla="*/ 219 h 221"/>
                <a:gd name="T4" fmla="*/ 481 w 497"/>
                <a:gd name="T5" fmla="*/ 195 h 221"/>
                <a:gd name="T6" fmla="*/ 483 w 497"/>
                <a:gd name="T7" fmla="*/ 176 h 221"/>
                <a:gd name="T8" fmla="*/ 481 w 497"/>
                <a:gd name="T9" fmla="*/ 195 h 221"/>
                <a:gd name="T10" fmla="*/ 464 w 497"/>
                <a:gd name="T11" fmla="*/ 155 h 221"/>
                <a:gd name="T12" fmla="*/ 479 w 497"/>
                <a:gd name="T13" fmla="*/ 166 h 221"/>
                <a:gd name="T14" fmla="*/ 459 w 497"/>
                <a:gd name="T15" fmla="*/ 146 h 221"/>
                <a:gd name="T16" fmla="*/ 457 w 497"/>
                <a:gd name="T17" fmla="*/ 127 h 221"/>
                <a:gd name="T18" fmla="*/ 459 w 497"/>
                <a:gd name="T19" fmla="*/ 146 h 221"/>
                <a:gd name="T20" fmla="*/ 434 w 497"/>
                <a:gd name="T21" fmla="*/ 110 h 221"/>
                <a:gd name="T22" fmla="*/ 451 w 497"/>
                <a:gd name="T23" fmla="*/ 118 h 221"/>
                <a:gd name="T24" fmla="*/ 7 w 497"/>
                <a:gd name="T25" fmla="*/ 110 h 221"/>
                <a:gd name="T26" fmla="*/ 12 w 497"/>
                <a:gd name="T27" fmla="*/ 91 h 221"/>
                <a:gd name="T28" fmla="*/ 7 w 497"/>
                <a:gd name="T29" fmla="*/ 110 h 221"/>
                <a:gd name="T30" fmla="*/ 416 w 497"/>
                <a:gd name="T31" fmla="*/ 90 h 221"/>
                <a:gd name="T32" fmla="*/ 434 w 497"/>
                <a:gd name="T33" fmla="*/ 96 h 221"/>
                <a:gd name="T34" fmla="*/ 25 w 497"/>
                <a:gd name="T35" fmla="*/ 90 h 221"/>
                <a:gd name="T36" fmla="*/ 32 w 497"/>
                <a:gd name="T37" fmla="*/ 71 h 221"/>
                <a:gd name="T38" fmla="*/ 25 w 497"/>
                <a:gd name="T39" fmla="*/ 90 h 221"/>
                <a:gd name="T40" fmla="*/ 396 w 497"/>
                <a:gd name="T41" fmla="*/ 72 h 221"/>
                <a:gd name="T42" fmla="*/ 414 w 497"/>
                <a:gd name="T43" fmla="*/ 76 h 221"/>
                <a:gd name="T44" fmla="*/ 45 w 497"/>
                <a:gd name="T45" fmla="*/ 71 h 221"/>
                <a:gd name="T46" fmla="*/ 54 w 497"/>
                <a:gd name="T47" fmla="*/ 54 h 221"/>
                <a:gd name="T48" fmla="*/ 45 w 497"/>
                <a:gd name="T49" fmla="*/ 71 h 221"/>
                <a:gd name="T50" fmla="*/ 374 w 497"/>
                <a:gd name="T51" fmla="*/ 55 h 221"/>
                <a:gd name="T52" fmla="*/ 393 w 497"/>
                <a:gd name="T53" fmla="*/ 58 h 221"/>
                <a:gd name="T54" fmla="*/ 67 w 497"/>
                <a:gd name="T55" fmla="*/ 55 h 221"/>
                <a:gd name="T56" fmla="*/ 77 w 497"/>
                <a:gd name="T57" fmla="*/ 39 h 221"/>
                <a:gd name="T58" fmla="*/ 67 w 497"/>
                <a:gd name="T59" fmla="*/ 55 h 221"/>
                <a:gd name="T60" fmla="*/ 351 w 497"/>
                <a:gd name="T61" fmla="*/ 42 h 221"/>
                <a:gd name="T62" fmla="*/ 370 w 497"/>
                <a:gd name="T63" fmla="*/ 43 h 221"/>
                <a:gd name="T64" fmla="*/ 90 w 497"/>
                <a:gd name="T65" fmla="*/ 41 h 221"/>
                <a:gd name="T66" fmla="*/ 102 w 497"/>
                <a:gd name="T67" fmla="*/ 26 h 221"/>
                <a:gd name="T68" fmla="*/ 90 w 497"/>
                <a:gd name="T69" fmla="*/ 41 h 221"/>
                <a:gd name="T70" fmla="*/ 326 w 497"/>
                <a:gd name="T71" fmla="*/ 30 h 221"/>
                <a:gd name="T72" fmla="*/ 345 w 497"/>
                <a:gd name="T73" fmla="*/ 29 h 221"/>
                <a:gd name="T74" fmla="*/ 115 w 497"/>
                <a:gd name="T75" fmla="*/ 30 h 221"/>
                <a:gd name="T76" fmla="*/ 128 w 497"/>
                <a:gd name="T77" fmla="*/ 16 h 221"/>
                <a:gd name="T78" fmla="*/ 115 w 497"/>
                <a:gd name="T79" fmla="*/ 30 h 221"/>
                <a:gd name="T80" fmla="*/ 301 w 497"/>
                <a:gd name="T81" fmla="*/ 21 h 221"/>
                <a:gd name="T82" fmla="*/ 320 w 497"/>
                <a:gd name="T83" fmla="*/ 18 h 221"/>
                <a:gd name="T84" fmla="*/ 140 w 497"/>
                <a:gd name="T85" fmla="*/ 21 h 221"/>
                <a:gd name="T86" fmla="*/ 155 w 497"/>
                <a:gd name="T87" fmla="*/ 8 h 221"/>
                <a:gd name="T88" fmla="*/ 140 w 497"/>
                <a:gd name="T89" fmla="*/ 21 h 221"/>
                <a:gd name="T90" fmla="*/ 274 w 497"/>
                <a:gd name="T91" fmla="*/ 14 h 221"/>
                <a:gd name="T92" fmla="*/ 293 w 497"/>
                <a:gd name="T93" fmla="*/ 10 h 221"/>
                <a:gd name="T94" fmla="*/ 167 w 497"/>
                <a:gd name="T95" fmla="*/ 14 h 221"/>
                <a:gd name="T96" fmla="*/ 182 w 497"/>
                <a:gd name="T97" fmla="*/ 3 h 221"/>
                <a:gd name="T98" fmla="*/ 167 w 497"/>
                <a:gd name="T99" fmla="*/ 14 h 221"/>
                <a:gd name="T100" fmla="*/ 247 w 497"/>
                <a:gd name="T101" fmla="*/ 10 h 221"/>
                <a:gd name="T102" fmla="*/ 266 w 497"/>
                <a:gd name="T103" fmla="*/ 4 h 221"/>
                <a:gd name="T104" fmla="*/ 193 w 497"/>
                <a:gd name="T105" fmla="*/ 10 h 221"/>
                <a:gd name="T106" fmla="*/ 210 w 497"/>
                <a:gd name="T107" fmla="*/ 0 h 221"/>
                <a:gd name="T108" fmla="*/ 193 w 497"/>
                <a:gd name="T109" fmla="*/ 10 h 221"/>
                <a:gd name="T110" fmla="*/ 220 w 497"/>
                <a:gd name="T111" fmla="*/ 9 h 221"/>
                <a:gd name="T112" fmla="*/ 238 w 497"/>
                <a:gd name="T113" fmla="*/ 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7" h="221">
                  <a:moveTo>
                    <a:pt x="489" y="221"/>
                  </a:moveTo>
                  <a:cubicBezTo>
                    <a:pt x="488" y="216"/>
                    <a:pt x="486" y="210"/>
                    <a:pt x="485" y="205"/>
                  </a:cubicBezTo>
                  <a:cubicBezTo>
                    <a:pt x="493" y="202"/>
                    <a:pt x="493" y="202"/>
                    <a:pt x="493" y="202"/>
                  </a:cubicBezTo>
                  <a:cubicBezTo>
                    <a:pt x="495" y="208"/>
                    <a:pt x="496" y="214"/>
                    <a:pt x="497" y="219"/>
                  </a:cubicBezTo>
                  <a:lnTo>
                    <a:pt x="489" y="221"/>
                  </a:lnTo>
                  <a:close/>
                  <a:moveTo>
                    <a:pt x="481" y="195"/>
                  </a:moveTo>
                  <a:cubicBezTo>
                    <a:pt x="480" y="190"/>
                    <a:pt x="478" y="184"/>
                    <a:pt x="475" y="179"/>
                  </a:cubicBezTo>
                  <a:cubicBezTo>
                    <a:pt x="483" y="176"/>
                    <a:pt x="483" y="176"/>
                    <a:pt x="483" y="176"/>
                  </a:cubicBezTo>
                  <a:cubicBezTo>
                    <a:pt x="486" y="181"/>
                    <a:pt x="488" y="187"/>
                    <a:pt x="490" y="192"/>
                  </a:cubicBezTo>
                  <a:lnTo>
                    <a:pt x="481" y="195"/>
                  </a:lnTo>
                  <a:close/>
                  <a:moveTo>
                    <a:pt x="471" y="170"/>
                  </a:moveTo>
                  <a:cubicBezTo>
                    <a:pt x="469" y="165"/>
                    <a:pt x="467" y="160"/>
                    <a:pt x="464" y="155"/>
                  </a:cubicBezTo>
                  <a:cubicBezTo>
                    <a:pt x="471" y="151"/>
                    <a:pt x="471" y="151"/>
                    <a:pt x="471" y="151"/>
                  </a:cubicBezTo>
                  <a:cubicBezTo>
                    <a:pt x="474" y="156"/>
                    <a:pt x="477" y="161"/>
                    <a:pt x="479" y="166"/>
                  </a:cubicBezTo>
                  <a:lnTo>
                    <a:pt x="471" y="170"/>
                  </a:lnTo>
                  <a:close/>
                  <a:moveTo>
                    <a:pt x="459" y="146"/>
                  </a:moveTo>
                  <a:cubicBezTo>
                    <a:pt x="456" y="141"/>
                    <a:pt x="453" y="136"/>
                    <a:pt x="450" y="132"/>
                  </a:cubicBezTo>
                  <a:cubicBezTo>
                    <a:pt x="457" y="127"/>
                    <a:pt x="457" y="127"/>
                    <a:pt x="457" y="127"/>
                  </a:cubicBezTo>
                  <a:cubicBezTo>
                    <a:pt x="460" y="132"/>
                    <a:pt x="463" y="137"/>
                    <a:pt x="466" y="142"/>
                  </a:cubicBezTo>
                  <a:lnTo>
                    <a:pt x="459" y="146"/>
                  </a:lnTo>
                  <a:close/>
                  <a:moveTo>
                    <a:pt x="444" y="123"/>
                  </a:moveTo>
                  <a:cubicBezTo>
                    <a:pt x="441" y="119"/>
                    <a:pt x="437" y="114"/>
                    <a:pt x="434" y="110"/>
                  </a:cubicBezTo>
                  <a:cubicBezTo>
                    <a:pt x="440" y="104"/>
                    <a:pt x="440" y="104"/>
                    <a:pt x="440" y="104"/>
                  </a:cubicBezTo>
                  <a:cubicBezTo>
                    <a:pt x="444" y="109"/>
                    <a:pt x="448" y="114"/>
                    <a:pt x="451" y="118"/>
                  </a:cubicBezTo>
                  <a:lnTo>
                    <a:pt x="444" y="123"/>
                  </a:lnTo>
                  <a:close/>
                  <a:moveTo>
                    <a:pt x="7" y="110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4" y="100"/>
                    <a:pt x="8" y="95"/>
                    <a:pt x="12" y="91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4" y="101"/>
                    <a:pt x="11" y="105"/>
                    <a:pt x="7" y="110"/>
                  </a:cubicBezTo>
                  <a:close/>
                  <a:moveTo>
                    <a:pt x="427" y="102"/>
                  </a:moveTo>
                  <a:cubicBezTo>
                    <a:pt x="423" y="98"/>
                    <a:pt x="420" y="94"/>
                    <a:pt x="416" y="90"/>
                  </a:cubicBezTo>
                  <a:cubicBezTo>
                    <a:pt x="422" y="84"/>
                    <a:pt x="422" y="84"/>
                    <a:pt x="422" y="84"/>
                  </a:cubicBezTo>
                  <a:cubicBezTo>
                    <a:pt x="426" y="88"/>
                    <a:pt x="430" y="92"/>
                    <a:pt x="434" y="96"/>
                  </a:cubicBezTo>
                  <a:lnTo>
                    <a:pt x="427" y="102"/>
                  </a:lnTo>
                  <a:close/>
                  <a:moveTo>
                    <a:pt x="25" y="90"/>
                  </a:moveTo>
                  <a:cubicBezTo>
                    <a:pt x="19" y="83"/>
                    <a:pt x="19" y="83"/>
                    <a:pt x="19" y="83"/>
                  </a:cubicBezTo>
                  <a:cubicBezTo>
                    <a:pt x="23" y="79"/>
                    <a:pt x="28" y="75"/>
                    <a:pt x="32" y="71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33" y="82"/>
                    <a:pt x="29" y="86"/>
                    <a:pt x="25" y="90"/>
                  </a:cubicBezTo>
                  <a:close/>
                  <a:moveTo>
                    <a:pt x="408" y="83"/>
                  </a:moveTo>
                  <a:cubicBezTo>
                    <a:pt x="404" y="79"/>
                    <a:pt x="400" y="75"/>
                    <a:pt x="396" y="72"/>
                  </a:cubicBezTo>
                  <a:cubicBezTo>
                    <a:pt x="401" y="65"/>
                    <a:pt x="401" y="65"/>
                    <a:pt x="401" y="65"/>
                  </a:cubicBezTo>
                  <a:cubicBezTo>
                    <a:pt x="406" y="69"/>
                    <a:pt x="410" y="73"/>
                    <a:pt x="414" y="76"/>
                  </a:cubicBezTo>
                  <a:lnTo>
                    <a:pt x="408" y="83"/>
                  </a:lnTo>
                  <a:close/>
                  <a:moveTo>
                    <a:pt x="45" y="71"/>
                  </a:moveTo>
                  <a:cubicBezTo>
                    <a:pt x="40" y="65"/>
                    <a:pt x="40" y="65"/>
                    <a:pt x="40" y="65"/>
                  </a:cubicBezTo>
                  <a:cubicBezTo>
                    <a:pt x="44" y="61"/>
                    <a:pt x="49" y="57"/>
                    <a:pt x="54" y="54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54" y="64"/>
                    <a:pt x="50" y="68"/>
                    <a:pt x="45" y="71"/>
                  </a:cubicBezTo>
                  <a:close/>
                  <a:moveTo>
                    <a:pt x="388" y="65"/>
                  </a:moveTo>
                  <a:cubicBezTo>
                    <a:pt x="383" y="62"/>
                    <a:pt x="378" y="59"/>
                    <a:pt x="374" y="55"/>
                  </a:cubicBezTo>
                  <a:cubicBezTo>
                    <a:pt x="379" y="48"/>
                    <a:pt x="379" y="48"/>
                    <a:pt x="379" y="48"/>
                  </a:cubicBezTo>
                  <a:cubicBezTo>
                    <a:pt x="383" y="52"/>
                    <a:pt x="388" y="55"/>
                    <a:pt x="393" y="58"/>
                  </a:cubicBezTo>
                  <a:lnTo>
                    <a:pt x="388" y="65"/>
                  </a:lnTo>
                  <a:close/>
                  <a:moveTo>
                    <a:pt x="67" y="55"/>
                  </a:moveTo>
                  <a:cubicBezTo>
                    <a:pt x="62" y="48"/>
                    <a:pt x="62" y="48"/>
                    <a:pt x="62" y="48"/>
                  </a:cubicBezTo>
                  <a:cubicBezTo>
                    <a:pt x="67" y="45"/>
                    <a:pt x="72" y="42"/>
                    <a:pt x="77" y="39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77" y="49"/>
                    <a:pt x="72" y="52"/>
                    <a:pt x="67" y="55"/>
                  </a:cubicBezTo>
                  <a:close/>
                  <a:moveTo>
                    <a:pt x="365" y="50"/>
                  </a:moveTo>
                  <a:cubicBezTo>
                    <a:pt x="360" y="47"/>
                    <a:pt x="356" y="44"/>
                    <a:pt x="351" y="42"/>
                  </a:cubicBezTo>
                  <a:cubicBezTo>
                    <a:pt x="355" y="34"/>
                    <a:pt x="355" y="34"/>
                    <a:pt x="355" y="34"/>
                  </a:cubicBezTo>
                  <a:cubicBezTo>
                    <a:pt x="360" y="37"/>
                    <a:pt x="365" y="40"/>
                    <a:pt x="370" y="43"/>
                  </a:cubicBezTo>
                  <a:lnTo>
                    <a:pt x="365" y="50"/>
                  </a:lnTo>
                  <a:close/>
                  <a:moveTo>
                    <a:pt x="90" y="41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91" y="31"/>
                    <a:pt x="97" y="28"/>
                    <a:pt x="102" y="26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0" y="36"/>
                    <a:pt x="95" y="39"/>
                    <a:pt x="90" y="41"/>
                  </a:cubicBezTo>
                  <a:close/>
                  <a:moveTo>
                    <a:pt x="342" y="37"/>
                  </a:moveTo>
                  <a:cubicBezTo>
                    <a:pt x="336" y="34"/>
                    <a:pt x="331" y="32"/>
                    <a:pt x="326" y="30"/>
                  </a:cubicBezTo>
                  <a:cubicBezTo>
                    <a:pt x="329" y="22"/>
                    <a:pt x="329" y="22"/>
                    <a:pt x="329" y="22"/>
                  </a:cubicBezTo>
                  <a:cubicBezTo>
                    <a:pt x="335" y="24"/>
                    <a:pt x="340" y="27"/>
                    <a:pt x="345" y="29"/>
                  </a:cubicBezTo>
                  <a:lnTo>
                    <a:pt x="342" y="37"/>
                  </a:lnTo>
                  <a:close/>
                  <a:moveTo>
                    <a:pt x="115" y="30"/>
                  </a:moveTo>
                  <a:cubicBezTo>
                    <a:pt x="112" y="22"/>
                    <a:pt x="112" y="22"/>
                    <a:pt x="112" y="22"/>
                  </a:cubicBezTo>
                  <a:cubicBezTo>
                    <a:pt x="117" y="20"/>
                    <a:pt x="122" y="18"/>
                    <a:pt x="128" y="16"/>
                  </a:cubicBezTo>
                  <a:cubicBezTo>
                    <a:pt x="131" y="24"/>
                    <a:pt x="131" y="24"/>
                    <a:pt x="131" y="24"/>
                  </a:cubicBezTo>
                  <a:cubicBezTo>
                    <a:pt x="125" y="26"/>
                    <a:pt x="120" y="28"/>
                    <a:pt x="115" y="30"/>
                  </a:cubicBezTo>
                  <a:close/>
                  <a:moveTo>
                    <a:pt x="317" y="26"/>
                  </a:moveTo>
                  <a:cubicBezTo>
                    <a:pt x="311" y="24"/>
                    <a:pt x="306" y="22"/>
                    <a:pt x="301" y="21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9" y="14"/>
                    <a:pt x="314" y="16"/>
                    <a:pt x="320" y="18"/>
                  </a:cubicBezTo>
                  <a:lnTo>
                    <a:pt x="317" y="26"/>
                  </a:lnTo>
                  <a:close/>
                  <a:moveTo>
                    <a:pt x="140" y="21"/>
                  </a:moveTo>
                  <a:cubicBezTo>
                    <a:pt x="138" y="12"/>
                    <a:pt x="138" y="12"/>
                    <a:pt x="138" y="12"/>
                  </a:cubicBezTo>
                  <a:cubicBezTo>
                    <a:pt x="143" y="11"/>
                    <a:pt x="149" y="9"/>
                    <a:pt x="155" y="8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1" y="18"/>
                    <a:pt x="146" y="19"/>
                    <a:pt x="140" y="21"/>
                  </a:cubicBezTo>
                  <a:close/>
                  <a:moveTo>
                    <a:pt x="291" y="18"/>
                  </a:moveTo>
                  <a:cubicBezTo>
                    <a:pt x="285" y="17"/>
                    <a:pt x="280" y="15"/>
                    <a:pt x="274" y="14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82" y="7"/>
                    <a:pt x="287" y="8"/>
                    <a:pt x="293" y="10"/>
                  </a:cubicBezTo>
                  <a:lnTo>
                    <a:pt x="291" y="18"/>
                  </a:lnTo>
                  <a:close/>
                  <a:moveTo>
                    <a:pt x="167" y="14"/>
                  </a:moveTo>
                  <a:cubicBezTo>
                    <a:pt x="165" y="6"/>
                    <a:pt x="165" y="6"/>
                    <a:pt x="165" y="6"/>
                  </a:cubicBezTo>
                  <a:cubicBezTo>
                    <a:pt x="171" y="5"/>
                    <a:pt x="176" y="4"/>
                    <a:pt x="182" y="3"/>
                  </a:cubicBezTo>
                  <a:cubicBezTo>
                    <a:pt x="183" y="11"/>
                    <a:pt x="183" y="11"/>
                    <a:pt x="183" y="11"/>
                  </a:cubicBezTo>
                  <a:cubicBezTo>
                    <a:pt x="178" y="12"/>
                    <a:pt x="172" y="13"/>
                    <a:pt x="167" y="14"/>
                  </a:cubicBezTo>
                  <a:close/>
                  <a:moveTo>
                    <a:pt x="264" y="12"/>
                  </a:moveTo>
                  <a:cubicBezTo>
                    <a:pt x="259" y="12"/>
                    <a:pt x="253" y="11"/>
                    <a:pt x="247" y="10"/>
                  </a:cubicBezTo>
                  <a:cubicBezTo>
                    <a:pt x="248" y="2"/>
                    <a:pt x="248" y="2"/>
                    <a:pt x="248" y="2"/>
                  </a:cubicBezTo>
                  <a:cubicBezTo>
                    <a:pt x="254" y="2"/>
                    <a:pt x="260" y="3"/>
                    <a:pt x="266" y="4"/>
                  </a:cubicBezTo>
                  <a:lnTo>
                    <a:pt x="264" y="12"/>
                  </a:lnTo>
                  <a:close/>
                  <a:moveTo>
                    <a:pt x="193" y="10"/>
                  </a:moveTo>
                  <a:cubicBezTo>
                    <a:pt x="193" y="2"/>
                    <a:pt x="193" y="2"/>
                    <a:pt x="193" y="2"/>
                  </a:cubicBezTo>
                  <a:cubicBezTo>
                    <a:pt x="198" y="1"/>
                    <a:pt x="204" y="1"/>
                    <a:pt x="210" y="0"/>
                  </a:cubicBezTo>
                  <a:cubicBezTo>
                    <a:pt x="210" y="9"/>
                    <a:pt x="210" y="9"/>
                    <a:pt x="210" y="9"/>
                  </a:cubicBezTo>
                  <a:cubicBezTo>
                    <a:pt x="205" y="9"/>
                    <a:pt x="199" y="10"/>
                    <a:pt x="193" y="10"/>
                  </a:cubicBezTo>
                  <a:close/>
                  <a:moveTo>
                    <a:pt x="237" y="9"/>
                  </a:moveTo>
                  <a:cubicBezTo>
                    <a:pt x="232" y="9"/>
                    <a:pt x="226" y="9"/>
                    <a:pt x="220" y="9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6" y="0"/>
                    <a:pt x="232" y="0"/>
                    <a:pt x="238" y="1"/>
                  </a:cubicBezTo>
                  <a:lnTo>
                    <a:pt x="237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89" name="Freeform 139"/>
            <p:cNvSpPr>
              <a:spLocks noEditPoints="1"/>
            </p:cNvSpPr>
            <p:nvPr userDrawn="1"/>
          </p:nvSpPr>
          <p:spPr bwMode="auto">
            <a:xfrm>
              <a:off x="9551988" y="4459288"/>
              <a:ext cx="1365250" cy="563563"/>
            </a:xfrm>
            <a:custGeom>
              <a:avLst/>
              <a:gdLst>
                <a:gd name="T0" fmla="*/ 349 w 364"/>
                <a:gd name="T1" fmla="*/ 134 h 150"/>
                <a:gd name="T2" fmla="*/ 364 w 364"/>
                <a:gd name="T3" fmla="*/ 147 h 150"/>
                <a:gd name="T4" fmla="*/ 345 w 364"/>
                <a:gd name="T5" fmla="*/ 125 h 150"/>
                <a:gd name="T6" fmla="*/ 343 w 364"/>
                <a:gd name="T7" fmla="*/ 106 h 150"/>
                <a:gd name="T8" fmla="*/ 345 w 364"/>
                <a:gd name="T9" fmla="*/ 125 h 150"/>
                <a:gd name="T10" fmla="*/ 320 w 364"/>
                <a:gd name="T11" fmla="*/ 89 h 150"/>
                <a:gd name="T12" fmla="*/ 337 w 364"/>
                <a:gd name="T13" fmla="*/ 98 h 150"/>
                <a:gd name="T14" fmla="*/ 313 w 364"/>
                <a:gd name="T15" fmla="*/ 82 h 150"/>
                <a:gd name="T16" fmla="*/ 307 w 364"/>
                <a:gd name="T17" fmla="*/ 63 h 150"/>
                <a:gd name="T18" fmla="*/ 313 w 364"/>
                <a:gd name="T19" fmla="*/ 82 h 150"/>
                <a:gd name="T20" fmla="*/ 281 w 364"/>
                <a:gd name="T21" fmla="*/ 52 h 150"/>
                <a:gd name="T22" fmla="*/ 300 w 364"/>
                <a:gd name="T23" fmla="*/ 56 h 150"/>
                <a:gd name="T24" fmla="*/ 5 w 364"/>
                <a:gd name="T25" fmla="*/ 60 h 150"/>
                <a:gd name="T26" fmla="*/ 14 w 364"/>
                <a:gd name="T27" fmla="*/ 43 h 150"/>
                <a:gd name="T28" fmla="*/ 5 w 364"/>
                <a:gd name="T29" fmla="*/ 60 h 150"/>
                <a:gd name="T30" fmla="*/ 258 w 364"/>
                <a:gd name="T31" fmla="*/ 38 h 150"/>
                <a:gd name="T32" fmla="*/ 277 w 364"/>
                <a:gd name="T33" fmla="*/ 39 h 150"/>
                <a:gd name="T34" fmla="*/ 27 w 364"/>
                <a:gd name="T35" fmla="*/ 44 h 150"/>
                <a:gd name="T36" fmla="*/ 38 w 364"/>
                <a:gd name="T37" fmla="*/ 28 h 150"/>
                <a:gd name="T38" fmla="*/ 27 w 364"/>
                <a:gd name="T39" fmla="*/ 44 h 150"/>
                <a:gd name="T40" fmla="*/ 234 w 364"/>
                <a:gd name="T41" fmla="*/ 26 h 150"/>
                <a:gd name="T42" fmla="*/ 253 w 364"/>
                <a:gd name="T43" fmla="*/ 25 h 150"/>
                <a:gd name="T44" fmla="*/ 51 w 364"/>
                <a:gd name="T45" fmla="*/ 31 h 150"/>
                <a:gd name="T46" fmla="*/ 63 w 364"/>
                <a:gd name="T47" fmla="*/ 16 h 150"/>
                <a:gd name="T48" fmla="*/ 51 w 364"/>
                <a:gd name="T49" fmla="*/ 31 h 150"/>
                <a:gd name="T50" fmla="*/ 208 w 364"/>
                <a:gd name="T51" fmla="*/ 17 h 150"/>
                <a:gd name="T52" fmla="*/ 227 w 364"/>
                <a:gd name="T53" fmla="*/ 14 h 150"/>
                <a:gd name="T54" fmla="*/ 76 w 364"/>
                <a:gd name="T55" fmla="*/ 21 h 150"/>
                <a:gd name="T56" fmla="*/ 90 w 364"/>
                <a:gd name="T57" fmla="*/ 8 h 150"/>
                <a:gd name="T58" fmla="*/ 76 w 364"/>
                <a:gd name="T59" fmla="*/ 21 h 150"/>
                <a:gd name="T60" fmla="*/ 182 w 364"/>
                <a:gd name="T61" fmla="*/ 11 h 150"/>
                <a:gd name="T62" fmla="*/ 201 w 364"/>
                <a:gd name="T63" fmla="*/ 6 h 150"/>
                <a:gd name="T64" fmla="*/ 102 w 364"/>
                <a:gd name="T65" fmla="*/ 14 h 150"/>
                <a:gd name="T66" fmla="*/ 117 w 364"/>
                <a:gd name="T67" fmla="*/ 2 h 150"/>
                <a:gd name="T68" fmla="*/ 102 w 364"/>
                <a:gd name="T69" fmla="*/ 14 h 150"/>
                <a:gd name="T70" fmla="*/ 155 w 364"/>
                <a:gd name="T71" fmla="*/ 9 h 150"/>
                <a:gd name="T72" fmla="*/ 173 w 364"/>
                <a:gd name="T73" fmla="*/ 1 h 150"/>
                <a:gd name="T74" fmla="*/ 128 w 364"/>
                <a:gd name="T75" fmla="*/ 10 h 150"/>
                <a:gd name="T76" fmla="*/ 145 w 364"/>
                <a:gd name="T77" fmla="*/ 0 h 150"/>
                <a:gd name="T78" fmla="*/ 128 w 364"/>
                <a:gd name="T79" fmla="*/ 1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4" h="150">
                  <a:moveTo>
                    <a:pt x="356" y="150"/>
                  </a:moveTo>
                  <a:cubicBezTo>
                    <a:pt x="354" y="145"/>
                    <a:pt x="352" y="139"/>
                    <a:pt x="349" y="134"/>
                  </a:cubicBezTo>
                  <a:cubicBezTo>
                    <a:pt x="357" y="131"/>
                    <a:pt x="357" y="131"/>
                    <a:pt x="357" y="131"/>
                  </a:cubicBezTo>
                  <a:cubicBezTo>
                    <a:pt x="360" y="136"/>
                    <a:pt x="362" y="141"/>
                    <a:pt x="364" y="147"/>
                  </a:cubicBezTo>
                  <a:lnTo>
                    <a:pt x="356" y="150"/>
                  </a:lnTo>
                  <a:close/>
                  <a:moveTo>
                    <a:pt x="345" y="125"/>
                  </a:moveTo>
                  <a:cubicBezTo>
                    <a:pt x="342" y="121"/>
                    <a:pt x="339" y="116"/>
                    <a:pt x="336" y="111"/>
                  </a:cubicBezTo>
                  <a:cubicBezTo>
                    <a:pt x="343" y="106"/>
                    <a:pt x="343" y="106"/>
                    <a:pt x="343" y="106"/>
                  </a:cubicBezTo>
                  <a:cubicBezTo>
                    <a:pt x="346" y="111"/>
                    <a:pt x="349" y="116"/>
                    <a:pt x="352" y="121"/>
                  </a:cubicBezTo>
                  <a:lnTo>
                    <a:pt x="345" y="125"/>
                  </a:lnTo>
                  <a:close/>
                  <a:moveTo>
                    <a:pt x="330" y="103"/>
                  </a:moveTo>
                  <a:cubicBezTo>
                    <a:pt x="327" y="98"/>
                    <a:pt x="324" y="94"/>
                    <a:pt x="320" y="89"/>
                  </a:cubicBezTo>
                  <a:cubicBezTo>
                    <a:pt x="327" y="84"/>
                    <a:pt x="327" y="84"/>
                    <a:pt x="327" y="84"/>
                  </a:cubicBezTo>
                  <a:cubicBezTo>
                    <a:pt x="330" y="88"/>
                    <a:pt x="334" y="93"/>
                    <a:pt x="337" y="98"/>
                  </a:cubicBezTo>
                  <a:lnTo>
                    <a:pt x="330" y="103"/>
                  </a:lnTo>
                  <a:close/>
                  <a:moveTo>
                    <a:pt x="313" y="82"/>
                  </a:moveTo>
                  <a:cubicBezTo>
                    <a:pt x="310" y="77"/>
                    <a:pt x="306" y="73"/>
                    <a:pt x="302" y="70"/>
                  </a:cubicBezTo>
                  <a:cubicBezTo>
                    <a:pt x="307" y="63"/>
                    <a:pt x="307" y="63"/>
                    <a:pt x="307" y="63"/>
                  </a:cubicBezTo>
                  <a:cubicBezTo>
                    <a:pt x="312" y="67"/>
                    <a:pt x="316" y="71"/>
                    <a:pt x="320" y="76"/>
                  </a:cubicBezTo>
                  <a:lnTo>
                    <a:pt x="313" y="82"/>
                  </a:lnTo>
                  <a:close/>
                  <a:moveTo>
                    <a:pt x="294" y="63"/>
                  </a:moveTo>
                  <a:cubicBezTo>
                    <a:pt x="290" y="59"/>
                    <a:pt x="285" y="56"/>
                    <a:pt x="281" y="52"/>
                  </a:cubicBezTo>
                  <a:cubicBezTo>
                    <a:pt x="286" y="45"/>
                    <a:pt x="286" y="45"/>
                    <a:pt x="286" y="45"/>
                  </a:cubicBezTo>
                  <a:cubicBezTo>
                    <a:pt x="291" y="49"/>
                    <a:pt x="295" y="52"/>
                    <a:pt x="300" y="56"/>
                  </a:cubicBezTo>
                  <a:lnTo>
                    <a:pt x="294" y="63"/>
                  </a:lnTo>
                  <a:close/>
                  <a:moveTo>
                    <a:pt x="5" y="6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4" y="50"/>
                    <a:pt x="9" y="46"/>
                    <a:pt x="14" y="43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4" y="53"/>
                    <a:pt x="10" y="57"/>
                    <a:pt x="5" y="60"/>
                  </a:cubicBezTo>
                  <a:close/>
                  <a:moveTo>
                    <a:pt x="273" y="46"/>
                  </a:moveTo>
                  <a:cubicBezTo>
                    <a:pt x="268" y="43"/>
                    <a:pt x="263" y="40"/>
                    <a:pt x="258" y="38"/>
                  </a:cubicBezTo>
                  <a:cubicBezTo>
                    <a:pt x="262" y="30"/>
                    <a:pt x="262" y="30"/>
                    <a:pt x="262" y="30"/>
                  </a:cubicBezTo>
                  <a:cubicBezTo>
                    <a:pt x="268" y="33"/>
                    <a:pt x="273" y="36"/>
                    <a:pt x="277" y="39"/>
                  </a:cubicBezTo>
                  <a:lnTo>
                    <a:pt x="273" y="46"/>
                  </a:lnTo>
                  <a:close/>
                  <a:moveTo>
                    <a:pt x="27" y="44"/>
                  </a:moveTo>
                  <a:cubicBezTo>
                    <a:pt x="22" y="37"/>
                    <a:pt x="22" y="37"/>
                    <a:pt x="22" y="37"/>
                  </a:cubicBezTo>
                  <a:cubicBezTo>
                    <a:pt x="27" y="34"/>
                    <a:pt x="32" y="31"/>
                    <a:pt x="38" y="28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37" y="38"/>
                    <a:pt x="32" y="41"/>
                    <a:pt x="27" y="44"/>
                  </a:cubicBezTo>
                  <a:close/>
                  <a:moveTo>
                    <a:pt x="249" y="33"/>
                  </a:moveTo>
                  <a:cubicBezTo>
                    <a:pt x="244" y="30"/>
                    <a:pt x="239" y="28"/>
                    <a:pt x="234" y="26"/>
                  </a:cubicBezTo>
                  <a:cubicBezTo>
                    <a:pt x="237" y="18"/>
                    <a:pt x="237" y="18"/>
                    <a:pt x="237" y="18"/>
                  </a:cubicBezTo>
                  <a:cubicBezTo>
                    <a:pt x="243" y="20"/>
                    <a:pt x="248" y="22"/>
                    <a:pt x="253" y="25"/>
                  </a:cubicBezTo>
                  <a:lnTo>
                    <a:pt x="249" y="33"/>
                  </a:lnTo>
                  <a:close/>
                  <a:moveTo>
                    <a:pt x="51" y="31"/>
                  </a:moveTo>
                  <a:cubicBezTo>
                    <a:pt x="47" y="23"/>
                    <a:pt x="47" y="23"/>
                    <a:pt x="47" y="23"/>
                  </a:cubicBezTo>
                  <a:cubicBezTo>
                    <a:pt x="52" y="21"/>
                    <a:pt x="57" y="18"/>
                    <a:pt x="63" y="16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61" y="26"/>
                    <a:pt x="56" y="29"/>
                    <a:pt x="51" y="31"/>
                  </a:cubicBezTo>
                  <a:close/>
                  <a:moveTo>
                    <a:pt x="225" y="22"/>
                  </a:moveTo>
                  <a:cubicBezTo>
                    <a:pt x="219" y="20"/>
                    <a:pt x="214" y="18"/>
                    <a:pt x="208" y="17"/>
                  </a:cubicBezTo>
                  <a:cubicBezTo>
                    <a:pt x="211" y="9"/>
                    <a:pt x="211" y="9"/>
                    <a:pt x="211" y="9"/>
                  </a:cubicBezTo>
                  <a:cubicBezTo>
                    <a:pt x="216" y="10"/>
                    <a:pt x="222" y="12"/>
                    <a:pt x="227" y="14"/>
                  </a:cubicBezTo>
                  <a:lnTo>
                    <a:pt x="225" y="22"/>
                  </a:lnTo>
                  <a:close/>
                  <a:moveTo>
                    <a:pt x="76" y="21"/>
                  </a:moveTo>
                  <a:cubicBezTo>
                    <a:pt x="73" y="13"/>
                    <a:pt x="73" y="13"/>
                    <a:pt x="73" y="13"/>
                  </a:cubicBezTo>
                  <a:cubicBezTo>
                    <a:pt x="78" y="11"/>
                    <a:pt x="84" y="9"/>
                    <a:pt x="90" y="8"/>
                  </a:cubicBezTo>
                  <a:cubicBezTo>
                    <a:pt x="92" y="16"/>
                    <a:pt x="92" y="16"/>
                    <a:pt x="92" y="16"/>
                  </a:cubicBezTo>
                  <a:cubicBezTo>
                    <a:pt x="86" y="17"/>
                    <a:pt x="81" y="19"/>
                    <a:pt x="76" y="21"/>
                  </a:cubicBezTo>
                  <a:close/>
                  <a:moveTo>
                    <a:pt x="199" y="14"/>
                  </a:moveTo>
                  <a:cubicBezTo>
                    <a:pt x="193" y="13"/>
                    <a:pt x="188" y="12"/>
                    <a:pt x="182" y="11"/>
                  </a:cubicBezTo>
                  <a:cubicBezTo>
                    <a:pt x="183" y="3"/>
                    <a:pt x="183" y="3"/>
                    <a:pt x="183" y="3"/>
                  </a:cubicBezTo>
                  <a:cubicBezTo>
                    <a:pt x="189" y="4"/>
                    <a:pt x="195" y="5"/>
                    <a:pt x="201" y="6"/>
                  </a:cubicBezTo>
                  <a:lnTo>
                    <a:pt x="199" y="14"/>
                  </a:lnTo>
                  <a:close/>
                  <a:moveTo>
                    <a:pt x="102" y="14"/>
                  </a:moveTo>
                  <a:cubicBezTo>
                    <a:pt x="100" y="5"/>
                    <a:pt x="100" y="5"/>
                    <a:pt x="100" y="5"/>
                  </a:cubicBezTo>
                  <a:cubicBezTo>
                    <a:pt x="105" y="4"/>
                    <a:pt x="111" y="3"/>
                    <a:pt x="117" y="2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3" y="11"/>
                    <a:pt x="107" y="12"/>
                    <a:pt x="102" y="14"/>
                  </a:cubicBezTo>
                  <a:close/>
                  <a:moveTo>
                    <a:pt x="172" y="10"/>
                  </a:moveTo>
                  <a:cubicBezTo>
                    <a:pt x="166" y="9"/>
                    <a:pt x="161" y="9"/>
                    <a:pt x="155" y="9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61" y="0"/>
                    <a:pt x="167" y="1"/>
                    <a:pt x="173" y="1"/>
                  </a:cubicBezTo>
                  <a:lnTo>
                    <a:pt x="172" y="10"/>
                  </a:lnTo>
                  <a:close/>
                  <a:moveTo>
                    <a:pt x="128" y="10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33" y="0"/>
                    <a:pt x="139" y="0"/>
                    <a:pt x="145" y="0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39" y="9"/>
                    <a:pt x="134" y="9"/>
                    <a:pt x="12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90" name="Freeform 140"/>
            <p:cNvSpPr>
              <a:spLocks noEditPoints="1"/>
            </p:cNvSpPr>
            <p:nvPr userDrawn="1"/>
          </p:nvSpPr>
          <p:spPr bwMode="auto">
            <a:xfrm>
              <a:off x="9840913" y="4670426"/>
              <a:ext cx="930275" cy="573088"/>
            </a:xfrm>
            <a:custGeom>
              <a:avLst/>
              <a:gdLst>
                <a:gd name="T0" fmla="*/ 240 w 248"/>
                <a:gd name="T1" fmla="*/ 153 h 153"/>
                <a:gd name="T2" fmla="*/ 237 w 248"/>
                <a:gd name="T3" fmla="*/ 136 h 153"/>
                <a:gd name="T4" fmla="*/ 245 w 248"/>
                <a:gd name="T5" fmla="*/ 134 h 153"/>
                <a:gd name="T6" fmla="*/ 248 w 248"/>
                <a:gd name="T7" fmla="*/ 151 h 153"/>
                <a:gd name="T8" fmla="*/ 240 w 248"/>
                <a:gd name="T9" fmla="*/ 153 h 153"/>
                <a:gd name="T10" fmla="*/ 234 w 248"/>
                <a:gd name="T11" fmla="*/ 126 h 153"/>
                <a:gd name="T12" fmla="*/ 228 w 248"/>
                <a:gd name="T13" fmla="*/ 111 h 153"/>
                <a:gd name="T14" fmla="*/ 236 w 248"/>
                <a:gd name="T15" fmla="*/ 107 h 153"/>
                <a:gd name="T16" fmla="*/ 242 w 248"/>
                <a:gd name="T17" fmla="*/ 124 h 153"/>
                <a:gd name="T18" fmla="*/ 234 w 248"/>
                <a:gd name="T19" fmla="*/ 126 h 153"/>
                <a:gd name="T20" fmla="*/ 224 w 248"/>
                <a:gd name="T21" fmla="*/ 102 h 153"/>
                <a:gd name="T22" fmla="*/ 216 w 248"/>
                <a:gd name="T23" fmla="*/ 87 h 153"/>
                <a:gd name="T24" fmla="*/ 223 w 248"/>
                <a:gd name="T25" fmla="*/ 82 h 153"/>
                <a:gd name="T26" fmla="*/ 232 w 248"/>
                <a:gd name="T27" fmla="*/ 98 h 153"/>
                <a:gd name="T28" fmla="*/ 224 w 248"/>
                <a:gd name="T29" fmla="*/ 102 h 153"/>
                <a:gd name="T30" fmla="*/ 210 w 248"/>
                <a:gd name="T31" fmla="*/ 79 h 153"/>
                <a:gd name="T32" fmla="*/ 200 w 248"/>
                <a:gd name="T33" fmla="*/ 65 h 153"/>
                <a:gd name="T34" fmla="*/ 206 w 248"/>
                <a:gd name="T35" fmla="*/ 60 h 153"/>
                <a:gd name="T36" fmla="*/ 217 w 248"/>
                <a:gd name="T37" fmla="*/ 74 h 153"/>
                <a:gd name="T38" fmla="*/ 210 w 248"/>
                <a:gd name="T39" fmla="*/ 79 h 153"/>
                <a:gd name="T40" fmla="*/ 193 w 248"/>
                <a:gd name="T41" fmla="*/ 58 h 153"/>
                <a:gd name="T42" fmla="*/ 180 w 248"/>
                <a:gd name="T43" fmla="*/ 47 h 153"/>
                <a:gd name="T44" fmla="*/ 186 w 248"/>
                <a:gd name="T45" fmla="*/ 40 h 153"/>
                <a:gd name="T46" fmla="*/ 199 w 248"/>
                <a:gd name="T47" fmla="*/ 52 h 153"/>
                <a:gd name="T48" fmla="*/ 193 w 248"/>
                <a:gd name="T49" fmla="*/ 58 h 153"/>
                <a:gd name="T50" fmla="*/ 173 w 248"/>
                <a:gd name="T51" fmla="*/ 41 h 153"/>
                <a:gd name="T52" fmla="*/ 159 w 248"/>
                <a:gd name="T53" fmla="*/ 31 h 153"/>
                <a:gd name="T54" fmla="*/ 163 w 248"/>
                <a:gd name="T55" fmla="*/ 24 h 153"/>
                <a:gd name="T56" fmla="*/ 178 w 248"/>
                <a:gd name="T57" fmla="*/ 34 h 153"/>
                <a:gd name="T58" fmla="*/ 173 w 248"/>
                <a:gd name="T59" fmla="*/ 41 h 153"/>
                <a:gd name="T60" fmla="*/ 150 w 248"/>
                <a:gd name="T61" fmla="*/ 27 h 153"/>
                <a:gd name="T62" fmla="*/ 134 w 248"/>
                <a:gd name="T63" fmla="*/ 20 h 153"/>
                <a:gd name="T64" fmla="*/ 138 w 248"/>
                <a:gd name="T65" fmla="*/ 12 h 153"/>
                <a:gd name="T66" fmla="*/ 154 w 248"/>
                <a:gd name="T67" fmla="*/ 19 h 153"/>
                <a:gd name="T68" fmla="*/ 150 w 248"/>
                <a:gd name="T69" fmla="*/ 27 h 153"/>
                <a:gd name="T70" fmla="*/ 4 w 248"/>
                <a:gd name="T71" fmla="*/ 23 h 153"/>
                <a:gd name="T72" fmla="*/ 0 w 248"/>
                <a:gd name="T73" fmla="*/ 16 h 153"/>
                <a:gd name="T74" fmla="*/ 17 w 248"/>
                <a:gd name="T75" fmla="*/ 9 h 153"/>
                <a:gd name="T76" fmla="*/ 19 w 248"/>
                <a:gd name="T77" fmla="*/ 17 h 153"/>
                <a:gd name="T78" fmla="*/ 4 w 248"/>
                <a:gd name="T79" fmla="*/ 23 h 153"/>
                <a:gd name="T80" fmla="*/ 125 w 248"/>
                <a:gd name="T81" fmla="*/ 16 h 153"/>
                <a:gd name="T82" fmla="*/ 109 w 248"/>
                <a:gd name="T83" fmla="*/ 12 h 153"/>
                <a:gd name="T84" fmla="*/ 111 w 248"/>
                <a:gd name="T85" fmla="*/ 4 h 153"/>
                <a:gd name="T86" fmla="*/ 128 w 248"/>
                <a:gd name="T87" fmla="*/ 8 h 153"/>
                <a:gd name="T88" fmla="*/ 125 w 248"/>
                <a:gd name="T89" fmla="*/ 16 h 153"/>
                <a:gd name="T90" fmla="*/ 29 w 248"/>
                <a:gd name="T91" fmla="*/ 14 h 153"/>
                <a:gd name="T92" fmla="*/ 27 w 248"/>
                <a:gd name="T93" fmla="*/ 6 h 153"/>
                <a:gd name="T94" fmla="*/ 44 w 248"/>
                <a:gd name="T95" fmla="*/ 2 h 153"/>
                <a:gd name="T96" fmla="*/ 45 w 248"/>
                <a:gd name="T97" fmla="*/ 11 h 153"/>
                <a:gd name="T98" fmla="*/ 29 w 248"/>
                <a:gd name="T99" fmla="*/ 14 h 153"/>
                <a:gd name="T100" fmla="*/ 99 w 248"/>
                <a:gd name="T101" fmla="*/ 10 h 153"/>
                <a:gd name="T102" fmla="*/ 82 w 248"/>
                <a:gd name="T103" fmla="*/ 9 h 153"/>
                <a:gd name="T104" fmla="*/ 83 w 248"/>
                <a:gd name="T105" fmla="*/ 0 h 153"/>
                <a:gd name="T106" fmla="*/ 100 w 248"/>
                <a:gd name="T107" fmla="*/ 2 h 153"/>
                <a:gd name="T108" fmla="*/ 99 w 248"/>
                <a:gd name="T109" fmla="*/ 10 h 153"/>
                <a:gd name="T110" fmla="*/ 55 w 248"/>
                <a:gd name="T111" fmla="*/ 9 h 153"/>
                <a:gd name="T112" fmla="*/ 54 w 248"/>
                <a:gd name="T113" fmla="*/ 1 h 153"/>
                <a:gd name="T114" fmla="*/ 72 w 248"/>
                <a:gd name="T115" fmla="*/ 0 h 153"/>
                <a:gd name="T116" fmla="*/ 72 w 248"/>
                <a:gd name="T117" fmla="*/ 8 h 153"/>
                <a:gd name="T118" fmla="*/ 55 w 248"/>
                <a:gd name="T119" fmla="*/ 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8" h="153">
                  <a:moveTo>
                    <a:pt x="240" y="153"/>
                  </a:moveTo>
                  <a:cubicBezTo>
                    <a:pt x="239" y="147"/>
                    <a:pt x="238" y="142"/>
                    <a:pt x="237" y="136"/>
                  </a:cubicBezTo>
                  <a:cubicBezTo>
                    <a:pt x="245" y="134"/>
                    <a:pt x="245" y="134"/>
                    <a:pt x="245" y="134"/>
                  </a:cubicBezTo>
                  <a:cubicBezTo>
                    <a:pt x="246" y="140"/>
                    <a:pt x="247" y="146"/>
                    <a:pt x="248" y="151"/>
                  </a:cubicBezTo>
                  <a:lnTo>
                    <a:pt x="240" y="153"/>
                  </a:lnTo>
                  <a:close/>
                  <a:moveTo>
                    <a:pt x="234" y="126"/>
                  </a:moveTo>
                  <a:cubicBezTo>
                    <a:pt x="232" y="121"/>
                    <a:pt x="230" y="116"/>
                    <a:pt x="228" y="111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38" y="113"/>
                    <a:pt x="240" y="118"/>
                    <a:pt x="242" y="124"/>
                  </a:cubicBezTo>
                  <a:lnTo>
                    <a:pt x="234" y="126"/>
                  </a:lnTo>
                  <a:close/>
                  <a:moveTo>
                    <a:pt x="224" y="102"/>
                  </a:moveTo>
                  <a:cubicBezTo>
                    <a:pt x="221" y="97"/>
                    <a:pt x="219" y="92"/>
                    <a:pt x="216" y="87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6" y="87"/>
                    <a:pt x="229" y="92"/>
                    <a:pt x="232" y="98"/>
                  </a:cubicBezTo>
                  <a:lnTo>
                    <a:pt x="224" y="102"/>
                  </a:lnTo>
                  <a:close/>
                  <a:moveTo>
                    <a:pt x="210" y="79"/>
                  </a:moveTo>
                  <a:cubicBezTo>
                    <a:pt x="207" y="74"/>
                    <a:pt x="203" y="70"/>
                    <a:pt x="200" y="65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210" y="64"/>
                    <a:pt x="214" y="69"/>
                    <a:pt x="217" y="74"/>
                  </a:cubicBezTo>
                  <a:lnTo>
                    <a:pt x="210" y="79"/>
                  </a:lnTo>
                  <a:close/>
                  <a:moveTo>
                    <a:pt x="193" y="58"/>
                  </a:moveTo>
                  <a:cubicBezTo>
                    <a:pt x="189" y="54"/>
                    <a:pt x="185" y="50"/>
                    <a:pt x="180" y="47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90" y="44"/>
                    <a:pt x="195" y="48"/>
                    <a:pt x="199" y="52"/>
                  </a:cubicBezTo>
                  <a:lnTo>
                    <a:pt x="193" y="58"/>
                  </a:lnTo>
                  <a:close/>
                  <a:moveTo>
                    <a:pt x="173" y="41"/>
                  </a:moveTo>
                  <a:cubicBezTo>
                    <a:pt x="168" y="37"/>
                    <a:pt x="163" y="34"/>
                    <a:pt x="159" y="31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8" y="27"/>
                    <a:pt x="173" y="30"/>
                    <a:pt x="178" y="34"/>
                  </a:cubicBezTo>
                  <a:lnTo>
                    <a:pt x="173" y="41"/>
                  </a:lnTo>
                  <a:close/>
                  <a:moveTo>
                    <a:pt x="150" y="27"/>
                  </a:moveTo>
                  <a:cubicBezTo>
                    <a:pt x="145" y="24"/>
                    <a:pt x="140" y="22"/>
                    <a:pt x="134" y="20"/>
                  </a:cubicBezTo>
                  <a:cubicBezTo>
                    <a:pt x="138" y="12"/>
                    <a:pt x="138" y="12"/>
                    <a:pt x="138" y="12"/>
                  </a:cubicBezTo>
                  <a:cubicBezTo>
                    <a:pt x="143" y="14"/>
                    <a:pt x="148" y="16"/>
                    <a:pt x="154" y="19"/>
                  </a:cubicBezTo>
                  <a:lnTo>
                    <a:pt x="150" y="27"/>
                  </a:lnTo>
                  <a:close/>
                  <a:moveTo>
                    <a:pt x="4" y="23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6" y="13"/>
                    <a:pt x="11" y="11"/>
                    <a:pt x="17" y="9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4" y="19"/>
                    <a:pt x="9" y="21"/>
                    <a:pt x="4" y="23"/>
                  </a:cubicBezTo>
                  <a:close/>
                  <a:moveTo>
                    <a:pt x="125" y="16"/>
                  </a:moveTo>
                  <a:cubicBezTo>
                    <a:pt x="120" y="15"/>
                    <a:pt x="114" y="13"/>
                    <a:pt x="109" y="12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6" y="5"/>
                    <a:pt x="122" y="6"/>
                    <a:pt x="128" y="8"/>
                  </a:cubicBezTo>
                  <a:lnTo>
                    <a:pt x="125" y="16"/>
                  </a:lnTo>
                  <a:close/>
                  <a:moveTo>
                    <a:pt x="29" y="14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32" y="4"/>
                    <a:pt x="38" y="3"/>
                    <a:pt x="44" y="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0" y="12"/>
                    <a:pt x="34" y="13"/>
                    <a:pt x="29" y="14"/>
                  </a:cubicBezTo>
                  <a:close/>
                  <a:moveTo>
                    <a:pt x="99" y="10"/>
                  </a:moveTo>
                  <a:cubicBezTo>
                    <a:pt x="93" y="9"/>
                    <a:pt x="88" y="9"/>
                    <a:pt x="82" y="9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8" y="0"/>
                    <a:pt x="94" y="1"/>
                    <a:pt x="100" y="2"/>
                  </a:cubicBezTo>
                  <a:lnTo>
                    <a:pt x="99" y="10"/>
                  </a:lnTo>
                  <a:close/>
                  <a:moveTo>
                    <a:pt x="55" y="9"/>
                  </a:moveTo>
                  <a:cubicBezTo>
                    <a:pt x="54" y="1"/>
                    <a:pt x="54" y="1"/>
                    <a:pt x="54" y="1"/>
                  </a:cubicBezTo>
                  <a:cubicBezTo>
                    <a:pt x="60" y="0"/>
                    <a:pt x="66" y="0"/>
                    <a:pt x="72" y="0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67" y="8"/>
                    <a:pt x="61" y="9"/>
                    <a:pt x="5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91" name="Freeform 141"/>
            <p:cNvSpPr>
              <a:spLocks noEditPoints="1"/>
            </p:cNvSpPr>
            <p:nvPr userDrawn="1"/>
          </p:nvSpPr>
          <p:spPr bwMode="auto">
            <a:xfrm>
              <a:off x="10110788" y="4265613"/>
              <a:ext cx="1062037" cy="1233488"/>
            </a:xfrm>
            <a:custGeom>
              <a:avLst/>
              <a:gdLst>
                <a:gd name="T0" fmla="*/ 273 w 283"/>
                <a:gd name="T1" fmla="*/ 328 h 329"/>
                <a:gd name="T2" fmla="*/ 282 w 283"/>
                <a:gd name="T3" fmla="*/ 311 h 329"/>
                <a:gd name="T4" fmla="*/ 283 w 283"/>
                <a:gd name="T5" fmla="*/ 301 h 329"/>
                <a:gd name="T6" fmla="*/ 277 w 283"/>
                <a:gd name="T7" fmla="*/ 284 h 329"/>
                <a:gd name="T8" fmla="*/ 283 w 283"/>
                <a:gd name="T9" fmla="*/ 284 h 329"/>
                <a:gd name="T10" fmla="*/ 276 w 283"/>
                <a:gd name="T11" fmla="*/ 273 h 329"/>
                <a:gd name="T12" fmla="*/ 282 w 283"/>
                <a:gd name="T13" fmla="*/ 256 h 329"/>
                <a:gd name="T14" fmla="*/ 276 w 283"/>
                <a:gd name="T15" fmla="*/ 273 h 329"/>
                <a:gd name="T16" fmla="*/ 271 w 283"/>
                <a:gd name="T17" fmla="*/ 230 h 329"/>
                <a:gd name="T18" fmla="*/ 281 w 283"/>
                <a:gd name="T19" fmla="*/ 246 h 329"/>
                <a:gd name="T20" fmla="*/ 269 w 283"/>
                <a:gd name="T21" fmla="*/ 220 h 329"/>
                <a:gd name="T22" fmla="*/ 271 w 283"/>
                <a:gd name="T23" fmla="*/ 201 h 329"/>
                <a:gd name="T24" fmla="*/ 269 w 283"/>
                <a:gd name="T25" fmla="*/ 220 h 329"/>
                <a:gd name="T26" fmla="*/ 255 w 283"/>
                <a:gd name="T27" fmla="*/ 178 h 329"/>
                <a:gd name="T28" fmla="*/ 268 w 283"/>
                <a:gd name="T29" fmla="*/ 191 h 329"/>
                <a:gd name="T30" fmla="*/ 251 w 283"/>
                <a:gd name="T31" fmla="*/ 168 h 329"/>
                <a:gd name="T32" fmla="*/ 250 w 283"/>
                <a:gd name="T33" fmla="*/ 150 h 329"/>
                <a:gd name="T34" fmla="*/ 251 w 283"/>
                <a:gd name="T35" fmla="*/ 168 h 329"/>
                <a:gd name="T36" fmla="*/ 230 w 283"/>
                <a:gd name="T37" fmla="*/ 130 h 329"/>
                <a:gd name="T38" fmla="*/ 245 w 283"/>
                <a:gd name="T39" fmla="*/ 141 h 329"/>
                <a:gd name="T40" fmla="*/ 224 w 283"/>
                <a:gd name="T41" fmla="*/ 122 h 329"/>
                <a:gd name="T42" fmla="*/ 219 w 283"/>
                <a:gd name="T43" fmla="*/ 104 h 329"/>
                <a:gd name="T44" fmla="*/ 224 w 283"/>
                <a:gd name="T45" fmla="*/ 122 h 329"/>
                <a:gd name="T46" fmla="*/ 195 w 283"/>
                <a:gd name="T47" fmla="*/ 88 h 329"/>
                <a:gd name="T48" fmla="*/ 212 w 283"/>
                <a:gd name="T49" fmla="*/ 96 h 329"/>
                <a:gd name="T50" fmla="*/ 188 w 283"/>
                <a:gd name="T51" fmla="*/ 81 h 329"/>
                <a:gd name="T52" fmla="*/ 180 w 283"/>
                <a:gd name="T53" fmla="*/ 65 h 329"/>
                <a:gd name="T54" fmla="*/ 188 w 283"/>
                <a:gd name="T55" fmla="*/ 81 h 329"/>
                <a:gd name="T56" fmla="*/ 153 w 283"/>
                <a:gd name="T57" fmla="*/ 54 h 329"/>
                <a:gd name="T58" fmla="*/ 171 w 283"/>
                <a:gd name="T59" fmla="*/ 58 h 329"/>
                <a:gd name="T60" fmla="*/ 145 w 283"/>
                <a:gd name="T61" fmla="*/ 48 h 329"/>
                <a:gd name="T62" fmla="*/ 133 w 283"/>
                <a:gd name="T63" fmla="*/ 34 h 329"/>
                <a:gd name="T64" fmla="*/ 145 w 283"/>
                <a:gd name="T65" fmla="*/ 48 h 329"/>
                <a:gd name="T66" fmla="*/ 106 w 283"/>
                <a:gd name="T67" fmla="*/ 28 h 329"/>
                <a:gd name="T68" fmla="*/ 124 w 283"/>
                <a:gd name="T69" fmla="*/ 29 h 329"/>
                <a:gd name="T70" fmla="*/ 96 w 283"/>
                <a:gd name="T71" fmla="*/ 24 h 329"/>
                <a:gd name="T72" fmla="*/ 82 w 283"/>
                <a:gd name="T73" fmla="*/ 12 h 329"/>
                <a:gd name="T74" fmla="*/ 96 w 283"/>
                <a:gd name="T75" fmla="*/ 24 h 329"/>
                <a:gd name="T76" fmla="*/ 54 w 283"/>
                <a:gd name="T77" fmla="*/ 12 h 329"/>
                <a:gd name="T78" fmla="*/ 72 w 283"/>
                <a:gd name="T79" fmla="*/ 9 h 329"/>
                <a:gd name="T80" fmla="*/ 44 w 283"/>
                <a:gd name="T81" fmla="*/ 11 h 329"/>
                <a:gd name="T82" fmla="*/ 27 w 283"/>
                <a:gd name="T83" fmla="*/ 1 h 329"/>
                <a:gd name="T84" fmla="*/ 44 w 283"/>
                <a:gd name="T85" fmla="*/ 11 h 329"/>
                <a:gd name="T86" fmla="*/ 0 w 283"/>
                <a:gd name="T87" fmla="*/ 7 h 329"/>
                <a:gd name="T88" fmla="*/ 17 w 283"/>
                <a:gd name="T89" fmla="*/ 1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3" h="329">
                  <a:moveTo>
                    <a:pt x="280" y="329"/>
                  </a:moveTo>
                  <a:cubicBezTo>
                    <a:pt x="273" y="328"/>
                    <a:pt x="273" y="328"/>
                    <a:pt x="273" y="328"/>
                  </a:cubicBezTo>
                  <a:cubicBezTo>
                    <a:pt x="274" y="322"/>
                    <a:pt x="275" y="316"/>
                    <a:pt x="275" y="311"/>
                  </a:cubicBezTo>
                  <a:cubicBezTo>
                    <a:pt x="282" y="311"/>
                    <a:pt x="282" y="311"/>
                    <a:pt x="282" y="311"/>
                  </a:cubicBezTo>
                  <a:cubicBezTo>
                    <a:pt x="282" y="317"/>
                    <a:pt x="281" y="323"/>
                    <a:pt x="280" y="329"/>
                  </a:cubicBezTo>
                  <a:close/>
                  <a:moveTo>
                    <a:pt x="283" y="301"/>
                  </a:moveTo>
                  <a:cubicBezTo>
                    <a:pt x="276" y="301"/>
                    <a:pt x="276" y="301"/>
                    <a:pt x="276" y="301"/>
                  </a:cubicBezTo>
                  <a:cubicBezTo>
                    <a:pt x="276" y="295"/>
                    <a:pt x="277" y="290"/>
                    <a:pt x="277" y="284"/>
                  </a:cubicBezTo>
                  <a:cubicBezTo>
                    <a:pt x="283" y="284"/>
                    <a:pt x="283" y="284"/>
                    <a:pt x="283" y="284"/>
                  </a:cubicBezTo>
                  <a:cubicBezTo>
                    <a:pt x="283" y="284"/>
                    <a:pt x="283" y="284"/>
                    <a:pt x="283" y="284"/>
                  </a:cubicBezTo>
                  <a:cubicBezTo>
                    <a:pt x="283" y="290"/>
                    <a:pt x="283" y="295"/>
                    <a:pt x="283" y="301"/>
                  </a:cubicBezTo>
                  <a:close/>
                  <a:moveTo>
                    <a:pt x="276" y="273"/>
                  </a:moveTo>
                  <a:cubicBezTo>
                    <a:pt x="276" y="268"/>
                    <a:pt x="276" y="262"/>
                    <a:pt x="275" y="257"/>
                  </a:cubicBezTo>
                  <a:cubicBezTo>
                    <a:pt x="282" y="256"/>
                    <a:pt x="282" y="256"/>
                    <a:pt x="282" y="256"/>
                  </a:cubicBezTo>
                  <a:cubicBezTo>
                    <a:pt x="283" y="262"/>
                    <a:pt x="283" y="267"/>
                    <a:pt x="283" y="273"/>
                  </a:cubicBezTo>
                  <a:lnTo>
                    <a:pt x="276" y="273"/>
                  </a:lnTo>
                  <a:close/>
                  <a:moveTo>
                    <a:pt x="274" y="246"/>
                  </a:moveTo>
                  <a:cubicBezTo>
                    <a:pt x="273" y="241"/>
                    <a:pt x="272" y="235"/>
                    <a:pt x="271" y="230"/>
                  </a:cubicBezTo>
                  <a:cubicBezTo>
                    <a:pt x="278" y="228"/>
                    <a:pt x="278" y="228"/>
                    <a:pt x="278" y="228"/>
                  </a:cubicBezTo>
                  <a:cubicBezTo>
                    <a:pt x="279" y="234"/>
                    <a:pt x="280" y="240"/>
                    <a:pt x="281" y="246"/>
                  </a:cubicBezTo>
                  <a:lnTo>
                    <a:pt x="274" y="246"/>
                  </a:lnTo>
                  <a:close/>
                  <a:moveTo>
                    <a:pt x="269" y="220"/>
                  </a:moveTo>
                  <a:cubicBezTo>
                    <a:pt x="268" y="214"/>
                    <a:pt x="266" y="209"/>
                    <a:pt x="265" y="203"/>
                  </a:cubicBezTo>
                  <a:cubicBezTo>
                    <a:pt x="271" y="201"/>
                    <a:pt x="271" y="201"/>
                    <a:pt x="271" y="201"/>
                  </a:cubicBezTo>
                  <a:cubicBezTo>
                    <a:pt x="273" y="207"/>
                    <a:pt x="274" y="212"/>
                    <a:pt x="276" y="218"/>
                  </a:cubicBezTo>
                  <a:lnTo>
                    <a:pt x="269" y="220"/>
                  </a:lnTo>
                  <a:close/>
                  <a:moveTo>
                    <a:pt x="261" y="194"/>
                  </a:moveTo>
                  <a:cubicBezTo>
                    <a:pt x="260" y="188"/>
                    <a:pt x="258" y="183"/>
                    <a:pt x="255" y="178"/>
                  </a:cubicBezTo>
                  <a:cubicBezTo>
                    <a:pt x="262" y="175"/>
                    <a:pt x="262" y="175"/>
                    <a:pt x="262" y="175"/>
                  </a:cubicBezTo>
                  <a:cubicBezTo>
                    <a:pt x="264" y="180"/>
                    <a:pt x="266" y="186"/>
                    <a:pt x="268" y="191"/>
                  </a:cubicBezTo>
                  <a:lnTo>
                    <a:pt x="261" y="194"/>
                  </a:lnTo>
                  <a:close/>
                  <a:moveTo>
                    <a:pt x="251" y="168"/>
                  </a:moveTo>
                  <a:cubicBezTo>
                    <a:pt x="249" y="163"/>
                    <a:pt x="247" y="158"/>
                    <a:pt x="244" y="153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53" y="155"/>
                    <a:pt x="255" y="160"/>
                    <a:pt x="258" y="166"/>
                  </a:cubicBezTo>
                  <a:lnTo>
                    <a:pt x="251" y="168"/>
                  </a:lnTo>
                  <a:close/>
                  <a:moveTo>
                    <a:pt x="239" y="144"/>
                  </a:moveTo>
                  <a:cubicBezTo>
                    <a:pt x="236" y="140"/>
                    <a:pt x="233" y="135"/>
                    <a:pt x="230" y="130"/>
                  </a:cubicBezTo>
                  <a:cubicBezTo>
                    <a:pt x="236" y="126"/>
                    <a:pt x="236" y="126"/>
                    <a:pt x="236" y="126"/>
                  </a:cubicBezTo>
                  <a:cubicBezTo>
                    <a:pt x="239" y="131"/>
                    <a:pt x="242" y="136"/>
                    <a:pt x="245" y="141"/>
                  </a:cubicBezTo>
                  <a:lnTo>
                    <a:pt x="239" y="144"/>
                  </a:lnTo>
                  <a:close/>
                  <a:moveTo>
                    <a:pt x="224" y="122"/>
                  </a:moveTo>
                  <a:cubicBezTo>
                    <a:pt x="221" y="117"/>
                    <a:pt x="217" y="113"/>
                    <a:pt x="214" y="108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23" y="108"/>
                    <a:pt x="226" y="113"/>
                    <a:pt x="230" y="118"/>
                  </a:cubicBezTo>
                  <a:lnTo>
                    <a:pt x="224" y="122"/>
                  </a:lnTo>
                  <a:close/>
                  <a:moveTo>
                    <a:pt x="207" y="101"/>
                  </a:moveTo>
                  <a:cubicBezTo>
                    <a:pt x="203" y="96"/>
                    <a:pt x="199" y="92"/>
                    <a:pt x="195" y="88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4" y="87"/>
                    <a:pt x="208" y="92"/>
                    <a:pt x="212" y="96"/>
                  </a:cubicBezTo>
                  <a:lnTo>
                    <a:pt x="207" y="101"/>
                  </a:lnTo>
                  <a:close/>
                  <a:moveTo>
                    <a:pt x="188" y="81"/>
                  </a:moveTo>
                  <a:cubicBezTo>
                    <a:pt x="184" y="77"/>
                    <a:pt x="180" y="73"/>
                    <a:pt x="175" y="70"/>
                  </a:cubicBezTo>
                  <a:cubicBezTo>
                    <a:pt x="180" y="65"/>
                    <a:pt x="180" y="65"/>
                    <a:pt x="180" y="65"/>
                  </a:cubicBezTo>
                  <a:cubicBezTo>
                    <a:pt x="184" y="68"/>
                    <a:pt x="189" y="72"/>
                    <a:pt x="193" y="76"/>
                  </a:cubicBezTo>
                  <a:lnTo>
                    <a:pt x="188" y="81"/>
                  </a:lnTo>
                  <a:close/>
                  <a:moveTo>
                    <a:pt x="167" y="64"/>
                  </a:moveTo>
                  <a:cubicBezTo>
                    <a:pt x="163" y="60"/>
                    <a:pt x="158" y="57"/>
                    <a:pt x="153" y="54"/>
                  </a:cubicBezTo>
                  <a:cubicBezTo>
                    <a:pt x="157" y="48"/>
                    <a:pt x="157" y="48"/>
                    <a:pt x="157" y="48"/>
                  </a:cubicBezTo>
                  <a:cubicBezTo>
                    <a:pt x="162" y="51"/>
                    <a:pt x="167" y="55"/>
                    <a:pt x="171" y="58"/>
                  </a:cubicBezTo>
                  <a:lnTo>
                    <a:pt x="167" y="64"/>
                  </a:lnTo>
                  <a:close/>
                  <a:moveTo>
                    <a:pt x="145" y="48"/>
                  </a:moveTo>
                  <a:cubicBezTo>
                    <a:pt x="140" y="45"/>
                    <a:pt x="135" y="42"/>
                    <a:pt x="130" y="40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9" y="36"/>
                    <a:pt x="144" y="39"/>
                    <a:pt x="149" y="42"/>
                  </a:cubicBezTo>
                  <a:lnTo>
                    <a:pt x="145" y="48"/>
                  </a:lnTo>
                  <a:close/>
                  <a:moveTo>
                    <a:pt x="121" y="35"/>
                  </a:moveTo>
                  <a:cubicBezTo>
                    <a:pt x="116" y="33"/>
                    <a:pt x="111" y="30"/>
                    <a:pt x="106" y="28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14" y="24"/>
                    <a:pt x="119" y="26"/>
                    <a:pt x="124" y="29"/>
                  </a:cubicBezTo>
                  <a:lnTo>
                    <a:pt x="121" y="35"/>
                  </a:lnTo>
                  <a:close/>
                  <a:moveTo>
                    <a:pt x="96" y="24"/>
                  </a:moveTo>
                  <a:cubicBezTo>
                    <a:pt x="91" y="22"/>
                    <a:pt x="85" y="21"/>
                    <a:pt x="80" y="19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8" y="14"/>
                    <a:pt x="93" y="16"/>
                    <a:pt x="98" y="18"/>
                  </a:cubicBezTo>
                  <a:lnTo>
                    <a:pt x="96" y="24"/>
                  </a:lnTo>
                  <a:close/>
                  <a:moveTo>
                    <a:pt x="70" y="16"/>
                  </a:moveTo>
                  <a:cubicBezTo>
                    <a:pt x="65" y="15"/>
                    <a:pt x="59" y="13"/>
                    <a:pt x="54" y="12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61" y="7"/>
                    <a:pt x="66" y="8"/>
                    <a:pt x="72" y="9"/>
                  </a:cubicBezTo>
                  <a:lnTo>
                    <a:pt x="70" y="16"/>
                  </a:lnTo>
                  <a:close/>
                  <a:moveTo>
                    <a:pt x="44" y="11"/>
                  </a:moveTo>
                  <a:cubicBezTo>
                    <a:pt x="38" y="10"/>
                    <a:pt x="32" y="9"/>
                    <a:pt x="27" y="8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33" y="2"/>
                    <a:pt x="39" y="3"/>
                    <a:pt x="45" y="4"/>
                  </a:cubicBezTo>
                  <a:lnTo>
                    <a:pt x="44" y="11"/>
                  </a:lnTo>
                  <a:close/>
                  <a:moveTo>
                    <a:pt x="17" y="8"/>
                  </a:moveTo>
                  <a:cubicBezTo>
                    <a:pt x="11" y="7"/>
                    <a:pt x="5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11" y="0"/>
                    <a:pt x="17" y="1"/>
                  </a:cubicBezTo>
                  <a:lnTo>
                    <a:pt x="17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92" name="Freeform 142"/>
            <p:cNvSpPr>
              <a:spLocks noEditPoints="1"/>
            </p:cNvSpPr>
            <p:nvPr userDrawn="1"/>
          </p:nvSpPr>
          <p:spPr bwMode="auto">
            <a:xfrm>
              <a:off x="9353550" y="4065588"/>
              <a:ext cx="2025650" cy="1844675"/>
            </a:xfrm>
            <a:custGeom>
              <a:avLst/>
              <a:gdLst>
                <a:gd name="T0" fmla="*/ 502 w 540"/>
                <a:gd name="T1" fmla="*/ 473 h 492"/>
                <a:gd name="T2" fmla="*/ 514 w 540"/>
                <a:gd name="T3" fmla="*/ 467 h 492"/>
                <a:gd name="T4" fmla="*/ 520 w 540"/>
                <a:gd name="T5" fmla="*/ 451 h 492"/>
                <a:gd name="T6" fmla="*/ 515 w 540"/>
                <a:gd name="T7" fmla="*/ 438 h 492"/>
                <a:gd name="T8" fmla="*/ 524 w 540"/>
                <a:gd name="T9" fmla="*/ 441 h 492"/>
                <a:gd name="T10" fmla="*/ 526 w 540"/>
                <a:gd name="T11" fmla="*/ 396 h 492"/>
                <a:gd name="T12" fmla="*/ 536 w 540"/>
                <a:gd name="T13" fmla="*/ 387 h 492"/>
                <a:gd name="T14" fmla="*/ 538 w 540"/>
                <a:gd name="T15" fmla="*/ 370 h 492"/>
                <a:gd name="T16" fmla="*/ 531 w 540"/>
                <a:gd name="T17" fmla="*/ 359 h 492"/>
                <a:gd name="T18" fmla="*/ 539 w 540"/>
                <a:gd name="T19" fmla="*/ 359 h 492"/>
                <a:gd name="T20" fmla="*/ 539 w 540"/>
                <a:gd name="T21" fmla="*/ 314 h 492"/>
                <a:gd name="T22" fmla="*/ 530 w 540"/>
                <a:gd name="T23" fmla="*/ 304 h 492"/>
                <a:gd name="T24" fmla="*/ 538 w 540"/>
                <a:gd name="T25" fmla="*/ 303 h 492"/>
                <a:gd name="T26" fmla="*/ 522 w 540"/>
                <a:gd name="T27" fmla="*/ 261 h 492"/>
                <a:gd name="T28" fmla="*/ 526 w 540"/>
                <a:gd name="T29" fmla="*/ 277 h 492"/>
                <a:gd name="T30" fmla="*/ 523 w 540"/>
                <a:gd name="T31" fmla="*/ 232 h 492"/>
                <a:gd name="T32" fmla="*/ 512 w 540"/>
                <a:gd name="T33" fmla="*/ 225 h 492"/>
                <a:gd name="T34" fmla="*/ 520 w 540"/>
                <a:gd name="T35" fmla="*/ 222 h 492"/>
                <a:gd name="T36" fmla="*/ 494 w 540"/>
                <a:gd name="T37" fmla="*/ 185 h 492"/>
                <a:gd name="T38" fmla="*/ 502 w 540"/>
                <a:gd name="T39" fmla="*/ 200 h 492"/>
                <a:gd name="T40" fmla="*/ 488 w 540"/>
                <a:gd name="T41" fmla="*/ 157 h 492"/>
                <a:gd name="T42" fmla="*/ 475 w 540"/>
                <a:gd name="T43" fmla="*/ 153 h 492"/>
                <a:gd name="T44" fmla="*/ 482 w 540"/>
                <a:gd name="T45" fmla="*/ 148 h 492"/>
                <a:gd name="T46" fmla="*/ 448 w 540"/>
                <a:gd name="T47" fmla="*/ 118 h 492"/>
                <a:gd name="T48" fmla="*/ 459 w 540"/>
                <a:gd name="T49" fmla="*/ 131 h 492"/>
                <a:gd name="T50" fmla="*/ 435 w 540"/>
                <a:gd name="T51" fmla="*/ 92 h 492"/>
                <a:gd name="T52" fmla="*/ 421 w 540"/>
                <a:gd name="T53" fmla="*/ 92 h 492"/>
                <a:gd name="T54" fmla="*/ 427 w 540"/>
                <a:gd name="T55" fmla="*/ 85 h 492"/>
                <a:gd name="T56" fmla="*/ 387 w 540"/>
                <a:gd name="T57" fmla="*/ 65 h 492"/>
                <a:gd name="T58" fmla="*/ 400 w 540"/>
                <a:gd name="T59" fmla="*/ 74 h 492"/>
                <a:gd name="T60" fmla="*/ 14 w 540"/>
                <a:gd name="T61" fmla="*/ 57 h 492"/>
                <a:gd name="T62" fmla="*/ 378 w 540"/>
                <a:gd name="T63" fmla="*/ 59 h 492"/>
                <a:gd name="T64" fmla="*/ 383 w 540"/>
                <a:gd name="T65" fmla="*/ 52 h 492"/>
                <a:gd name="T66" fmla="*/ 23 w 540"/>
                <a:gd name="T67" fmla="*/ 51 h 492"/>
                <a:gd name="T68" fmla="*/ 27 w 540"/>
                <a:gd name="T69" fmla="*/ 59 h 492"/>
                <a:gd name="T70" fmla="*/ 343 w 540"/>
                <a:gd name="T71" fmla="*/ 30 h 492"/>
                <a:gd name="T72" fmla="*/ 51 w 540"/>
                <a:gd name="T73" fmla="*/ 45 h 492"/>
                <a:gd name="T74" fmla="*/ 66 w 540"/>
                <a:gd name="T75" fmla="*/ 38 h 492"/>
                <a:gd name="T76" fmla="*/ 314 w 540"/>
                <a:gd name="T77" fmla="*/ 28 h 492"/>
                <a:gd name="T78" fmla="*/ 330 w 540"/>
                <a:gd name="T79" fmla="*/ 34 h 492"/>
                <a:gd name="T80" fmla="*/ 88 w 540"/>
                <a:gd name="T81" fmla="*/ 19 h 492"/>
                <a:gd name="T82" fmla="*/ 304 w 540"/>
                <a:gd name="T83" fmla="*/ 24 h 492"/>
                <a:gd name="T84" fmla="*/ 307 w 540"/>
                <a:gd name="T85" fmla="*/ 16 h 492"/>
                <a:gd name="T86" fmla="*/ 98 w 540"/>
                <a:gd name="T87" fmla="*/ 16 h 492"/>
                <a:gd name="T88" fmla="*/ 101 w 540"/>
                <a:gd name="T89" fmla="*/ 24 h 492"/>
                <a:gd name="T90" fmla="*/ 263 w 540"/>
                <a:gd name="T91" fmla="*/ 5 h 492"/>
                <a:gd name="T92" fmla="*/ 127 w 540"/>
                <a:gd name="T93" fmla="*/ 17 h 492"/>
                <a:gd name="T94" fmla="*/ 144 w 540"/>
                <a:gd name="T95" fmla="*/ 13 h 492"/>
                <a:gd name="T96" fmla="*/ 235 w 540"/>
                <a:gd name="T97" fmla="*/ 10 h 492"/>
                <a:gd name="T98" fmla="*/ 252 w 540"/>
                <a:gd name="T99" fmla="*/ 12 h 492"/>
                <a:gd name="T100" fmla="*/ 170 w 540"/>
                <a:gd name="T101" fmla="*/ 1 h 492"/>
                <a:gd name="T102" fmla="*/ 225 w 540"/>
                <a:gd name="T103" fmla="*/ 9 h 492"/>
                <a:gd name="T104" fmla="*/ 225 w 540"/>
                <a:gd name="T105" fmla="*/ 0 h 492"/>
                <a:gd name="T106" fmla="*/ 180 w 540"/>
                <a:gd name="T107" fmla="*/ 0 h 492"/>
                <a:gd name="T108" fmla="*/ 181 w 540"/>
                <a:gd name="T109" fmla="*/ 9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40" h="492">
                  <a:moveTo>
                    <a:pt x="502" y="492"/>
                  </a:moveTo>
                  <a:cubicBezTo>
                    <a:pt x="494" y="488"/>
                    <a:pt x="494" y="488"/>
                    <a:pt x="494" y="488"/>
                  </a:cubicBezTo>
                  <a:cubicBezTo>
                    <a:pt x="497" y="483"/>
                    <a:pt x="499" y="478"/>
                    <a:pt x="502" y="473"/>
                  </a:cubicBezTo>
                  <a:cubicBezTo>
                    <a:pt x="510" y="477"/>
                    <a:pt x="510" y="477"/>
                    <a:pt x="510" y="477"/>
                  </a:cubicBezTo>
                  <a:cubicBezTo>
                    <a:pt x="507" y="482"/>
                    <a:pt x="505" y="487"/>
                    <a:pt x="502" y="492"/>
                  </a:cubicBezTo>
                  <a:close/>
                  <a:moveTo>
                    <a:pt x="514" y="467"/>
                  </a:moveTo>
                  <a:cubicBezTo>
                    <a:pt x="506" y="464"/>
                    <a:pt x="506" y="464"/>
                    <a:pt x="506" y="464"/>
                  </a:cubicBezTo>
                  <a:cubicBezTo>
                    <a:pt x="508" y="459"/>
                    <a:pt x="510" y="453"/>
                    <a:pt x="512" y="448"/>
                  </a:cubicBezTo>
                  <a:cubicBezTo>
                    <a:pt x="520" y="451"/>
                    <a:pt x="520" y="451"/>
                    <a:pt x="520" y="451"/>
                  </a:cubicBezTo>
                  <a:cubicBezTo>
                    <a:pt x="518" y="456"/>
                    <a:pt x="516" y="462"/>
                    <a:pt x="514" y="467"/>
                  </a:cubicBezTo>
                  <a:close/>
                  <a:moveTo>
                    <a:pt x="524" y="441"/>
                  </a:moveTo>
                  <a:cubicBezTo>
                    <a:pt x="515" y="438"/>
                    <a:pt x="515" y="438"/>
                    <a:pt x="515" y="438"/>
                  </a:cubicBezTo>
                  <a:cubicBezTo>
                    <a:pt x="517" y="433"/>
                    <a:pt x="519" y="428"/>
                    <a:pt x="520" y="422"/>
                  </a:cubicBezTo>
                  <a:cubicBezTo>
                    <a:pt x="528" y="424"/>
                    <a:pt x="528" y="424"/>
                    <a:pt x="528" y="424"/>
                  </a:cubicBezTo>
                  <a:cubicBezTo>
                    <a:pt x="527" y="430"/>
                    <a:pt x="525" y="436"/>
                    <a:pt x="524" y="441"/>
                  </a:cubicBezTo>
                  <a:close/>
                  <a:moveTo>
                    <a:pt x="531" y="414"/>
                  </a:moveTo>
                  <a:cubicBezTo>
                    <a:pt x="523" y="412"/>
                    <a:pt x="523" y="412"/>
                    <a:pt x="523" y="412"/>
                  </a:cubicBezTo>
                  <a:cubicBezTo>
                    <a:pt x="524" y="407"/>
                    <a:pt x="525" y="401"/>
                    <a:pt x="526" y="396"/>
                  </a:cubicBezTo>
                  <a:cubicBezTo>
                    <a:pt x="535" y="397"/>
                    <a:pt x="535" y="397"/>
                    <a:pt x="535" y="397"/>
                  </a:cubicBezTo>
                  <a:cubicBezTo>
                    <a:pt x="534" y="403"/>
                    <a:pt x="532" y="409"/>
                    <a:pt x="531" y="414"/>
                  </a:cubicBezTo>
                  <a:close/>
                  <a:moveTo>
                    <a:pt x="536" y="387"/>
                  </a:moveTo>
                  <a:cubicBezTo>
                    <a:pt x="528" y="386"/>
                    <a:pt x="528" y="386"/>
                    <a:pt x="528" y="386"/>
                  </a:cubicBezTo>
                  <a:cubicBezTo>
                    <a:pt x="529" y="380"/>
                    <a:pt x="529" y="374"/>
                    <a:pt x="530" y="369"/>
                  </a:cubicBezTo>
                  <a:cubicBezTo>
                    <a:pt x="538" y="370"/>
                    <a:pt x="538" y="370"/>
                    <a:pt x="538" y="370"/>
                  </a:cubicBezTo>
                  <a:cubicBezTo>
                    <a:pt x="538" y="375"/>
                    <a:pt x="537" y="381"/>
                    <a:pt x="536" y="387"/>
                  </a:cubicBezTo>
                  <a:close/>
                  <a:moveTo>
                    <a:pt x="539" y="359"/>
                  </a:moveTo>
                  <a:cubicBezTo>
                    <a:pt x="531" y="359"/>
                    <a:pt x="531" y="359"/>
                    <a:pt x="531" y="359"/>
                  </a:cubicBezTo>
                  <a:cubicBezTo>
                    <a:pt x="531" y="353"/>
                    <a:pt x="531" y="347"/>
                    <a:pt x="531" y="342"/>
                  </a:cubicBezTo>
                  <a:cubicBezTo>
                    <a:pt x="540" y="342"/>
                    <a:pt x="540" y="342"/>
                    <a:pt x="540" y="342"/>
                  </a:cubicBezTo>
                  <a:cubicBezTo>
                    <a:pt x="540" y="348"/>
                    <a:pt x="540" y="353"/>
                    <a:pt x="539" y="359"/>
                  </a:cubicBezTo>
                  <a:close/>
                  <a:moveTo>
                    <a:pt x="531" y="331"/>
                  </a:moveTo>
                  <a:cubicBezTo>
                    <a:pt x="531" y="326"/>
                    <a:pt x="531" y="320"/>
                    <a:pt x="531" y="314"/>
                  </a:cubicBezTo>
                  <a:cubicBezTo>
                    <a:pt x="539" y="314"/>
                    <a:pt x="539" y="314"/>
                    <a:pt x="539" y="314"/>
                  </a:cubicBezTo>
                  <a:cubicBezTo>
                    <a:pt x="540" y="320"/>
                    <a:pt x="540" y="326"/>
                    <a:pt x="540" y="331"/>
                  </a:cubicBezTo>
                  <a:lnTo>
                    <a:pt x="531" y="331"/>
                  </a:lnTo>
                  <a:close/>
                  <a:moveTo>
                    <a:pt x="530" y="304"/>
                  </a:moveTo>
                  <a:cubicBezTo>
                    <a:pt x="529" y="299"/>
                    <a:pt x="528" y="293"/>
                    <a:pt x="528" y="287"/>
                  </a:cubicBezTo>
                  <a:cubicBezTo>
                    <a:pt x="536" y="286"/>
                    <a:pt x="536" y="286"/>
                    <a:pt x="536" y="286"/>
                  </a:cubicBezTo>
                  <a:cubicBezTo>
                    <a:pt x="537" y="292"/>
                    <a:pt x="538" y="298"/>
                    <a:pt x="538" y="303"/>
                  </a:cubicBezTo>
                  <a:lnTo>
                    <a:pt x="530" y="304"/>
                  </a:lnTo>
                  <a:close/>
                  <a:moveTo>
                    <a:pt x="526" y="277"/>
                  </a:moveTo>
                  <a:cubicBezTo>
                    <a:pt x="525" y="272"/>
                    <a:pt x="524" y="266"/>
                    <a:pt x="522" y="261"/>
                  </a:cubicBezTo>
                  <a:cubicBezTo>
                    <a:pt x="531" y="259"/>
                    <a:pt x="531" y="259"/>
                    <a:pt x="531" y="259"/>
                  </a:cubicBezTo>
                  <a:cubicBezTo>
                    <a:pt x="532" y="264"/>
                    <a:pt x="533" y="270"/>
                    <a:pt x="534" y="276"/>
                  </a:cubicBezTo>
                  <a:lnTo>
                    <a:pt x="526" y="277"/>
                  </a:lnTo>
                  <a:close/>
                  <a:moveTo>
                    <a:pt x="520" y="251"/>
                  </a:moveTo>
                  <a:cubicBezTo>
                    <a:pt x="518" y="246"/>
                    <a:pt x="517" y="240"/>
                    <a:pt x="515" y="235"/>
                  </a:cubicBezTo>
                  <a:cubicBezTo>
                    <a:pt x="523" y="232"/>
                    <a:pt x="523" y="232"/>
                    <a:pt x="523" y="232"/>
                  </a:cubicBezTo>
                  <a:cubicBezTo>
                    <a:pt x="525" y="238"/>
                    <a:pt x="527" y="243"/>
                    <a:pt x="528" y="249"/>
                  </a:cubicBezTo>
                  <a:lnTo>
                    <a:pt x="520" y="251"/>
                  </a:lnTo>
                  <a:close/>
                  <a:moveTo>
                    <a:pt x="512" y="225"/>
                  </a:moveTo>
                  <a:cubicBezTo>
                    <a:pt x="510" y="220"/>
                    <a:pt x="508" y="215"/>
                    <a:pt x="506" y="209"/>
                  </a:cubicBezTo>
                  <a:cubicBezTo>
                    <a:pt x="514" y="206"/>
                    <a:pt x="514" y="206"/>
                    <a:pt x="514" y="206"/>
                  </a:cubicBezTo>
                  <a:cubicBezTo>
                    <a:pt x="516" y="211"/>
                    <a:pt x="518" y="217"/>
                    <a:pt x="520" y="222"/>
                  </a:cubicBezTo>
                  <a:lnTo>
                    <a:pt x="512" y="225"/>
                  </a:lnTo>
                  <a:close/>
                  <a:moveTo>
                    <a:pt x="502" y="200"/>
                  </a:moveTo>
                  <a:cubicBezTo>
                    <a:pt x="499" y="195"/>
                    <a:pt x="497" y="190"/>
                    <a:pt x="494" y="185"/>
                  </a:cubicBezTo>
                  <a:cubicBezTo>
                    <a:pt x="502" y="181"/>
                    <a:pt x="502" y="181"/>
                    <a:pt x="502" y="181"/>
                  </a:cubicBezTo>
                  <a:cubicBezTo>
                    <a:pt x="504" y="186"/>
                    <a:pt x="507" y="191"/>
                    <a:pt x="509" y="196"/>
                  </a:cubicBezTo>
                  <a:lnTo>
                    <a:pt x="502" y="200"/>
                  </a:lnTo>
                  <a:close/>
                  <a:moveTo>
                    <a:pt x="489" y="176"/>
                  </a:moveTo>
                  <a:cubicBezTo>
                    <a:pt x="486" y="171"/>
                    <a:pt x="484" y="166"/>
                    <a:pt x="481" y="161"/>
                  </a:cubicBezTo>
                  <a:cubicBezTo>
                    <a:pt x="488" y="157"/>
                    <a:pt x="488" y="157"/>
                    <a:pt x="488" y="157"/>
                  </a:cubicBezTo>
                  <a:cubicBezTo>
                    <a:pt x="491" y="162"/>
                    <a:pt x="494" y="167"/>
                    <a:pt x="497" y="172"/>
                  </a:cubicBezTo>
                  <a:lnTo>
                    <a:pt x="489" y="176"/>
                  </a:lnTo>
                  <a:close/>
                  <a:moveTo>
                    <a:pt x="475" y="153"/>
                  </a:moveTo>
                  <a:cubicBezTo>
                    <a:pt x="472" y="148"/>
                    <a:pt x="468" y="144"/>
                    <a:pt x="465" y="139"/>
                  </a:cubicBezTo>
                  <a:cubicBezTo>
                    <a:pt x="472" y="134"/>
                    <a:pt x="472" y="134"/>
                    <a:pt x="472" y="134"/>
                  </a:cubicBezTo>
                  <a:cubicBezTo>
                    <a:pt x="475" y="138"/>
                    <a:pt x="479" y="143"/>
                    <a:pt x="482" y="148"/>
                  </a:cubicBezTo>
                  <a:lnTo>
                    <a:pt x="475" y="153"/>
                  </a:lnTo>
                  <a:close/>
                  <a:moveTo>
                    <a:pt x="459" y="131"/>
                  </a:moveTo>
                  <a:cubicBezTo>
                    <a:pt x="455" y="127"/>
                    <a:pt x="452" y="122"/>
                    <a:pt x="448" y="118"/>
                  </a:cubicBezTo>
                  <a:cubicBezTo>
                    <a:pt x="454" y="112"/>
                    <a:pt x="454" y="112"/>
                    <a:pt x="454" y="112"/>
                  </a:cubicBezTo>
                  <a:cubicBezTo>
                    <a:pt x="458" y="117"/>
                    <a:pt x="462" y="121"/>
                    <a:pt x="466" y="126"/>
                  </a:cubicBezTo>
                  <a:lnTo>
                    <a:pt x="459" y="131"/>
                  </a:lnTo>
                  <a:close/>
                  <a:moveTo>
                    <a:pt x="441" y="111"/>
                  </a:moveTo>
                  <a:cubicBezTo>
                    <a:pt x="437" y="107"/>
                    <a:pt x="433" y="102"/>
                    <a:pt x="429" y="99"/>
                  </a:cubicBezTo>
                  <a:cubicBezTo>
                    <a:pt x="435" y="92"/>
                    <a:pt x="435" y="92"/>
                    <a:pt x="435" y="92"/>
                  </a:cubicBezTo>
                  <a:cubicBezTo>
                    <a:pt x="439" y="96"/>
                    <a:pt x="443" y="100"/>
                    <a:pt x="447" y="105"/>
                  </a:cubicBezTo>
                  <a:lnTo>
                    <a:pt x="441" y="111"/>
                  </a:lnTo>
                  <a:close/>
                  <a:moveTo>
                    <a:pt x="421" y="92"/>
                  </a:moveTo>
                  <a:cubicBezTo>
                    <a:pt x="417" y="88"/>
                    <a:pt x="413" y="84"/>
                    <a:pt x="409" y="81"/>
                  </a:cubicBezTo>
                  <a:cubicBezTo>
                    <a:pt x="414" y="74"/>
                    <a:pt x="414" y="74"/>
                    <a:pt x="414" y="74"/>
                  </a:cubicBezTo>
                  <a:cubicBezTo>
                    <a:pt x="418" y="78"/>
                    <a:pt x="423" y="81"/>
                    <a:pt x="427" y="85"/>
                  </a:cubicBezTo>
                  <a:lnTo>
                    <a:pt x="421" y="92"/>
                  </a:lnTo>
                  <a:close/>
                  <a:moveTo>
                    <a:pt x="400" y="74"/>
                  </a:moveTo>
                  <a:cubicBezTo>
                    <a:pt x="396" y="71"/>
                    <a:pt x="391" y="68"/>
                    <a:pt x="387" y="65"/>
                  </a:cubicBezTo>
                  <a:cubicBezTo>
                    <a:pt x="392" y="57"/>
                    <a:pt x="392" y="57"/>
                    <a:pt x="392" y="57"/>
                  </a:cubicBezTo>
                  <a:cubicBezTo>
                    <a:pt x="396" y="61"/>
                    <a:pt x="401" y="64"/>
                    <a:pt x="406" y="68"/>
                  </a:cubicBezTo>
                  <a:lnTo>
                    <a:pt x="400" y="74"/>
                  </a:lnTo>
                  <a:close/>
                  <a:moveTo>
                    <a:pt x="5" y="74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4" y="64"/>
                    <a:pt x="9" y="60"/>
                    <a:pt x="14" y="57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4" y="67"/>
                    <a:pt x="9" y="71"/>
                    <a:pt x="5" y="74"/>
                  </a:cubicBezTo>
                  <a:close/>
                  <a:moveTo>
                    <a:pt x="378" y="59"/>
                  </a:moveTo>
                  <a:cubicBezTo>
                    <a:pt x="373" y="56"/>
                    <a:pt x="368" y="53"/>
                    <a:pt x="364" y="50"/>
                  </a:cubicBezTo>
                  <a:cubicBezTo>
                    <a:pt x="368" y="43"/>
                    <a:pt x="368" y="43"/>
                    <a:pt x="368" y="43"/>
                  </a:cubicBezTo>
                  <a:cubicBezTo>
                    <a:pt x="373" y="46"/>
                    <a:pt x="378" y="49"/>
                    <a:pt x="383" y="52"/>
                  </a:cubicBezTo>
                  <a:lnTo>
                    <a:pt x="378" y="59"/>
                  </a:lnTo>
                  <a:close/>
                  <a:moveTo>
                    <a:pt x="27" y="59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28" y="48"/>
                    <a:pt x="33" y="45"/>
                    <a:pt x="38" y="42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7" y="53"/>
                    <a:pt x="32" y="56"/>
                    <a:pt x="27" y="59"/>
                  </a:cubicBezTo>
                  <a:close/>
                  <a:moveTo>
                    <a:pt x="355" y="45"/>
                  </a:moveTo>
                  <a:cubicBezTo>
                    <a:pt x="350" y="43"/>
                    <a:pt x="344" y="40"/>
                    <a:pt x="339" y="38"/>
                  </a:cubicBezTo>
                  <a:cubicBezTo>
                    <a:pt x="343" y="30"/>
                    <a:pt x="343" y="30"/>
                    <a:pt x="343" y="30"/>
                  </a:cubicBezTo>
                  <a:cubicBezTo>
                    <a:pt x="348" y="32"/>
                    <a:pt x="353" y="35"/>
                    <a:pt x="359" y="38"/>
                  </a:cubicBezTo>
                  <a:lnTo>
                    <a:pt x="355" y="45"/>
                  </a:lnTo>
                  <a:close/>
                  <a:moveTo>
                    <a:pt x="51" y="45"/>
                  </a:moveTo>
                  <a:cubicBezTo>
                    <a:pt x="47" y="37"/>
                    <a:pt x="47" y="37"/>
                    <a:pt x="47" y="37"/>
                  </a:cubicBezTo>
                  <a:cubicBezTo>
                    <a:pt x="52" y="35"/>
                    <a:pt x="57" y="32"/>
                    <a:pt x="62" y="30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1" y="40"/>
                    <a:pt x="56" y="43"/>
                    <a:pt x="51" y="45"/>
                  </a:cubicBezTo>
                  <a:close/>
                  <a:moveTo>
                    <a:pt x="330" y="34"/>
                  </a:moveTo>
                  <a:cubicBezTo>
                    <a:pt x="325" y="32"/>
                    <a:pt x="319" y="30"/>
                    <a:pt x="314" y="28"/>
                  </a:cubicBezTo>
                  <a:cubicBezTo>
                    <a:pt x="317" y="19"/>
                    <a:pt x="317" y="19"/>
                    <a:pt x="317" y="19"/>
                  </a:cubicBezTo>
                  <a:cubicBezTo>
                    <a:pt x="323" y="21"/>
                    <a:pt x="328" y="24"/>
                    <a:pt x="333" y="26"/>
                  </a:cubicBezTo>
                  <a:lnTo>
                    <a:pt x="330" y="34"/>
                  </a:lnTo>
                  <a:close/>
                  <a:moveTo>
                    <a:pt x="75" y="34"/>
                  </a:moveTo>
                  <a:cubicBezTo>
                    <a:pt x="72" y="26"/>
                    <a:pt x="72" y="26"/>
                    <a:pt x="72" y="26"/>
                  </a:cubicBezTo>
                  <a:cubicBezTo>
                    <a:pt x="77" y="23"/>
                    <a:pt x="83" y="21"/>
                    <a:pt x="88" y="19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86" y="29"/>
                    <a:pt x="81" y="31"/>
                    <a:pt x="75" y="34"/>
                  </a:cubicBezTo>
                  <a:close/>
                  <a:moveTo>
                    <a:pt x="304" y="24"/>
                  </a:moveTo>
                  <a:cubicBezTo>
                    <a:pt x="299" y="23"/>
                    <a:pt x="294" y="21"/>
                    <a:pt x="288" y="19"/>
                  </a:cubicBezTo>
                  <a:cubicBezTo>
                    <a:pt x="290" y="11"/>
                    <a:pt x="290" y="11"/>
                    <a:pt x="290" y="11"/>
                  </a:cubicBezTo>
                  <a:cubicBezTo>
                    <a:pt x="296" y="13"/>
                    <a:pt x="302" y="14"/>
                    <a:pt x="307" y="16"/>
                  </a:cubicBezTo>
                  <a:lnTo>
                    <a:pt x="304" y="24"/>
                  </a:lnTo>
                  <a:close/>
                  <a:moveTo>
                    <a:pt x="101" y="24"/>
                  </a:moveTo>
                  <a:cubicBezTo>
                    <a:pt x="98" y="16"/>
                    <a:pt x="98" y="16"/>
                    <a:pt x="98" y="16"/>
                  </a:cubicBezTo>
                  <a:cubicBezTo>
                    <a:pt x="104" y="14"/>
                    <a:pt x="109" y="12"/>
                    <a:pt x="115" y="11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2" y="21"/>
                    <a:pt x="106" y="22"/>
                    <a:pt x="101" y="24"/>
                  </a:cubicBezTo>
                  <a:close/>
                  <a:moveTo>
                    <a:pt x="278" y="17"/>
                  </a:moveTo>
                  <a:cubicBezTo>
                    <a:pt x="273" y="16"/>
                    <a:pt x="267" y="15"/>
                    <a:pt x="262" y="13"/>
                  </a:cubicBezTo>
                  <a:cubicBezTo>
                    <a:pt x="263" y="5"/>
                    <a:pt x="263" y="5"/>
                    <a:pt x="263" y="5"/>
                  </a:cubicBezTo>
                  <a:cubicBezTo>
                    <a:pt x="269" y="6"/>
                    <a:pt x="275" y="7"/>
                    <a:pt x="280" y="9"/>
                  </a:cubicBezTo>
                  <a:lnTo>
                    <a:pt x="278" y="17"/>
                  </a:lnTo>
                  <a:close/>
                  <a:moveTo>
                    <a:pt x="127" y="17"/>
                  </a:moveTo>
                  <a:cubicBezTo>
                    <a:pt x="125" y="8"/>
                    <a:pt x="125" y="8"/>
                    <a:pt x="125" y="8"/>
                  </a:cubicBezTo>
                  <a:cubicBezTo>
                    <a:pt x="131" y="7"/>
                    <a:pt x="136" y="6"/>
                    <a:pt x="142" y="5"/>
                  </a:cubicBezTo>
                  <a:cubicBezTo>
                    <a:pt x="144" y="13"/>
                    <a:pt x="144" y="13"/>
                    <a:pt x="144" y="13"/>
                  </a:cubicBezTo>
                  <a:cubicBezTo>
                    <a:pt x="138" y="14"/>
                    <a:pt x="132" y="16"/>
                    <a:pt x="127" y="17"/>
                  </a:cubicBezTo>
                  <a:close/>
                  <a:moveTo>
                    <a:pt x="252" y="12"/>
                  </a:moveTo>
                  <a:cubicBezTo>
                    <a:pt x="246" y="11"/>
                    <a:pt x="240" y="10"/>
                    <a:pt x="235" y="10"/>
                  </a:cubicBezTo>
                  <a:cubicBezTo>
                    <a:pt x="236" y="1"/>
                    <a:pt x="236" y="1"/>
                    <a:pt x="236" y="1"/>
                  </a:cubicBezTo>
                  <a:cubicBezTo>
                    <a:pt x="241" y="2"/>
                    <a:pt x="247" y="2"/>
                    <a:pt x="253" y="3"/>
                  </a:cubicBezTo>
                  <a:lnTo>
                    <a:pt x="252" y="12"/>
                  </a:lnTo>
                  <a:close/>
                  <a:moveTo>
                    <a:pt x="154" y="12"/>
                  </a:moveTo>
                  <a:cubicBezTo>
                    <a:pt x="152" y="3"/>
                    <a:pt x="152" y="3"/>
                    <a:pt x="152" y="3"/>
                  </a:cubicBezTo>
                  <a:cubicBezTo>
                    <a:pt x="158" y="2"/>
                    <a:pt x="164" y="2"/>
                    <a:pt x="170" y="1"/>
                  </a:cubicBezTo>
                  <a:cubicBezTo>
                    <a:pt x="170" y="10"/>
                    <a:pt x="170" y="10"/>
                    <a:pt x="170" y="10"/>
                  </a:cubicBezTo>
                  <a:cubicBezTo>
                    <a:pt x="165" y="10"/>
                    <a:pt x="159" y="11"/>
                    <a:pt x="154" y="12"/>
                  </a:cubicBezTo>
                  <a:close/>
                  <a:moveTo>
                    <a:pt x="225" y="9"/>
                  </a:moveTo>
                  <a:cubicBezTo>
                    <a:pt x="219" y="9"/>
                    <a:pt x="213" y="8"/>
                    <a:pt x="208" y="8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14" y="0"/>
                    <a:pt x="220" y="0"/>
                    <a:pt x="225" y="0"/>
                  </a:cubicBezTo>
                  <a:lnTo>
                    <a:pt x="225" y="9"/>
                  </a:lnTo>
                  <a:close/>
                  <a:moveTo>
                    <a:pt x="181" y="9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6" y="0"/>
                    <a:pt x="192" y="0"/>
                    <a:pt x="197" y="0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2" y="8"/>
                    <a:pt x="186" y="9"/>
                    <a:pt x="18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218" name="Radio Signal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87238" y="730116"/>
            <a:ext cx="1219456" cy="611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5" name="Picture 2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3102" y="7351185"/>
            <a:ext cx="881432" cy="97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9" name="Freeform 150"/>
          <p:cNvSpPr>
            <a:spLocks noEditPoints="1"/>
          </p:cNvSpPr>
          <p:nvPr userDrawn="1"/>
        </p:nvSpPr>
        <p:spPr bwMode="auto">
          <a:xfrm>
            <a:off x="8788116" y="-303122"/>
            <a:ext cx="211138" cy="47625"/>
          </a:xfrm>
          <a:custGeom>
            <a:avLst/>
            <a:gdLst>
              <a:gd name="T0" fmla="*/ 110 w 121"/>
              <a:gd name="T1" fmla="*/ 27 h 27"/>
              <a:gd name="T2" fmla="*/ 11 w 121"/>
              <a:gd name="T3" fmla="*/ 27 h 27"/>
              <a:gd name="T4" fmla="*/ 0 w 121"/>
              <a:gd name="T5" fmla="*/ 16 h 27"/>
              <a:gd name="T6" fmla="*/ 0 w 121"/>
              <a:gd name="T7" fmla="*/ 11 h 27"/>
              <a:gd name="T8" fmla="*/ 11 w 121"/>
              <a:gd name="T9" fmla="*/ 0 h 27"/>
              <a:gd name="T10" fmla="*/ 110 w 121"/>
              <a:gd name="T11" fmla="*/ 0 h 27"/>
              <a:gd name="T12" fmla="*/ 121 w 121"/>
              <a:gd name="T13" fmla="*/ 11 h 27"/>
              <a:gd name="T14" fmla="*/ 121 w 121"/>
              <a:gd name="T15" fmla="*/ 16 h 27"/>
              <a:gd name="T16" fmla="*/ 110 w 121"/>
              <a:gd name="T17" fmla="*/ 27 h 27"/>
              <a:gd name="T18" fmla="*/ 11 w 121"/>
              <a:gd name="T19" fmla="*/ 7 h 27"/>
              <a:gd name="T20" fmla="*/ 8 w 121"/>
              <a:gd name="T21" fmla="*/ 11 h 27"/>
              <a:gd name="T22" fmla="*/ 8 w 121"/>
              <a:gd name="T23" fmla="*/ 16 h 27"/>
              <a:gd name="T24" fmla="*/ 11 w 121"/>
              <a:gd name="T25" fmla="*/ 19 h 27"/>
              <a:gd name="T26" fmla="*/ 110 w 121"/>
              <a:gd name="T27" fmla="*/ 19 h 27"/>
              <a:gd name="T28" fmla="*/ 114 w 121"/>
              <a:gd name="T29" fmla="*/ 16 h 27"/>
              <a:gd name="T30" fmla="*/ 114 w 121"/>
              <a:gd name="T31" fmla="*/ 11 h 27"/>
              <a:gd name="T32" fmla="*/ 110 w 121"/>
              <a:gd name="T33" fmla="*/ 7 h 27"/>
              <a:gd name="T34" fmla="*/ 11 w 121"/>
              <a:gd name="T35" fmla="*/ 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1" h="27">
                <a:moveTo>
                  <a:pt x="110" y="27"/>
                </a:moveTo>
                <a:cubicBezTo>
                  <a:pt x="11" y="27"/>
                  <a:pt x="11" y="27"/>
                  <a:pt x="11" y="27"/>
                </a:cubicBezTo>
                <a:cubicBezTo>
                  <a:pt x="5" y="27"/>
                  <a:pt x="0" y="22"/>
                  <a:pt x="0" y="1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16" y="0"/>
                  <a:pt x="121" y="5"/>
                  <a:pt x="121" y="11"/>
                </a:cubicBezTo>
                <a:cubicBezTo>
                  <a:pt x="121" y="16"/>
                  <a:pt x="121" y="16"/>
                  <a:pt x="121" y="16"/>
                </a:cubicBezTo>
                <a:cubicBezTo>
                  <a:pt x="121" y="22"/>
                  <a:pt x="116" y="27"/>
                  <a:pt x="110" y="27"/>
                </a:cubicBezTo>
                <a:close/>
                <a:moveTo>
                  <a:pt x="11" y="7"/>
                </a:moveTo>
                <a:cubicBezTo>
                  <a:pt x="9" y="7"/>
                  <a:pt x="8" y="9"/>
                  <a:pt x="8" y="11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8"/>
                  <a:pt x="9" y="19"/>
                  <a:pt x="11" y="19"/>
                </a:cubicBezTo>
                <a:cubicBezTo>
                  <a:pt x="110" y="19"/>
                  <a:pt x="110" y="19"/>
                  <a:pt x="110" y="19"/>
                </a:cubicBezTo>
                <a:cubicBezTo>
                  <a:pt x="112" y="19"/>
                  <a:pt x="114" y="18"/>
                  <a:pt x="114" y="16"/>
                </a:cubicBezTo>
                <a:cubicBezTo>
                  <a:pt x="114" y="11"/>
                  <a:pt x="114" y="11"/>
                  <a:pt x="114" y="11"/>
                </a:cubicBezTo>
                <a:cubicBezTo>
                  <a:pt x="114" y="9"/>
                  <a:pt x="112" y="7"/>
                  <a:pt x="110" y="7"/>
                </a:cubicBezTo>
                <a:lnTo>
                  <a:pt x="11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70" name="Freeform 151"/>
          <p:cNvSpPr>
            <a:spLocks noEditPoints="1"/>
          </p:cNvSpPr>
          <p:nvPr userDrawn="1"/>
        </p:nvSpPr>
        <p:spPr bwMode="auto">
          <a:xfrm>
            <a:off x="8788116" y="-228510"/>
            <a:ext cx="211138" cy="47625"/>
          </a:xfrm>
          <a:custGeom>
            <a:avLst/>
            <a:gdLst>
              <a:gd name="T0" fmla="*/ 110 w 121"/>
              <a:gd name="T1" fmla="*/ 27 h 27"/>
              <a:gd name="T2" fmla="*/ 11 w 121"/>
              <a:gd name="T3" fmla="*/ 27 h 27"/>
              <a:gd name="T4" fmla="*/ 0 w 121"/>
              <a:gd name="T5" fmla="*/ 16 h 27"/>
              <a:gd name="T6" fmla="*/ 0 w 121"/>
              <a:gd name="T7" fmla="*/ 11 h 27"/>
              <a:gd name="T8" fmla="*/ 11 w 121"/>
              <a:gd name="T9" fmla="*/ 0 h 27"/>
              <a:gd name="T10" fmla="*/ 110 w 121"/>
              <a:gd name="T11" fmla="*/ 0 h 27"/>
              <a:gd name="T12" fmla="*/ 121 w 121"/>
              <a:gd name="T13" fmla="*/ 11 h 27"/>
              <a:gd name="T14" fmla="*/ 121 w 121"/>
              <a:gd name="T15" fmla="*/ 16 h 27"/>
              <a:gd name="T16" fmla="*/ 110 w 121"/>
              <a:gd name="T17" fmla="*/ 27 h 27"/>
              <a:gd name="T18" fmla="*/ 11 w 121"/>
              <a:gd name="T19" fmla="*/ 7 h 27"/>
              <a:gd name="T20" fmla="*/ 8 w 121"/>
              <a:gd name="T21" fmla="*/ 11 h 27"/>
              <a:gd name="T22" fmla="*/ 8 w 121"/>
              <a:gd name="T23" fmla="*/ 16 h 27"/>
              <a:gd name="T24" fmla="*/ 11 w 121"/>
              <a:gd name="T25" fmla="*/ 19 h 27"/>
              <a:gd name="T26" fmla="*/ 110 w 121"/>
              <a:gd name="T27" fmla="*/ 19 h 27"/>
              <a:gd name="T28" fmla="*/ 114 w 121"/>
              <a:gd name="T29" fmla="*/ 16 h 27"/>
              <a:gd name="T30" fmla="*/ 114 w 121"/>
              <a:gd name="T31" fmla="*/ 11 h 27"/>
              <a:gd name="T32" fmla="*/ 110 w 121"/>
              <a:gd name="T33" fmla="*/ 7 h 27"/>
              <a:gd name="T34" fmla="*/ 11 w 121"/>
              <a:gd name="T35" fmla="*/ 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1" h="27">
                <a:moveTo>
                  <a:pt x="110" y="27"/>
                </a:moveTo>
                <a:cubicBezTo>
                  <a:pt x="11" y="27"/>
                  <a:pt x="11" y="27"/>
                  <a:pt x="11" y="27"/>
                </a:cubicBezTo>
                <a:cubicBezTo>
                  <a:pt x="5" y="27"/>
                  <a:pt x="0" y="22"/>
                  <a:pt x="0" y="1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16" y="0"/>
                  <a:pt x="121" y="5"/>
                  <a:pt x="121" y="11"/>
                </a:cubicBezTo>
                <a:cubicBezTo>
                  <a:pt x="121" y="16"/>
                  <a:pt x="121" y="16"/>
                  <a:pt x="121" y="16"/>
                </a:cubicBezTo>
                <a:cubicBezTo>
                  <a:pt x="121" y="22"/>
                  <a:pt x="116" y="27"/>
                  <a:pt x="110" y="27"/>
                </a:cubicBezTo>
                <a:close/>
                <a:moveTo>
                  <a:pt x="11" y="7"/>
                </a:moveTo>
                <a:cubicBezTo>
                  <a:pt x="9" y="7"/>
                  <a:pt x="8" y="9"/>
                  <a:pt x="8" y="11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8"/>
                  <a:pt x="9" y="19"/>
                  <a:pt x="11" y="19"/>
                </a:cubicBezTo>
                <a:cubicBezTo>
                  <a:pt x="110" y="19"/>
                  <a:pt x="110" y="19"/>
                  <a:pt x="110" y="19"/>
                </a:cubicBezTo>
                <a:cubicBezTo>
                  <a:pt x="112" y="19"/>
                  <a:pt x="114" y="18"/>
                  <a:pt x="114" y="16"/>
                </a:cubicBezTo>
                <a:cubicBezTo>
                  <a:pt x="114" y="11"/>
                  <a:pt x="114" y="11"/>
                  <a:pt x="114" y="11"/>
                </a:cubicBezTo>
                <a:cubicBezTo>
                  <a:pt x="114" y="9"/>
                  <a:pt x="112" y="7"/>
                  <a:pt x="110" y="7"/>
                </a:cubicBezTo>
                <a:lnTo>
                  <a:pt x="11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71" name="Freeform 152"/>
          <p:cNvSpPr>
            <a:spLocks noEditPoints="1"/>
          </p:cNvSpPr>
          <p:nvPr userDrawn="1"/>
        </p:nvSpPr>
        <p:spPr bwMode="auto">
          <a:xfrm>
            <a:off x="8826216" y="-152310"/>
            <a:ext cx="136525" cy="53975"/>
          </a:xfrm>
          <a:custGeom>
            <a:avLst/>
            <a:gdLst>
              <a:gd name="T0" fmla="*/ 39 w 78"/>
              <a:gd name="T1" fmla="*/ 31 h 31"/>
              <a:gd name="T2" fmla="*/ 0 w 78"/>
              <a:gd name="T3" fmla="*/ 4 h 31"/>
              <a:gd name="T4" fmla="*/ 0 w 78"/>
              <a:gd name="T5" fmla="*/ 0 h 31"/>
              <a:gd name="T6" fmla="*/ 78 w 78"/>
              <a:gd name="T7" fmla="*/ 0 h 31"/>
              <a:gd name="T8" fmla="*/ 78 w 78"/>
              <a:gd name="T9" fmla="*/ 4 h 31"/>
              <a:gd name="T10" fmla="*/ 39 w 78"/>
              <a:gd name="T11" fmla="*/ 31 h 31"/>
              <a:gd name="T12" fmla="*/ 8 w 78"/>
              <a:gd name="T13" fmla="*/ 7 h 31"/>
              <a:gd name="T14" fmla="*/ 39 w 78"/>
              <a:gd name="T15" fmla="*/ 23 h 31"/>
              <a:gd name="T16" fmla="*/ 70 w 78"/>
              <a:gd name="T17" fmla="*/ 7 h 31"/>
              <a:gd name="T18" fmla="*/ 8 w 78"/>
              <a:gd name="T19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8" h="31">
                <a:moveTo>
                  <a:pt x="39" y="31"/>
                </a:moveTo>
                <a:cubicBezTo>
                  <a:pt x="20" y="31"/>
                  <a:pt x="0" y="20"/>
                  <a:pt x="0" y="4"/>
                </a:cubicBezTo>
                <a:cubicBezTo>
                  <a:pt x="0" y="0"/>
                  <a:pt x="0" y="0"/>
                  <a:pt x="0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78" y="4"/>
                  <a:pt x="78" y="4"/>
                  <a:pt x="78" y="4"/>
                </a:cubicBezTo>
                <a:cubicBezTo>
                  <a:pt x="78" y="20"/>
                  <a:pt x="57" y="31"/>
                  <a:pt x="39" y="31"/>
                </a:cubicBezTo>
                <a:close/>
                <a:moveTo>
                  <a:pt x="8" y="7"/>
                </a:moveTo>
                <a:cubicBezTo>
                  <a:pt x="11" y="17"/>
                  <a:pt x="25" y="23"/>
                  <a:pt x="39" y="23"/>
                </a:cubicBezTo>
                <a:cubicBezTo>
                  <a:pt x="52" y="23"/>
                  <a:pt x="66" y="17"/>
                  <a:pt x="70" y="7"/>
                </a:cubicBezTo>
                <a:lnTo>
                  <a:pt x="8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72" name="Freeform 153"/>
          <p:cNvSpPr>
            <a:spLocks noEditPoints="1"/>
          </p:cNvSpPr>
          <p:nvPr userDrawn="1"/>
        </p:nvSpPr>
        <p:spPr bwMode="auto">
          <a:xfrm>
            <a:off x="8669053" y="-849222"/>
            <a:ext cx="449263" cy="517525"/>
          </a:xfrm>
          <a:custGeom>
            <a:avLst/>
            <a:gdLst>
              <a:gd name="T0" fmla="*/ 193 w 257"/>
              <a:gd name="T1" fmla="*/ 296 h 296"/>
              <a:gd name="T2" fmla="*/ 60 w 257"/>
              <a:gd name="T3" fmla="*/ 296 h 296"/>
              <a:gd name="T4" fmla="*/ 12 w 257"/>
              <a:gd name="T5" fmla="*/ 185 h 296"/>
              <a:gd name="T6" fmla="*/ 0 w 257"/>
              <a:gd name="T7" fmla="*/ 129 h 296"/>
              <a:gd name="T8" fmla="*/ 129 w 257"/>
              <a:gd name="T9" fmla="*/ 0 h 296"/>
              <a:gd name="T10" fmla="*/ 257 w 257"/>
              <a:gd name="T11" fmla="*/ 129 h 296"/>
              <a:gd name="T12" fmla="*/ 242 w 257"/>
              <a:gd name="T13" fmla="*/ 190 h 296"/>
              <a:gd name="T14" fmla="*/ 193 w 257"/>
              <a:gd name="T15" fmla="*/ 296 h 296"/>
              <a:gd name="T16" fmla="*/ 66 w 257"/>
              <a:gd name="T17" fmla="*/ 288 h 296"/>
              <a:gd name="T18" fmla="*/ 188 w 257"/>
              <a:gd name="T19" fmla="*/ 288 h 296"/>
              <a:gd name="T20" fmla="*/ 234 w 257"/>
              <a:gd name="T21" fmla="*/ 186 h 296"/>
              <a:gd name="T22" fmla="*/ 249 w 257"/>
              <a:gd name="T23" fmla="*/ 129 h 296"/>
              <a:gd name="T24" fmla="*/ 129 w 257"/>
              <a:gd name="T25" fmla="*/ 8 h 296"/>
              <a:gd name="T26" fmla="*/ 9 w 257"/>
              <a:gd name="T27" fmla="*/ 129 h 296"/>
              <a:gd name="T28" fmla="*/ 20 w 257"/>
              <a:gd name="T29" fmla="*/ 181 h 296"/>
              <a:gd name="T30" fmla="*/ 66 w 257"/>
              <a:gd name="T31" fmla="*/ 28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7" h="296">
                <a:moveTo>
                  <a:pt x="193" y="296"/>
                </a:moveTo>
                <a:cubicBezTo>
                  <a:pt x="60" y="296"/>
                  <a:pt x="60" y="296"/>
                  <a:pt x="60" y="296"/>
                </a:cubicBezTo>
                <a:cubicBezTo>
                  <a:pt x="12" y="185"/>
                  <a:pt x="12" y="185"/>
                  <a:pt x="12" y="185"/>
                </a:cubicBezTo>
                <a:cubicBezTo>
                  <a:pt x="3" y="164"/>
                  <a:pt x="0" y="148"/>
                  <a:pt x="0" y="129"/>
                </a:cubicBezTo>
                <a:cubicBezTo>
                  <a:pt x="0" y="58"/>
                  <a:pt x="58" y="0"/>
                  <a:pt x="129" y="0"/>
                </a:cubicBezTo>
                <a:cubicBezTo>
                  <a:pt x="200" y="0"/>
                  <a:pt x="257" y="58"/>
                  <a:pt x="257" y="129"/>
                </a:cubicBezTo>
                <a:cubicBezTo>
                  <a:pt x="257" y="150"/>
                  <a:pt x="252" y="171"/>
                  <a:pt x="242" y="190"/>
                </a:cubicBezTo>
                <a:lnTo>
                  <a:pt x="193" y="296"/>
                </a:lnTo>
                <a:close/>
                <a:moveTo>
                  <a:pt x="66" y="288"/>
                </a:moveTo>
                <a:cubicBezTo>
                  <a:pt x="188" y="288"/>
                  <a:pt x="188" y="288"/>
                  <a:pt x="188" y="288"/>
                </a:cubicBezTo>
                <a:cubicBezTo>
                  <a:pt x="234" y="186"/>
                  <a:pt x="234" y="186"/>
                  <a:pt x="234" y="186"/>
                </a:cubicBezTo>
                <a:cubicBezTo>
                  <a:pt x="244" y="168"/>
                  <a:pt x="249" y="149"/>
                  <a:pt x="249" y="129"/>
                </a:cubicBezTo>
                <a:cubicBezTo>
                  <a:pt x="249" y="62"/>
                  <a:pt x="195" y="8"/>
                  <a:pt x="129" y="8"/>
                </a:cubicBezTo>
                <a:cubicBezTo>
                  <a:pt x="62" y="8"/>
                  <a:pt x="9" y="62"/>
                  <a:pt x="9" y="129"/>
                </a:cubicBezTo>
                <a:cubicBezTo>
                  <a:pt x="9" y="147"/>
                  <a:pt x="12" y="162"/>
                  <a:pt x="20" y="181"/>
                </a:cubicBezTo>
                <a:lnTo>
                  <a:pt x="66" y="2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73" name="Freeform 154"/>
          <p:cNvSpPr>
            <a:spLocks/>
          </p:cNvSpPr>
          <p:nvPr userDrawn="1"/>
        </p:nvSpPr>
        <p:spPr bwMode="auto">
          <a:xfrm>
            <a:off x="8734141" y="-609510"/>
            <a:ext cx="319088" cy="104775"/>
          </a:xfrm>
          <a:custGeom>
            <a:avLst/>
            <a:gdLst>
              <a:gd name="T0" fmla="*/ 165 w 201"/>
              <a:gd name="T1" fmla="*/ 66 h 66"/>
              <a:gd name="T2" fmla="*/ 143 w 201"/>
              <a:gd name="T3" fmla="*/ 22 h 66"/>
              <a:gd name="T4" fmla="*/ 120 w 201"/>
              <a:gd name="T5" fmla="*/ 66 h 66"/>
              <a:gd name="T6" fmla="*/ 98 w 201"/>
              <a:gd name="T7" fmla="*/ 22 h 66"/>
              <a:gd name="T8" fmla="*/ 76 w 201"/>
              <a:gd name="T9" fmla="*/ 66 h 66"/>
              <a:gd name="T10" fmla="*/ 52 w 201"/>
              <a:gd name="T11" fmla="*/ 22 h 66"/>
              <a:gd name="T12" fmla="*/ 30 w 201"/>
              <a:gd name="T13" fmla="*/ 66 h 66"/>
              <a:gd name="T14" fmla="*/ 16 w 201"/>
              <a:gd name="T15" fmla="*/ 37 h 66"/>
              <a:gd name="T16" fmla="*/ 0 w 201"/>
              <a:gd name="T17" fmla="*/ 37 h 66"/>
              <a:gd name="T18" fmla="*/ 0 w 201"/>
              <a:gd name="T19" fmla="*/ 28 h 66"/>
              <a:gd name="T20" fmla="*/ 22 w 201"/>
              <a:gd name="T21" fmla="*/ 28 h 66"/>
              <a:gd name="T22" fmla="*/ 30 w 201"/>
              <a:gd name="T23" fmla="*/ 44 h 66"/>
              <a:gd name="T24" fmla="*/ 52 w 201"/>
              <a:gd name="T25" fmla="*/ 0 h 66"/>
              <a:gd name="T26" fmla="*/ 76 w 201"/>
              <a:gd name="T27" fmla="*/ 45 h 66"/>
              <a:gd name="T28" fmla="*/ 98 w 201"/>
              <a:gd name="T29" fmla="*/ 0 h 66"/>
              <a:gd name="T30" fmla="*/ 120 w 201"/>
              <a:gd name="T31" fmla="*/ 44 h 66"/>
              <a:gd name="T32" fmla="*/ 143 w 201"/>
              <a:gd name="T33" fmla="*/ 0 h 66"/>
              <a:gd name="T34" fmla="*/ 165 w 201"/>
              <a:gd name="T35" fmla="*/ 44 h 66"/>
              <a:gd name="T36" fmla="*/ 174 w 201"/>
              <a:gd name="T37" fmla="*/ 28 h 66"/>
              <a:gd name="T38" fmla="*/ 201 w 201"/>
              <a:gd name="T39" fmla="*/ 28 h 66"/>
              <a:gd name="T40" fmla="*/ 201 w 201"/>
              <a:gd name="T41" fmla="*/ 37 h 66"/>
              <a:gd name="T42" fmla="*/ 179 w 201"/>
              <a:gd name="T43" fmla="*/ 37 h 66"/>
              <a:gd name="T44" fmla="*/ 165 w 201"/>
              <a:gd name="T45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1" h="66">
                <a:moveTo>
                  <a:pt x="165" y="66"/>
                </a:moveTo>
                <a:lnTo>
                  <a:pt x="143" y="22"/>
                </a:lnTo>
                <a:lnTo>
                  <a:pt x="120" y="66"/>
                </a:lnTo>
                <a:lnTo>
                  <a:pt x="98" y="22"/>
                </a:lnTo>
                <a:lnTo>
                  <a:pt x="76" y="66"/>
                </a:lnTo>
                <a:lnTo>
                  <a:pt x="52" y="22"/>
                </a:lnTo>
                <a:lnTo>
                  <a:pt x="30" y="66"/>
                </a:lnTo>
                <a:lnTo>
                  <a:pt x="16" y="37"/>
                </a:lnTo>
                <a:lnTo>
                  <a:pt x="0" y="37"/>
                </a:lnTo>
                <a:lnTo>
                  <a:pt x="0" y="28"/>
                </a:lnTo>
                <a:lnTo>
                  <a:pt x="22" y="28"/>
                </a:lnTo>
                <a:lnTo>
                  <a:pt x="30" y="44"/>
                </a:lnTo>
                <a:lnTo>
                  <a:pt x="52" y="0"/>
                </a:lnTo>
                <a:lnTo>
                  <a:pt x="76" y="45"/>
                </a:lnTo>
                <a:lnTo>
                  <a:pt x="98" y="0"/>
                </a:lnTo>
                <a:lnTo>
                  <a:pt x="120" y="44"/>
                </a:lnTo>
                <a:lnTo>
                  <a:pt x="143" y="0"/>
                </a:lnTo>
                <a:lnTo>
                  <a:pt x="165" y="44"/>
                </a:lnTo>
                <a:lnTo>
                  <a:pt x="174" y="28"/>
                </a:lnTo>
                <a:lnTo>
                  <a:pt x="201" y="28"/>
                </a:lnTo>
                <a:lnTo>
                  <a:pt x="201" y="37"/>
                </a:lnTo>
                <a:lnTo>
                  <a:pt x="179" y="37"/>
                </a:lnTo>
                <a:lnTo>
                  <a:pt x="165" y="66"/>
                </a:lnTo>
                <a:close/>
              </a:path>
            </a:pathLst>
          </a:custGeom>
          <a:solidFill>
            <a:srgbClr val="FCB63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282" name="Group 281"/>
          <p:cNvGrpSpPr/>
          <p:nvPr userDrawn="1"/>
        </p:nvGrpSpPr>
        <p:grpSpPr>
          <a:xfrm>
            <a:off x="8535703" y="-1136560"/>
            <a:ext cx="714375" cy="209550"/>
            <a:chOff x="10417175" y="4022725"/>
            <a:chExt cx="714375" cy="209550"/>
          </a:xfrm>
        </p:grpSpPr>
        <p:sp>
          <p:nvSpPr>
            <p:cNvPr id="274" name="Freeform 155"/>
            <p:cNvSpPr>
              <a:spLocks noEditPoints="1"/>
            </p:cNvSpPr>
            <p:nvPr userDrawn="1"/>
          </p:nvSpPr>
          <p:spPr bwMode="auto">
            <a:xfrm>
              <a:off x="10417175" y="4022725"/>
              <a:ext cx="369888" cy="209550"/>
            </a:xfrm>
            <a:custGeom>
              <a:avLst/>
              <a:gdLst>
                <a:gd name="T0" fmla="*/ 60 w 211"/>
                <a:gd name="T1" fmla="*/ 120 h 120"/>
                <a:gd name="T2" fmla="*/ 0 w 211"/>
                <a:gd name="T3" fmla="*/ 60 h 120"/>
                <a:gd name="T4" fmla="*/ 60 w 211"/>
                <a:gd name="T5" fmla="*/ 0 h 120"/>
                <a:gd name="T6" fmla="*/ 80 w 211"/>
                <a:gd name="T7" fmla="*/ 4 h 120"/>
                <a:gd name="T8" fmla="*/ 80 w 211"/>
                <a:gd name="T9" fmla="*/ 4 h 120"/>
                <a:gd name="T10" fmla="*/ 83 w 211"/>
                <a:gd name="T11" fmla="*/ 5 h 120"/>
                <a:gd name="T12" fmla="*/ 83 w 211"/>
                <a:gd name="T13" fmla="*/ 5 h 120"/>
                <a:gd name="T14" fmla="*/ 211 w 211"/>
                <a:gd name="T15" fmla="*/ 60 h 120"/>
                <a:gd name="T16" fmla="*/ 85 w 211"/>
                <a:gd name="T17" fmla="*/ 114 h 120"/>
                <a:gd name="T18" fmla="*/ 85 w 211"/>
                <a:gd name="T19" fmla="*/ 114 h 120"/>
                <a:gd name="T20" fmla="*/ 60 w 211"/>
                <a:gd name="T21" fmla="*/ 120 h 120"/>
                <a:gd name="T22" fmla="*/ 60 w 211"/>
                <a:gd name="T23" fmla="*/ 9 h 120"/>
                <a:gd name="T24" fmla="*/ 9 w 211"/>
                <a:gd name="T25" fmla="*/ 60 h 120"/>
                <a:gd name="T26" fmla="*/ 60 w 211"/>
                <a:gd name="T27" fmla="*/ 111 h 120"/>
                <a:gd name="T28" fmla="*/ 77 w 211"/>
                <a:gd name="T29" fmla="*/ 108 h 120"/>
                <a:gd name="T30" fmla="*/ 77 w 211"/>
                <a:gd name="T31" fmla="*/ 108 h 120"/>
                <a:gd name="T32" fmla="*/ 189 w 211"/>
                <a:gd name="T33" fmla="*/ 60 h 120"/>
                <a:gd name="T34" fmla="*/ 79 w 211"/>
                <a:gd name="T35" fmla="*/ 13 h 120"/>
                <a:gd name="T36" fmla="*/ 60 w 211"/>
                <a:gd name="T37" fmla="*/ 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1" h="120">
                  <a:moveTo>
                    <a:pt x="60" y="120"/>
                  </a:moveTo>
                  <a:cubicBezTo>
                    <a:pt x="27" y="120"/>
                    <a:pt x="0" y="93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67" y="0"/>
                    <a:pt x="74" y="1"/>
                    <a:pt x="80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211" y="60"/>
                    <a:pt x="211" y="60"/>
                    <a:pt x="211" y="60"/>
                  </a:cubicBezTo>
                  <a:cubicBezTo>
                    <a:pt x="85" y="114"/>
                    <a:pt x="85" y="114"/>
                    <a:pt x="85" y="114"/>
                  </a:cubicBezTo>
                  <a:cubicBezTo>
                    <a:pt x="85" y="114"/>
                    <a:pt x="85" y="114"/>
                    <a:pt x="85" y="114"/>
                  </a:cubicBezTo>
                  <a:cubicBezTo>
                    <a:pt x="78" y="118"/>
                    <a:pt x="69" y="120"/>
                    <a:pt x="60" y="120"/>
                  </a:cubicBezTo>
                  <a:close/>
                  <a:moveTo>
                    <a:pt x="60" y="9"/>
                  </a:moveTo>
                  <a:cubicBezTo>
                    <a:pt x="32" y="9"/>
                    <a:pt x="9" y="32"/>
                    <a:pt x="9" y="60"/>
                  </a:cubicBezTo>
                  <a:cubicBezTo>
                    <a:pt x="9" y="88"/>
                    <a:pt x="32" y="111"/>
                    <a:pt x="60" y="111"/>
                  </a:cubicBezTo>
                  <a:cubicBezTo>
                    <a:pt x="66" y="111"/>
                    <a:pt x="71" y="110"/>
                    <a:pt x="77" y="108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189" y="60"/>
                    <a:pt x="189" y="60"/>
                    <a:pt x="189" y="60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3" y="10"/>
                    <a:pt x="67" y="9"/>
                    <a:pt x="6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75" name="Freeform 156"/>
            <p:cNvSpPr>
              <a:spLocks noEditPoints="1"/>
            </p:cNvSpPr>
            <p:nvPr userDrawn="1"/>
          </p:nvSpPr>
          <p:spPr bwMode="auto">
            <a:xfrm>
              <a:off x="10763250" y="4022725"/>
              <a:ext cx="368300" cy="209550"/>
            </a:xfrm>
            <a:custGeom>
              <a:avLst/>
              <a:gdLst>
                <a:gd name="T0" fmla="*/ 151 w 210"/>
                <a:gd name="T1" fmla="*/ 120 h 120"/>
                <a:gd name="T2" fmla="*/ 130 w 210"/>
                <a:gd name="T3" fmla="*/ 116 h 120"/>
                <a:gd name="T4" fmla="*/ 130 w 210"/>
                <a:gd name="T5" fmla="*/ 116 h 120"/>
                <a:gd name="T6" fmla="*/ 0 w 210"/>
                <a:gd name="T7" fmla="*/ 60 h 120"/>
                <a:gd name="T8" fmla="*/ 125 w 210"/>
                <a:gd name="T9" fmla="*/ 6 h 120"/>
                <a:gd name="T10" fmla="*/ 125 w 210"/>
                <a:gd name="T11" fmla="*/ 6 h 120"/>
                <a:gd name="T12" fmla="*/ 151 w 210"/>
                <a:gd name="T13" fmla="*/ 0 h 120"/>
                <a:gd name="T14" fmla="*/ 210 w 210"/>
                <a:gd name="T15" fmla="*/ 60 h 120"/>
                <a:gd name="T16" fmla="*/ 151 w 210"/>
                <a:gd name="T17" fmla="*/ 120 h 120"/>
                <a:gd name="T18" fmla="*/ 131 w 210"/>
                <a:gd name="T19" fmla="*/ 107 h 120"/>
                <a:gd name="T20" fmla="*/ 151 w 210"/>
                <a:gd name="T21" fmla="*/ 111 h 120"/>
                <a:gd name="T22" fmla="*/ 202 w 210"/>
                <a:gd name="T23" fmla="*/ 60 h 120"/>
                <a:gd name="T24" fmla="*/ 151 w 210"/>
                <a:gd name="T25" fmla="*/ 9 h 120"/>
                <a:gd name="T26" fmla="*/ 134 w 210"/>
                <a:gd name="T27" fmla="*/ 12 h 120"/>
                <a:gd name="T28" fmla="*/ 21 w 210"/>
                <a:gd name="T29" fmla="*/ 60 h 120"/>
                <a:gd name="T30" fmla="*/ 131 w 210"/>
                <a:gd name="T31" fmla="*/ 10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0" h="120">
                  <a:moveTo>
                    <a:pt x="151" y="120"/>
                  </a:moveTo>
                  <a:cubicBezTo>
                    <a:pt x="144" y="120"/>
                    <a:pt x="137" y="119"/>
                    <a:pt x="130" y="116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33" y="2"/>
                    <a:pt x="142" y="0"/>
                    <a:pt x="151" y="0"/>
                  </a:cubicBezTo>
                  <a:cubicBezTo>
                    <a:pt x="183" y="0"/>
                    <a:pt x="210" y="27"/>
                    <a:pt x="210" y="60"/>
                  </a:cubicBezTo>
                  <a:cubicBezTo>
                    <a:pt x="210" y="93"/>
                    <a:pt x="183" y="120"/>
                    <a:pt x="151" y="120"/>
                  </a:cubicBezTo>
                  <a:close/>
                  <a:moveTo>
                    <a:pt x="131" y="107"/>
                  </a:moveTo>
                  <a:cubicBezTo>
                    <a:pt x="137" y="110"/>
                    <a:pt x="144" y="111"/>
                    <a:pt x="151" y="111"/>
                  </a:cubicBezTo>
                  <a:cubicBezTo>
                    <a:pt x="179" y="111"/>
                    <a:pt x="202" y="88"/>
                    <a:pt x="202" y="60"/>
                  </a:cubicBezTo>
                  <a:cubicBezTo>
                    <a:pt x="202" y="32"/>
                    <a:pt x="179" y="9"/>
                    <a:pt x="151" y="9"/>
                  </a:cubicBezTo>
                  <a:cubicBezTo>
                    <a:pt x="145" y="9"/>
                    <a:pt x="139" y="10"/>
                    <a:pt x="134" y="1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131" y="107"/>
                    <a:pt x="131" y="107"/>
                    <a:pt x="131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76" name="Rectangle 157"/>
          <p:cNvSpPr>
            <a:spLocks noChangeArrowheads="1"/>
          </p:cNvSpPr>
          <p:nvPr userDrawn="1"/>
        </p:nvSpPr>
        <p:spPr bwMode="auto">
          <a:xfrm>
            <a:off x="8888128" y="-1031785"/>
            <a:ext cx="11113" cy="1889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77" name="Freeform 158"/>
          <p:cNvSpPr>
            <a:spLocks noEditPoints="1"/>
          </p:cNvSpPr>
          <p:nvPr userDrawn="1"/>
        </p:nvSpPr>
        <p:spPr bwMode="auto">
          <a:xfrm>
            <a:off x="8842091" y="-1127035"/>
            <a:ext cx="103188" cy="103188"/>
          </a:xfrm>
          <a:custGeom>
            <a:avLst/>
            <a:gdLst>
              <a:gd name="T0" fmla="*/ 29 w 59"/>
              <a:gd name="T1" fmla="*/ 59 h 59"/>
              <a:gd name="T2" fmla="*/ 0 w 59"/>
              <a:gd name="T3" fmla="*/ 30 h 59"/>
              <a:gd name="T4" fmla="*/ 29 w 59"/>
              <a:gd name="T5" fmla="*/ 0 h 59"/>
              <a:gd name="T6" fmla="*/ 59 w 59"/>
              <a:gd name="T7" fmla="*/ 30 h 59"/>
              <a:gd name="T8" fmla="*/ 29 w 59"/>
              <a:gd name="T9" fmla="*/ 59 h 59"/>
              <a:gd name="T10" fmla="*/ 29 w 59"/>
              <a:gd name="T11" fmla="*/ 9 h 59"/>
              <a:gd name="T12" fmla="*/ 9 w 59"/>
              <a:gd name="T13" fmla="*/ 30 h 59"/>
              <a:gd name="T14" fmla="*/ 29 w 59"/>
              <a:gd name="T15" fmla="*/ 50 h 59"/>
              <a:gd name="T16" fmla="*/ 50 w 59"/>
              <a:gd name="T17" fmla="*/ 30 h 59"/>
              <a:gd name="T18" fmla="*/ 29 w 59"/>
              <a:gd name="T19" fmla="*/ 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9" h="59">
                <a:moveTo>
                  <a:pt x="29" y="59"/>
                </a:moveTo>
                <a:cubicBezTo>
                  <a:pt x="13" y="59"/>
                  <a:pt x="0" y="46"/>
                  <a:pt x="0" y="30"/>
                </a:cubicBezTo>
                <a:cubicBezTo>
                  <a:pt x="0" y="13"/>
                  <a:pt x="13" y="0"/>
                  <a:pt x="29" y="0"/>
                </a:cubicBezTo>
                <a:cubicBezTo>
                  <a:pt x="46" y="0"/>
                  <a:pt x="59" y="13"/>
                  <a:pt x="59" y="30"/>
                </a:cubicBezTo>
                <a:cubicBezTo>
                  <a:pt x="59" y="46"/>
                  <a:pt x="46" y="59"/>
                  <a:pt x="29" y="59"/>
                </a:cubicBezTo>
                <a:close/>
                <a:moveTo>
                  <a:pt x="29" y="9"/>
                </a:moveTo>
                <a:cubicBezTo>
                  <a:pt x="18" y="9"/>
                  <a:pt x="9" y="18"/>
                  <a:pt x="9" y="30"/>
                </a:cubicBezTo>
                <a:cubicBezTo>
                  <a:pt x="9" y="41"/>
                  <a:pt x="18" y="50"/>
                  <a:pt x="29" y="50"/>
                </a:cubicBezTo>
                <a:cubicBezTo>
                  <a:pt x="41" y="50"/>
                  <a:pt x="50" y="41"/>
                  <a:pt x="50" y="30"/>
                </a:cubicBezTo>
                <a:cubicBezTo>
                  <a:pt x="50" y="18"/>
                  <a:pt x="41" y="9"/>
                  <a:pt x="29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78" name="Freeform 159"/>
          <p:cNvSpPr>
            <a:spLocks noEditPoints="1"/>
          </p:cNvSpPr>
          <p:nvPr userDrawn="1"/>
        </p:nvSpPr>
        <p:spPr bwMode="auto">
          <a:xfrm>
            <a:off x="8459503" y="-874622"/>
            <a:ext cx="76200" cy="95250"/>
          </a:xfrm>
          <a:custGeom>
            <a:avLst/>
            <a:gdLst>
              <a:gd name="T0" fmla="*/ 0 w 48"/>
              <a:gd name="T1" fmla="*/ 60 h 60"/>
              <a:gd name="T2" fmla="*/ 1 w 48"/>
              <a:gd name="T3" fmla="*/ 0 h 60"/>
              <a:gd name="T4" fmla="*/ 48 w 48"/>
              <a:gd name="T5" fmla="*/ 31 h 60"/>
              <a:gd name="T6" fmla="*/ 0 w 48"/>
              <a:gd name="T7" fmla="*/ 60 h 60"/>
              <a:gd name="T8" fmla="*/ 10 w 48"/>
              <a:gd name="T9" fmla="*/ 18 h 60"/>
              <a:gd name="T10" fmla="*/ 10 w 48"/>
              <a:gd name="T11" fmla="*/ 43 h 60"/>
              <a:gd name="T12" fmla="*/ 29 w 48"/>
              <a:gd name="T13" fmla="*/ 31 h 60"/>
              <a:gd name="T14" fmla="*/ 10 w 48"/>
              <a:gd name="T15" fmla="*/ 18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" h="60">
                <a:moveTo>
                  <a:pt x="0" y="60"/>
                </a:moveTo>
                <a:lnTo>
                  <a:pt x="1" y="0"/>
                </a:lnTo>
                <a:lnTo>
                  <a:pt x="48" y="31"/>
                </a:lnTo>
                <a:lnTo>
                  <a:pt x="0" y="60"/>
                </a:lnTo>
                <a:close/>
                <a:moveTo>
                  <a:pt x="10" y="18"/>
                </a:moveTo>
                <a:lnTo>
                  <a:pt x="10" y="43"/>
                </a:lnTo>
                <a:lnTo>
                  <a:pt x="29" y="31"/>
                </a:lnTo>
                <a:lnTo>
                  <a:pt x="10" y="1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79" name="Freeform 160"/>
          <p:cNvSpPr>
            <a:spLocks noEditPoints="1"/>
          </p:cNvSpPr>
          <p:nvPr userDrawn="1"/>
        </p:nvSpPr>
        <p:spPr bwMode="auto">
          <a:xfrm>
            <a:off x="8275353" y="-1031785"/>
            <a:ext cx="444500" cy="211138"/>
          </a:xfrm>
          <a:custGeom>
            <a:avLst/>
            <a:gdLst>
              <a:gd name="T0" fmla="*/ 94 w 254"/>
              <a:gd name="T1" fmla="*/ 120 h 120"/>
              <a:gd name="T2" fmla="*/ 71 w 254"/>
              <a:gd name="T3" fmla="*/ 118 h 120"/>
              <a:gd name="T4" fmla="*/ 72 w 254"/>
              <a:gd name="T5" fmla="*/ 109 h 120"/>
              <a:gd name="T6" fmla="*/ 95 w 254"/>
              <a:gd name="T7" fmla="*/ 112 h 120"/>
              <a:gd name="T8" fmla="*/ 94 w 254"/>
              <a:gd name="T9" fmla="*/ 120 h 120"/>
              <a:gd name="T10" fmla="*/ 57 w 254"/>
              <a:gd name="T11" fmla="*/ 115 h 120"/>
              <a:gd name="T12" fmla="*/ 34 w 254"/>
              <a:gd name="T13" fmla="*/ 107 h 120"/>
              <a:gd name="T14" fmla="*/ 38 w 254"/>
              <a:gd name="T15" fmla="*/ 99 h 120"/>
              <a:gd name="T16" fmla="*/ 59 w 254"/>
              <a:gd name="T17" fmla="*/ 106 h 120"/>
              <a:gd name="T18" fmla="*/ 57 w 254"/>
              <a:gd name="T19" fmla="*/ 115 h 120"/>
              <a:gd name="T20" fmla="*/ 22 w 254"/>
              <a:gd name="T21" fmla="*/ 99 h 120"/>
              <a:gd name="T22" fmla="*/ 5 w 254"/>
              <a:gd name="T23" fmla="*/ 80 h 120"/>
              <a:gd name="T24" fmla="*/ 13 w 254"/>
              <a:gd name="T25" fmla="*/ 77 h 120"/>
              <a:gd name="T26" fmla="*/ 27 w 254"/>
              <a:gd name="T27" fmla="*/ 92 h 120"/>
              <a:gd name="T28" fmla="*/ 22 w 254"/>
              <a:gd name="T29" fmla="*/ 99 h 120"/>
              <a:gd name="T30" fmla="*/ 1 w 254"/>
              <a:gd name="T31" fmla="*/ 66 h 120"/>
              <a:gd name="T32" fmla="*/ 0 w 254"/>
              <a:gd name="T33" fmla="*/ 59 h 120"/>
              <a:gd name="T34" fmla="*/ 4 w 254"/>
              <a:gd name="T35" fmla="*/ 41 h 120"/>
              <a:gd name="T36" fmla="*/ 12 w 254"/>
              <a:gd name="T37" fmla="*/ 44 h 120"/>
              <a:gd name="T38" fmla="*/ 9 w 254"/>
              <a:gd name="T39" fmla="*/ 59 h 120"/>
              <a:gd name="T40" fmla="*/ 9 w 254"/>
              <a:gd name="T41" fmla="*/ 65 h 120"/>
              <a:gd name="T42" fmla="*/ 1 w 254"/>
              <a:gd name="T43" fmla="*/ 66 h 120"/>
              <a:gd name="T44" fmla="*/ 18 w 254"/>
              <a:gd name="T45" fmla="*/ 34 h 120"/>
              <a:gd name="T46" fmla="*/ 12 w 254"/>
              <a:gd name="T47" fmla="*/ 28 h 120"/>
              <a:gd name="T48" fmla="*/ 32 w 254"/>
              <a:gd name="T49" fmla="*/ 14 h 120"/>
              <a:gd name="T50" fmla="*/ 36 w 254"/>
              <a:gd name="T51" fmla="*/ 21 h 120"/>
              <a:gd name="T52" fmla="*/ 18 w 254"/>
              <a:gd name="T53" fmla="*/ 34 h 120"/>
              <a:gd name="T54" fmla="*/ 48 w 254"/>
              <a:gd name="T55" fmla="*/ 17 h 120"/>
              <a:gd name="T56" fmla="*/ 45 w 254"/>
              <a:gd name="T57" fmla="*/ 8 h 120"/>
              <a:gd name="T58" fmla="*/ 68 w 254"/>
              <a:gd name="T59" fmla="*/ 3 h 120"/>
              <a:gd name="T60" fmla="*/ 70 w 254"/>
              <a:gd name="T61" fmla="*/ 11 h 120"/>
              <a:gd name="T62" fmla="*/ 48 w 254"/>
              <a:gd name="T63" fmla="*/ 17 h 120"/>
              <a:gd name="T64" fmla="*/ 83 w 254"/>
              <a:gd name="T65" fmla="*/ 10 h 120"/>
              <a:gd name="T66" fmla="*/ 82 w 254"/>
              <a:gd name="T67" fmla="*/ 1 h 120"/>
              <a:gd name="T68" fmla="*/ 98 w 254"/>
              <a:gd name="T69" fmla="*/ 0 h 120"/>
              <a:gd name="T70" fmla="*/ 106 w 254"/>
              <a:gd name="T71" fmla="*/ 0 h 120"/>
              <a:gd name="T72" fmla="*/ 106 w 254"/>
              <a:gd name="T73" fmla="*/ 9 h 120"/>
              <a:gd name="T74" fmla="*/ 98 w 254"/>
              <a:gd name="T75" fmla="*/ 9 h 120"/>
              <a:gd name="T76" fmla="*/ 83 w 254"/>
              <a:gd name="T77" fmla="*/ 10 h 120"/>
              <a:gd name="T78" fmla="*/ 254 w 254"/>
              <a:gd name="T79" fmla="*/ 9 h 120"/>
              <a:gd name="T80" fmla="*/ 231 w 254"/>
              <a:gd name="T81" fmla="*/ 9 h 120"/>
              <a:gd name="T82" fmla="*/ 231 w 254"/>
              <a:gd name="T83" fmla="*/ 0 h 120"/>
              <a:gd name="T84" fmla="*/ 254 w 254"/>
              <a:gd name="T85" fmla="*/ 0 h 120"/>
              <a:gd name="T86" fmla="*/ 254 w 254"/>
              <a:gd name="T87" fmla="*/ 9 h 120"/>
              <a:gd name="T88" fmla="*/ 217 w 254"/>
              <a:gd name="T89" fmla="*/ 9 h 120"/>
              <a:gd name="T90" fmla="*/ 194 w 254"/>
              <a:gd name="T91" fmla="*/ 9 h 120"/>
              <a:gd name="T92" fmla="*/ 194 w 254"/>
              <a:gd name="T93" fmla="*/ 0 h 120"/>
              <a:gd name="T94" fmla="*/ 217 w 254"/>
              <a:gd name="T95" fmla="*/ 0 h 120"/>
              <a:gd name="T96" fmla="*/ 217 w 254"/>
              <a:gd name="T97" fmla="*/ 9 h 120"/>
              <a:gd name="T98" fmla="*/ 180 w 254"/>
              <a:gd name="T99" fmla="*/ 9 h 120"/>
              <a:gd name="T100" fmla="*/ 157 w 254"/>
              <a:gd name="T101" fmla="*/ 9 h 120"/>
              <a:gd name="T102" fmla="*/ 157 w 254"/>
              <a:gd name="T103" fmla="*/ 0 h 120"/>
              <a:gd name="T104" fmla="*/ 180 w 254"/>
              <a:gd name="T105" fmla="*/ 0 h 120"/>
              <a:gd name="T106" fmla="*/ 180 w 254"/>
              <a:gd name="T107" fmla="*/ 9 h 120"/>
              <a:gd name="T108" fmla="*/ 143 w 254"/>
              <a:gd name="T109" fmla="*/ 9 h 120"/>
              <a:gd name="T110" fmla="*/ 120 w 254"/>
              <a:gd name="T111" fmla="*/ 9 h 120"/>
              <a:gd name="T112" fmla="*/ 120 w 254"/>
              <a:gd name="T113" fmla="*/ 0 h 120"/>
              <a:gd name="T114" fmla="*/ 143 w 254"/>
              <a:gd name="T115" fmla="*/ 0 h 120"/>
              <a:gd name="T116" fmla="*/ 143 w 254"/>
              <a:gd name="T117" fmla="*/ 9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54" h="120">
                <a:moveTo>
                  <a:pt x="94" y="120"/>
                </a:moveTo>
                <a:cubicBezTo>
                  <a:pt x="94" y="120"/>
                  <a:pt x="84" y="120"/>
                  <a:pt x="71" y="118"/>
                </a:cubicBezTo>
                <a:cubicBezTo>
                  <a:pt x="72" y="109"/>
                  <a:pt x="72" y="109"/>
                  <a:pt x="72" y="109"/>
                </a:cubicBezTo>
                <a:cubicBezTo>
                  <a:pt x="85" y="111"/>
                  <a:pt x="95" y="112"/>
                  <a:pt x="95" y="112"/>
                </a:cubicBezTo>
                <a:lnTo>
                  <a:pt x="94" y="120"/>
                </a:lnTo>
                <a:close/>
                <a:moveTo>
                  <a:pt x="57" y="115"/>
                </a:moveTo>
                <a:cubicBezTo>
                  <a:pt x="49" y="112"/>
                  <a:pt x="41" y="110"/>
                  <a:pt x="34" y="107"/>
                </a:cubicBezTo>
                <a:cubicBezTo>
                  <a:pt x="38" y="99"/>
                  <a:pt x="38" y="99"/>
                  <a:pt x="38" y="99"/>
                </a:cubicBezTo>
                <a:cubicBezTo>
                  <a:pt x="44" y="102"/>
                  <a:pt x="51" y="104"/>
                  <a:pt x="59" y="106"/>
                </a:cubicBezTo>
                <a:lnTo>
                  <a:pt x="57" y="115"/>
                </a:lnTo>
                <a:close/>
                <a:moveTo>
                  <a:pt x="22" y="99"/>
                </a:moveTo>
                <a:cubicBezTo>
                  <a:pt x="14" y="94"/>
                  <a:pt x="9" y="87"/>
                  <a:pt x="5" y="80"/>
                </a:cubicBezTo>
                <a:cubicBezTo>
                  <a:pt x="13" y="77"/>
                  <a:pt x="13" y="77"/>
                  <a:pt x="13" y="77"/>
                </a:cubicBezTo>
                <a:cubicBezTo>
                  <a:pt x="16" y="82"/>
                  <a:pt x="21" y="88"/>
                  <a:pt x="27" y="92"/>
                </a:cubicBezTo>
                <a:lnTo>
                  <a:pt x="22" y="99"/>
                </a:lnTo>
                <a:close/>
                <a:moveTo>
                  <a:pt x="1" y="66"/>
                </a:moveTo>
                <a:cubicBezTo>
                  <a:pt x="1" y="64"/>
                  <a:pt x="0" y="61"/>
                  <a:pt x="0" y="59"/>
                </a:cubicBezTo>
                <a:cubicBezTo>
                  <a:pt x="0" y="53"/>
                  <a:pt x="2" y="47"/>
                  <a:pt x="4" y="41"/>
                </a:cubicBezTo>
                <a:cubicBezTo>
                  <a:pt x="12" y="44"/>
                  <a:pt x="12" y="44"/>
                  <a:pt x="12" y="44"/>
                </a:cubicBezTo>
                <a:cubicBezTo>
                  <a:pt x="10" y="49"/>
                  <a:pt x="9" y="54"/>
                  <a:pt x="9" y="59"/>
                </a:cubicBezTo>
                <a:cubicBezTo>
                  <a:pt x="9" y="61"/>
                  <a:pt x="9" y="63"/>
                  <a:pt x="9" y="65"/>
                </a:cubicBezTo>
                <a:lnTo>
                  <a:pt x="1" y="66"/>
                </a:lnTo>
                <a:close/>
                <a:moveTo>
                  <a:pt x="18" y="34"/>
                </a:moveTo>
                <a:cubicBezTo>
                  <a:pt x="12" y="28"/>
                  <a:pt x="12" y="28"/>
                  <a:pt x="12" y="28"/>
                </a:cubicBezTo>
                <a:cubicBezTo>
                  <a:pt x="17" y="23"/>
                  <a:pt x="24" y="18"/>
                  <a:pt x="32" y="14"/>
                </a:cubicBezTo>
                <a:cubicBezTo>
                  <a:pt x="36" y="21"/>
                  <a:pt x="36" y="21"/>
                  <a:pt x="36" y="21"/>
                </a:cubicBezTo>
                <a:cubicBezTo>
                  <a:pt x="28" y="25"/>
                  <a:pt x="23" y="29"/>
                  <a:pt x="18" y="34"/>
                </a:cubicBezTo>
                <a:close/>
                <a:moveTo>
                  <a:pt x="48" y="17"/>
                </a:moveTo>
                <a:cubicBezTo>
                  <a:pt x="45" y="8"/>
                  <a:pt x="45" y="8"/>
                  <a:pt x="45" y="8"/>
                </a:cubicBezTo>
                <a:cubicBezTo>
                  <a:pt x="52" y="6"/>
                  <a:pt x="60" y="4"/>
                  <a:pt x="68" y="3"/>
                </a:cubicBezTo>
                <a:cubicBezTo>
                  <a:pt x="70" y="11"/>
                  <a:pt x="70" y="11"/>
                  <a:pt x="70" y="11"/>
                </a:cubicBezTo>
                <a:cubicBezTo>
                  <a:pt x="62" y="13"/>
                  <a:pt x="54" y="14"/>
                  <a:pt x="48" y="17"/>
                </a:cubicBezTo>
                <a:close/>
                <a:moveTo>
                  <a:pt x="83" y="10"/>
                </a:moveTo>
                <a:cubicBezTo>
                  <a:pt x="82" y="1"/>
                  <a:pt x="82" y="1"/>
                  <a:pt x="82" y="1"/>
                </a:cubicBezTo>
                <a:cubicBezTo>
                  <a:pt x="90" y="0"/>
                  <a:pt x="96" y="0"/>
                  <a:pt x="98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06" y="9"/>
                  <a:pt x="106" y="9"/>
                  <a:pt x="106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96" y="9"/>
                  <a:pt x="91" y="9"/>
                  <a:pt x="83" y="10"/>
                </a:cubicBezTo>
                <a:close/>
                <a:moveTo>
                  <a:pt x="254" y="9"/>
                </a:moveTo>
                <a:cubicBezTo>
                  <a:pt x="231" y="9"/>
                  <a:pt x="231" y="9"/>
                  <a:pt x="231" y="9"/>
                </a:cubicBezTo>
                <a:cubicBezTo>
                  <a:pt x="231" y="0"/>
                  <a:pt x="231" y="0"/>
                  <a:pt x="231" y="0"/>
                </a:cubicBezTo>
                <a:cubicBezTo>
                  <a:pt x="254" y="0"/>
                  <a:pt x="254" y="0"/>
                  <a:pt x="254" y="0"/>
                </a:cubicBezTo>
                <a:lnTo>
                  <a:pt x="254" y="9"/>
                </a:lnTo>
                <a:close/>
                <a:moveTo>
                  <a:pt x="217" y="9"/>
                </a:moveTo>
                <a:cubicBezTo>
                  <a:pt x="194" y="9"/>
                  <a:pt x="194" y="9"/>
                  <a:pt x="194" y="9"/>
                </a:cubicBezTo>
                <a:cubicBezTo>
                  <a:pt x="194" y="0"/>
                  <a:pt x="194" y="0"/>
                  <a:pt x="194" y="0"/>
                </a:cubicBezTo>
                <a:cubicBezTo>
                  <a:pt x="217" y="0"/>
                  <a:pt x="217" y="0"/>
                  <a:pt x="217" y="0"/>
                </a:cubicBezTo>
                <a:lnTo>
                  <a:pt x="217" y="9"/>
                </a:lnTo>
                <a:close/>
                <a:moveTo>
                  <a:pt x="180" y="9"/>
                </a:moveTo>
                <a:cubicBezTo>
                  <a:pt x="157" y="9"/>
                  <a:pt x="157" y="9"/>
                  <a:pt x="157" y="9"/>
                </a:cubicBezTo>
                <a:cubicBezTo>
                  <a:pt x="157" y="0"/>
                  <a:pt x="157" y="0"/>
                  <a:pt x="157" y="0"/>
                </a:cubicBezTo>
                <a:cubicBezTo>
                  <a:pt x="180" y="0"/>
                  <a:pt x="180" y="0"/>
                  <a:pt x="180" y="0"/>
                </a:cubicBezTo>
                <a:lnTo>
                  <a:pt x="180" y="9"/>
                </a:lnTo>
                <a:close/>
                <a:moveTo>
                  <a:pt x="143" y="9"/>
                </a:moveTo>
                <a:cubicBezTo>
                  <a:pt x="120" y="9"/>
                  <a:pt x="120" y="9"/>
                  <a:pt x="120" y="9"/>
                </a:cubicBezTo>
                <a:cubicBezTo>
                  <a:pt x="120" y="0"/>
                  <a:pt x="120" y="0"/>
                  <a:pt x="120" y="0"/>
                </a:cubicBezTo>
                <a:cubicBezTo>
                  <a:pt x="143" y="0"/>
                  <a:pt x="143" y="0"/>
                  <a:pt x="143" y="0"/>
                </a:cubicBezTo>
                <a:lnTo>
                  <a:pt x="143" y="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80" name="Freeform 161"/>
          <p:cNvSpPr>
            <a:spLocks noEditPoints="1"/>
          </p:cNvSpPr>
          <p:nvPr userDrawn="1"/>
        </p:nvSpPr>
        <p:spPr bwMode="auto">
          <a:xfrm>
            <a:off x="9072278" y="-1038135"/>
            <a:ext cx="442913" cy="209550"/>
          </a:xfrm>
          <a:custGeom>
            <a:avLst/>
            <a:gdLst>
              <a:gd name="T0" fmla="*/ 156 w 253"/>
              <a:gd name="T1" fmla="*/ 120 h 120"/>
              <a:gd name="T2" fmla="*/ 155 w 253"/>
              <a:gd name="T3" fmla="*/ 120 h 120"/>
              <a:gd name="T4" fmla="*/ 148 w 253"/>
              <a:gd name="T5" fmla="*/ 120 h 120"/>
              <a:gd name="T6" fmla="*/ 148 w 253"/>
              <a:gd name="T7" fmla="*/ 112 h 120"/>
              <a:gd name="T8" fmla="*/ 155 w 253"/>
              <a:gd name="T9" fmla="*/ 112 h 120"/>
              <a:gd name="T10" fmla="*/ 170 w 253"/>
              <a:gd name="T11" fmla="*/ 111 h 120"/>
              <a:gd name="T12" fmla="*/ 171 w 253"/>
              <a:gd name="T13" fmla="*/ 119 h 120"/>
              <a:gd name="T14" fmla="*/ 156 w 253"/>
              <a:gd name="T15" fmla="*/ 120 h 120"/>
              <a:gd name="T16" fmla="*/ 134 w 253"/>
              <a:gd name="T17" fmla="*/ 120 h 120"/>
              <a:gd name="T18" fmla="*/ 111 w 253"/>
              <a:gd name="T19" fmla="*/ 120 h 120"/>
              <a:gd name="T20" fmla="*/ 111 w 253"/>
              <a:gd name="T21" fmla="*/ 112 h 120"/>
              <a:gd name="T22" fmla="*/ 134 w 253"/>
              <a:gd name="T23" fmla="*/ 112 h 120"/>
              <a:gd name="T24" fmla="*/ 134 w 253"/>
              <a:gd name="T25" fmla="*/ 120 h 120"/>
              <a:gd name="T26" fmla="*/ 97 w 253"/>
              <a:gd name="T27" fmla="*/ 120 h 120"/>
              <a:gd name="T28" fmla="*/ 74 w 253"/>
              <a:gd name="T29" fmla="*/ 120 h 120"/>
              <a:gd name="T30" fmla="*/ 74 w 253"/>
              <a:gd name="T31" fmla="*/ 112 h 120"/>
              <a:gd name="T32" fmla="*/ 97 w 253"/>
              <a:gd name="T33" fmla="*/ 112 h 120"/>
              <a:gd name="T34" fmla="*/ 97 w 253"/>
              <a:gd name="T35" fmla="*/ 120 h 120"/>
              <a:gd name="T36" fmla="*/ 60 w 253"/>
              <a:gd name="T37" fmla="*/ 120 h 120"/>
              <a:gd name="T38" fmla="*/ 37 w 253"/>
              <a:gd name="T39" fmla="*/ 120 h 120"/>
              <a:gd name="T40" fmla="*/ 37 w 253"/>
              <a:gd name="T41" fmla="*/ 112 h 120"/>
              <a:gd name="T42" fmla="*/ 60 w 253"/>
              <a:gd name="T43" fmla="*/ 112 h 120"/>
              <a:gd name="T44" fmla="*/ 60 w 253"/>
              <a:gd name="T45" fmla="*/ 120 h 120"/>
              <a:gd name="T46" fmla="*/ 23 w 253"/>
              <a:gd name="T47" fmla="*/ 120 h 120"/>
              <a:gd name="T48" fmla="*/ 0 w 253"/>
              <a:gd name="T49" fmla="*/ 120 h 120"/>
              <a:gd name="T50" fmla="*/ 0 w 253"/>
              <a:gd name="T51" fmla="*/ 112 h 120"/>
              <a:gd name="T52" fmla="*/ 23 w 253"/>
              <a:gd name="T53" fmla="*/ 112 h 120"/>
              <a:gd name="T54" fmla="*/ 23 w 253"/>
              <a:gd name="T55" fmla="*/ 120 h 120"/>
              <a:gd name="T56" fmla="*/ 185 w 253"/>
              <a:gd name="T57" fmla="*/ 118 h 120"/>
              <a:gd name="T58" fmla="*/ 184 w 253"/>
              <a:gd name="T59" fmla="*/ 109 h 120"/>
              <a:gd name="T60" fmla="*/ 206 w 253"/>
              <a:gd name="T61" fmla="*/ 104 h 120"/>
              <a:gd name="T62" fmla="*/ 208 w 253"/>
              <a:gd name="T63" fmla="*/ 112 h 120"/>
              <a:gd name="T64" fmla="*/ 185 w 253"/>
              <a:gd name="T65" fmla="*/ 118 h 120"/>
              <a:gd name="T66" fmla="*/ 222 w 253"/>
              <a:gd name="T67" fmla="*/ 107 h 120"/>
              <a:gd name="T68" fmla="*/ 218 w 253"/>
              <a:gd name="T69" fmla="*/ 99 h 120"/>
              <a:gd name="T70" fmla="*/ 235 w 253"/>
              <a:gd name="T71" fmla="*/ 86 h 120"/>
              <a:gd name="T72" fmla="*/ 242 w 253"/>
              <a:gd name="T73" fmla="*/ 92 h 120"/>
              <a:gd name="T74" fmla="*/ 222 w 253"/>
              <a:gd name="T75" fmla="*/ 107 h 120"/>
              <a:gd name="T76" fmla="*/ 250 w 253"/>
              <a:gd name="T77" fmla="*/ 79 h 120"/>
              <a:gd name="T78" fmla="*/ 242 w 253"/>
              <a:gd name="T79" fmla="*/ 76 h 120"/>
              <a:gd name="T80" fmla="*/ 244 w 253"/>
              <a:gd name="T81" fmla="*/ 61 h 120"/>
              <a:gd name="T82" fmla="*/ 244 w 253"/>
              <a:gd name="T83" fmla="*/ 56 h 120"/>
              <a:gd name="T84" fmla="*/ 253 w 253"/>
              <a:gd name="T85" fmla="*/ 55 h 120"/>
              <a:gd name="T86" fmla="*/ 253 w 253"/>
              <a:gd name="T87" fmla="*/ 61 h 120"/>
              <a:gd name="T88" fmla="*/ 250 w 253"/>
              <a:gd name="T89" fmla="*/ 79 h 120"/>
              <a:gd name="T90" fmla="*/ 240 w 253"/>
              <a:gd name="T91" fmla="*/ 44 h 120"/>
              <a:gd name="T92" fmla="*/ 227 w 253"/>
              <a:gd name="T93" fmla="*/ 28 h 120"/>
              <a:gd name="T94" fmla="*/ 232 w 253"/>
              <a:gd name="T95" fmla="*/ 21 h 120"/>
              <a:gd name="T96" fmla="*/ 248 w 253"/>
              <a:gd name="T97" fmla="*/ 40 h 120"/>
              <a:gd name="T98" fmla="*/ 240 w 253"/>
              <a:gd name="T99" fmla="*/ 44 h 120"/>
              <a:gd name="T100" fmla="*/ 215 w 253"/>
              <a:gd name="T101" fmla="*/ 22 h 120"/>
              <a:gd name="T102" fmla="*/ 194 w 253"/>
              <a:gd name="T103" fmla="*/ 14 h 120"/>
              <a:gd name="T104" fmla="*/ 197 w 253"/>
              <a:gd name="T105" fmla="*/ 6 h 120"/>
              <a:gd name="T106" fmla="*/ 219 w 253"/>
              <a:gd name="T107" fmla="*/ 14 h 120"/>
              <a:gd name="T108" fmla="*/ 215 w 253"/>
              <a:gd name="T109" fmla="*/ 22 h 120"/>
              <a:gd name="T110" fmla="*/ 181 w 253"/>
              <a:gd name="T111" fmla="*/ 11 h 120"/>
              <a:gd name="T112" fmla="*/ 159 w 253"/>
              <a:gd name="T113" fmla="*/ 9 h 120"/>
              <a:gd name="T114" fmla="*/ 159 w 253"/>
              <a:gd name="T115" fmla="*/ 0 h 120"/>
              <a:gd name="T116" fmla="*/ 183 w 253"/>
              <a:gd name="T117" fmla="*/ 3 h 120"/>
              <a:gd name="T118" fmla="*/ 181 w 253"/>
              <a:gd name="T119" fmla="*/ 11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53" h="120">
                <a:moveTo>
                  <a:pt x="156" y="120"/>
                </a:moveTo>
                <a:cubicBezTo>
                  <a:pt x="155" y="120"/>
                  <a:pt x="155" y="120"/>
                  <a:pt x="155" y="120"/>
                </a:cubicBezTo>
                <a:cubicBezTo>
                  <a:pt x="148" y="120"/>
                  <a:pt x="148" y="120"/>
                  <a:pt x="148" y="120"/>
                </a:cubicBezTo>
                <a:cubicBezTo>
                  <a:pt x="148" y="112"/>
                  <a:pt x="148" y="112"/>
                  <a:pt x="148" y="112"/>
                </a:cubicBezTo>
                <a:cubicBezTo>
                  <a:pt x="155" y="112"/>
                  <a:pt x="155" y="112"/>
                  <a:pt x="155" y="112"/>
                </a:cubicBezTo>
                <a:cubicBezTo>
                  <a:pt x="158" y="112"/>
                  <a:pt x="163" y="111"/>
                  <a:pt x="170" y="111"/>
                </a:cubicBezTo>
                <a:cubicBezTo>
                  <a:pt x="171" y="119"/>
                  <a:pt x="171" y="119"/>
                  <a:pt x="171" y="119"/>
                </a:cubicBezTo>
                <a:cubicBezTo>
                  <a:pt x="163" y="120"/>
                  <a:pt x="158" y="120"/>
                  <a:pt x="156" y="120"/>
                </a:cubicBezTo>
                <a:close/>
                <a:moveTo>
                  <a:pt x="134" y="120"/>
                </a:moveTo>
                <a:cubicBezTo>
                  <a:pt x="111" y="120"/>
                  <a:pt x="111" y="120"/>
                  <a:pt x="111" y="120"/>
                </a:cubicBezTo>
                <a:cubicBezTo>
                  <a:pt x="111" y="112"/>
                  <a:pt x="111" y="112"/>
                  <a:pt x="111" y="112"/>
                </a:cubicBezTo>
                <a:cubicBezTo>
                  <a:pt x="134" y="112"/>
                  <a:pt x="134" y="112"/>
                  <a:pt x="134" y="112"/>
                </a:cubicBezTo>
                <a:lnTo>
                  <a:pt x="134" y="120"/>
                </a:lnTo>
                <a:close/>
                <a:moveTo>
                  <a:pt x="97" y="120"/>
                </a:moveTo>
                <a:cubicBezTo>
                  <a:pt x="74" y="120"/>
                  <a:pt x="74" y="120"/>
                  <a:pt x="74" y="120"/>
                </a:cubicBezTo>
                <a:cubicBezTo>
                  <a:pt x="74" y="112"/>
                  <a:pt x="74" y="112"/>
                  <a:pt x="74" y="112"/>
                </a:cubicBezTo>
                <a:cubicBezTo>
                  <a:pt x="97" y="112"/>
                  <a:pt x="97" y="112"/>
                  <a:pt x="97" y="112"/>
                </a:cubicBezTo>
                <a:lnTo>
                  <a:pt x="97" y="120"/>
                </a:lnTo>
                <a:close/>
                <a:moveTo>
                  <a:pt x="60" y="120"/>
                </a:moveTo>
                <a:cubicBezTo>
                  <a:pt x="37" y="120"/>
                  <a:pt x="37" y="120"/>
                  <a:pt x="37" y="120"/>
                </a:cubicBezTo>
                <a:cubicBezTo>
                  <a:pt x="37" y="112"/>
                  <a:pt x="37" y="112"/>
                  <a:pt x="37" y="112"/>
                </a:cubicBezTo>
                <a:cubicBezTo>
                  <a:pt x="60" y="112"/>
                  <a:pt x="60" y="112"/>
                  <a:pt x="60" y="112"/>
                </a:cubicBezTo>
                <a:lnTo>
                  <a:pt x="60" y="120"/>
                </a:lnTo>
                <a:close/>
                <a:moveTo>
                  <a:pt x="23" y="120"/>
                </a:moveTo>
                <a:cubicBezTo>
                  <a:pt x="0" y="120"/>
                  <a:pt x="0" y="120"/>
                  <a:pt x="0" y="120"/>
                </a:cubicBezTo>
                <a:cubicBezTo>
                  <a:pt x="0" y="112"/>
                  <a:pt x="0" y="112"/>
                  <a:pt x="0" y="112"/>
                </a:cubicBezTo>
                <a:cubicBezTo>
                  <a:pt x="23" y="112"/>
                  <a:pt x="23" y="112"/>
                  <a:pt x="23" y="112"/>
                </a:cubicBezTo>
                <a:lnTo>
                  <a:pt x="23" y="120"/>
                </a:lnTo>
                <a:close/>
                <a:moveTo>
                  <a:pt x="185" y="118"/>
                </a:moveTo>
                <a:cubicBezTo>
                  <a:pt x="184" y="109"/>
                  <a:pt x="184" y="109"/>
                  <a:pt x="184" y="109"/>
                </a:cubicBezTo>
                <a:cubicBezTo>
                  <a:pt x="192" y="108"/>
                  <a:pt x="199" y="106"/>
                  <a:pt x="206" y="104"/>
                </a:cubicBezTo>
                <a:cubicBezTo>
                  <a:pt x="208" y="112"/>
                  <a:pt x="208" y="112"/>
                  <a:pt x="208" y="112"/>
                </a:cubicBezTo>
                <a:cubicBezTo>
                  <a:pt x="201" y="114"/>
                  <a:pt x="194" y="116"/>
                  <a:pt x="185" y="118"/>
                </a:cubicBezTo>
                <a:close/>
                <a:moveTo>
                  <a:pt x="222" y="107"/>
                </a:moveTo>
                <a:cubicBezTo>
                  <a:pt x="218" y="99"/>
                  <a:pt x="218" y="99"/>
                  <a:pt x="218" y="99"/>
                </a:cubicBezTo>
                <a:cubicBezTo>
                  <a:pt x="225" y="95"/>
                  <a:pt x="231" y="91"/>
                  <a:pt x="235" y="86"/>
                </a:cubicBezTo>
                <a:cubicBezTo>
                  <a:pt x="242" y="92"/>
                  <a:pt x="242" y="92"/>
                  <a:pt x="242" y="92"/>
                </a:cubicBezTo>
                <a:cubicBezTo>
                  <a:pt x="237" y="98"/>
                  <a:pt x="230" y="103"/>
                  <a:pt x="222" y="107"/>
                </a:cubicBezTo>
                <a:close/>
                <a:moveTo>
                  <a:pt x="250" y="79"/>
                </a:moveTo>
                <a:cubicBezTo>
                  <a:pt x="242" y="76"/>
                  <a:pt x="242" y="76"/>
                  <a:pt x="242" y="76"/>
                </a:cubicBezTo>
                <a:cubicBezTo>
                  <a:pt x="244" y="72"/>
                  <a:pt x="244" y="67"/>
                  <a:pt x="244" y="61"/>
                </a:cubicBezTo>
                <a:cubicBezTo>
                  <a:pt x="244" y="59"/>
                  <a:pt x="244" y="57"/>
                  <a:pt x="244" y="56"/>
                </a:cubicBezTo>
                <a:cubicBezTo>
                  <a:pt x="253" y="55"/>
                  <a:pt x="253" y="55"/>
                  <a:pt x="253" y="55"/>
                </a:cubicBezTo>
                <a:cubicBezTo>
                  <a:pt x="253" y="57"/>
                  <a:pt x="253" y="59"/>
                  <a:pt x="253" y="61"/>
                </a:cubicBezTo>
                <a:cubicBezTo>
                  <a:pt x="253" y="68"/>
                  <a:pt x="252" y="74"/>
                  <a:pt x="250" y="79"/>
                </a:cubicBezTo>
                <a:close/>
                <a:moveTo>
                  <a:pt x="240" y="44"/>
                </a:moveTo>
                <a:cubicBezTo>
                  <a:pt x="238" y="38"/>
                  <a:pt x="233" y="33"/>
                  <a:pt x="227" y="28"/>
                </a:cubicBezTo>
                <a:cubicBezTo>
                  <a:pt x="232" y="21"/>
                  <a:pt x="232" y="21"/>
                  <a:pt x="232" y="21"/>
                </a:cubicBezTo>
                <a:cubicBezTo>
                  <a:pt x="239" y="27"/>
                  <a:pt x="245" y="33"/>
                  <a:pt x="248" y="40"/>
                </a:cubicBezTo>
                <a:lnTo>
                  <a:pt x="240" y="44"/>
                </a:lnTo>
                <a:close/>
                <a:moveTo>
                  <a:pt x="215" y="22"/>
                </a:moveTo>
                <a:cubicBezTo>
                  <a:pt x="209" y="19"/>
                  <a:pt x="202" y="16"/>
                  <a:pt x="194" y="14"/>
                </a:cubicBezTo>
                <a:cubicBezTo>
                  <a:pt x="197" y="6"/>
                  <a:pt x="197" y="6"/>
                  <a:pt x="197" y="6"/>
                </a:cubicBezTo>
                <a:cubicBezTo>
                  <a:pt x="205" y="8"/>
                  <a:pt x="213" y="11"/>
                  <a:pt x="219" y="14"/>
                </a:cubicBezTo>
                <a:lnTo>
                  <a:pt x="215" y="22"/>
                </a:lnTo>
                <a:close/>
                <a:moveTo>
                  <a:pt x="181" y="11"/>
                </a:moveTo>
                <a:cubicBezTo>
                  <a:pt x="169" y="9"/>
                  <a:pt x="159" y="9"/>
                  <a:pt x="159" y="9"/>
                </a:cubicBezTo>
                <a:cubicBezTo>
                  <a:pt x="159" y="0"/>
                  <a:pt x="159" y="0"/>
                  <a:pt x="159" y="0"/>
                </a:cubicBezTo>
                <a:cubicBezTo>
                  <a:pt x="159" y="0"/>
                  <a:pt x="169" y="0"/>
                  <a:pt x="183" y="3"/>
                </a:cubicBezTo>
                <a:lnTo>
                  <a:pt x="181" y="1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81" name="Freeform 162"/>
          <p:cNvSpPr>
            <a:spLocks noEditPoints="1"/>
          </p:cNvSpPr>
          <p:nvPr userDrawn="1"/>
        </p:nvSpPr>
        <p:spPr bwMode="auto">
          <a:xfrm>
            <a:off x="9256428" y="-1076235"/>
            <a:ext cx="76200" cy="95250"/>
          </a:xfrm>
          <a:custGeom>
            <a:avLst/>
            <a:gdLst>
              <a:gd name="T0" fmla="*/ 47 w 48"/>
              <a:gd name="T1" fmla="*/ 60 h 60"/>
              <a:gd name="T2" fmla="*/ 0 w 48"/>
              <a:gd name="T3" fmla="*/ 29 h 60"/>
              <a:gd name="T4" fmla="*/ 48 w 48"/>
              <a:gd name="T5" fmla="*/ 0 h 60"/>
              <a:gd name="T6" fmla="*/ 47 w 48"/>
              <a:gd name="T7" fmla="*/ 60 h 60"/>
              <a:gd name="T8" fmla="*/ 18 w 48"/>
              <a:gd name="T9" fmla="*/ 29 h 60"/>
              <a:gd name="T10" fmla="*/ 39 w 48"/>
              <a:gd name="T11" fmla="*/ 43 h 60"/>
              <a:gd name="T12" fmla="*/ 39 w 48"/>
              <a:gd name="T13" fmla="*/ 17 h 60"/>
              <a:gd name="T14" fmla="*/ 18 w 48"/>
              <a:gd name="T15" fmla="*/ 29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" h="60">
                <a:moveTo>
                  <a:pt x="47" y="60"/>
                </a:moveTo>
                <a:lnTo>
                  <a:pt x="0" y="29"/>
                </a:lnTo>
                <a:lnTo>
                  <a:pt x="48" y="0"/>
                </a:lnTo>
                <a:lnTo>
                  <a:pt x="47" y="60"/>
                </a:lnTo>
                <a:close/>
                <a:moveTo>
                  <a:pt x="18" y="29"/>
                </a:moveTo>
                <a:lnTo>
                  <a:pt x="39" y="43"/>
                </a:lnTo>
                <a:lnTo>
                  <a:pt x="39" y="17"/>
                </a:lnTo>
                <a:lnTo>
                  <a:pt x="18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236" name="Group 235"/>
          <p:cNvGrpSpPr>
            <a:grpSpLocks noChangeAspect="1"/>
          </p:cNvGrpSpPr>
          <p:nvPr userDrawn="1"/>
        </p:nvGrpSpPr>
        <p:grpSpPr>
          <a:xfrm>
            <a:off x="9901047" y="6189689"/>
            <a:ext cx="1802954" cy="393192"/>
            <a:chOff x="187326" y="5085556"/>
            <a:chExt cx="8393112" cy="1830388"/>
          </a:xfrm>
          <a:solidFill>
            <a:schemeClr val="bg1"/>
          </a:solidFill>
        </p:grpSpPr>
        <p:sp>
          <p:nvSpPr>
            <p:cNvPr id="237" name="Freeform 7"/>
            <p:cNvSpPr>
              <a:spLocks/>
            </p:cNvSpPr>
            <p:nvPr userDrawn="1"/>
          </p:nvSpPr>
          <p:spPr bwMode="auto">
            <a:xfrm>
              <a:off x="3603626" y="5388769"/>
              <a:ext cx="585787" cy="892175"/>
            </a:xfrm>
            <a:custGeom>
              <a:avLst/>
              <a:gdLst>
                <a:gd name="T0" fmla="*/ 0 w 156"/>
                <a:gd name="T1" fmla="*/ 218 h 238"/>
                <a:gd name="T2" fmla="*/ 20 w 156"/>
                <a:gd name="T3" fmla="*/ 238 h 238"/>
                <a:gd name="T4" fmla="*/ 156 w 156"/>
                <a:gd name="T5" fmla="*/ 238 h 238"/>
                <a:gd name="T6" fmla="*/ 126 w 156"/>
                <a:gd name="T7" fmla="*/ 189 h 238"/>
                <a:gd name="T8" fmla="*/ 47 w 156"/>
                <a:gd name="T9" fmla="*/ 189 h 238"/>
                <a:gd name="T10" fmla="*/ 47 w 156"/>
                <a:gd name="T11" fmla="*/ 0 h 238"/>
                <a:gd name="T12" fmla="*/ 0 w 156"/>
                <a:gd name="T13" fmla="*/ 0 h 238"/>
                <a:gd name="T14" fmla="*/ 0 w 156"/>
                <a:gd name="T15" fmla="*/ 2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38">
                  <a:moveTo>
                    <a:pt x="0" y="218"/>
                  </a:moveTo>
                  <a:cubicBezTo>
                    <a:pt x="0" y="227"/>
                    <a:pt x="11" y="238"/>
                    <a:pt x="20" y="238"/>
                  </a:cubicBezTo>
                  <a:cubicBezTo>
                    <a:pt x="156" y="238"/>
                    <a:pt x="156" y="238"/>
                    <a:pt x="156" y="238"/>
                  </a:cubicBezTo>
                  <a:cubicBezTo>
                    <a:pt x="126" y="189"/>
                    <a:pt x="126" y="189"/>
                    <a:pt x="126" y="189"/>
                  </a:cubicBezTo>
                  <a:cubicBezTo>
                    <a:pt x="47" y="189"/>
                    <a:pt x="47" y="189"/>
                    <a:pt x="47" y="189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38" name="Freeform 8"/>
            <p:cNvSpPr>
              <a:spLocks noEditPoints="1"/>
            </p:cNvSpPr>
            <p:nvPr userDrawn="1"/>
          </p:nvSpPr>
          <p:spPr bwMode="auto">
            <a:xfrm>
              <a:off x="187326" y="5085556"/>
              <a:ext cx="1541462" cy="1830388"/>
            </a:xfrm>
            <a:custGeom>
              <a:avLst/>
              <a:gdLst>
                <a:gd name="T0" fmla="*/ 411 w 411"/>
                <a:gd name="T1" fmla="*/ 206 h 488"/>
                <a:gd name="T2" fmla="*/ 206 w 411"/>
                <a:gd name="T3" fmla="*/ 0 h 488"/>
                <a:gd name="T4" fmla="*/ 0 w 411"/>
                <a:gd name="T5" fmla="*/ 206 h 488"/>
                <a:gd name="T6" fmla="*/ 206 w 411"/>
                <a:gd name="T7" fmla="*/ 412 h 488"/>
                <a:gd name="T8" fmla="*/ 241 w 411"/>
                <a:gd name="T9" fmla="*/ 408 h 488"/>
                <a:gd name="T10" fmla="*/ 240 w 411"/>
                <a:gd name="T11" fmla="*/ 488 h 488"/>
                <a:gd name="T12" fmla="*/ 298 w 411"/>
                <a:gd name="T13" fmla="*/ 488 h 488"/>
                <a:gd name="T14" fmla="*/ 298 w 411"/>
                <a:gd name="T15" fmla="*/ 389 h 488"/>
                <a:gd name="T16" fmla="*/ 411 w 411"/>
                <a:gd name="T17" fmla="*/ 206 h 488"/>
                <a:gd name="T18" fmla="*/ 298 w 411"/>
                <a:gd name="T19" fmla="*/ 302 h 488"/>
                <a:gd name="T20" fmla="*/ 298 w 411"/>
                <a:gd name="T21" fmla="*/ 236 h 488"/>
                <a:gd name="T22" fmla="*/ 240 w 411"/>
                <a:gd name="T23" fmla="*/ 252 h 488"/>
                <a:gd name="T24" fmla="*/ 241 w 411"/>
                <a:gd name="T25" fmla="*/ 334 h 488"/>
                <a:gd name="T26" fmla="*/ 206 w 411"/>
                <a:gd name="T27" fmla="*/ 339 h 488"/>
                <a:gd name="T28" fmla="*/ 73 w 411"/>
                <a:gd name="T29" fmla="*/ 206 h 488"/>
                <a:gd name="T30" fmla="*/ 206 w 411"/>
                <a:gd name="T31" fmla="*/ 73 h 488"/>
                <a:gd name="T32" fmla="*/ 339 w 411"/>
                <a:gd name="T33" fmla="*/ 206 h 488"/>
                <a:gd name="T34" fmla="*/ 298 w 411"/>
                <a:gd name="T35" fmla="*/ 302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1" h="488">
                  <a:moveTo>
                    <a:pt x="411" y="206"/>
                  </a:moveTo>
                  <a:cubicBezTo>
                    <a:pt x="411" y="92"/>
                    <a:pt x="319" y="0"/>
                    <a:pt x="206" y="0"/>
                  </a:cubicBezTo>
                  <a:cubicBezTo>
                    <a:pt x="92" y="0"/>
                    <a:pt x="0" y="92"/>
                    <a:pt x="0" y="206"/>
                  </a:cubicBezTo>
                  <a:cubicBezTo>
                    <a:pt x="0" y="319"/>
                    <a:pt x="92" y="412"/>
                    <a:pt x="206" y="412"/>
                  </a:cubicBezTo>
                  <a:cubicBezTo>
                    <a:pt x="218" y="412"/>
                    <a:pt x="229" y="410"/>
                    <a:pt x="241" y="408"/>
                  </a:cubicBezTo>
                  <a:cubicBezTo>
                    <a:pt x="240" y="488"/>
                    <a:pt x="240" y="488"/>
                    <a:pt x="240" y="488"/>
                  </a:cubicBezTo>
                  <a:cubicBezTo>
                    <a:pt x="298" y="488"/>
                    <a:pt x="298" y="488"/>
                    <a:pt x="298" y="488"/>
                  </a:cubicBezTo>
                  <a:cubicBezTo>
                    <a:pt x="298" y="389"/>
                    <a:pt x="298" y="389"/>
                    <a:pt x="298" y="389"/>
                  </a:cubicBezTo>
                  <a:cubicBezTo>
                    <a:pt x="365" y="355"/>
                    <a:pt x="411" y="286"/>
                    <a:pt x="411" y="206"/>
                  </a:cubicBezTo>
                  <a:close/>
                  <a:moveTo>
                    <a:pt x="298" y="302"/>
                  </a:moveTo>
                  <a:cubicBezTo>
                    <a:pt x="298" y="236"/>
                    <a:pt x="298" y="236"/>
                    <a:pt x="298" y="236"/>
                  </a:cubicBezTo>
                  <a:cubicBezTo>
                    <a:pt x="240" y="252"/>
                    <a:pt x="240" y="252"/>
                    <a:pt x="240" y="252"/>
                  </a:cubicBezTo>
                  <a:cubicBezTo>
                    <a:pt x="241" y="334"/>
                    <a:pt x="241" y="334"/>
                    <a:pt x="241" y="334"/>
                  </a:cubicBezTo>
                  <a:cubicBezTo>
                    <a:pt x="229" y="337"/>
                    <a:pt x="218" y="339"/>
                    <a:pt x="206" y="339"/>
                  </a:cubicBezTo>
                  <a:cubicBezTo>
                    <a:pt x="132" y="339"/>
                    <a:pt x="73" y="279"/>
                    <a:pt x="73" y="206"/>
                  </a:cubicBezTo>
                  <a:cubicBezTo>
                    <a:pt x="73" y="132"/>
                    <a:pt x="132" y="73"/>
                    <a:pt x="206" y="73"/>
                  </a:cubicBezTo>
                  <a:cubicBezTo>
                    <a:pt x="279" y="73"/>
                    <a:pt x="339" y="132"/>
                    <a:pt x="339" y="206"/>
                  </a:cubicBezTo>
                  <a:cubicBezTo>
                    <a:pt x="339" y="244"/>
                    <a:pt x="323" y="278"/>
                    <a:pt x="298" y="3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39" name="Freeform 9"/>
            <p:cNvSpPr>
              <a:spLocks/>
            </p:cNvSpPr>
            <p:nvPr userDrawn="1"/>
          </p:nvSpPr>
          <p:spPr bwMode="auto">
            <a:xfrm>
              <a:off x="1863726" y="5388769"/>
              <a:ext cx="652462" cy="892175"/>
            </a:xfrm>
            <a:custGeom>
              <a:avLst/>
              <a:gdLst>
                <a:gd name="T0" fmla="*/ 154 w 174"/>
                <a:gd name="T1" fmla="*/ 238 h 238"/>
                <a:gd name="T2" fmla="*/ 20 w 174"/>
                <a:gd name="T3" fmla="*/ 238 h 238"/>
                <a:gd name="T4" fmla="*/ 0 w 174"/>
                <a:gd name="T5" fmla="*/ 218 h 238"/>
                <a:gd name="T6" fmla="*/ 0 w 174"/>
                <a:gd name="T7" fmla="*/ 0 h 238"/>
                <a:gd name="T8" fmla="*/ 46 w 174"/>
                <a:gd name="T9" fmla="*/ 0 h 238"/>
                <a:gd name="T10" fmla="*/ 46 w 174"/>
                <a:gd name="T11" fmla="*/ 189 h 238"/>
                <a:gd name="T12" fmla="*/ 127 w 174"/>
                <a:gd name="T13" fmla="*/ 189 h 238"/>
                <a:gd name="T14" fmla="*/ 127 w 174"/>
                <a:gd name="T15" fmla="*/ 0 h 238"/>
                <a:gd name="T16" fmla="*/ 174 w 174"/>
                <a:gd name="T17" fmla="*/ 0 h 238"/>
                <a:gd name="T18" fmla="*/ 174 w 174"/>
                <a:gd name="T19" fmla="*/ 218 h 238"/>
                <a:gd name="T20" fmla="*/ 154 w 174"/>
                <a:gd name="T2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238">
                  <a:moveTo>
                    <a:pt x="154" y="238"/>
                  </a:moveTo>
                  <a:cubicBezTo>
                    <a:pt x="20" y="238"/>
                    <a:pt x="20" y="238"/>
                    <a:pt x="20" y="238"/>
                  </a:cubicBezTo>
                  <a:cubicBezTo>
                    <a:pt x="11" y="238"/>
                    <a:pt x="0" y="228"/>
                    <a:pt x="0" y="2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89"/>
                    <a:pt x="46" y="189"/>
                    <a:pt x="46" y="189"/>
                  </a:cubicBezTo>
                  <a:cubicBezTo>
                    <a:pt x="127" y="189"/>
                    <a:pt x="127" y="189"/>
                    <a:pt x="127" y="189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218"/>
                    <a:pt x="174" y="218"/>
                    <a:pt x="174" y="218"/>
                  </a:cubicBezTo>
                  <a:cubicBezTo>
                    <a:pt x="174" y="228"/>
                    <a:pt x="163" y="238"/>
                    <a:pt x="154" y="2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40" name="Freeform 10"/>
            <p:cNvSpPr>
              <a:spLocks/>
            </p:cNvSpPr>
            <p:nvPr userDrawn="1"/>
          </p:nvSpPr>
          <p:spPr bwMode="auto">
            <a:xfrm>
              <a:off x="4079876" y="5358606"/>
              <a:ext cx="712787" cy="946150"/>
            </a:xfrm>
            <a:custGeom>
              <a:avLst/>
              <a:gdLst>
                <a:gd name="T0" fmla="*/ 190 w 190"/>
                <a:gd name="T1" fmla="*/ 17 h 252"/>
                <a:gd name="T2" fmla="*/ 126 w 190"/>
                <a:gd name="T3" fmla="*/ 0 h 252"/>
                <a:gd name="T4" fmla="*/ 0 w 190"/>
                <a:gd name="T5" fmla="*/ 126 h 252"/>
                <a:gd name="T6" fmla="*/ 126 w 190"/>
                <a:gd name="T7" fmla="*/ 252 h 252"/>
                <a:gd name="T8" fmla="*/ 187 w 190"/>
                <a:gd name="T9" fmla="*/ 237 h 252"/>
                <a:gd name="T10" fmla="*/ 164 w 190"/>
                <a:gd name="T11" fmla="*/ 196 h 252"/>
                <a:gd name="T12" fmla="*/ 126 w 190"/>
                <a:gd name="T13" fmla="*/ 205 h 252"/>
                <a:gd name="T14" fmla="*/ 47 w 190"/>
                <a:gd name="T15" fmla="*/ 126 h 252"/>
                <a:gd name="T16" fmla="*/ 126 w 190"/>
                <a:gd name="T17" fmla="*/ 46 h 252"/>
                <a:gd name="T18" fmla="*/ 167 w 190"/>
                <a:gd name="T19" fmla="*/ 58 h 252"/>
                <a:gd name="T20" fmla="*/ 190 w 190"/>
                <a:gd name="T21" fmla="*/ 17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252">
                  <a:moveTo>
                    <a:pt x="190" y="17"/>
                  </a:moveTo>
                  <a:cubicBezTo>
                    <a:pt x="171" y="6"/>
                    <a:pt x="149" y="0"/>
                    <a:pt x="126" y="0"/>
                  </a:cubicBezTo>
                  <a:cubicBezTo>
                    <a:pt x="57" y="0"/>
                    <a:pt x="0" y="56"/>
                    <a:pt x="0" y="126"/>
                  </a:cubicBezTo>
                  <a:cubicBezTo>
                    <a:pt x="0" y="196"/>
                    <a:pt x="57" y="252"/>
                    <a:pt x="126" y="252"/>
                  </a:cubicBezTo>
                  <a:cubicBezTo>
                    <a:pt x="148" y="252"/>
                    <a:pt x="169" y="246"/>
                    <a:pt x="187" y="237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53" y="202"/>
                    <a:pt x="140" y="205"/>
                    <a:pt x="126" y="205"/>
                  </a:cubicBezTo>
                  <a:cubicBezTo>
                    <a:pt x="82" y="205"/>
                    <a:pt x="47" y="170"/>
                    <a:pt x="47" y="126"/>
                  </a:cubicBezTo>
                  <a:cubicBezTo>
                    <a:pt x="47" y="82"/>
                    <a:pt x="82" y="46"/>
                    <a:pt x="126" y="46"/>
                  </a:cubicBezTo>
                  <a:cubicBezTo>
                    <a:pt x="141" y="46"/>
                    <a:pt x="155" y="51"/>
                    <a:pt x="167" y="58"/>
                  </a:cubicBezTo>
                  <a:lnTo>
                    <a:pt x="19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41" name="Freeform 11"/>
            <p:cNvSpPr>
              <a:spLocks noEditPoints="1"/>
            </p:cNvSpPr>
            <p:nvPr userDrawn="1"/>
          </p:nvSpPr>
          <p:spPr bwMode="auto">
            <a:xfrm>
              <a:off x="4725988" y="5358606"/>
              <a:ext cx="944562" cy="949325"/>
            </a:xfrm>
            <a:custGeom>
              <a:avLst/>
              <a:gdLst>
                <a:gd name="T0" fmla="*/ 126 w 252"/>
                <a:gd name="T1" fmla="*/ 0 h 253"/>
                <a:gd name="T2" fmla="*/ 0 w 252"/>
                <a:gd name="T3" fmla="*/ 127 h 253"/>
                <a:gd name="T4" fmla="*/ 126 w 252"/>
                <a:gd name="T5" fmla="*/ 253 h 253"/>
                <a:gd name="T6" fmla="*/ 252 w 252"/>
                <a:gd name="T7" fmla="*/ 127 h 253"/>
                <a:gd name="T8" fmla="*/ 126 w 252"/>
                <a:gd name="T9" fmla="*/ 0 h 253"/>
                <a:gd name="T10" fmla="*/ 126 w 252"/>
                <a:gd name="T11" fmla="*/ 206 h 253"/>
                <a:gd name="T12" fmla="*/ 47 w 252"/>
                <a:gd name="T13" fmla="*/ 127 h 253"/>
                <a:gd name="T14" fmla="*/ 126 w 252"/>
                <a:gd name="T15" fmla="*/ 47 h 253"/>
                <a:gd name="T16" fmla="*/ 206 w 252"/>
                <a:gd name="T17" fmla="*/ 127 h 253"/>
                <a:gd name="T18" fmla="*/ 126 w 252"/>
                <a:gd name="T19" fmla="*/ 20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2" h="253">
                  <a:moveTo>
                    <a:pt x="126" y="0"/>
                  </a:move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cubicBezTo>
                    <a:pt x="196" y="253"/>
                    <a:pt x="252" y="196"/>
                    <a:pt x="252" y="127"/>
                  </a:cubicBezTo>
                  <a:cubicBezTo>
                    <a:pt x="252" y="57"/>
                    <a:pt x="196" y="0"/>
                    <a:pt x="126" y="0"/>
                  </a:cubicBezTo>
                  <a:close/>
                  <a:moveTo>
                    <a:pt x="126" y="206"/>
                  </a:moveTo>
                  <a:cubicBezTo>
                    <a:pt x="82" y="206"/>
                    <a:pt x="47" y="171"/>
                    <a:pt x="47" y="127"/>
                  </a:cubicBezTo>
                  <a:cubicBezTo>
                    <a:pt x="47" y="83"/>
                    <a:pt x="82" y="47"/>
                    <a:pt x="126" y="47"/>
                  </a:cubicBezTo>
                  <a:cubicBezTo>
                    <a:pt x="170" y="47"/>
                    <a:pt x="206" y="83"/>
                    <a:pt x="206" y="127"/>
                  </a:cubicBezTo>
                  <a:cubicBezTo>
                    <a:pt x="206" y="170"/>
                    <a:pt x="170" y="206"/>
                    <a:pt x="126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44" name="Freeform 12"/>
            <p:cNvSpPr>
              <a:spLocks noEditPoints="1"/>
            </p:cNvSpPr>
            <p:nvPr userDrawn="1"/>
          </p:nvSpPr>
          <p:spPr bwMode="auto">
            <a:xfrm>
              <a:off x="2584451" y="5393531"/>
              <a:ext cx="952500" cy="884238"/>
            </a:xfrm>
            <a:custGeom>
              <a:avLst/>
              <a:gdLst>
                <a:gd name="T0" fmla="*/ 354 w 600"/>
                <a:gd name="T1" fmla="*/ 0 h 557"/>
                <a:gd name="T2" fmla="*/ 245 w 600"/>
                <a:gd name="T3" fmla="*/ 0 h 557"/>
                <a:gd name="T4" fmla="*/ 0 w 600"/>
                <a:gd name="T5" fmla="*/ 557 h 557"/>
                <a:gd name="T6" fmla="*/ 115 w 600"/>
                <a:gd name="T7" fmla="*/ 557 h 557"/>
                <a:gd name="T8" fmla="*/ 174 w 600"/>
                <a:gd name="T9" fmla="*/ 434 h 557"/>
                <a:gd name="T10" fmla="*/ 430 w 600"/>
                <a:gd name="T11" fmla="*/ 434 h 557"/>
                <a:gd name="T12" fmla="*/ 434 w 600"/>
                <a:gd name="T13" fmla="*/ 446 h 557"/>
                <a:gd name="T14" fmla="*/ 484 w 600"/>
                <a:gd name="T15" fmla="*/ 557 h 557"/>
                <a:gd name="T16" fmla="*/ 600 w 600"/>
                <a:gd name="T17" fmla="*/ 557 h 557"/>
                <a:gd name="T18" fmla="*/ 354 w 600"/>
                <a:gd name="T19" fmla="*/ 0 h 557"/>
                <a:gd name="T20" fmla="*/ 210 w 600"/>
                <a:gd name="T21" fmla="*/ 342 h 557"/>
                <a:gd name="T22" fmla="*/ 300 w 600"/>
                <a:gd name="T23" fmla="*/ 141 h 557"/>
                <a:gd name="T24" fmla="*/ 389 w 600"/>
                <a:gd name="T25" fmla="*/ 342 h 557"/>
                <a:gd name="T26" fmla="*/ 210 w 600"/>
                <a:gd name="T27" fmla="*/ 342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0" h="557">
                  <a:moveTo>
                    <a:pt x="354" y="0"/>
                  </a:moveTo>
                  <a:lnTo>
                    <a:pt x="245" y="0"/>
                  </a:lnTo>
                  <a:lnTo>
                    <a:pt x="0" y="557"/>
                  </a:lnTo>
                  <a:lnTo>
                    <a:pt x="115" y="557"/>
                  </a:lnTo>
                  <a:lnTo>
                    <a:pt x="174" y="434"/>
                  </a:lnTo>
                  <a:lnTo>
                    <a:pt x="430" y="434"/>
                  </a:lnTo>
                  <a:lnTo>
                    <a:pt x="434" y="446"/>
                  </a:lnTo>
                  <a:lnTo>
                    <a:pt x="484" y="557"/>
                  </a:lnTo>
                  <a:lnTo>
                    <a:pt x="600" y="557"/>
                  </a:lnTo>
                  <a:lnTo>
                    <a:pt x="354" y="0"/>
                  </a:lnTo>
                  <a:close/>
                  <a:moveTo>
                    <a:pt x="210" y="342"/>
                  </a:moveTo>
                  <a:lnTo>
                    <a:pt x="300" y="141"/>
                  </a:lnTo>
                  <a:lnTo>
                    <a:pt x="389" y="342"/>
                  </a:lnTo>
                  <a:lnTo>
                    <a:pt x="210" y="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45" name="Freeform 13"/>
            <p:cNvSpPr>
              <a:spLocks/>
            </p:cNvSpPr>
            <p:nvPr userDrawn="1"/>
          </p:nvSpPr>
          <p:spPr bwMode="auto">
            <a:xfrm>
              <a:off x="5599113" y="5382419"/>
              <a:ext cx="2932112" cy="966788"/>
            </a:xfrm>
            <a:custGeom>
              <a:avLst/>
              <a:gdLst>
                <a:gd name="T0" fmla="*/ 770 w 782"/>
                <a:gd name="T1" fmla="*/ 211 h 258"/>
                <a:gd name="T2" fmla="*/ 685 w 782"/>
                <a:gd name="T3" fmla="*/ 14 h 258"/>
                <a:gd name="T4" fmla="*/ 658 w 782"/>
                <a:gd name="T5" fmla="*/ 0 h 258"/>
                <a:gd name="T6" fmla="*/ 632 w 782"/>
                <a:gd name="T7" fmla="*/ 14 h 258"/>
                <a:gd name="T8" fmla="*/ 569 w 782"/>
                <a:gd name="T9" fmla="*/ 158 h 258"/>
                <a:gd name="T10" fmla="*/ 506 w 782"/>
                <a:gd name="T11" fmla="*/ 14 h 258"/>
                <a:gd name="T12" fmla="*/ 480 w 782"/>
                <a:gd name="T13" fmla="*/ 0 h 258"/>
                <a:gd name="T14" fmla="*/ 454 w 782"/>
                <a:gd name="T15" fmla="*/ 14 h 258"/>
                <a:gd name="T16" fmla="*/ 391 w 782"/>
                <a:gd name="T17" fmla="*/ 159 h 258"/>
                <a:gd name="T18" fmla="*/ 328 w 782"/>
                <a:gd name="T19" fmla="*/ 14 h 258"/>
                <a:gd name="T20" fmla="*/ 302 w 782"/>
                <a:gd name="T21" fmla="*/ 0 h 258"/>
                <a:gd name="T22" fmla="*/ 276 w 782"/>
                <a:gd name="T23" fmla="*/ 14 h 258"/>
                <a:gd name="T24" fmla="*/ 213 w 782"/>
                <a:gd name="T25" fmla="*/ 158 h 258"/>
                <a:gd name="T26" fmla="*/ 150 w 782"/>
                <a:gd name="T27" fmla="*/ 14 h 258"/>
                <a:gd name="T28" fmla="*/ 124 w 782"/>
                <a:gd name="T29" fmla="*/ 0 h 258"/>
                <a:gd name="T30" fmla="*/ 97 w 782"/>
                <a:gd name="T31" fmla="*/ 14 h 258"/>
                <a:gd name="T32" fmla="*/ 12 w 782"/>
                <a:gd name="T33" fmla="*/ 211 h 258"/>
                <a:gd name="T34" fmla="*/ 56 w 782"/>
                <a:gd name="T35" fmla="*/ 233 h 258"/>
                <a:gd name="T36" fmla="*/ 124 w 782"/>
                <a:gd name="T37" fmla="*/ 76 h 258"/>
                <a:gd name="T38" fmla="*/ 191 w 782"/>
                <a:gd name="T39" fmla="*/ 233 h 258"/>
                <a:gd name="T40" fmla="*/ 235 w 782"/>
                <a:gd name="T41" fmla="*/ 233 h 258"/>
                <a:gd name="T42" fmla="*/ 302 w 782"/>
                <a:gd name="T43" fmla="*/ 76 h 258"/>
                <a:gd name="T44" fmla="*/ 369 w 782"/>
                <a:gd name="T45" fmla="*/ 233 h 258"/>
                <a:gd name="T46" fmla="*/ 388 w 782"/>
                <a:gd name="T47" fmla="*/ 245 h 258"/>
                <a:gd name="T48" fmla="*/ 391 w 782"/>
                <a:gd name="T49" fmla="*/ 245 h 258"/>
                <a:gd name="T50" fmla="*/ 394 w 782"/>
                <a:gd name="T51" fmla="*/ 245 h 258"/>
                <a:gd name="T52" fmla="*/ 413 w 782"/>
                <a:gd name="T53" fmla="*/ 233 h 258"/>
                <a:gd name="T54" fmla="*/ 480 w 782"/>
                <a:gd name="T55" fmla="*/ 76 h 258"/>
                <a:gd name="T56" fmla="*/ 547 w 782"/>
                <a:gd name="T57" fmla="*/ 233 h 258"/>
                <a:gd name="T58" fmla="*/ 591 w 782"/>
                <a:gd name="T59" fmla="*/ 233 h 258"/>
                <a:gd name="T60" fmla="*/ 658 w 782"/>
                <a:gd name="T61" fmla="*/ 76 h 258"/>
                <a:gd name="T62" fmla="*/ 726 w 782"/>
                <a:gd name="T63" fmla="*/ 233 h 258"/>
                <a:gd name="T64" fmla="*/ 770 w 782"/>
                <a:gd name="T65" fmla="*/ 21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2" h="258">
                  <a:moveTo>
                    <a:pt x="770" y="211"/>
                  </a:moveTo>
                  <a:cubicBezTo>
                    <a:pt x="685" y="14"/>
                    <a:pt x="685" y="14"/>
                    <a:pt x="685" y="14"/>
                  </a:cubicBezTo>
                  <a:cubicBezTo>
                    <a:pt x="680" y="4"/>
                    <a:pt x="671" y="0"/>
                    <a:pt x="658" y="0"/>
                  </a:cubicBezTo>
                  <a:cubicBezTo>
                    <a:pt x="646" y="0"/>
                    <a:pt x="637" y="4"/>
                    <a:pt x="632" y="14"/>
                  </a:cubicBezTo>
                  <a:cubicBezTo>
                    <a:pt x="569" y="158"/>
                    <a:pt x="569" y="158"/>
                    <a:pt x="569" y="158"/>
                  </a:cubicBezTo>
                  <a:cubicBezTo>
                    <a:pt x="506" y="14"/>
                    <a:pt x="506" y="14"/>
                    <a:pt x="506" y="14"/>
                  </a:cubicBezTo>
                  <a:cubicBezTo>
                    <a:pt x="501" y="4"/>
                    <a:pt x="493" y="0"/>
                    <a:pt x="480" y="0"/>
                  </a:cubicBezTo>
                  <a:cubicBezTo>
                    <a:pt x="468" y="0"/>
                    <a:pt x="459" y="4"/>
                    <a:pt x="454" y="14"/>
                  </a:cubicBezTo>
                  <a:cubicBezTo>
                    <a:pt x="391" y="159"/>
                    <a:pt x="391" y="159"/>
                    <a:pt x="391" y="159"/>
                  </a:cubicBezTo>
                  <a:cubicBezTo>
                    <a:pt x="328" y="14"/>
                    <a:pt x="328" y="14"/>
                    <a:pt x="328" y="14"/>
                  </a:cubicBezTo>
                  <a:cubicBezTo>
                    <a:pt x="323" y="4"/>
                    <a:pt x="314" y="0"/>
                    <a:pt x="302" y="0"/>
                  </a:cubicBezTo>
                  <a:cubicBezTo>
                    <a:pt x="289" y="0"/>
                    <a:pt x="281" y="4"/>
                    <a:pt x="276" y="14"/>
                  </a:cubicBezTo>
                  <a:cubicBezTo>
                    <a:pt x="213" y="158"/>
                    <a:pt x="213" y="158"/>
                    <a:pt x="213" y="158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45" y="4"/>
                    <a:pt x="136" y="0"/>
                    <a:pt x="124" y="0"/>
                  </a:cubicBezTo>
                  <a:cubicBezTo>
                    <a:pt x="111" y="0"/>
                    <a:pt x="102" y="4"/>
                    <a:pt x="97" y="14"/>
                  </a:cubicBezTo>
                  <a:cubicBezTo>
                    <a:pt x="12" y="211"/>
                    <a:pt x="12" y="211"/>
                    <a:pt x="12" y="211"/>
                  </a:cubicBezTo>
                  <a:cubicBezTo>
                    <a:pt x="0" y="242"/>
                    <a:pt x="42" y="258"/>
                    <a:pt x="56" y="233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91" y="233"/>
                    <a:pt x="191" y="233"/>
                    <a:pt x="191" y="233"/>
                  </a:cubicBezTo>
                  <a:cubicBezTo>
                    <a:pt x="200" y="249"/>
                    <a:pt x="227" y="248"/>
                    <a:pt x="235" y="233"/>
                  </a:cubicBezTo>
                  <a:cubicBezTo>
                    <a:pt x="302" y="76"/>
                    <a:pt x="302" y="76"/>
                    <a:pt x="302" y="76"/>
                  </a:cubicBezTo>
                  <a:cubicBezTo>
                    <a:pt x="369" y="233"/>
                    <a:pt x="369" y="233"/>
                    <a:pt x="369" y="233"/>
                  </a:cubicBezTo>
                  <a:cubicBezTo>
                    <a:pt x="373" y="241"/>
                    <a:pt x="381" y="244"/>
                    <a:pt x="388" y="245"/>
                  </a:cubicBezTo>
                  <a:cubicBezTo>
                    <a:pt x="389" y="245"/>
                    <a:pt x="390" y="245"/>
                    <a:pt x="391" y="245"/>
                  </a:cubicBezTo>
                  <a:cubicBezTo>
                    <a:pt x="392" y="245"/>
                    <a:pt x="393" y="245"/>
                    <a:pt x="394" y="245"/>
                  </a:cubicBezTo>
                  <a:cubicBezTo>
                    <a:pt x="401" y="244"/>
                    <a:pt x="409" y="241"/>
                    <a:pt x="413" y="233"/>
                  </a:cubicBezTo>
                  <a:cubicBezTo>
                    <a:pt x="480" y="76"/>
                    <a:pt x="480" y="76"/>
                    <a:pt x="480" y="76"/>
                  </a:cubicBezTo>
                  <a:cubicBezTo>
                    <a:pt x="547" y="233"/>
                    <a:pt x="547" y="233"/>
                    <a:pt x="547" y="233"/>
                  </a:cubicBezTo>
                  <a:cubicBezTo>
                    <a:pt x="555" y="248"/>
                    <a:pt x="582" y="249"/>
                    <a:pt x="591" y="233"/>
                  </a:cubicBezTo>
                  <a:cubicBezTo>
                    <a:pt x="658" y="76"/>
                    <a:pt x="658" y="76"/>
                    <a:pt x="658" y="76"/>
                  </a:cubicBezTo>
                  <a:cubicBezTo>
                    <a:pt x="726" y="233"/>
                    <a:pt x="726" y="233"/>
                    <a:pt x="726" y="233"/>
                  </a:cubicBezTo>
                  <a:cubicBezTo>
                    <a:pt x="740" y="258"/>
                    <a:pt x="782" y="242"/>
                    <a:pt x="770" y="2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47" name="Freeform 14"/>
            <p:cNvSpPr>
              <a:spLocks noEditPoints="1"/>
            </p:cNvSpPr>
            <p:nvPr userDrawn="1"/>
          </p:nvSpPr>
          <p:spPr bwMode="auto">
            <a:xfrm>
              <a:off x="8370888" y="5396706"/>
              <a:ext cx="209550" cy="206375"/>
            </a:xfrm>
            <a:custGeom>
              <a:avLst/>
              <a:gdLst>
                <a:gd name="T0" fmla="*/ 29 w 56"/>
                <a:gd name="T1" fmla="*/ 0 h 55"/>
                <a:gd name="T2" fmla="*/ 0 w 56"/>
                <a:gd name="T3" fmla="*/ 28 h 55"/>
                <a:gd name="T4" fmla="*/ 29 w 56"/>
                <a:gd name="T5" fmla="*/ 55 h 55"/>
                <a:gd name="T6" fmla="*/ 56 w 56"/>
                <a:gd name="T7" fmla="*/ 28 h 55"/>
                <a:gd name="T8" fmla="*/ 29 w 56"/>
                <a:gd name="T9" fmla="*/ 0 h 55"/>
                <a:gd name="T10" fmla="*/ 29 w 56"/>
                <a:gd name="T11" fmla="*/ 51 h 55"/>
                <a:gd name="T12" fmla="*/ 6 w 56"/>
                <a:gd name="T13" fmla="*/ 28 h 55"/>
                <a:gd name="T14" fmla="*/ 29 w 56"/>
                <a:gd name="T15" fmla="*/ 5 h 55"/>
                <a:gd name="T16" fmla="*/ 51 w 56"/>
                <a:gd name="T17" fmla="*/ 28 h 55"/>
                <a:gd name="T18" fmla="*/ 29 w 56"/>
                <a:gd name="T19" fmla="*/ 51 h 55"/>
                <a:gd name="T20" fmla="*/ 41 w 56"/>
                <a:gd name="T21" fmla="*/ 21 h 55"/>
                <a:gd name="T22" fmla="*/ 30 w 56"/>
                <a:gd name="T23" fmla="*/ 12 h 55"/>
                <a:gd name="T24" fmla="*/ 18 w 56"/>
                <a:gd name="T25" fmla="*/ 12 h 55"/>
                <a:gd name="T26" fmla="*/ 18 w 56"/>
                <a:gd name="T27" fmla="*/ 44 h 55"/>
                <a:gd name="T28" fmla="*/ 23 w 56"/>
                <a:gd name="T29" fmla="*/ 44 h 55"/>
                <a:gd name="T30" fmla="*/ 23 w 56"/>
                <a:gd name="T31" fmla="*/ 30 h 55"/>
                <a:gd name="T32" fmla="*/ 28 w 56"/>
                <a:gd name="T33" fmla="*/ 30 h 55"/>
                <a:gd name="T34" fmla="*/ 37 w 56"/>
                <a:gd name="T35" fmla="*/ 44 h 55"/>
                <a:gd name="T36" fmla="*/ 42 w 56"/>
                <a:gd name="T37" fmla="*/ 44 h 55"/>
                <a:gd name="T38" fmla="*/ 33 w 56"/>
                <a:gd name="T39" fmla="*/ 30 h 55"/>
                <a:gd name="T40" fmla="*/ 41 w 56"/>
                <a:gd name="T41" fmla="*/ 21 h 55"/>
                <a:gd name="T42" fmla="*/ 23 w 56"/>
                <a:gd name="T43" fmla="*/ 26 h 55"/>
                <a:gd name="T44" fmla="*/ 23 w 56"/>
                <a:gd name="T45" fmla="*/ 16 h 55"/>
                <a:gd name="T46" fmla="*/ 29 w 56"/>
                <a:gd name="T47" fmla="*/ 16 h 55"/>
                <a:gd name="T48" fmla="*/ 36 w 56"/>
                <a:gd name="T49" fmla="*/ 21 h 55"/>
                <a:gd name="T50" fmla="*/ 28 w 56"/>
                <a:gd name="T51" fmla="*/ 26 h 55"/>
                <a:gd name="T52" fmla="*/ 23 w 56"/>
                <a:gd name="T53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29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5"/>
                    <a:pt x="29" y="55"/>
                  </a:cubicBezTo>
                  <a:cubicBezTo>
                    <a:pt x="44" y="55"/>
                    <a:pt x="56" y="44"/>
                    <a:pt x="56" y="28"/>
                  </a:cubicBezTo>
                  <a:cubicBezTo>
                    <a:pt x="56" y="12"/>
                    <a:pt x="44" y="0"/>
                    <a:pt x="29" y="0"/>
                  </a:cubicBezTo>
                  <a:close/>
                  <a:moveTo>
                    <a:pt x="29" y="51"/>
                  </a:moveTo>
                  <a:cubicBezTo>
                    <a:pt x="16" y="51"/>
                    <a:pt x="6" y="41"/>
                    <a:pt x="6" y="28"/>
                  </a:cubicBezTo>
                  <a:cubicBezTo>
                    <a:pt x="6" y="15"/>
                    <a:pt x="16" y="5"/>
                    <a:pt x="29" y="5"/>
                  </a:cubicBezTo>
                  <a:cubicBezTo>
                    <a:pt x="41" y="5"/>
                    <a:pt x="51" y="15"/>
                    <a:pt x="51" y="28"/>
                  </a:cubicBezTo>
                  <a:cubicBezTo>
                    <a:pt x="51" y="41"/>
                    <a:pt x="41" y="51"/>
                    <a:pt x="29" y="51"/>
                  </a:cubicBezTo>
                  <a:close/>
                  <a:moveTo>
                    <a:pt x="41" y="21"/>
                  </a:moveTo>
                  <a:cubicBezTo>
                    <a:pt x="41" y="15"/>
                    <a:pt x="38" y="12"/>
                    <a:pt x="30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8" y="29"/>
                    <a:pt x="41" y="27"/>
                    <a:pt x="41" y="21"/>
                  </a:cubicBezTo>
                  <a:close/>
                  <a:moveTo>
                    <a:pt x="23" y="26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3" y="16"/>
                    <a:pt x="36" y="17"/>
                    <a:pt x="36" y="21"/>
                  </a:cubicBezTo>
                  <a:cubicBezTo>
                    <a:pt x="36" y="26"/>
                    <a:pt x="33" y="26"/>
                    <a:pt x="28" y="26"/>
                  </a:cubicBezTo>
                  <a:lnTo>
                    <a:pt x="2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7927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500" fill="hold"/>
                                        <p:tgtEl>
                                          <p:spTgt spid="3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9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1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6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2775E-6 0.59537 L 1.02775E-6 -0.8215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085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500"/>
                            </p:stCondLst>
                            <p:childTnLst>
                              <p:par>
                                <p:cTn id="1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8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8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7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6458E-6 4.44444E-6 L 0.5368 -0.64862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3" y="-32431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3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8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300"/>
                            </p:stCondLst>
                            <p:childTnLst>
                              <p:par>
                                <p:cTn id="190" presetID="26" presetClass="emph" presetSubtype="0" repeatCount="2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450"/>
                                        <p:tgtEl>
                                          <p:spTgt spid="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712E-6 1.48148E-6 L -2.53712E-6 0.69074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537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3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3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8" presetClass="emp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207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09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42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11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42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13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42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15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42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17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19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42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1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3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2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5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42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7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42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9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42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31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27" presetClass="emph" presetSubtype="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3" dur="25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4" dur="25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5" dur="25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25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800"/>
                            </p:stCondLst>
                            <p:childTnLst>
                              <p:par>
                                <p:cTn id="2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9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2" presetClass="emph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Rot by="120000">
                                      <p:cBhvr>
                                        <p:cTn id="2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5" presetClass="path" presetSubtype="0" decel="76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8197E-6 4.07407E-6 L -0.14457 4.07407E-6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81" grpId="0" animBg="1"/>
      <p:bldP spid="84" grpId="0" animBg="1"/>
      <p:bldP spid="112" grpId="0" animBg="1"/>
      <p:bldP spid="112" grpId="1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306" grpId="0" animBg="1"/>
      <p:bldP spid="306" grpId="1" animBg="1"/>
      <p:bldP spid="3154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64" y="5723886"/>
            <a:ext cx="11430000" cy="507831"/>
          </a:xfrm>
        </p:spPr>
        <p:txBody>
          <a:bodyPr/>
          <a:lstStyle>
            <a:lvl1pPr>
              <a:defRPr>
                <a:latin typeface="Qualcomm Office Bold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79412" y="5469879"/>
            <a:ext cx="11430000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143C66"/>
                </a:gs>
                <a:gs pos="100000">
                  <a:srgbClr val="008E9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1923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44888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"/>
          <p:cNvSpPr/>
          <p:nvPr userDrawn="1"/>
        </p:nvSpPr>
        <p:spPr bwMode="gray">
          <a:xfrm>
            <a:off x="50117" y="6472429"/>
            <a:ext cx="4353601" cy="316449"/>
          </a:xfrm>
          <a:custGeom>
            <a:avLst/>
            <a:gdLst>
              <a:gd name="connsiteX0" fmla="*/ 0 w 3807323"/>
              <a:gd name="connsiteY0" fmla="*/ 0 h 1804946"/>
              <a:gd name="connsiteX1" fmla="*/ 3807323 w 3807323"/>
              <a:gd name="connsiteY1" fmla="*/ 0 h 1804946"/>
              <a:gd name="connsiteX2" fmla="*/ 3807323 w 3807323"/>
              <a:gd name="connsiteY2" fmla="*/ 1804946 h 1804946"/>
              <a:gd name="connsiteX3" fmla="*/ 0 w 3807323"/>
              <a:gd name="connsiteY3" fmla="*/ 1804946 h 1804946"/>
              <a:gd name="connsiteX4" fmla="*/ 0 w 3807323"/>
              <a:gd name="connsiteY4" fmla="*/ 0 h 1804946"/>
              <a:gd name="connsiteX0" fmla="*/ 0 w 3807323"/>
              <a:gd name="connsiteY0" fmla="*/ 0 h 1804946"/>
              <a:gd name="connsiteX1" fmla="*/ 3807323 w 3807323"/>
              <a:gd name="connsiteY1" fmla="*/ 0 h 1804946"/>
              <a:gd name="connsiteX2" fmla="*/ 3807323 w 3807323"/>
              <a:gd name="connsiteY2" fmla="*/ 1804946 h 1804946"/>
              <a:gd name="connsiteX3" fmla="*/ 0 w 3807323"/>
              <a:gd name="connsiteY3" fmla="*/ 0 h 1804946"/>
              <a:gd name="connsiteX0" fmla="*/ 0 w 3115560"/>
              <a:gd name="connsiteY0" fmla="*/ 326004 h 1804946"/>
              <a:gd name="connsiteX1" fmla="*/ 3115560 w 3115560"/>
              <a:gd name="connsiteY1" fmla="*/ 0 h 1804946"/>
              <a:gd name="connsiteX2" fmla="*/ 3115560 w 3115560"/>
              <a:gd name="connsiteY2" fmla="*/ 1804946 h 1804946"/>
              <a:gd name="connsiteX3" fmla="*/ 0 w 3115560"/>
              <a:gd name="connsiteY3" fmla="*/ 326004 h 1804946"/>
              <a:gd name="connsiteX0" fmla="*/ 0 w 3322294"/>
              <a:gd name="connsiteY0" fmla="*/ 0 h 1804946"/>
              <a:gd name="connsiteX1" fmla="*/ 3322294 w 3322294"/>
              <a:gd name="connsiteY1" fmla="*/ 0 h 1804946"/>
              <a:gd name="connsiteX2" fmla="*/ 3322294 w 3322294"/>
              <a:gd name="connsiteY2" fmla="*/ 1804946 h 1804946"/>
              <a:gd name="connsiteX3" fmla="*/ 0 w 3322294"/>
              <a:gd name="connsiteY3" fmla="*/ 0 h 1804946"/>
              <a:gd name="connsiteX0" fmla="*/ 0 w 3322294"/>
              <a:gd name="connsiteY0" fmla="*/ 0 h 1804946"/>
              <a:gd name="connsiteX1" fmla="*/ 3322294 w 3322294"/>
              <a:gd name="connsiteY1" fmla="*/ 0 h 1804946"/>
              <a:gd name="connsiteX2" fmla="*/ 3322294 w 3322294"/>
              <a:gd name="connsiteY2" fmla="*/ 1804946 h 1804946"/>
              <a:gd name="connsiteX3" fmla="*/ 592556 w 3322294"/>
              <a:gd name="connsiteY3" fmla="*/ 304306 h 1804946"/>
              <a:gd name="connsiteX4" fmla="*/ 0 w 3322294"/>
              <a:gd name="connsiteY4" fmla="*/ 0 h 1804946"/>
              <a:gd name="connsiteX0" fmla="*/ 0 w 3322294"/>
              <a:gd name="connsiteY0" fmla="*/ 0 h 1804946"/>
              <a:gd name="connsiteX1" fmla="*/ 3322294 w 3322294"/>
              <a:gd name="connsiteY1" fmla="*/ 0 h 1804946"/>
              <a:gd name="connsiteX2" fmla="*/ 3322294 w 3322294"/>
              <a:gd name="connsiteY2" fmla="*/ 1804946 h 1804946"/>
              <a:gd name="connsiteX3" fmla="*/ 20062 w 3322294"/>
              <a:gd name="connsiteY3" fmla="*/ 908605 h 1804946"/>
              <a:gd name="connsiteX4" fmla="*/ 0 w 3322294"/>
              <a:gd name="connsiteY4" fmla="*/ 0 h 1804946"/>
              <a:gd name="connsiteX0" fmla="*/ 0 w 3322294"/>
              <a:gd name="connsiteY0" fmla="*/ 0 h 1979875"/>
              <a:gd name="connsiteX1" fmla="*/ 3322294 w 3322294"/>
              <a:gd name="connsiteY1" fmla="*/ 0 h 1979875"/>
              <a:gd name="connsiteX2" fmla="*/ 3266635 w 3322294"/>
              <a:gd name="connsiteY2" fmla="*/ 1979875 h 1979875"/>
              <a:gd name="connsiteX3" fmla="*/ 20062 w 3322294"/>
              <a:gd name="connsiteY3" fmla="*/ 908605 h 1979875"/>
              <a:gd name="connsiteX4" fmla="*/ 0 w 3322294"/>
              <a:gd name="connsiteY4" fmla="*/ 0 h 1979875"/>
              <a:gd name="connsiteX0" fmla="*/ 0 w 3322294"/>
              <a:gd name="connsiteY0" fmla="*/ 0 h 1979875"/>
              <a:gd name="connsiteX1" fmla="*/ 3322294 w 3322294"/>
              <a:gd name="connsiteY1" fmla="*/ 0 h 1979875"/>
              <a:gd name="connsiteX2" fmla="*/ 3266635 w 3322294"/>
              <a:gd name="connsiteY2" fmla="*/ 1979875 h 1979875"/>
              <a:gd name="connsiteX3" fmla="*/ 38283 w 3322294"/>
              <a:gd name="connsiteY3" fmla="*/ 1369879 h 1979875"/>
              <a:gd name="connsiteX4" fmla="*/ 0 w 3322294"/>
              <a:gd name="connsiteY4" fmla="*/ 0 h 1979875"/>
              <a:gd name="connsiteX0" fmla="*/ 77116 w 3284011"/>
              <a:gd name="connsiteY0" fmla="*/ 106448 h 1979875"/>
              <a:gd name="connsiteX1" fmla="*/ 3284011 w 3284011"/>
              <a:gd name="connsiteY1" fmla="*/ 0 h 1979875"/>
              <a:gd name="connsiteX2" fmla="*/ 3228352 w 3284011"/>
              <a:gd name="connsiteY2" fmla="*/ 1979875 h 1979875"/>
              <a:gd name="connsiteX3" fmla="*/ 0 w 3284011"/>
              <a:gd name="connsiteY3" fmla="*/ 1369879 h 1979875"/>
              <a:gd name="connsiteX4" fmla="*/ 77116 w 3284011"/>
              <a:gd name="connsiteY4" fmla="*/ 106448 h 1979875"/>
              <a:gd name="connsiteX0" fmla="*/ 77116 w 3325531"/>
              <a:gd name="connsiteY0" fmla="*/ 106448 h 1412152"/>
              <a:gd name="connsiteX1" fmla="*/ 3284011 w 3325531"/>
              <a:gd name="connsiteY1" fmla="*/ 0 h 1412152"/>
              <a:gd name="connsiteX2" fmla="*/ 3325531 w 3325531"/>
              <a:gd name="connsiteY2" fmla="*/ 1412152 h 1412152"/>
              <a:gd name="connsiteX3" fmla="*/ 0 w 3325531"/>
              <a:gd name="connsiteY3" fmla="*/ 1369879 h 1412152"/>
              <a:gd name="connsiteX4" fmla="*/ 77116 w 3325531"/>
              <a:gd name="connsiteY4" fmla="*/ 106448 h 141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531" h="1412152">
                <a:moveTo>
                  <a:pt x="77116" y="106448"/>
                </a:moveTo>
                <a:lnTo>
                  <a:pt x="3284011" y="0"/>
                </a:lnTo>
                <a:lnTo>
                  <a:pt x="3325531" y="1412152"/>
                </a:lnTo>
                <a:lnTo>
                  <a:pt x="0" y="1369879"/>
                </a:lnTo>
                <a:lnTo>
                  <a:pt x="77116" y="106448"/>
                </a:lnTo>
                <a:close/>
              </a:path>
            </a:pathLst>
          </a:custGeom>
          <a:gradFill rotWithShape="0">
            <a:gsLst>
              <a:gs pos="100000">
                <a:srgbClr val="008E95"/>
              </a:gs>
              <a:gs pos="0">
                <a:srgbClr val="143C66"/>
              </a:gs>
            </a:gsLst>
            <a:lin ang="5400000" scaled="0"/>
            <a:tileRect t="-1460616" r="-180244" b="14872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74904" y="502920"/>
            <a:ext cx="11430000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balloon"/>
          <p:cNvGrpSpPr/>
          <p:nvPr userDrawn="1"/>
        </p:nvGrpSpPr>
        <p:grpSpPr bwMode="black">
          <a:xfrm>
            <a:off x="10136805" y="4128218"/>
            <a:ext cx="547687" cy="1101725"/>
            <a:chOff x="9654651" y="4161470"/>
            <a:chExt cx="547687" cy="1101725"/>
          </a:xfrm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9864201" y="4858383"/>
              <a:ext cx="123825" cy="96837"/>
            </a:xfrm>
            <a:custGeom>
              <a:avLst/>
              <a:gdLst>
                <a:gd name="T0" fmla="*/ 20 w 33"/>
                <a:gd name="T1" fmla="*/ 26 h 26"/>
                <a:gd name="T2" fmla="*/ 13 w 33"/>
                <a:gd name="T3" fmla="*/ 26 h 26"/>
                <a:gd name="T4" fmla="*/ 0 w 33"/>
                <a:gd name="T5" fmla="*/ 13 h 26"/>
                <a:gd name="T6" fmla="*/ 0 w 33"/>
                <a:gd name="T7" fmla="*/ 0 h 26"/>
                <a:gd name="T8" fmla="*/ 33 w 33"/>
                <a:gd name="T9" fmla="*/ 0 h 26"/>
                <a:gd name="T10" fmla="*/ 33 w 33"/>
                <a:gd name="T11" fmla="*/ 13 h 26"/>
                <a:gd name="T12" fmla="*/ 20 w 33"/>
                <a:gd name="T13" fmla="*/ 26 h 26"/>
                <a:gd name="T14" fmla="*/ 5 w 33"/>
                <a:gd name="T15" fmla="*/ 5 h 26"/>
                <a:gd name="T16" fmla="*/ 5 w 33"/>
                <a:gd name="T17" fmla="*/ 13 h 26"/>
                <a:gd name="T18" fmla="*/ 13 w 33"/>
                <a:gd name="T19" fmla="*/ 21 h 26"/>
                <a:gd name="T20" fmla="*/ 20 w 33"/>
                <a:gd name="T21" fmla="*/ 21 h 26"/>
                <a:gd name="T22" fmla="*/ 28 w 33"/>
                <a:gd name="T23" fmla="*/ 13 h 26"/>
                <a:gd name="T24" fmla="*/ 28 w 33"/>
                <a:gd name="T25" fmla="*/ 5 h 26"/>
                <a:gd name="T26" fmla="*/ 5 w 33"/>
                <a:gd name="T2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6">
                  <a:moveTo>
                    <a:pt x="20" y="26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20"/>
                    <a:pt x="28" y="26"/>
                    <a:pt x="20" y="26"/>
                  </a:cubicBezTo>
                  <a:close/>
                  <a:moveTo>
                    <a:pt x="5" y="5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8"/>
                    <a:pt x="9" y="21"/>
                    <a:pt x="13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5" y="21"/>
                    <a:pt x="28" y="18"/>
                    <a:pt x="28" y="13"/>
                  </a:cubicBezTo>
                  <a:cubicBezTo>
                    <a:pt x="28" y="5"/>
                    <a:pt x="28" y="5"/>
                    <a:pt x="28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 userDrawn="1"/>
          </p:nvSpPr>
          <p:spPr bwMode="black">
            <a:xfrm>
              <a:off x="9916588" y="4944108"/>
              <a:ext cx="19050" cy="3190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 userDrawn="1"/>
          </p:nvSpPr>
          <p:spPr bwMode="black">
            <a:xfrm>
              <a:off x="9927701" y="4161470"/>
              <a:ext cx="274637" cy="663575"/>
            </a:xfrm>
            <a:custGeom>
              <a:avLst/>
              <a:gdLst>
                <a:gd name="T0" fmla="*/ 16 w 73"/>
                <a:gd name="T1" fmla="*/ 177 h 177"/>
                <a:gd name="T2" fmla="*/ 8 w 73"/>
                <a:gd name="T3" fmla="*/ 177 h 177"/>
                <a:gd name="T4" fmla="*/ 8 w 73"/>
                <a:gd name="T5" fmla="*/ 174 h 177"/>
                <a:gd name="T6" fmla="*/ 23 w 73"/>
                <a:gd name="T7" fmla="*/ 151 h 177"/>
                <a:gd name="T8" fmla="*/ 53 w 73"/>
                <a:gd name="T9" fmla="*/ 73 h 177"/>
                <a:gd name="T10" fmla="*/ 53 w 73"/>
                <a:gd name="T11" fmla="*/ 69 h 177"/>
                <a:gd name="T12" fmla="*/ 0 w 73"/>
                <a:gd name="T13" fmla="*/ 5 h 177"/>
                <a:gd name="T14" fmla="*/ 0 w 73"/>
                <a:gd name="T15" fmla="*/ 0 h 177"/>
                <a:gd name="T16" fmla="*/ 0 w 73"/>
                <a:gd name="T17" fmla="*/ 0 h 177"/>
                <a:gd name="T18" fmla="*/ 73 w 73"/>
                <a:gd name="T19" fmla="*/ 69 h 177"/>
                <a:gd name="T20" fmla="*/ 72 w 73"/>
                <a:gd name="T21" fmla="*/ 73 h 177"/>
                <a:gd name="T22" fmla="*/ 32 w 73"/>
                <a:gd name="T23" fmla="*/ 154 h 177"/>
                <a:gd name="T24" fmla="*/ 16 w 73"/>
                <a:gd name="T25" fmla="*/ 175 h 177"/>
                <a:gd name="T26" fmla="*/ 16 w 73"/>
                <a:gd name="T27" fmla="*/ 177 h 177"/>
                <a:gd name="T28" fmla="*/ 37 w 73"/>
                <a:gd name="T29" fmla="*/ 16 h 177"/>
                <a:gd name="T30" fmla="*/ 59 w 73"/>
                <a:gd name="T31" fmla="*/ 69 h 177"/>
                <a:gd name="T32" fmla="*/ 58 w 73"/>
                <a:gd name="T33" fmla="*/ 73 h 177"/>
                <a:gd name="T34" fmla="*/ 32 w 73"/>
                <a:gd name="T35" fmla="*/ 148 h 177"/>
                <a:gd name="T36" fmla="*/ 67 w 73"/>
                <a:gd name="T37" fmla="*/ 73 h 177"/>
                <a:gd name="T38" fmla="*/ 67 w 73"/>
                <a:gd name="T39" fmla="*/ 69 h 177"/>
                <a:gd name="T40" fmla="*/ 37 w 73"/>
                <a:gd name="T41" fmla="*/ 1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" h="177">
                  <a:moveTo>
                    <a:pt x="16" y="177"/>
                  </a:moveTo>
                  <a:cubicBezTo>
                    <a:pt x="8" y="177"/>
                    <a:pt x="8" y="177"/>
                    <a:pt x="8" y="177"/>
                  </a:cubicBezTo>
                  <a:cubicBezTo>
                    <a:pt x="8" y="174"/>
                    <a:pt x="8" y="174"/>
                    <a:pt x="8" y="174"/>
                  </a:cubicBezTo>
                  <a:cubicBezTo>
                    <a:pt x="10" y="166"/>
                    <a:pt x="16" y="159"/>
                    <a:pt x="23" y="151"/>
                  </a:cubicBezTo>
                  <a:cubicBezTo>
                    <a:pt x="35" y="136"/>
                    <a:pt x="52" y="117"/>
                    <a:pt x="53" y="73"/>
                  </a:cubicBezTo>
                  <a:cubicBezTo>
                    <a:pt x="53" y="72"/>
                    <a:pt x="53" y="70"/>
                    <a:pt x="53" y="69"/>
                  </a:cubicBezTo>
                  <a:cubicBezTo>
                    <a:pt x="53" y="34"/>
                    <a:pt x="29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" y="0"/>
                    <a:pt x="73" y="31"/>
                    <a:pt x="73" y="69"/>
                  </a:cubicBezTo>
                  <a:cubicBezTo>
                    <a:pt x="73" y="70"/>
                    <a:pt x="73" y="72"/>
                    <a:pt x="72" y="73"/>
                  </a:cubicBezTo>
                  <a:cubicBezTo>
                    <a:pt x="71" y="119"/>
                    <a:pt x="49" y="139"/>
                    <a:pt x="32" y="154"/>
                  </a:cubicBezTo>
                  <a:cubicBezTo>
                    <a:pt x="24" y="162"/>
                    <a:pt x="18" y="168"/>
                    <a:pt x="16" y="175"/>
                  </a:cubicBezTo>
                  <a:lnTo>
                    <a:pt x="16" y="177"/>
                  </a:lnTo>
                  <a:close/>
                  <a:moveTo>
                    <a:pt x="37" y="16"/>
                  </a:moveTo>
                  <a:cubicBezTo>
                    <a:pt x="50" y="29"/>
                    <a:pt x="59" y="48"/>
                    <a:pt x="59" y="69"/>
                  </a:cubicBezTo>
                  <a:cubicBezTo>
                    <a:pt x="59" y="70"/>
                    <a:pt x="59" y="72"/>
                    <a:pt x="58" y="73"/>
                  </a:cubicBezTo>
                  <a:cubicBezTo>
                    <a:pt x="57" y="113"/>
                    <a:pt x="44" y="133"/>
                    <a:pt x="32" y="148"/>
                  </a:cubicBezTo>
                  <a:cubicBezTo>
                    <a:pt x="47" y="134"/>
                    <a:pt x="66" y="114"/>
                    <a:pt x="67" y="73"/>
                  </a:cubicBezTo>
                  <a:cubicBezTo>
                    <a:pt x="67" y="72"/>
                    <a:pt x="67" y="70"/>
                    <a:pt x="67" y="69"/>
                  </a:cubicBezTo>
                  <a:cubicBezTo>
                    <a:pt x="67" y="47"/>
                    <a:pt x="55" y="28"/>
                    <a:pt x="3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black">
            <a:xfrm>
              <a:off x="9654651" y="4161470"/>
              <a:ext cx="273050" cy="663575"/>
            </a:xfrm>
            <a:custGeom>
              <a:avLst/>
              <a:gdLst>
                <a:gd name="T0" fmla="*/ 65 w 73"/>
                <a:gd name="T1" fmla="*/ 177 h 177"/>
                <a:gd name="T2" fmla="*/ 57 w 73"/>
                <a:gd name="T3" fmla="*/ 177 h 177"/>
                <a:gd name="T4" fmla="*/ 56 w 73"/>
                <a:gd name="T5" fmla="*/ 175 h 177"/>
                <a:gd name="T6" fmla="*/ 40 w 73"/>
                <a:gd name="T7" fmla="*/ 154 h 177"/>
                <a:gd name="T8" fmla="*/ 0 w 73"/>
                <a:gd name="T9" fmla="*/ 73 h 177"/>
                <a:gd name="T10" fmla="*/ 0 w 73"/>
                <a:gd name="T11" fmla="*/ 69 h 177"/>
                <a:gd name="T12" fmla="*/ 73 w 73"/>
                <a:gd name="T13" fmla="*/ 0 h 177"/>
                <a:gd name="T14" fmla="*/ 73 w 73"/>
                <a:gd name="T15" fmla="*/ 0 h 177"/>
                <a:gd name="T16" fmla="*/ 73 w 73"/>
                <a:gd name="T17" fmla="*/ 5 h 177"/>
                <a:gd name="T18" fmla="*/ 19 w 73"/>
                <a:gd name="T19" fmla="*/ 69 h 177"/>
                <a:gd name="T20" fmla="*/ 19 w 73"/>
                <a:gd name="T21" fmla="*/ 73 h 177"/>
                <a:gd name="T22" fmla="*/ 50 w 73"/>
                <a:gd name="T23" fmla="*/ 151 h 177"/>
                <a:gd name="T24" fmla="*/ 64 w 73"/>
                <a:gd name="T25" fmla="*/ 174 h 177"/>
                <a:gd name="T26" fmla="*/ 65 w 73"/>
                <a:gd name="T27" fmla="*/ 177 h 177"/>
                <a:gd name="T28" fmla="*/ 36 w 73"/>
                <a:gd name="T29" fmla="*/ 16 h 177"/>
                <a:gd name="T30" fmla="*/ 5 w 73"/>
                <a:gd name="T31" fmla="*/ 69 h 177"/>
                <a:gd name="T32" fmla="*/ 5 w 73"/>
                <a:gd name="T33" fmla="*/ 73 h 177"/>
                <a:gd name="T34" fmla="*/ 42 w 73"/>
                <a:gd name="T35" fmla="*/ 149 h 177"/>
                <a:gd name="T36" fmla="*/ 14 w 73"/>
                <a:gd name="T37" fmla="*/ 73 h 177"/>
                <a:gd name="T38" fmla="*/ 14 w 73"/>
                <a:gd name="T39" fmla="*/ 69 h 177"/>
                <a:gd name="T40" fmla="*/ 36 w 73"/>
                <a:gd name="T41" fmla="*/ 1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" h="177">
                  <a:moveTo>
                    <a:pt x="65" y="177"/>
                  </a:moveTo>
                  <a:cubicBezTo>
                    <a:pt x="57" y="177"/>
                    <a:pt x="57" y="177"/>
                    <a:pt x="57" y="177"/>
                  </a:cubicBezTo>
                  <a:cubicBezTo>
                    <a:pt x="56" y="175"/>
                    <a:pt x="56" y="175"/>
                    <a:pt x="56" y="175"/>
                  </a:cubicBezTo>
                  <a:cubicBezTo>
                    <a:pt x="55" y="168"/>
                    <a:pt x="48" y="162"/>
                    <a:pt x="40" y="154"/>
                  </a:cubicBezTo>
                  <a:cubicBezTo>
                    <a:pt x="24" y="139"/>
                    <a:pt x="2" y="119"/>
                    <a:pt x="0" y="73"/>
                  </a:cubicBezTo>
                  <a:cubicBezTo>
                    <a:pt x="0" y="72"/>
                    <a:pt x="0" y="70"/>
                    <a:pt x="0" y="69"/>
                  </a:cubicBezTo>
                  <a:cubicBezTo>
                    <a:pt x="0" y="31"/>
                    <a:pt x="33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43" y="5"/>
                    <a:pt x="19" y="34"/>
                    <a:pt x="19" y="69"/>
                  </a:cubicBezTo>
                  <a:cubicBezTo>
                    <a:pt x="19" y="70"/>
                    <a:pt x="19" y="72"/>
                    <a:pt x="19" y="73"/>
                  </a:cubicBezTo>
                  <a:cubicBezTo>
                    <a:pt x="21" y="117"/>
                    <a:pt x="38" y="136"/>
                    <a:pt x="50" y="151"/>
                  </a:cubicBezTo>
                  <a:cubicBezTo>
                    <a:pt x="57" y="159"/>
                    <a:pt x="63" y="166"/>
                    <a:pt x="64" y="174"/>
                  </a:cubicBezTo>
                  <a:lnTo>
                    <a:pt x="65" y="177"/>
                  </a:lnTo>
                  <a:close/>
                  <a:moveTo>
                    <a:pt x="36" y="16"/>
                  </a:moveTo>
                  <a:cubicBezTo>
                    <a:pt x="17" y="27"/>
                    <a:pt x="5" y="47"/>
                    <a:pt x="5" y="69"/>
                  </a:cubicBezTo>
                  <a:cubicBezTo>
                    <a:pt x="5" y="70"/>
                    <a:pt x="5" y="72"/>
                    <a:pt x="5" y="73"/>
                  </a:cubicBezTo>
                  <a:cubicBezTo>
                    <a:pt x="7" y="115"/>
                    <a:pt x="26" y="135"/>
                    <a:pt x="42" y="149"/>
                  </a:cubicBezTo>
                  <a:cubicBezTo>
                    <a:pt x="30" y="134"/>
                    <a:pt x="16" y="113"/>
                    <a:pt x="14" y="73"/>
                  </a:cubicBezTo>
                  <a:cubicBezTo>
                    <a:pt x="14" y="72"/>
                    <a:pt x="14" y="70"/>
                    <a:pt x="14" y="69"/>
                  </a:cubicBezTo>
                  <a:cubicBezTo>
                    <a:pt x="14" y="48"/>
                    <a:pt x="23" y="28"/>
                    <a:pt x="36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16"/>
            <p:cNvSpPr>
              <a:spLocks noEditPoints="1"/>
            </p:cNvSpPr>
            <p:nvPr userDrawn="1"/>
          </p:nvSpPr>
          <p:spPr bwMode="black">
            <a:xfrm>
              <a:off x="9811813" y="4161470"/>
              <a:ext cx="228600" cy="663575"/>
            </a:xfrm>
            <a:custGeom>
              <a:avLst/>
              <a:gdLst>
                <a:gd name="T0" fmla="*/ 39 w 61"/>
                <a:gd name="T1" fmla="*/ 177 h 177"/>
                <a:gd name="T2" fmla="*/ 23 w 61"/>
                <a:gd name="T3" fmla="*/ 177 h 177"/>
                <a:gd name="T4" fmla="*/ 23 w 61"/>
                <a:gd name="T5" fmla="*/ 175 h 177"/>
                <a:gd name="T6" fmla="*/ 16 w 61"/>
                <a:gd name="T7" fmla="*/ 154 h 177"/>
                <a:gd name="T8" fmla="*/ 0 w 61"/>
                <a:gd name="T9" fmla="*/ 73 h 177"/>
                <a:gd name="T10" fmla="*/ 0 w 61"/>
                <a:gd name="T11" fmla="*/ 69 h 177"/>
                <a:gd name="T12" fmla="*/ 31 w 61"/>
                <a:gd name="T13" fmla="*/ 0 h 177"/>
                <a:gd name="T14" fmla="*/ 61 w 61"/>
                <a:gd name="T15" fmla="*/ 69 h 177"/>
                <a:gd name="T16" fmla="*/ 61 w 61"/>
                <a:gd name="T17" fmla="*/ 73 h 177"/>
                <a:gd name="T18" fmla="*/ 46 w 61"/>
                <a:gd name="T19" fmla="*/ 154 h 177"/>
                <a:gd name="T20" fmla="*/ 39 w 61"/>
                <a:gd name="T21" fmla="*/ 175 h 177"/>
                <a:gd name="T22" fmla="*/ 39 w 61"/>
                <a:gd name="T23" fmla="*/ 177 h 177"/>
                <a:gd name="T24" fmla="*/ 28 w 61"/>
                <a:gd name="T25" fmla="*/ 172 h 177"/>
                <a:gd name="T26" fmla="*/ 34 w 61"/>
                <a:gd name="T27" fmla="*/ 172 h 177"/>
                <a:gd name="T28" fmla="*/ 41 w 61"/>
                <a:gd name="T29" fmla="*/ 152 h 177"/>
                <a:gd name="T30" fmla="*/ 56 w 61"/>
                <a:gd name="T31" fmla="*/ 73 h 177"/>
                <a:gd name="T32" fmla="*/ 56 w 61"/>
                <a:gd name="T33" fmla="*/ 69 h 177"/>
                <a:gd name="T34" fmla="*/ 31 w 61"/>
                <a:gd name="T35" fmla="*/ 5 h 177"/>
                <a:gd name="T36" fmla="*/ 5 w 61"/>
                <a:gd name="T37" fmla="*/ 69 h 177"/>
                <a:gd name="T38" fmla="*/ 6 w 61"/>
                <a:gd name="T39" fmla="*/ 72 h 177"/>
                <a:gd name="T40" fmla="*/ 21 w 61"/>
                <a:gd name="T41" fmla="*/ 152 h 177"/>
                <a:gd name="T42" fmla="*/ 28 w 61"/>
                <a:gd name="T43" fmla="*/ 17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177">
                  <a:moveTo>
                    <a:pt x="39" y="177"/>
                  </a:moveTo>
                  <a:cubicBezTo>
                    <a:pt x="23" y="177"/>
                    <a:pt x="23" y="177"/>
                    <a:pt x="23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2" y="167"/>
                    <a:pt x="20" y="161"/>
                    <a:pt x="16" y="154"/>
                  </a:cubicBezTo>
                  <a:cubicBezTo>
                    <a:pt x="10" y="139"/>
                    <a:pt x="1" y="118"/>
                    <a:pt x="0" y="73"/>
                  </a:cubicBezTo>
                  <a:cubicBezTo>
                    <a:pt x="0" y="71"/>
                    <a:pt x="0" y="70"/>
                    <a:pt x="0" y="69"/>
                  </a:cubicBezTo>
                  <a:cubicBezTo>
                    <a:pt x="0" y="31"/>
                    <a:pt x="14" y="0"/>
                    <a:pt x="31" y="0"/>
                  </a:cubicBezTo>
                  <a:cubicBezTo>
                    <a:pt x="48" y="0"/>
                    <a:pt x="61" y="31"/>
                    <a:pt x="61" y="69"/>
                  </a:cubicBezTo>
                  <a:cubicBezTo>
                    <a:pt x="61" y="70"/>
                    <a:pt x="61" y="72"/>
                    <a:pt x="61" y="73"/>
                  </a:cubicBezTo>
                  <a:cubicBezTo>
                    <a:pt x="61" y="118"/>
                    <a:pt x="52" y="139"/>
                    <a:pt x="46" y="154"/>
                  </a:cubicBezTo>
                  <a:cubicBezTo>
                    <a:pt x="42" y="161"/>
                    <a:pt x="40" y="167"/>
                    <a:pt x="39" y="175"/>
                  </a:cubicBezTo>
                  <a:lnTo>
                    <a:pt x="39" y="177"/>
                  </a:lnTo>
                  <a:close/>
                  <a:moveTo>
                    <a:pt x="28" y="172"/>
                  </a:moveTo>
                  <a:cubicBezTo>
                    <a:pt x="34" y="172"/>
                    <a:pt x="34" y="172"/>
                    <a:pt x="34" y="172"/>
                  </a:cubicBezTo>
                  <a:cubicBezTo>
                    <a:pt x="35" y="165"/>
                    <a:pt x="38" y="159"/>
                    <a:pt x="41" y="152"/>
                  </a:cubicBezTo>
                  <a:cubicBezTo>
                    <a:pt x="47" y="137"/>
                    <a:pt x="55" y="117"/>
                    <a:pt x="56" y="73"/>
                  </a:cubicBezTo>
                  <a:cubicBezTo>
                    <a:pt x="56" y="72"/>
                    <a:pt x="56" y="70"/>
                    <a:pt x="56" y="69"/>
                  </a:cubicBezTo>
                  <a:cubicBezTo>
                    <a:pt x="56" y="35"/>
                    <a:pt x="45" y="5"/>
                    <a:pt x="31" y="5"/>
                  </a:cubicBezTo>
                  <a:cubicBezTo>
                    <a:pt x="17" y="5"/>
                    <a:pt x="5" y="35"/>
                    <a:pt x="5" y="69"/>
                  </a:cubicBezTo>
                  <a:cubicBezTo>
                    <a:pt x="5" y="70"/>
                    <a:pt x="5" y="71"/>
                    <a:pt x="6" y="72"/>
                  </a:cubicBezTo>
                  <a:cubicBezTo>
                    <a:pt x="6" y="117"/>
                    <a:pt x="15" y="137"/>
                    <a:pt x="21" y="152"/>
                  </a:cubicBezTo>
                  <a:cubicBezTo>
                    <a:pt x="24" y="159"/>
                    <a:pt x="27" y="165"/>
                    <a:pt x="28" y="1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Freeform 17"/>
          <p:cNvSpPr>
            <a:spLocks noEditPoints="1"/>
          </p:cNvSpPr>
          <p:nvPr userDrawn="1"/>
        </p:nvSpPr>
        <p:spPr bwMode="black">
          <a:xfrm>
            <a:off x="10774979" y="4016661"/>
            <a:ext cx="752475" cy="506412"/>
          </a:xfrm>
          <a:custGeom>
            <a:avLst/>
            <a:gdLst>
              <a:gd name="T0" fmla="*/ 162 w 201"/>
              <a:gd name="T1" fmla="*/ 135 h 135"/>
              <a:gd name="T2" fmla="*/ 39 w 201"/>
              <a:gd name="T3" fmla="*/ 135 h 135"/>
              <a:gd name="T4" fmla="*/ 0 w 201"/>
              <a:gd name="T5" fmla="*/ 96 h 135"/>
              <a:gd name="T6" fmla="*/ 39 w 201"/>
              <a:gd name="T7" fmla="*/ 57 h 135"/>
              <a:gd name="T8" fmla="*/ 40 w 201"/>
              <a:gd name="T9" fmla="*/ 57 h 135"/>
              <a:gd name="T10" fmla="*/ 107 w 201"/>
              <a:gd name="T11" fmla="*/ 0 h 135"/>
              <a:gd name="T12" fmla="*/ 174 w 201"/>
              <a:gd name="T13" fmla="*/ 59 h 135"/>
              <a:gd name="T14" fmla="*/ 201 w 201"/>
              <a:gd name="T15" fmla="*/ 96 h 135"/>
              <a:gd name="T16" fmla="*/ 162 w 201"/>
              <a:gd name="T17" fmla="*/ 135 h 135"/>
              <a:gd name="T18" fmla="*/ 39 w 201"/>
              <a:gd name="T19" fmla="*/ 62 h 135"/>
              <a:gd name="T20" fmla="*/ 6 w 201"/>
              <a:gd name="T21" fmla="*/ 96 h 135"/>
              <a:gd name="T22" fmla="*/ 39 w 201"/>
              <a:gd name="T23" fmla="*/ 130 h 135"/>
              <a:gd name="T24" fmla="*/ 162 w 201"/>
              <a:gd name="T25" fmla="*/ 130 h 135"/>
              <a:gd name="T26" fmla="*/ 196 w 201"/>
              <a:gd name="T27" fmla="*/ 96 h 135"/>
              <a:gd name="T28" fmla="*/ 171 w 201"/>
              <a:gd name="T29" fmla="*/ 63 h 135"/>
              <a:gd name="T30" fmla="*/ 169 w 201"/>
              <a:gd name="T31" fmla="*/ 63 h 135"/>
              <a:gd name="T32" fmla="*/ 169 w 201"/>
              <a:gd name="T33" fmla="*/ 61 h 135"/>
              <a:gd name="T34" fmla="*/ 107 w 201"/>
              <a:gd name="T35" fmla="*/ 6 h 135"/>
              <a:gd name="T36" fmla="*/ 45 w 201"/>
              <a:gd name="T37" fmla="*/ 60 h 135"/>
              <a:gd name="T38" fmla="*/ 45 w 201"/>
              <a:gd name="T39" fmla="*/ 63 h 135"/>
              <a:gd name="T40" fmla="*/ 42 w 201"/>
              <a:gd name="T41" fmla="*/ 62 h 135"/>
              <a:gd name="T42" fmla="*/ 39 w 201"/>
              <a:gd name="T43" fmla="*/ 6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1" h="135">
                <a:moveTo>
                  <a:pt x="162" y="135"/>
                </a:moveTo>
                <a:cubicBezTo>
                  <a:pt x="39" y="135"/>
                  <a:pt x="39" y="135"/>
                  <a:pt x="39" y="135"/>
                </a:cubicBezTo>
                <a:cubicBezTo>
                  <a:pt x="18" y="135"/>
                  <a:pt x="0" y="118"/>
                  <a:pt x="0" y="96"/>
                </a:cubicBezTo>
                <a:cubicBezTo>
                  <a:pt x="0" y="75"/>
                  <a:pt x="18" y="57"/>
                  <a:pt x="39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6" y="25"/>
                  <a:pt x="74" y="0"/>
                  <a:pt x="107" y="0"/>
                </a:cubicBezTo>
                <a:cubicBezTo>
                  <a:pt x="141" y="0"/>
                  <a:pt x="169" y="25"/>
                  <a:pt x="174" y="59"/>
                </a:cubicBezTo>
                <a:cubicBezTo>
                  <a:pt x="190" y="64"/>
                  <a:pt x="201" y="79"/>
                  <a:pt x="201" y="96"/>
                </a:cubicBezTo>
                <a:cubicBezTo>
                  <a:pt x="201" y="118"/>
                  <a:pt x="184" y="135"/>
                  <a:pt x="162" y="135"/>
                </a:cubicBezTo>
                <a:close/>
                <a:moveTo>
                  <a:pt x="39" y="62"/>
                </a:moveTo>
                <a:cubicBezTo>
                  <a:pt x="21" y="62"/>
                  <a:pt x="6" y="77"/>
                  <a:pt x="6" y="96"/>
                </a:cubicBezTo>
                <a:cubicBezTo>
                  <a:pt x="6" y="115"/>
                  <a:pt x="21" y="130"/>
                  <a:pt x="39" y="130"/>
                </a:cubicBezTo>
                <a:cubicBezTo>
                  <a:pt x="162" y="130"/>
                  <a:pt x="162" y="130"/>
                  <a:pt x="162" y="130"/>
                </a:cubicBezTo>
                <a:cubicBezTo>
                  <a:pt x="181" y="130"/>
                  <a:pt x="196" y="115"/>
                  <a:pt x="196" y="96"/>
                </a:cubicBezTo>
                <a:cubicBezTo>
                  <a:pt x="196" y="81"/>
                  <a:pt x="186" y="67"/>
                  <a:pt x="171" y="63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9" y="61"/>
                  <a:pt x="169" y="61"/>
                  <a:pt x="169" y="61"/>
                </a:cubicBezTo>
                <a:cubicBezTo>
                  <a:pt x="166" y="29"/>
                  <a:pt x="139" y="6"/>
                  <a:pt x="107" y="6"/>
                </a:cubicBezTo>
                <a:cubicBezTo>
                  <a:pt x="76" y="6"/>
                  <a:pt x="49" y="29"/>
                  <a:pt x="45" y="60"/>
                </a:cubicBezTo>
                <a:cubicBezTo>
                  <a:pt x="45" y="63"/>
                  <a:pt x="45" y="63"/>
                  <a:pt x="45" y="63"/>
                </a:cubicBezTo>
                <a:cubicBezTo>
                  <a:pt x="42" y="62"/>
                  <a:pt x="42" y="62"/>
                  <a:pt x="42" y="62"/>
                </a:cubicBezTo>
                <a:cubicBezTo>
                  <a:pt x="41" y="62"/>
                  <a:pt x="40" y="62"/>
                  <a:pt x="39" y="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45" name="sun"/>
          <p:cNvGrpSpPr/>
          <p:nvPr userDrawn="1"/>
        </p:nvGrpSpPr>
        <p:grpSpPr bwMode="black">
          <a:xfrm>
            <a:off x="10894042" y="3518186"/>
            <a:ext cx="352425" cy="349250"/>
            <a:chOff x="6678613" y="2182813"/>
            <a:chExt cx="352425" cy="349250"/>
          </a:xfrm>
          <a:solidFill>
            <a:schemeClr val="accent5"/>
          </a:solidFill>
        </p:grpSpPr>
        <p:sp>
          <p:nvSpPr>
            <p:cNvPr id="24" name="Rectangle 18"/>
            <p:cNvSpPr>
              <a:spLocks noChangeArrowheads="1"/>
            </p:cNvSpPr>
            <p:nvPr userDrawn="1"/>
          </p:nvSpPr>
          <p:spPr bwMode="black">
            <a:xfrm>
              <a:off x="6843713" y="2408238"/>
              <a:ext cx="1905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5" name="Rectangle 19"/>
            <p:cNvSpPr>
              <a:spLocks noChangeArrowheads="1"/>
            </p:cNvSpPr>
            <p:nvPr userDrawn="1"/>
          </p:nvSpPr>
          <p:spPr bwMode="black">
            <a:xfrm>
              <a:off x="6678613" y="2347913"/>
              <a:ext cx="123825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20"/>
            <p:cNvSpPr>
              <a:spLocks/>
            </p:cNvSpPr>
            <p:nvPr userDrawn="1"/>
          </p:nvSpPr>
          <p:spPr bwMode="black">
            <a:xfrm>
              <a:off x="6723063" y="2386013"/>
              <a:ext cx="101600" cy="104775"/>
            </a:xfrm>
            <a:custGeom>
              <a:avLst/>
              <a:gdLst>
                <a:gd name="T0" fmla="*/ 8 w 64"/>
                <a:gd name="T1" fmla="*/ 66 h 66"/>
                <a:gd name="T2" fmla="*/ 0 w 64"/>
                <a:gd name="T3" fmla="*/ 56 h 66"/>
                <a:gd name="T4" fmla="*/ 55 w 64"/>
                <a:gd name="T5" fmla="*/ 0 h 66"/>
                <a:gd name="T6" fmla="*/ 64 w 64"/>
                <a:gd name="T7" fmla="*/ 9 h 66"/>
                <a:gd name="T8" fmla="*/ 8 w 64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6">
                  <a:moveTo>
                    <a:pt x="8" y="66"/>
                  </a:moveTo>
                  <a:lnTo>
                    <a:pt x="0" y="56"/>
                  </a:lnTo>
                  <a:lnTo>
                    <a:pt x="55" y="0"/>
                  </a:lnTo>
                  <a:lnTo>
                    <a:pt x="64" y="9"/>
                  </a:lnTo>
                  <a:lnTo>
                    <a:pt x="8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21"/>
            <p:cNvSpPr>
              <a:spLocks/>
            </p:cNvSpPr>
            <p:nvPr userDrawn="1"/>
          </p:nvSpPr>
          <p:spPr bwMode="black">
            <a:xfrm>
              <a:off x="6723063" y="2227263"/>
              <a:ext cx="101600" cy="101600"/>
            </a:xfrm>
            <a:custGeom>
              <a:avLst/>
              <a:gdLst>
                <a:gd name="T0" fmla="*/ 57 w 64"/>
                <a:gd name="T1" fmla="*/ 64 h 64"/>
                <a:gd name="T2" fmla="*/ 0 w 64"/>
                <a:gd name="T3" fmla="*/ 10 h 64"/>
                <a:gd name="T4" fmla="*/ 8 w 64"/>
                <a:gd name="T5" fmla="*/ 0 h 64"/>
                <a:gd name="T6" fmla="*/ 64 w 64"/>
                <a:gd name="T7" fmla="*/ 57 h 64"/>
                <a:gd name="T8" fmla="*/ 57 w 64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4">
                  <a:moveTo>
                    <a:pt x="57" y="64"/>
                  </a:moveTo>
                  <a:lnTo>
                    <a:pt x="0" y="10"/>
                  </a:lnTo>
                  <a:lnTo>
                    <a:pt x="8" y="0"/>
                  </a:lnTo>
                  <a:lnTo>
                    <a:pt x="64" y="57"/>
                  </a:lnTo>
                  <a:lnTo>
                    <a:pt x="57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22"/>
            <p:cNvSpPr>
              <a:spLocks/>
            </p:cNvSpPr>
            <p:nvPr userDrawn="1"/>
          </p:nvSpPr>
          <p:spPr bwMode="black">
            <a:xfrm>
              <a:off x="6686550" y="2284413"/>
              <a:ext cx="123825" cy="63500"/>
            </a:xfrm>
            <a:custGeom>
              <a:avLst/>
              <a:gdLst>
                <a:gd name="T0" fmla="*/ 73 w 78"/>
                <a:gd name="T1" fmla="*/ 40 h 40"/>
                <a:gd name="T2" fmla="*/ 0 w 78"/>
                <a:gd name="T3" fmla="*/ 12 h 40"/>
                <a:gd name="T4" fmla="*/ 5 w 78"/>
                <a:gd name="T5" fmla="*/ 0 h 40"/>
                <a:gd name="T6" fmla="*/ 78 w 78"/>
                <a:gd name="T7" fmla="*/ 28 h 40"/>
                <a:gd name="T8" fmla="*/ 73 w 78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40">
                  <a:moveTo>
                    <a:pt x="73" y="40"/>
                  </a:moveTo>
                  <a:lnTo>
                    <a:pt x="0" y="12"/>
                  </a:lnTo>
                  <a:lnTo>
                    <a:pt x="5" y="0"/>
                  </a:lnTo>
                  <a:lnTo>
                    <a:pt x="78" y="28"/>
                  </a:lnTo>
                  <a:lnTo>
                    <a:pt x="73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23"/>
            <p:cNvSpPr>
              <a:spLocks/>
            </p:cNvSpPr>
            <p:nvPr userDrawn="1"/>
          </p:nvSpPr>
          <p:spPr bwMode="black">
            <a:xfrm>
              <a:off x="6780213" y="2400300"/>
              <a:ext cx="63500" cy="123825"/>
            </a:xfrm>
            <a:custGeom>
              <a:avLst/>
              <a:gdLst>
                <a:gd name="T0" fmla="*/ 12 w 40"/>
                <a:gd name="T1" fmla="*/ 78 h 78"/>
                <a:gd name="T2" fmla="*/ 0 w 40"/>
                <a:gd name="T3" fmla="*/ 73 h 78"/>
                <a:gd name="T4" fmla="*/ 28 w 40"/>
                <a:gd name="T5" fmla="*/ 0 h 78"/>
                <a:gd name="T6" fmla="*/ 40 w 40"/>
                <a:gd name="T7" fmla="*/ 5 h 78"/>
                <a:gd name="T8" fmla="*/ 12 w 40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8">
                  <a:moveTo>
                    <a:pt x="12" y="78"/>
                  </a:moveTo>
                  <a:lnTo>
                    <a:pt x="0" y="73"/>
                  </a:lnTo>
                  <a:lnTo>
                    <a:pt x="28" y="0"/>
                  </a:lnTo>
                  <a:lnTo>
                    <a:pt x="40" y="5"/>
                  </a:lnTo>
                  <a:lnTo>
                    <a:pt x="12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24"/>
            <p:cNvSpPr>
              <a:spLocks/>
            </p:cNvSpPr>
            <p:nvPr userDrawn="1"/>
          </p:nvSpPr>
          <p:spPr bwMode="black">
            <a:xfrm>
              <a:off x="6777038" y="2193925"/>
              <a:ext cx="66675" cy="120650"/>
            </a:xfrm>
            <a:custGeom>
              <a:avLst/>
              <a:gdLst>
                <a:gd name="T0" fmla="*/ 30 w 42"/>
                <a:gd name="T1" fmla="*/ 76 h 76"/>
                <a:gd name="T2" fmla="*/ 0 w 42"/>
                <a:gd name="T3" fmla="*/ 5 h 76"/>
                <a:gd name="T4" fmla="*/ 11 w 42"/>
                <a:gd name="T5" fmla="*/ 0 h 76"/>
                <a:gd name="T6" fmla="*/ 42 w 42"/>
                <a:gd name="T7" fmla="*/ 71 h 76"/>
                <a:gd name="T8" fmla="*/ 30 w 42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76">
                  <a:moveTo>
                    <a:pt x="30" y="76"/>
                  </a:moveTo>
                  <a:lnTo>
                    <a:pt x="0" y="5"/>
                  </a:lnTo>
                  <a:lnTo>
                    <a:pt x="11" y="0"/>
                  </a:lnTo>
                  <a:lnTo>
                    <a:pt x="42" y="71"/>
                  </a:lnTo>
                  <a:lnTo>
                    <a:pt x="30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" name="Freeform 25"/>
            <p:cNvSpPr>
              <a:spLocks/>
            </p:cNvSpPr>
            <p:nvPr userDrawn="1"/>
          </p:nvSpPr>
          <p:spPr bwMode="black">
            <a:xfrm>
              <a:off x="6689725" y="2370138"/>
              <a:ext cx="120650" cy="63500"/>
            </a:xfrm>
            <a:custGeom>
              <a:avLst/>
              <a:gdLst>
                <a:gd name="T0" fmla="*/ 5 w 76"/>
                <a:gd name="T1" fmla="*/ 40 h 40"/>
                <a:gd name="T2" fmla="*/ 0 w 76"/>
                <a:gd name="T3" fmla="*/ 31 h 40"/>
                <a:gd name="T4" fmla="*/ 71 w 76"/>
                <a:gd name="T5" fmla="*/ 0 h 40"/>
                <a:gd name="T6" fmla="*/ 76 w 76"/>
                <a:gd name="T7" fmla="*/ 10 h 40"/>
                <a:gd name="T8" fmla="*/ 5 w 7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40">
                  <a:moveTo>
                    <a:pt x="5" y="40"/>
                  </a:moveTo>
                  <a:lnTo>
                    <a:pt x="0" y="31"/>
                  </a:lnTo>
                  <a:lnTo>
                    <a:pt x="71" y="0"/>
                  </a:lnTo>
                  <a:lnTo>
                    <a:pt x="76" y="10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2" name="Rectangle 26"/>
            <p:cNvSpPr>
              <a:spLocks noChangeArrowheads="1"/>
            </p:cNvSpPr>
            <p:nvPr userDrawn="1"/>
          </p:nvSpPr>
          <p:spPr bwMode="black">
            <a:xfrm>
              <a:off x="6904038" y="2347913"/>
              <a:ext cx="127000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 27"/>
            <p:cNvSpPr>
              <a:spLocks/>
            </p:cNvSpPr>
            <p:nvPr userDrawn="1"/>
          </p:nvSpPr>
          <p:spPr bwMode="black">
            <a:xfrm>
              <a:off x="6881813" y="2386013"/>
              <a:ext cx="104775" cy="104775"/>
            </a:xfrm>
            <a:custGeom>
              <a:avLst/>
              <a:gdLst>
                <a:gd name="T0" fmla="*/ 56 w 66"/>
                <a:gd name="T1" fmla="*/ 66 h 66"/>
                <a:gd name="T2" fmla="*/ 0 w 66"/>
                <a:gd name="T3" fmla="*/ 9 h 66"/>
                <a:gd name="T4" fmla="*/ 9 w 66"/>
                <a:gd name="T5" fmla="*/ 0 h 66"/>
                <a:gd name="T6" fmla="*/ 66 w 66"/>
                <a:gd name="T7" fmla="*/ 56 h 66"/>
                <a:gd name="T8" fmla="*/ 56 w 66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6">
                  <a:moveTo>
                    <a:pt x="56" y="66"/>
                  </a:moveTo>
                  <a:lnTo>
                    <a:pt x="0" y="9"/>
                  </a:lnTo>
                  <a:lnTo>
                    <a:pt x="9" y="0"/>
                  </a:lnTo>
                  <a:lnTo>
                    <a:pt x="66" y="56"/>
                  </a:lnTo>
                  <a:lnTo>
                    <a:pt x="56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4" name="Freeform 28"/>
            <p:cNvSpPr>
              <a:spLocks/>
            </p:cNvSpPr>
            <p:nvPr userDrawn="1"/>
          </p:nvSpPr>
          <p:spPr bwMode="black">
            <a:xfrm>
              <a:off x="6881813" y="2227263"/>
              <a:ext cx="104775" cy="101600"/>
            </a:xfrm>
            <a:custGeom>
              <a:avLst/>
              <a:gdLst>
                <a:gd name="T0" fmla="*/ 9 w 66"/>
                <a:gd name="T1" fmla="*/ 64 h 64"/>
                <a:gd name="T2" fmla="*/ 0 w 66"/>
                <a:gd name="T3" fmla="*/ 57 h 64"/>
                <a:gd name="T4" fmla="*/ 56 w 66"/>
                <a:gd name="T5" fmla="*/ 0 h 64"/>
                <a:gd name="T6" fmla="*/ 66 w 66"/>
                <a:gd name="T7" fmla="*/ 10 h 64"/>
                <a:gd name="T8" fmla="*/ 9 w 66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4">
                  <a:moveTo>
                    <a:pt x="9" y="64"/>
                  </a:moveTo>
                  <a:lnTo>
                    <a:pt x="0" y="57"/>
                  </a:lnTo>
                  <a:lnTo>
                    <a:pt x="56" y="0"/>
                  </a:lnTo>
                  <a:lnTo>
                    <a:pt x="66" y="10"/>
                  </a:lnTo>
                  <a:lnTo>
                    <a:pt x="9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5" name="Freeform 29"/>
            <p:cNvSpPr>
              <a:spLocks/>
            </p:cNvSpPr>
            <p:nvPr userDrawn="1"/>
          </p:nvSpPr>
          <p:spPr bwMode="black">
            <a:xfrm>
              <a:off x="6896100" y="2284413"/>
              <a:ext cx="123825" cy="63500"/>
            </a:xfrm>
            <a:custGeom>
              <a:avLst/>
              <a:gdLst>
                <a:gd name="T0" fmla="*/ 5 w 78"/>
                <a:gd name="T1" fmla="*/ 40 h 40"/>
                <a:gd name="T2" fmla="*/ 0 w 78"/>
                <a:gd name="T3" fmla="*/ 28 h 40"/>
                <a:gd name="T4" fmla="*/ 73 w 78"/>
                <a:gd name="T5" fmla="*/ 0 h 40"/>
                <a:gd name="T6" fmla="*/ 78 w 78"/>
                <a:gd name="T7" fmla="*/ 12 h 40"/>
                <a:gd name="T8" fmla="*/ 5 w 78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40">
                  <a:moveTo>
                    <a:pt x="5" y="40"/>
                  </a:moveTo>
                  <a:lnTo>
                    <a:pt x="0" y="28"/>
                  </a:lnTo>
                  <a:lnTo>
                    <a:pt x="73" y="0"/>
                  </a:lnTo>
                  <a:lnTo>
                    <a:pt x="78" y="12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6" name="Freeform 30"/>
            <p:cNvSpPr>
              <a:spLocks/>
            </p:cNvSpPr>
            <p:nvPr userDrawn="1"/>
          </p:nvSpPr>
          <p:spPr bwMode="black">
            <a:xfrm>
              <a:off x="6865938" y="2400300"/>
              <a:ext cx="63500" cy="123825"/>
            </a:xfrm>
            <a:custGeom>
              <a:avLst/>
              <a:gdLst>
                <a:gd name="T0" fmla="*/ 29 w 40"/>
                <a:gd name="T1" fmla="*/ 78 h 78"/>
                <a:gd name="T2" fmla="*/ 0 w 40"/>
                <a:gd name="T3" fmla="*/ 5 h 78"/>
                <a:gd name="T4" fmla="*/ 10 w 40"/>
                <a:gd name="T5" fmla="*/ 0 h 78"/>
                <a:gd name="T6" fmla="*/ 40 w 40"/>
                <a:gd name="T7" fmla="*/ 73 h 78"/>
                <a:gd name="T8" fmla="*/ 29 w 40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8">
                  <a:moveTo>
                    <a:pt x="29" y="78"/>
                  </a:moveTo>
                  <a:lnTo>
                    <a:pt x="0" y="5"/>
                  </a:lnTo>
                  <a:lnTo>
                    <a:pt x="10" y="0"/>
                  </a:lnTo>
                  <a:lnTo>
                    <a:pt x="40" y="73"/>
                  </a:lnTo>
                  <a:lnTo>
                    <a:pt x="29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7" name="Freeform 31"/>
            <p:cNvSpPr>
              <a:spLocks/>
            </p:cNvSpPr>
            <p:nvPr userDrawn="1"/>
          </p:nvSpPr>
          <p:spPr bwMode="black">
            <a:xfrm>
              <a:off x="6865938" y="2193925"/>
              <a:ext cx="68262" cy="120650"/>
            </a:xfrm>
            <a:custGeom>
              <a:avLst/>
              <a:gdLst>
                <a:gd name="T0" fmla="*/ 12 w 43"/>
                <a:gd name="T1" fmla="*/ 76 h 76"/>
                <a:gd name="T2" fmla="*/ 0 w 43"/>
                <a:gd name="T3" fmla="*/ 71 h 76"/>
                <a:gd name="T4" fmla="*/ 31 w 43"/>
                <a:gd name="T5" fmla="*/ 0 h 76"/>
                <a:gd name="T6" fmla="*/ 43 w 43"/>
                <a:gd name="T7" fmla="*/ 5 h 76"/>
                <a:gd name="T8" fmla="*/ 12 w 43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6">
                  <a:moveTo>
                    <a:pt x="12" y="76"/>
                  </a:moveTo>
                  <a:lnTo>
                    <a:pt x="0" y="71"/>
                  </a:lnTo>
                  <a:lnTo>
                    <a:pt x="31" y="0"/>
                  </a:lnTo>
                  <a:lnTo>
                    <a:pt x="43" y="5"/>
                  </a:lnTo>
                  <a:lnTo>
                    <a:pt x="12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8" name="Freeform 32"/>
            <p:cNvSpPr>
              <a:spLocks/>
            </p:cNvSpPr>
            <p:nvPr userDrawn="1"/>
          </p:nvSpPr>
          <p:spPr bwMode="black">
            <a:xfrm>
              <a:off x="6896100" y="2370138"/>
              <a:ext cx="123825" cy="63500"/>
            </a:xfrm>
            <a:custGeom>
              <a:avLst/>
              <a:gdLst>
                <a:gd name="T0" fmla="*/ 73 w 78"/>
                <a:gd name="T1" fmla="*/ 40 h 40"/>
                <a:gd name="T2" fmla="*/ 0 w 78"/>
                <a:gd name="T3" fmla="*/ 10 h 40"/>
                <a:gd name="T4" fmla="*/ 5 w 78"/>
                <a:gd name="T5" fmla="*/ 0 h 40"/>
                <a:gd name="T6" fmla="*/ 78 w 78"/>
                <a:gd name="T7" fmla="*/ 31 h 40"/>
                <a:gd name="T8" fmla="*/ 73 w 78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40">
                  <a:moveTo>
                    <a:pt x="73" y="40"/>
                  </a:moveTo>
                  <a:lnTo>
                    <a:pt x="0" y="10"/>
                  </a:lnTo>
                  <a:lnTo>
                    <a:pt x="5" y="0"/>
                  </a:lnTo>
                  <a:lnTo>
                    <a:pt x="78" y="31"/>
                  </a:lnTo>
                  <a:lnTo>
                    <a:pt x="73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9" name="Freeform 33"/>
            <p:cNvSpPr>
              <a:spLocks noEditPoints="1"/>
            </p:cNvSpPr>
            <p:nvPr userDrawn="1"/>
          </p:nvSpPr>
          <p:spPr bwMode="black">
            <a:xfrm>
              <a:off x="6791325" y="2298700"/>
              <a:ext cx="123825" cy="120650"/>
            </a:xfrm>
            <a:custGeom>
              <a:avLst/>
              <a:gdLst>
                <a:gd name="T0" fmla="*/ 17 w 33"/>
                <a:gd name="T1" fmla="*/ 32 h 32"/>
                <a:gd name="T2" fmla="*/ 0 w 33"/>
                <a:gd name="T3" fmla="*/ 16 h 32"/>
                <a:gd name="T4" fmla="*/ 17 w 33"/>
                <a:gd name="T5" fmla="*/ 0 h 32"/>
                <a:gd name="T6" fmla="*/ 33 w 33"/>
                <a:gd name="T7" fmla="*/ 16 h 32"/>
                <a:gd name="T8" fmla="*/ 17 w 33"/>
                <a:gd name="T9" fmla="*/ 32 h 32"/>
                <a:gd name="T10" fmla="*/ 17 w 33"/>
                <a:gd name="T11" fmla="*/ 5 h 32"/>
                <a:gd name="T12" fmla="*/ 6 w 33"/>
                <a:gd name="T13" fmla="*/ 16 h 32"/>
                <a:gd name="T14" fmla="*/ 17 w 33"/>
                <a:gd name="T15" fmla="*/ 27 h 32"/>
                <a:gd name="T16" fmla="*/ 28 w 33"/>
                <a:gd name="T17" fmla="*/ 16 h 32"/>
                <a:gd name="T18" fmla="*/ 17 w 33"/>
                <a:gd name="T1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2">
                  <a:moveTo>
                    <a:pt x="17" y="32"/>
                  </a:moveTo>
                  <a:cubicBezTo>
                    <a:pt x="8" y="32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3" y="25"/>
                    <a:pt x="25" y="32"/>
                    <a:pt x="17" y="32"/>
                  </a:cubicBezTo>
                  <a:close/>
                  <a:moveTo>
                    <a:pt x="17" y="5"/>
                  </a:moveTo>
                  <a:cubicBezTo>
                    <a:pt x="11" y="5"/>
                    <a:pt x="6" y="10"/>
                    <a:pt x="6" y="16"/>
                  </a:cubicBezTo>
                  <a:cubicBezTo>
                    <a:pt x="6" y="22"/>
                    <a:pt x="11" y="27"/>
                    <a:pt x="17" y="27"/>
                  </a:cubicBezTo>
                  <a:cubicBezTo>
                    <a:pt x="23" y="27"/>
                    <a:pt x="28" y="22"/>
                    <a:pt x="28" y="16"/>
                  </a:cubicBezTo>
                  <a:cubicBezTo>
                    <a:pt x="28" y="10"/>
                    <a:pt x="23" y="5"/>
                    <a:pt x="1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0" name="Rectangle 34"/>
            <p:cNvSpPr>
              <a:spLocks noChangeArrowheads="1"/>
            </p:cNvSpPr>
            <p:nvPr userDrawn="1"/>
          </p:nvSpPr>
          <p:spPr bwMode="black">
            <a:xfrm>
              <a:off x="6843713" y="2182813"/>
              <a:ext cx="1905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 userDrawn="1"/>
        </p:nvGrpSpPr>
        <p:grpSpPr bwMode="black">
          <a:xfrm>
            <a:off x="9096992" y="3611848"/>
            <a:ext cx="1620837" cy="842963"/>
            <a:chOff x="8614838" y="3645100"/>
            <a:chExt cx="1620837" cy="842963"/>
          </a:xfrm>
        </p:grpSpPr>
        <p:sp>
          <p:nvSpPr>
            <p:cNvPr id="11" name="Freeform 8"/>
            <p:cNvSpPr>
              <a:spLocks noEditPoints="1"/>
            </p:cNvSpPr>
            <p:nvPr userDrawn="1"/>
          </p:nvSpPr>
          <p:spPr bwMode="black">
            <a:xfrm>
              <a:off x="8614838" y="3922913"/>
              <a:ext cx="627062" cy="404812"/>
            </a:xfrm>
            <a:custGeom>
              <a:avLst/>
              <a:gdLst>
                <a:gd name="T0" fmla="*/ 142 w 167"/>
                <a:gd name="T1" fmla="*/ 108 h 108"/>
                <a:gd name="T2" fmla="*/ 31 w 167"/>
                <a:gd name="T3" fmla="*/ 108 h 108"/>
                <a:gd name="T4" fmla="*/ 0 w 167"/>
                <a:gd name="T5" fmla="*/ 76 h 108"/>
                <a:gd name="T6" fmla="*/ 31 w 167"/>
                <a:gd name="T7" fmla="*/ 44 h 108"/>
                <a:gd name="T8" fmla="*/ 35 w 167"/>
                <a:gd name="T9" fmla="*/ 45 h 108"/>
                <a:gd name="T10" fmla="*/ 89 w 167"/>
                <a:gd name="T11" fmla="*/ 0 h 108"/>
                <a:gd name="T12" fmla="*/ 143 w 167"/>
                <a:gd name="T13" fmla="*/ 54 h 108"/>
                <a:gd name="T14" fmla="*/ 143 w 167"/>
                <a:gd name="T15" fmla="*/ 57 h 108"/>
                <a:gd name="T16" fmla="*/ 167 w 167"/>
                <a:gd name="T17" fmla="*/ 83 h 108"/>
                <a:gd name="T18" fmla="*/ 142 w 167"/>
                <a:gd name="T19" fmla="*/ 108 h 108"/>
                <a:gd name="T20" fmla="*/ 31 w 167"/>
                <a:gd name="T21" fmla="*/ 50 h 108"/>
                <a:gd name="T22" fmla="*/ 5 w 167"/>
                <a:gd name="T23" fmla="*/ 76 h 108"/>
                <a:gd name="T24" fmla="*/ 31 w 167"/>
                <a:gd name="T25" fmla="*/ 103 h 108"/>
                <a:gd name="T26" fmla="*/ 142 w 167"/>
                <a:gd name="T27" fmla="*/ 103 h 108"/>
                <a:gd name="T28" fmla="*/ 162 w 167"/>
                <a:gd name="T29" fmla="*/ 83 h 108"/>
                <a:gd name="T30" fmla="*/ 142 w 167"/>
                <a:gd name="T31" fmla="*/ 63 h 108"/>
                <a:gd name="T32" fmla="*/ 140 w 167"/>
                <a:gd name="T33" fmla="*/ 63 h 108"/>
                <a:gd name="T34" fmla="*/ 137 w 167"/>
                <a:gd name="T35" fmla="*/ 63 h 108"/>
                <a:gd name="T36" fmla="*/ 137 w 167"/>
                <a:gd name="T37" fmla="*/ 60 h 108"/>
                <a:gd name="T38" fmla="*/ 138 w 167"/>
                <a:gd name="T39" fmla="*/ 54 h 108"/>
                <a:gd name="T40" fmla="*/ 89 w 167"/>
                <a:gd name="T41" fmla="*/ 5 h 108"/>
                <a:gd name="T42" fmla="*/ 40 w 167"/>
                <a:gd name="T43" fmla="*/ 48 h 108"/>
                <a:gd name="T44" fmla="*/ 39 w 167"/>
                <a:gd name="T45" fmla="*/ 51 h 108"/>
                <a:gd name="T46" fmla="*/ 37 w 167"/>
                <a:gd name="T47" fmla="*/ 50 h 108"/>
                <a:gd name="T48" fmla="*/ 31 w 167"/>
                <a:gd name="T49" fmla="*/ 5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7" h="108">
                  <a:moveTo>
                    <a:pt x="142" y="108"/>
                  </a:moveTo>
                  <a:cubicBezTo>
                    <a:pt x="31" y="108"/>
                    <a:pt x="31" y="108"/>
                    <a:pt x="31" y="108"/>
                  </a:cubicBezTo>
                  <a:cubicBezTo>
                    <a:pt x="14" y="108"/>
                    <a:pt x="0" y="94"/>
                    <a:pt x="0" y="76"/>
                  </a:cubicBezTo>
                  <a:cubicBezTo>
                    <a:pt x="0" y="59"/>
                    <a:pt x="14" y="44"/>
                    <a:pt x="31" y="44"/>
                  </a:cubicBezTo>
                  <a:cubicBezTo>
                    <a:pt x="32" y="44"/>
                    <a:pt x="34" y="45"/>
                    <a:pt x="35" y="45"/>
                  </a:cubicBezTo>
                  <a:cubicBezTo>
                    <a:pt x="39" y="19"/>
                    <a:pt x="62" y="0"/>
                    <a:pt x="89" y="0"/>
                  </a:cubicBezTo>
                  <a:cubicBezTo>
                    <a:pt x="118" y="0"/>
                    <a:pt x="143" y="24"/>
                    <a:pt x="143" y="54"/>
                  </a:cubicBezTo>
                  <a:cubicBezTo>
                    <a:pt x="143" y="55"/>
                    <a:pt x="143" y="56"/>
                    <a:pt x="143" y="57"/>
                  </a:cubicBezTo>
                  <a:cubicBezTo>
                    <a:pt x="156" y="58"/>
                    <a:pt x="167" y="69"/>
                    <a:pt x="167" y="83"/>
                  </a:cubicBezTo>
                  <a:cubicBezTo>
                    <a:pt x="167" y="97"/>
                    <a:pt x="156" y="108"/>
                    <a:pt x="142" y="108"/>
                  </a:cubicBezTo>
                  <a:close/>
                  <a:moveTo>
                    <a:pt x="31" y="50"/>
                  </a:moveTo>
                  <a:cubicBezTo>
                    <a:pt x="17" y="50"/>
                    <a:pt x="5" y="62"/>
                    <a:pt x="5" y="76"/>
                  </a:cubicBezTo>
                  <a:cubicBezTo>
                    <a:pt x="5" y="91"/>
                    <a:pt x="17" y="103"/>
                    <a:pt x="31" y="103"/>
                  </a:cubicBezTo>
                  <a:cubicBezTo>
                    <a:pt x="142" y="103"/>
                    <a:pt x="142" y="103"/>
                    <a:pt x="142" y="103"/>
                  </a:cubicBezTo>
                  <a:cubicBezTo>
                    <a:pt x="153" y="103"/>
                    <a:pt x="162" y="94"/>
                    <a:pt x="162" y="83"/>
                  </a:cubicBezTo>
                  <a:cubicBezTo>
                    <a:pt x="162" y="72"/>
                    <a:pt x="153" y="63"/>
                    <a:pt x="142" y="63"/>
                  </a:cubicBezTo>
                  <a:cubicBezTo>
                    <a:pt x="141" y="63"/>
                    <a:pt x="140" y="63"/>
                    <a:pt x="140" y="63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8" y="58"/>
                    <a:pt x="138" y="56"/>
                    <a:pt x="138" y="54"/>
                  </a:cubicBezTo>
                  <a:cubicBezTo>
                    <a:pt x="138" y="27"/>
                    <a:pt x="116" y="5"/>
                    <a:pt x="89" y="5"/>
                  </a:cubicBezTo>
                  <a:cubicBezTo>
                    <a:pt x="64" y="5"/>
                    <a:pt x="43" y="23"/>
                    <a:pt x="40" y="48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0"/>
                    <a:pt x="33" y="50"/>
                    <a:pt x="31" y="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 39"/>
            <p:cNvSpPr>
              <a:spLocks noEditPoints="1"/>
            </p:cNvSpPr>
            <p:nvPr userDrawn="1"/>
          </p:nvSpPr>
          <p:spPr bwMode="black">
            <a:xfrm>
              <a:off x="8945038" y="3645100"/>
              <a:ext cx="1290637" cy="842963"/>
            </a:xfrm>
            <a:custGeom>
              <a:avLst/>
              <a:gdLst>
                <a:gd name="T0" fmla="*/ 277 w 344"/>
                <a:gd name="T1" fmla="*/ 83 h 225"/>
                <a:gd name="T2" fmla="*/ 279 w 344"/>
                <a:gd name="T3" fmla="*/ 68 h 225"/>
                <a:gd name="T4" fmla="*/ 210 w 344"/>
                <a:gd name="T5" fmla="*/ 0 h 225"/>
                <a:gd name="T6" fmla="*/ 148 w 344"/>
                <a:gd name="T7" fmla="*/ 41 h 225"/>
                <a:gd name="T8" fmla="*/ 130 w 344"/>
                <a:gd name="T9" fmla="*/ 38 h 225"/>
                <a:gd name="T10" fmla="*/ 81 w 344"/>
                <a:gd name="T11" fmla="*/ 83 h 225"/>
                <a:gd name="T12" fmla="*/ 71 w 344"/>
                <a:gd name="T13" fmla="*/ 83 h 225"/>
                <a:gd name="T14" fmla="*/ 0 w 344"/>
                <a:gd name="T15" fmla="*/ 154 h 225"/>
                <a:gd name="T16" fmla="*/ 58 w 344"/>
                <a:gd name="T17" fmla="*/ 225 h 225"/>
                <a:gd name="T18" fmla="*/ 168 w 344"/>
                <a:gd name="T19" fmla="*/ 225 h 225"/>
                <a:gd name="T20" fmla="*/ 175 w 344"/>
                <a:gd name="T21" fmla="*/ 225 h 225"/>
                <a:gd name="T22" fmla="*/ 277 w 344"/>
                <a:gd name="T23" fmla="*/ 225 h 225"/>
                <a:gd name="T24" fmla="*/ 285 w 344"/>
                <a:gd name="T25" fmla="*/ 225 h 225"/>
                <a:gd name="T26" fmla="*/ 344 w 344"/>
                <a:gd name="T27" fmla="*/ 154 h 225"/>
                <a:gd name="T28" fmla="*/ 277 w 344"/>
                <a:gd name="T29" fmla="*/ 83 h 225"/>
                <a:gd name="T30" fmla="*/ 285 w 344"/>
                <a:gd name="T31" fmla="*/ 220 h 225"/>
                <a:gd name="T32" fmla="*/ 58 w 344"/>
                <a:gd name="T33" fmla="*/ 220 h 225"/>
                <a:gd name="T34" fmla="*/ 5 w 344"/>
                <a:gd name="T35" fmla="*/ 154 h 225"/>
                <a:gd name="T36" fmla="*/ 71 w 344"/>
                <a:gd name="T37" fmla="*/ 88 h 225"/>
                <a:gd name="T38" fmla="*/ 86 w 344"/>
                <a:gd name="T39" fmla="*/ 88 h 225"/>
                <a:gd name="T40" fmla="*/ 87 w 344"/>
                <a:gd name="T41" fmla="*/ 85 h 225"/>
                <a:gd name="T42" fmla="*/ 130 w 344"/>
                <a:gd name="T43" fmla="*/ 43 h 225"/>
                <a:gd name="T44" fmla="*/ 148 w 344"/>
                <a:gd name="T45" fmla="*/ 46 h 225"/>
                <a:gd name="T46" fmla="*/ 150 w 344"/>
                <a:gd name="T47" fmla="*/ 47 h 225"/>
                <a:gd name="T48" fmla="*/ 151 w 344"/>
                <a:gd name="T49" fmla="*/ 45 h 225"/>
                <a:gd name="T50" fmla="*/ 210 w 344"/>
                <a:gd name="T51" fmla="*/ 5 h 225"/>
                <a:gd name="T52" fmla="*/ 274 w 344"/>
                <a:gd name="T53" fmla="*/ 68 h 225"/>
                <a:gd name="T54" fmla="*/ 272 w 344"/>
                <a:gd name="T55" fmla="*/ 85 h 225"/>
                <a:gd name="T56" fmla="*/ 271 w 344"/>
                <a:gd name="T57" fmla="*/ 88 h 225"/>
                <a:gd name="T58" fmla="*/ 274 w 344"/>
                <a:gd name="T59" fmla="*/ 88 h 225"/>
                <a:gd name="T60" fmla="*/ 338 w 344"/>
                <a:gd name="T61" fmla="*/ 154 h 225"/>
                <a:gd name="T62" fmla="*/ 285 w 344"/>
                <a:gd name="T63" fmla="*/ 2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4" h="225">
                  <a:moveTo>
                    <a:pt x="277" y="83"/>
                  </a:moveTo>
                  <a:cubicBezTo>
                    <a:pt x="279" y="78"/>
                    <a:pt x="279" y="73"/>
                    <a:pt x="279" y="68"/>
                  </a:cubicBezTo>
                  <a:cubicBezTo>
                    <a:pt x="279" y="30"/>
                    <a:pt x="248" y="0"/>
                    <a:pt x="210" y="0"/>
                  </a:cubicBezTo>
                  <a:cubicBezTo>
                    <a:pt x="183" y="0"/>
                    <a:pt x="159" y="16"/>
                    <a:pt x="148" y="41"/>
                  </a:cubicBezTo>
                  <a:cubicBezTo>
                    <a:pt x="142" y="39"/>
                    <a:pt x="136" y="38"/>
                    <a:pt x="130" y="38"/>
                  </a:cubicBezTo>
                  <a:cubicBezTo>
                    <a:pt x="105" y="38"/>
                    <a:pt x="84" y="57"/>
                    <a:pt x="81" y="83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32" y="83"/>
                    <a:pt x="0" y="115"/>
                    <a:pt x="0" y="154"/>
                  </a:cubicBezTo>
                  <a:cubicBezTo>
                    <a:pt x="0" y="193"/>
                    <a:pt x="32" y="225"/>
                    <a:pt x="58" y="225"/>
                  </a:cubicBezTo>
                  <a:cubicBezTo>
                    <a:pt x="168" y="225"/>
                    <a:pt x="168" y="225"/>
                    <a:pt x="168" y="225"/>
                  </a:cubicBezTo>
                  <a:cubicBezTo>
                    <a:pt x="175" y="225"/>
                    <a:pt x="175" y="225"/>
                    <a:pt x="175" y="225"/>
                  </a:cubicBezTo>
                  <a:cubicBezTo>
                    <a:pt x="277" y="225"/>
                    <a:pt x="277" y="225"/>
                    <a:pt x="277" y="225"/>
                  </a:cubicBezTo>
                  <a:cubicBezTo>
                    <a:pt x="285" y="225"/>
                    <a:pt x="285" y="225"/>
                    <a:pt x="285" y="225"/>
                  </a:cubicBezTo>
                  <a:cubicBezTo>
                    <a:pt x="311" y="225"/>
                    <a:pt x="344" y="193"/>
                    <a:pt x="344" y="154"/>
                  </a:cubicBezTo>
                  <a:cubicBezTo>
                    <a:pt x="344" y="116"/>
                    <a:pt x="315" y="85"/>
                    <a:pt x="277" y="83"/>
                  </a:cubicBezTo>
                  <a:close/>
                  <a:moveTo>
                    <a:pt x="285" y="220"/>
                  </a:moveTo>
                  <a:cubicBezTo>
                    <a:pt x="58" y="220"/>
                    <a:pt x="58" y="220"/>
                    <a:pt x="58" y="220"/>
                  </a:cubicBezTo>
                  <a:cubicBezTo>
                    <a:pt x="34" y="220"/>
                    <a:pt x="5" y="190"/>
                    <a:pt x="5" y="154"/>
                  </a:cubicBezTo>
                  <a:cubicBezTo>
                    <a:pt x="5" y="117"/>
                    <a:pt x="34" y="88"/>
                    <a:pt x="71" y="88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7" y="85"/>
                    <a:pt x="87" y="85"/>
                    <a:pt x="87" y="85"/>
                  </a:cubicBezTo>
                  <a:cubicBezTo>
                    <a:pt x="87" y="61"/>
                    <a:pt x="107" y="43"/>
                    <a:pt x="130" y="43"/>
                  </a:cubicBezTo>
                  <a:cubicBezTo>
                    <a:pt x="136" y="43"/>
                    <a:pt x="142" y="44"/>
                    <a:pt x="148" y="46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51" y="45"/>
                    <a:pt x="151" y="45"/>
                    <a:pt x="151" y="45"/>
                  </a:cubicBezTo>
                  <a:cubicBezTo>
                    <a:pt x="161" y="21"/>
                    <a:pt x="184" y="5"/>
                    <a:pt x="210" y="5"/>
                  </a:cubicBezTo>
                  <a:cubicBezTo>
                    <a:pt x="245" y="5"/>
                    <a:pt x="274" y="33"/>
                    <a:pt x="274" y="68"/>
                  </a:cubicBezTo>
                  <a:cubicBezTo>
                    <a:pt x="274" y="74"/>
                    <a:pt x="273" y="79"/>
                    <a:pt x="272" y="85"/>
                  </a:cubicBezTo>
                  <a:cubicBezTo>
                    <a:pt x="271" y="88"/>
                    <a:pt x="271" y="88"/>
                    <a:pt x="271" y="88"/>
                  </a:cubicBezTo>
                  <a:cubicBezTo>
                    <a:pt x="274" y="88"/>
                    <a:pt x="274" y="88"/>
                    <a:pt x="274" y="88"/>
                  </a:cubicBezTo>
                  <a:cubicBezTo>
                    <a:pt x="310" y="89"/>
                    <a:pt x="338" y="118"/>
                    <a:pt x="338" y="154"/>
                  </a:cubicBezTo>
                  <a:cubicBezTo>
                    <a:pt x="338" y="190"/>
                    <a:pt x="309" y="220"/>
                    <a:pt x="285" y="22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compass"/>
          <p:cNvGrpSpPr/>
          <p:nvPr userDrawn="1"/>
        </p:nvGrpSpPr>
        <p:grpSpPr bwMode="black">
          <a:xfrm>
            <a:off x="9920062" y="5150433"/>
            <a:ext cx="985962" cy="985962"/>
            <a:chOff x="7363812" y="1203877"/>
            <a:chExt cx="985962" cy="985962"/>
          </a:xfrm>
        </p:grpSpPr>
        <p:grpSp>
          <p:nvGrpSpPr>
            <p:cNvPr id="48" name="Group 47"/>
            <p:cNvGrpSpPr/>
            <p:nvPr userDrawn="1"/>
          </p:nvGrpSpPr>
          <p:grpSpPr bwMode="black">
            <a:xfrm>
              <a:off x="7388481" y="1278552"/>
              <a:ext cx="936625" cy="836612"/>
              <a:chOff x="9475263" y="5255258"/>
              <a:chExt cx="936625" cy="836612"/>
            </a:xfrm>
          </p:grpSpPr>
          <p:sp>
            <p:nvSpPr>
              <p:cNvPr id="13" name="Freeform 10"/>
              <p:cNvSpPr>
                <a:spLocks noEditPoints="1"/>
              </p:cNvSpPr>
              <p:nvPr userDrawn="1"/>
            </p:nvSpPr>
            <p:spPr bwMode="black">
              <a:xfrm>
                <a:off x="9475263" y="5255258"/>
                <a:ext cx="936625" cy="836612"/>
              </a:xfrm>
              <a:custGeom>
                <a:avLst/>
                <a:gdLst>
                  <a:gd name="T0" fmla="*/ 215 w 250"/>
                  <a:gd name="T1" fmla="*/ 92 h 223"/>
                  <a:gd name="T2" fmla="*/ 156 w 250"/>
                  <a:gd name="T3" fmla="*/ 109 h 223"/>
                  <a:gd name="T4" fmla="*/ 176 w 250"/>
                  <a:gd name="T5" fmla="*/ 91 h 223"/>
                  <a:gd name="T6" fmla="*/ 152 w 250"/>
                  <a:gd name="T7" fmla="*/ 96 h 223"/>
                  <a:gd name="T8" fmla="*/ 177 w 250"/>
                  <a:gd name="T9" fmla="*/ 61 h 223"/>
                  <a:gd name="T10" fmla="*/ 186 w 250"/>
                  <a:gd name="T11" fmla="*/ 59 h 223"/>
                  <a:gd name="T12" fmla="*/ 175 w 250"/>
                  <a:gd name="T13" fmla="*/ 47 h 223"/>
                  <a:gd name="T14" fmla="*/ 175 w 250"/>
                  <a:gd name="T15" fmla="*/ 47 h 223"/>
                  <a:gd name="T16" fmla="*/ 173 w 250"/>
                  <a:gd name="T17" fmla="*/ 57 h 223"/>
                  <a:gd name="T18" fmla="*/ 137 w 250"/>
                  <a:gd name="T19" fmla="*/ 80 h 223"/>
                  <a:gd name="T20" fmla="*/ 141 w 250"/>
                  <a:gd name="T21" fmla="*/ 56 h 223"/>
                  <a:gd name="T22" fmla="*/ 123 w 250"/>
                  <a:gd name="T23" fmla="*/ 77 h 223"/>
                  <a:gd name="T24" fmla="*/ 129 w 250"/>
                  <a:gd name="T25" fmla="*/ 9 h 223"/>
                  <a:gd name="T26" fmla="*/ 112 w 250"/>
                  <a:gd name="T27" fmla="*/ 9 h 223"/>
                  <a:gd name="T28" fmla="*/ 118 w 250"/>
                  <a:gd name="T29" fmla="*/ 77 h 223"/>
                  <a:gd name="T30" fmla="*/ 101 w 250"/>
                  <a:gd name="T31" fmla="*/ 56 h 223"/>
                  <a:gd name="T32" fmla="*/ 105 w 250"/>
                  <a:gd name="T33" fmla="*/ 80 h 223"/>
                  <a:gd name="T34" fmla="*/ 69 w 250"/>
                  <a:gd name="T35" fmla="*/ 57 h 223"/>
                  <a:gd name="T36" fmla="*/ 67 w 250"/>
                  <a:gd name="T37" fmla="*/ 47 h 223"/>
                  <a:gd name="T38" fmla="*/ 55 w 250"/>
                  <a:gd name="T39" fmla="*/ 59 h 223"/>
                  <a:gd name="T40" fmla="*/ 65 w 250"/>
                  <a:gd name="T41" fmla="*/ 61 h 223"/>
                  <a:gd name="T42" fmla="*/ 90 w 250"/>
                  <a:gd name="T43" fmla="*/ 96 h 223"/>
                  <a:gd name="T44" fmla="*/ 66 w 250"/>
                  <a:gd name="T45" fmla="*/ 91 h 223"/>
                  <a:gd name="T46" fmla="*/ 86 w 250"/>
                  <a:gd name="T47" fmla="*/ 109 h 223"/>
                  <a:gd name="T48" fmla="*/ 35 w 250"/>
                  <a:gd name="T49" fmla="*/ 99 h 223"/>
                  <a:gd name="T50" fmla="*/ 13 w 250"/>
                  <a:gd name="T51" fmla="*/ 112 h 223"/>
                  <a:gd name="T52" fmla="*/ 35 w 250"/>
                  <a:gd name="T53" fmla="*/ 124 h 223"/>
                  <a:gd name="T54" fmla="*/ 86 w 250"/>
                  <a:gd name="T55" fmla="*/ 114 h 223"/>
                  <a:gd name="T56" fmla="*/ 66 w 250"/>
                  <a:gd name="T57" fmla="*/ 132 h 223"/>
                  <a:gd name="T58" fmla="*/ 90 w 250"/>
                  <a:gd name="T59" fmla="*/ 127 h 223"/>
                  <a:gd name="T60" fmla="*/ 65 w 250"/>
                  <a:gd name="T61" fmla="*/ 165 h 223"/>
                  <a:gd name="T62" fmla="*/ 55 w 250"/>
                  <a:gd name="T63" fmla="*/ 166 h 223"/>
                  <a:gd name="T64" fmla="*/ 67 w 250"/>
                  <a:gd name="T65" fmla="*/ 178 h 223"/>
                  <a:gd name="T66" fmla="*/ 69 w 250"/>
                  <a:gd name="T67" fmla="*/ 168 h 223"/>
                  <a:gd name="T68" fmla="*/ 105 w 250"/>
                  <a:gd name="T69" fmla="*/ 143 h 223"/>
                  <a:gd name="T70" fmla="*/ 101 w 250"/>
                  <a:gd name="T71" fmla="*/ 167 h 223"/>
                  <a:gd name="T72" fmla="*/ 118 w 250"/>
                  <a:gd name="T73" fmla="*/ 146 h 223"/>
                  <a:gd name="T74" fmla="*/ 118 w 250"/>
                  <a:gd name="T75" fmla="*/ 206 h 223"/>
                  <a:gd name="T76" fmla="*/ 121 w 250"/>
                  <a:gd name="T77" fmla="*/ 223 h 223"/>
                  <a:gd name="T78" fmla="*/ 123 w 250"/>
                  <a:gd name="T79" fmla="*/ 206 h 223"/>
                  <a:gd name="T80" fmla="*/ 123 w 250"/>
                  <a:gd name="T81" fmla="*/ 146 h 223"/>
                  <a:gd name="T82" fmla="*/ 141 w 250"/>
                  <a:gd name="T83" fmla="*/ 167 h 223"/>
                  <a:gd name="T84" fmla="*/ 137 w 250"/>
                  <a:gd name="T85" fmla="*/ 143 h 223"/>
                  <a:gd name="T86" fmla="*/ 173 w 250"/>
                  <a:gd name="T87" fmla="*/ 168 h 223"/>
                  <a:gd name="T88" fmla="*/ 175 w 250"/>
                  <a:gd name="T89" fmla="*/ 178 h 223"/>
                  <a:gd name="T90" fmla="*/ 187 w 250"/>
                  <a:gd name="T91" fmla="*/ 166 h 223"/>
                  <a:gd name="T92" fmla="*/ 177 w 250"/>
                  <a:gd name="T93" fmla="*/ 165 h 223"/>
                  <a:gd name="T94" fmla="*/ 152 w 250"/>
                  <a:gd name="T95" fmla="*/ 127 h 223"/>
                  <a:gd name="T96" fmla="*/ 176 w 250"/>
                  <a:gd name="T97" fmla="*/ 132 h 223"/>
                  <a:gd name="T98" fmla="*/ 156 w 250"/>
                  <a:gd name="T99" fmla="*/ 114 h 223"/>
                  <a:gd name="T100" fmla="*/ 215 w 250"/>
                  <a:gd name="T101" fmla="*/ 131 h 223"/>
                  <a:gd name="T102" fmla="*/ 121 w 250"/>
                  <a:gd name="T103" fmla="*/ 130 h 223"/>
                  <a:gd name="T104" fmla="*/ 121 w 250"/>
                  <a:gd name="T105" fmla="*/ 93 h 223"/>
                  <a:gd name="T106" fmla="*/ 121 w 250"/>
                  <a:gd name="T107" fmla="*/ 13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0" h="223">
                    <a:moveTo>
                      <a:pt x="250" y="112"/>
                    </a:moveTo>
                    <a:cubicBezTo>
                      <a:pt x="215" y="92"/>
                      <a:pt x="215" y="92"/>
                      <a:pt x="215" y="92"/>
                    </a:cubicBezTo>
                    <a:cubicBezTo>
                      <a:pt x="215" y="109"/>
                      <a:pt x="215" y="109"/>
                      <a:pt x="215" y="109"/>
                    </a:cubicBezTo>
                    <a:cubicBezTo>
                      <a:pt x="156" y="109"/>
                      <a:pt x="156" y="109"/>
                      <a:pt x="156" y="109"/>
                    </a:cubicBezTo>
                    <a:cubicBezTo>
                      <a:pt x="155" y="106"/>
                      <a:pt x="155" y="103"/>
                      <a:pt x="154" y="101"/>
                    </a:cubicBezTo>
                    <a:cubicBezTo>
                      <a:pt x="176" y="91"/>
                      <a:pt x="176" y="91"/>
                      <a:pt x="176" y="91"/>
                    </a:cubicBezTo>
                    <a:cubicBezTo>
                      <a:pt x="174" y="87"/>
                      <a:pt x="174" y="87"/>
                      <a:pt x="174" y="87"/>
                    </a:cubicBezTo>
                    <a:cubicBezTo>
                      <a:pt x="152" y="96"/>
                      <a:pt x="152" y="96"/>
                      <a:pt x="152" y="96"/>
                    </a:cubicBezTo>
                    <a:cubicBezTo>
                      <a:pt x="151" y="94"/>
                      <a:pt x="149" y="91"/>
                      <a:pt x="148" y="89"/>
                    </a:cubicBezTo>
                    <a:cubicBezTo>
                      <a:pt x="177" y="61"/>
                      <a:pt x="177" y="61"/>
                      <a:pt x="177" y="61"/>
                    </a:cubicBezTo>
                    <a:cubicBezTo>
                      <a:pt x="176" y="60"/>
                      <a:pt x="176" y="60"/>
                      <a:pt x="176" y="60"/>
                    </a:cubicBezTo>
                    <a:cubicBezTo>
                      <a:pt x="179" y="62"/>
                      <a:pt x="184" y="62"/>
                      <a:pt x="186" y="59"/>
                    </a:cubicBezTo>
                    <a:cubicBezTo>
                      <a:pt x="190" y="56"/>
                      <a:pt x="190" y="50"/>
                      <a:pt x="186" y="47"/>
                    </a:cubicBezTo>
                    <a:cubicBezTo>
                      <a:pt x="183" y="44"/>
                      <a:pt x="178" y="44"/>
                      <a:pt x="175" y="47"/>
                    </a:cubicBezTo>
                    <a:cubicBezTo>
                      <a:pt x="175" y="46"/>
                      <a:pt x="176" y="45"/>
                      <a:pt x="175" y="47"/>
                    </a:cubicBezTo>
                    <a:cubicBezTo>
                      <a:pt x="173" y="49"/>
                      <a:pt x="174" y="48"/>
                      <a:pt x="175" y="47"/>
                    </a:cubicBezTo>
                    <a:cubicBezTo>
                      <a:pt x="172" y="50"/>
                      <a:pt x="171" y="54"/>
                      <a:pt x="173" y="57"/>
                    </a:cubicBezTo>
                    <a:cubicBezTo>
                      <a:pt x="173" y="57"/>
                      <a:pt x="173" y="57"/>
                      <a:pt x="173" y="57"/>
                    </a:cubicBezTo>
                    <a:cubicBezTo>
                      <a:pt x="144" y="86"/>
                      <a:pt x="144" y="86"/>
                      <a:pt x="144" y="86"/>
                    </a:cubicBezTo>
                    <a:cubicBezTo>
                      <a:pt x="142" y="84"/>
                      <a:pt x="139" y="82"/>
                      <a:pt x="137" y="80"/>
                    </a:cubicBezTo>
                    <a:cubicBezTo>
                      <a:pt x="146" y="58"/>
                      <a:pt x="146" y="58"/>
                      <a:pt x="146" y="58"/>
                    </a:cubicBezTo>
                    <a:cubicBezTo>
                      <a:pt x="141" y="56"/>
                      <a:pt x="141" y="56"/>
                      <a:pt x="141" y="56"/>
                    </a:cubicBezTo>
                    <a:cubicBezTo>
                      <a:pt x="132" y="78"/>
                      <a:pt x="132" y="78"/>
                      <a:pt x="132" y="78"/>
                    </a:cubicBezTo>
                    <a:cubicBezTo>
                      <a:pt x="129" y="77"/>
                      <a:pt x="126" y="77"/>
                      <a:pt x="123" y="77"/>
                    </a:cubicBezTo>
                    <a:cubicBezTo>
                      <a:pt x="123" y="17"/>
                      <a:pt x="123" y="17"/>
                      <a:pt x="123" y="17"/>
                    </a:cubicBezTo>
                    <a:cubicBezTo>
                      <a:pt x="127" y="16"/>
                      <a:pt x="129" y="12"/>
                      <a:pt x="129" y="9"/>
                    </a:cubicBezTo>
                    <a:cubicBezTo>
                      <a:pt x="129" y="4"/>
                      <a:pt x="125" y="0"/>
                      <a:pt x="121" y="0"/>
                    </a:cubicBezTo>
                    <a:cubicBezTo>
                      <a:pt x="116" y="0"/>
                      <a:pt x="112" y="4"/>
                      <a:pt x="112" y="9"/>
                    </a:cubicBezTo>
                    <a:cubicBezTo>
                      <a:pt x="112" y="12"/>
                      <a:pt x="115" y="16"/>
                      <a:pt x="118" y="17"/>
                    </a:cubicBezTo>
                    <a:cubicBezTo>
                      <a:pt x="118" y="77"/>
                      <a:pt x="118" y="77"/>
                      <a:pt x="118" y="77"/>
                    </a:cubicBezTo>
                    <a:cubicBezTo>
                      <a:pt x="115" y="77"/>
                      <a:pt x="113" y="77"/>
                      <a:pt x="110" y="78"/>
                    </a:cubicBezTo>
                    <a:cubicBezTo>
                      <a:pt x="101" y="56"/>
                      <a:pt x="101" y="56"/>
                      <a:pt x="101" y="56"/>
                    </a:cubicBezTo>
                    <a:cubicBezTo>
                      <a:pt x="96" y="58"/>
                      <a:pt x="96" y="58"/>
                      <a:pt x="96" y="58"/>
                    </a:cubicBezTo>
                    <a:cubicBezTo>
                      <a:pt x="105" y="80"/>
                      <a:pt x="105" y="80"/>
                      <a:pt x="105" y="80"/>
                    </a:cubicBezTo>
                    <a:cubicBezTo>
                      <a:pt x="102" y="82"/>
                      <a:pt x="100" y="84"/>
                      <a:pt x="97" y="86"/>
                    </a:cubicBezTo>
                    <a:cubicBezTo>
                      <a:pt x="69" y="57"/>
                      <a:pt x="69" y="57"/>
                      <a:pt x="69" y="57"/>
                    </a:cubicBezTo>
                    <a:cubicBezTo>
                      <a:pt x="68" y="57"/>
                      <a:pt x="68" y="57"/>
                      <a:pt x="68" y="57"/>
                    </a:cubicBezTo>
                    <a:cubicBezTo>
                      <a:pt x="70" y="54"/>
                      <a:pt x="70" y="50"/>
                      <a:pt x="67" y="47"/>
                    </a:cubicBezTo>
                    <a:cubicBezTo>
                      <a:pt x="64" y="44"/>
                      <a:pt x="59" y="44"/>
                      <a:pt x="55" y="47"/>
                    </a:cubicBezTo>
                    <a:cubicBezTo>
                      <a:pt x="52" y="50"/>
                      <a:pt x="52" y="56"/>
                      <a:pt x="55" y="59"/>
                    </a:cubicBezTo>
                    <a:cubicBezTo>
                      <a:pt x="58" y="62"/>
                      <a:pt x="62" y="62"/>
                      <a:pt x="66" y="60"/>
                    </a:cubicBezTo>
                    <a:cubicBezTo>
                      <a:pt x="65" y="61"/>
                      <a:pt x="65" y="61"/>
                      <a:pt x="65" y="61"/>
                    </a:cubicBezTo>
                    <a:cubicBezTo>
                      <a:pt x="94" y="89"/>
                      <a:pt x="94" y="89"/>
                      <a:pt x="94" y="89"/>
                    </a:cubicBezTo>
                    <a:cubicBezTo>
                      <a:pt x="92" y="91"/>
                      <a:pt x="91" y="94"/>
                      <a:pt x="90" y="96"/>
                    </a:cubicBezTo>
                    <a:cubicBezTo>
                      <a:pt x="67" y="87"/>
                      <a:pt x="67" y="87"/>
                      <a:pt x="67" y="87"/>
                    </a:cubicBezTo>
                    <a:cubicBezTo>
                      <a:pt x="66" y="91"/>
                      <a:pt x="66" y="91"/>
                      <a:pt x="66" y="91"/>
                    </a:cubicBezTo>
                    <a:cubicBezTo>
                      <a:pt x="88" y="101"/>
                      <a:pt x="88" y="101"/>
                      <a:pt x="88" y="101"/>
                    </a:cubicBezTo>
                    <a:cubicBezTo>
                      <a:pt x="87" y="103"/>
                      <a:pt x="86" y="106"/>
                      <a:pt x="86" y="109"/>
                    </a:cubicBezTo>
                    <a:cubicBezTo>
                      <a:pt x="44" y="109"/>
                      <a:pt x="44" y="109"/>
                      <a:pt x="44" y="109"/>
                    </a:cubicBezTo>
                    <a:cubicBezTo>
                      <a:pt x="35" y="99"/>
                      <a:pt x="35" y="99"/>
                      <a:pt x="35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13" y="112"/>
                      <a:pt x="13" y="112"/>
                      <a:pt x="13" y="11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44" y="114"/>
                      <a:pt x="44" y="114"/>
                      <a:pt x="44" y="114"/>
                    </a:cubicBezTo>
                    <a:cubicBezTo>
                      <a:pt x="86" y="114"/>
                      <a:pt x="86" y="114"/>
                      <a:pt x="86" y="114"/>
                    </a:cubicBezTo>
                    <a:cubicBezTo>
                      <a:pt x="86" y="117"/>
                      <a:pt x="87" y="120"/>
                      <a:pt x="88" y="123"/>
                    </a:cubicBezTo>
                    <a:cubicBezTo>
                      <a:pt x="66" y="132"/>
                      <a:pt x="66" y="132"/>
                      <a:pt x="66" y="132"/>
                    </a:cubicBezTo>
                    <a:cubicBezTo>
                      <a:pt x="67" y="136"/>
                      <a:pt x="67" y="136"/>
                      <a:pt x="67" y="136"/>
                    </a:cubicBezTo>
                    <a:cubicBezTo>
                      <a:pt x="90" y="127"/>
                      <a:pt x="90" y="127"/>
                      <a:pt x="90" y="127"/>
                    </a:cubicBezTo>
                    <a:cubicBezTo>
                      <a:pt x="91" y="130"/>
                      <a:pt x="93" y="133"/>
                      <a:pt x="95" y="135"/>
                    </a:cubicBezTo>
                    <a:cubicBezTo>
                      <a:pt x="65" y="165"/>
                      <a:pt x="65" y="165"/>
                      <a:pt x="65" y="165"/>
                    </a:cubicBezTo>
                    <a:cubicBezTo>
                      <a:pt x="66" y="165"/>
                      <a:pt x="66" y="165"/>
                      <a:pt x="66" y="165"/>
                    </a:cubicBezTo>
                    <a:cubicBezTo>
                      <a:pt x="62" y="163"/>
                      <a:pt x="58" y="163"/>
                      <a:pt x="55" y="166"/>
                    </a:cubicBezTo>
                    <a:cubicBezTo>
                      <a:pt x="52" y="170"/>
                      <a:pt x="52" y="175"/>
                      <a:pt x="55" y="178"/>
                    </a:cubicBezTo>
                    <a:cubicBezTo>
                      <a:pt x="58" y="182"/>
                      <a:pt x="64" y="182"/>
                      <a:pt x="67" y="178"/>
                    </a:cubicBezTo>
                    <a:cubicBezTo>
                      <a:pt x="70" y="175"/>
                      <a:pt x="70" y="171"/>
                      <a:pt x="68" y="168"/>
                    </a:cubicBezTo>
                    <a:cubicBezTo>
                      <a:pt x="69" y="168"/>
                      <a:pt x="69" y="168"/>
                      <a:pt x="69" y="168"/>
                    </a:cubicBezTo>
                    <a:cubicBezTo>
                      <a:pt x="99" y="138"/>
                      <a:pt x="99" y="138"/>
                      <a:pt x="99" y="138"/>
                    </a:cubicBezTo>
                    <a:cubicBezTo>
                      <a:pt x="101" y="140"/>
                      <a:pt x="103" y="142"/>
                      <a:pt x="105" y="143"/>
                    </a:cubicBezTo>
                    <a:cubicBezTo>
                      <a:pt x="96" y="165"/>
                      <a:pt x="96" y="165"/>
                      <a:pt x="96" y="165"/>
                    </a:cubicBezTo>
                    <a:cubicBezTo>
                      <a:pt x="101" y="167"/>
                      <a:pt x="101" y="167"/>
                      <a:pt x="101" y="167"/>
                    </a:cubicBezTo>
                    <a:cubicBezTo>
                      <a:pt x="110" y="145"/>
                      <a:pt x="110" y="145"/>
                      <a:pt x="110" y="145"/>
                    </a:cubicBezTo>
                    <a:cubicBezTo>
                      <a:pt x="113" y="146"/>
                      <a:pt x="115" y="146"/>
                      <a:pt x="118" y="146"/>
                    </a:cubicBezTo>
                    <a:cubicBezTo>
                      <a:pt x="118" y="206"/>
                      <a:pt x="118" y="206"/>
                      <a:pt x="118" y="206"/>
                    </a:cubicBezTo>
                    <a:cubicBezTo>
                      <a:pt x="118" y="206"/>
                      <a:pt x="118" y="206"/>
                      <a:pt x="118" y="206"/>
                    </a:cubicBezTo>
                    <a:cubicBezTo>
                      <a:pt x="115" y="207"/>
                      <a:pt x="112" y="211"/>
                      <a:pt x="112" y="214"/>
                    </a:cubicBezTo>
                    <a:cubicBezTo>
                      <a:pt x="112" y="219"/>
                      <a:pt x="116" y="223"/>
                      <a:pt x="121" y="223"/>
                    </a:cubicBezTo>
                    <a:cubicBezTo>
                      <a:pt x="125" y="223"/>
                      <a:pt x="129" y="219"/>
                      <a:pt x="129" y="214"/>
                    </a:cubicBezTo>
                    <a:cubicBezTo>
                      <a:pt x="129" y="211"/>
                      <a:pt x="127" y="207"/>
                      <a:pt x="123" y="206"/>
                    </a:cubicBezTo>
                    <a:cubicBezTo>
                      <a:pt x="123" y="206"/>
                      <a:pt x="123" y="206"/>
                      <a:pt x="123" y="206"/>
                    </a:cubicBezTo>
                    <a:cubicBezTo>
                      <a:pt x="123" y="146"/>
                      <a:pt x="123" y="146"/>
                      <a:pt x="123" y="146"/>
                    </a:cubicBezTo>
                    <a:cubicBezTo>
                      <a:pt x="126" y="146"/>
                      <a:pt x="129" y="146"/>
                      <a:pt x="132" y="145"/>
                    </a:cubicBezTo>
                    <a:cubicBezTo>
                      <a:pt x="141" y="167"/>
                      <a:pt x="141" y="167"/>
                      <a:pt x="141" y="167"/>
                    </a:cubicBezTo>
                    <a:cubicBezTo>
                      <a:pt x="146" y="165"/>
                      <a:pt x="146" y="165"/>
                      <a:pt x="146" y="165"/>
                    </a:cubicBezTo>
                    <a:cubicBezTo>
                      <a:pt x="137" y="143"/>
                      <a:pt x="137" y="143"/>
                      <a:pt x="137" y="143"/>
                    </a:cubicBezTo>
                    <a:cubicBezTo>
                      <a:pt x="139" y="142"/>
                      <a:pt x="141" y="140"/>
                      <a:pt x="143" y="138"/>
                    </a:cubicBezTo>
                    <a:cubicBezTo>
                      <a:pt x="173" y="168"/>
                      <a:pt x="173" y="168"/>
                      <a:pt x="173" y="168"/>
                    </a:cubicBezTo>
                    <a:cubicBezTo>
                      <a:pt x="173" y="168"/>
                      <a:pt x="173" y="168"/>
                      <a:pt x="173" y="168"/>
                    </a:cubicBezTo>
                    <a:cubicBezTo>
                      <a:pt x="171" y="171"/>
                      <a:pt x="172" y="175"/>
                      <a:pt x="175" y="178"/>
                    </a:cubicBezTo>
                    <a:cubicBezTo>
                      <a:pt x="178" y="182"/>
                      <a:pt x="183" y="182"/>
                      <a:pt x="187" y="178"/>
                    </a:cubicBezTo>
                    <a:cubicBezTo>
                      <a:pt x="190" y="175"/>
                      <a:pt x="190" y="170"/>
                      <a:pt x="187" y="166"/>
                    </a:cubicBezTo>
                    <a:cubicBezTo>
                      <a:pt x="184" y="164"/>
                      <a:pt x="179" y="163"/>
                      <a:pt x="176" y="165"/>
                    </a:cubicBezTo>
                    <a:cubicBezTo>
                      <a:pt x="177" y="165"/>
                      <a:pt x="177" y="165"/>
                      <a:pt x="177" y="165"/>
                    </a:cubicBezTo>
                    <a:cubicBezTo>
                      <a:pt x="147" y="135"/>
                      <a:pt x="147" y="135"/>
                      <a:pt x="147" y="135"/>
                    </a:cubicBezTo>
                    <a:cubicBezTo>
                      <a:pt x="149" y="133"/>
                      <a:pt x="151" y="130"/>
                      <a:pt x="152" y="127"/>
                    </a:cubicBezTo>
                    <a:cubicBezTo>
                      <a:pt x="174" y="136"/>
                      <a:pt x="174" y="136"/>
                      <a:pt x="174" y="136"/>
                    </a:cubicBezTo>
                    <a:cubicBezTo>
                      <a:pt x="176" y="132"/>
                      <a:pt x="176" y="132"/>
                      <a:pt x="176" y="132"/>
                    </a:cubicBezTo>
                    <a:cubicBezTo>
                      <a:pt x="154" y="123"/>
                      <a:pt x="154" y="123"/>
                      <a:pt x="154" y="123"/>
                    </a:cubicBezTo>
                    <a:cubicBezTo>
                      <a:pt x="155" y="120"/>
                      <a:pt x="155" y="117"/>
                      <a:pt x="156" y="114"/>
                    </a:cubicBezTo>
                    <a:cubicBezTo>
                      <a:pt x="215" y="114"/>
                      <a:pt x="215" y="114"/>
                      <a:pt x="215" y="114"/>
                    </a:cubicBezTo>
                    <a:cubicBezTo>
                      <a:pt x="215" y="131"/>
                      <a:pt x="215" y="131"/>
                      <a:pt x="215" y="131"/>
                    </a:cubicBezTo>
                    <a:lnTo>
                      <a:pt x="250" y="112"/>
                    </a:lnTo>
                    <a:close/>
                    <a:moveTo>
                      <a:pt x="121" y="130"/>
                    </a:moveTo>
                    <a:cubicBezTo>
                      <a:pt x="110" y="130"/>
                      <a:pt x="102" y="122"/>
                      <a:pt x="102" y="112"/>
                    </a:cubicBezTo>
                    <a:cubicBezTo>
                      <a:pt x="102" y="101"/>
                      <a:pt x="110" y="93"/>
                      <a:pt x="121" y="93"/>
                    </a:cubicBezTo>
                    <a:cubicBezTo>
                      <a:pt x="131" y="93"/>
                      <a:pt x="140" y="101"/>
                      <a:pt x="140" y="112"/>
                    </a:cubicBezTo>
                    <a:cubicBezTo>
                      <a:pt x="140" y="122"/>
                      <a:pt x="131" y="130"/>
                      <a:pt x="121" y="13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"/>
              <p:cNvSpPr>
                <a:spLocks/>
              </p:cNvSpPr>
              <p:nvPr userDrawn="1"/>
            </p:nvSpPr>
            <p:spPr bwMode="black">
              <a:xfrm>
                <a:off x="9718151" y="5425120"/>
                <a:ext cx="7937" cy="6350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0" y="0"/>
                      <a:pt x="2" y="2"/>
                    </a:cubicBezTo>
                  </a:path>
                </a:pathLst>
              </a:custGeom>
              <a:solidFill>
                <a:srgbClr val="FCB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 userDrawn="1"/>
            </p:nvSpPr>
            <p:spPr bwMode="black">
              <a:xfrm>
                <a:off x="10172176" y="5877558"/>
                <a:ext cx="3175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CB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Oval 13"/>
              <p:cNvSpPr>
                <a:spLocks noChangeArrowheads="1"/>
              </p:cNvSpPr>
              <p:nvPr userDrawn="1"/>
            </p:nvSpPr>
            <p:spPr bwMode="black">
              <a:xfrm>
                <a:off x="9880076" y="5626733"/>
                <a:ext cx="93662" cy="936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" name="Rectangle 2"/>
            <p:cNvSpPr/>
            <p:nvPr userDrawn="1"/>
          </p:nvSpPr>
          <p:spPr bwMode="black">
            <a:xfrm>
              <a:off x="7363812" y="1203877"/>
              <a:ext cx="985962" cy="9859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0" name="Group 49"/>
          <p:cNvGrpSpPr/>
          <p:nvPr userDrawn="1"/>
        </p:nvGrpSpPr>
        <p:grpSpPr>
          <a:xfrm>
            <a:off x="283464" y="3388539"/>
            <a:ext cx="9448609" cy="3256809"/>
            <a:chOff x="258525" y="3664444"/>
            <a:chExt cx="9448609" cy="3256809"/>
          </a:xfrm>
        </p:grpSpPr>
        <p:sp>
          <p:nvSpPr>
            <p:cNvPr id="51" name="TextBox 50"/>
            <p:cNvSpPr txBox="1"/>
            <p:nvPr userDrawn="1"/>
          </p:nvSpPr>
          <p:spPr>
            <a:xfrm>
              <a:off x="359826" y="5101036"/>
              <a:ext cx="9347308" cy="704143"/>
            </a:xfrm>
            <a:prstGeom prst="rect">
              <a:avLst/>
            </a:prstGeom>
            <a:noFill/>
          </p:spPr>
          <p:txBody>
            <a:bodyPr wrap="square" lIns="0" bIns="0" rtlCol="0" anchor="b" anchorCtr="0">
              <a:noAutofit/>
            </a:bodyPr>
            <a:lstStyle/>
            <a:p>
              <a:pPr marL="0" lvl="1" defTabSz="914400">
                <a:lnSpc>
                  <a:spcPct val="90000"/>
                </a:lnSpc>
                <a:buClr>
                  <a:srgbClr val="70CFEE"/>
                </a:buClr>
                <a:buSzPct val="110000"/>
                <a:defRPr/>
              </a:pPr>
              <a:r>
                <a:rPr lang="en-US" sz="2000" dirty="0" smtClean="0">
                  <a:solidFill>
                    <a:srgbClr val="FFFFFF"/>
                  </a:solidFill>
                  <a:cs typeface="Arial" pitchFamily="34" charset="0"/>
                </a:rPr>
                <a:t>Para </a:t>
              </a:r>
              <a:r>
                <a:rPr lang="en-US" sz="2000" dirty="0" err="1" smtClean="0">
                  <a:solidFill>
                    <a:srgbClr val="FFFFFF"/>
                  </a:solidFill>
                  <a:cs typeface="Arial" pitchFamily="34" charset="0"/>
                </a:rPr>
                <a:t>maiores</a:t>
              </a:r>
              <a:r>
                <a:rPr lang="en-US" sz="2000" dirty="0" smtClean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rgbClr val="FFFFFF"/>
                  </a:solidFill>
                  <a:cs typeface="Arial" pitchFamily="34" charset="0"/>
                </a:rPr>
                <a:t>informações</a:t>
              </a:r>
              <a:r>
                <a:rPr lang="en-US" sz="2000" dirty="0" smtClean="0">
                  <a:solidFill>
                    <a:srgbClr val="FFFFFF"/>
                  </a:solidFill>
                  <a:cs typeface="Arial" pitchFamily="34" charset="0"/>
                </a:rPr>
                <a:t> de Qualcomm, </a:t>
              </a:r>
              <a:r>
                <a:rPr lang="en-US" sz="2000" dirty="0" err="1" smtClean="0">
                  <a:solidFill>
                    <a:srgbClr val="FFFFFF"/>
                  </a:solidFill>
                  <a:cs typeface="Arial" pitchFamily="34" charset="0"/>
                </a:rPr>
                <a:t>acesse</a:t>
              </a:r>
              <a:r>
                <a:rPr lang="en-US" sz="2000" dirty="0" smtClean="0">
                  <a:solidFill>
                    <a:srgbClr val="FFFFFF"/>
                  </a:solidFill>
                  <a:cs typeface="Arial" pitchFamily="34" charset="0"/>
                </a:rPr>
                <a:t>: </a:t>
              </a:r>
              <a:br>
                <a:rPr lang="en-US" sz="2000" dirty="0" smtClean="0">
                  <a:solidFill>
                    <a:srgbClr val="FFFFFF"/>
                  </a:solidFill>
                  <a:cs typeface="Arial" pitchFamily="34" charset="0"/>
                </a:rPr>
              </a:br>
              <a:r>
                <a:rPr lang="en-US" sz="2000" dirty="0" smtClean="0">
                  <a:solidFill>
                    <a:srgbClr val="FFFFFF"/>
                  </a:solidFill>
                  <a:cs typeface="Arial" pitchFamily="34" charset="0"/>
                </a:rPr>
                <a:t>www.qualcomm.com &amp; www.qualcomm.com/blog </a:t>
              </a:r>
            </a:p>
          </p:txBody>
        </p:sp>
        <p:sp>
          <p:nvSpPr>
            <p:cNvPr id="52" name="Subtitle 2"/>
            <p:cNvSpPr txBox="1">
              <a:spLocks/>
            </p:cNvSpPr>
            <p:nvPr userDrawn="1"/>
          </p:nvSpPr>
          <p:spPr bwMode="gray">
            <a:xfrm>
              <a:off x="264414" y="6028030"/>
              <a:ext cx="8883135" cy="89322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15B35">
                    <a:lumMod val="75000"/>
                  </a:srgbClr>
                </a:buClr>
                <a:buSzPct val="100000"/>
                <a:buFont typeface="Courier New" pitchFamily="49" charset="0"/>
                <a:buNone/>
                <a:defRPr lang="en-US" sz="2400" kern="1200" baseline="0">
                  <a:solidFill>
                    <a:schemeClr val="bg1"/>
                  </a:solidFill>
                  <a:latin typeface="Calibre Light" pitchFamily="34" charset="0"/>
                  <a:ea typeface="+mn-ea"/>
                  <a:cs typeface="Arial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Courier New" pitchFamily="49" charset="0"/>
                <a:buNone/>
                <a:defRPr lang="en-US" sz="2000" kern="1200">
                  <a:solidFill>
                    <a:schemeClr val="tx1">
                      <a:tint val="75000"/>
                    </a:schemeClr>
                  </a:solidFill>
                  <a:latin typeface="Calibre Regular" pitchFamily="34" charset="0"/>
                  <a:ea typeface="+mn-ea"/>
                  <a:cs typeface="Arial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Courier New" pitchFamily="49" charset="0"/>
                <a:buNone/>
                <a:defRPr lang="en-US" sz="2000" kern="1200">
                  <a:solidFill>
                    <a:schemeClr val="tx1">
                      <a:tint val="75000"/>
                    </a:schemeClr>
                  </a:solidFill>
                  <a:latin typeface="Calibre Regular" pitchFamily="34" charset="0"/>
                  <a:ea typeface="+mn-ea"/>
                  <a:cs typeface="Arial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Courier New" pitchFamily="49" charset="0"/>
                <a:buNone/>
                <a:defRPr lang="en-US" sz="2000" kern="1200">
                  <a:solidFill>
                    <a:schemeClr val="tx1">
                      <a:tint val="75000"/>
                    </a:schemeClr>
                  </a:solidFill>
                  <a:latin typeface="Calibre Regular" pitchFamily="34" charset="0"/>
                  <a:ea typeface="+mn-ea"/>
                  <a:cs typeface="Arial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Courier New" pitchFamily="49" charset="0"/>
                <a:buNone/>
                <a:defRPr lang="en-US" sz="2000" kern="1200">
                  <a:solidFill>
                    <a:schemeClr val="tx1">
                      <a:tint val="75000"/>
                    </a:schemeClr>
                  </a:solidFill>
                  <a:latin typeface="Calibre Regular" pitchFamily="34" charset="0"/>
                  <a:ea typeface="+mn-ea"/>
                  <a:cs typeface="Arial" pitchFamily="34" charset="0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sz="1000" dirty="0" smtClean="0">
                  <a:solidFill>
                    <a:srgbClr val="FFFFFF"/>
                  </a:solidFill>
                  <a:latin typeface="Qualcomm Office Regular"/>
                </a:rPr>
                <a:t>© 2013 Qualcomm Incorporated. All rights reserved. Qualcomm, Snapdragon, and Gobi are trademarks of Qualcomm Incorporated, registered in the United States and other countries. </a:t>
              </a:r>
              <a:r>
                <a:rPr sz="1000" dirty="0" err="1" smtClean="0">
                  <a:solidFill>
                    <a:srgbClr val="FFFFFF"/>
                  </a:solidFill>
                  <a:latin typeface="Qualcomm Office Regular"/>
                </a:rPr>
                <a:t>Vuforia</a:t>
              </a:r>
              <a:r>
                <a:rPr sz="1000" dirty="0" smtClean="0">
                  <a:solidFill>
                    <a:srgbClr val="FFFFFF"/>
                  </a:solidFill>
                  <a:latin typeface="Qualcomm Office Regular"/>
                </a:rPr>
                <a:t> and Wireless Reach are trademarks of Qualcomm Incorporated. Atheros and </a:t>
              </a:r>
              <a:r>
                <a:rPr sz="1000" dirty="0" err="1" smtClean="0">
                  <a:solidFill>
                    <a:srgbClr val="FFFFFF"/>
                  </a:solidFill>
                  <a:latin typeface="Qualcomm Office Regular"/>
                </a:rPr>
                <a:t>Skifta</a:t>
              </a:r>
              <a:r>
                <a:rPr sz="1000" dirty="0" smtClean="0">
                  <a:solidFill>
                    <a:srgbClr val="FFFFFF"/>
                  </a:solidFill>
                  <a:latin typeface="Qualcomm Office Regular"/>
                </a:rPr>
                <a:t> are trademarks of Qualcomm Atheros, Inc., registered in the united States and other countries. </a:t>
              </a:r>
              <a:r>
                <a:rPr sz="1000" dirty="0" err="1" smtClean="0">
                  <a:solidFill>
                    <a:srgbClr val="FFFFFF"/>
                  </a:solidFill>
                  <a:latin typeface="Qualcomm Office Regular"/>
                </a:rPr>
                <a:t>Hy</a:t>
              </a:r>
              <a:r>
                <a:rPr sz="1000" dirty="0" smtClean="0">
                  <a:solidFill>
                    <a:srgbClr val="FFFFFF"/>
                  </a:solidFill>
                  <a:latin typeface="Qualcomm Office Regular"/>
                </a:rPr>
                <a:t>-Fi is a trademark of Qualcomm Atheros, Inc. </a:t>
              </a:r>
              <a:r>
                <a:rPr sz="1000" dirty="0" err="1" smtClean="0">
                  <a:solidFill>
                    <a:srgbClr val="FFFFFF"/>
                  </a:solidFill>
                  <a:latin typeface="Qualcomm Office Regular"/>
                </a:rPr>
                <a:t>Alljoyn</a:t>
              </a:r>
              <a:r>
                <a:rPr sz="1000" dirty="0" smtClean="0">
                  <a:solidFill>
                    <a:srgbClr val="FFFFFF"/>
                  </a:solidFill>
                  <a:latin typeface="Qualcomm Office Regular"/>
                </a:rPr>
                <a:t> is a trademark of Qualcomm Innovation Center, Inc., registered in the United States and other countries. Other products and brand names may be trademarks or registered trademarks of their respective owners. </a:t>
              </a:r>
              <a:endParaRPr sz="1000" dirty="0">
                <a:solidFill>
                  <a:srgbClr val="FFFFFF"/>
                </a:solidFill>
                <a:latin typeface="Qualcomm Office Regular"/>
              </a:endParaRPr>
            </a:p>
          </p:txBody>
        </p:sp>
        <p:sp>
          <p:nvSpPr>
            <p:cNvPr id="53" name="TextBox 52"/>
            <p:cNvSpPr txBox="1"/>
            <p:nvPr userDrawn="1"/>
          </p:nvSpPr>
          <p:spPr>
            <a:xfrm>
              <a:off x="258525" y="3664444"/>
              <a:ext cx="7362908" cy="819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lnSpc>
                  <a:spcPct val="85000"/>
                </a:lnSpc>
                <a:spcBef>
                  <a:spcPct val="0"/>
                </a:spcBef>
              </a:pPr>
              <a:r>
                <a:rPr lang="en-US" sz="5400" dirty="0" smtClean="0">
                  <a:solidFill>
                    <a:srgbClr val="FFFFFF"/>
                  </a:solidFill>
                  <a:latin typeface="Qualcomm Office Bold" pitchFamily="34" charset="0"/>
                  <a:cs typeface="Arial" pitchFamily="34" charset="0"/>
                </a:rPr>
                <a:t>Obrigado</a:t>
              </a:r>
              <a:endParaRPr lang="en-US" sz="5400" dirty="0">
                <a:solidFill>
                  <a:srgbClr val="FFFFFF"/>
                </a:solidFill>
                <a:latin typeface="Qualcomm Office Bold" pitchFamily="34" charset="0"/>
                <a:cs typeface="Arial" pitchFamily="34" charset="0"/>
              </a:endParaRPr>
            </a:p>
          </p:txBody>
        </p:sp>
        <p:grpSp>
          <p:nvGrpSpPr>
            <p:cNvPr id="54" name="Group 53"/>
            <p:cNvGrpSpPr/>
            <p:nvPr userDrawn="1"/>
          </p:nvGrpSpPr>
          <p:grpSpPr>
            <a:xfrm>
              <a:off x="259166" y="4586612"/>
              <a:ext cx="4834393" cy="430887"/>
              <a:chOff x="408334" y="1711578"/>
              <a:chExt cx="4834393" cy="430887"/>
            </a:xfrm>
          </p:grpSpPr>
          <p:sp>
            <p:nvSpPr>
              <p:cNvPr id="55" name="TextBox 54"/>
              <p:cNvSpPr txBox="1"/>
              <p:nvPr userDrawn="1"/>
            </p:nvSpPr>
            <p:spPr>
              <a:xfrm>
                <a:off x="408334" y="1711578"/>
                <a:ext cx="483439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lnSpc>
                    <a:spcPct val="90000"/>
                  </a:lnSpc>
                  <a:defRPr/>
                </a:pPr>
                <a:r>
                  <a:rPr lang="en-US" sz="2400" dirty="0" err="1" smtClean="0">
                    <a:solidFill>
                      <a:srgbClr val="FFFFFF"/>
                    </a:solidFill>
                    <a:cs typeface="Arial" pitchFamily="34" charset="0"/>
                  </a:rPr>
                  <a:t>Siga-nos</a:t>
                </a:r>
                <a:r>
                  <a:rPr lang="en-US" sz="2400" dirty="0" smtClean="0">
                    <a:solidFill>
                      <a:srgbClr val="FFFFFF"/>
                    </a:solidFill>
                    <a:cs typeface="Arial" pitchFamily="34" charset="0"/>
                  </a:rPr>
                  <a:t> no:</a:t>
                </a:r>
              </a:p>
            </p:txBody>
          </p:sp>
          <p:sp>
            <p:nvSpPr>
              <p:cNvPr id="56" name="Freeform 12"/>
              <p:cNvSpPr>
                <a:spLocks noChangeAspect="1"/>
              </p:cNvSpPr>
              <p:nvPr userDrawn="1"/>
            </p:nvSpPr>
            <p:spPr bwMode="auto">
              <a:xfrm>
                <a:off x="2429649" y="1750208"/>
                <a:ext cx="427605" cy="347472"/>
              </a:xfrm>
              <a:custGeom>
                <a:avLst/>
                <a:gdLst>
                  <a:gd name="T0" fmla="*/ 800 w 800"/>
                  <a:gd name="T1" fmla="*/ 77 h 650"/>
                  <a:gd name="T2" fmla="*/ 706 w 800"/>
                  <a:gd name="T3" fmla="*/ 103 h 650"/>
                  <a:gd name="T4" fmla="*/ 778 w 800"/>
                  <a:gd name="T5" fmla="*/ 12 h 650"/>
                  <a:gd name="T6" fmla="*/ 674 w 800"/>
                  <a:gd name="T7" fmla="*/ 52 h 650"/>
                  <a:gd name="T8" fmla="*/ 554 w 800"/>
                  <a:gd name="T9" fmla="*/ 0 h 650"/>
                  <a:gd name="T10" fmla="*/ 390 w 800"/>
                  <a:gd name="T11" fmla="*/ 164 h 650"/>
                  <a:gd name="T12" fmla="*/ 394 w 800"/>
                  <a:gd name="T13" fmla="*/ 201 h 650"/>
                  <a:gd name="T14" fmla="*/ 56 w 800"/>
                  <a:gd name="T15" fmla="*/ 30 h 650"/>
                  <a:gd name="T16" fmla="*/ 33 w 800"/>
                  <a:gd name="T17" fmla="*/ 112 h 650"/>
                  <a:gd name="T18" fmla="*/ 106 w 800"/>
                  <a:gd name="T19" fmla="*/ 249 h 650"/>
                  <a:gd name="T20" fmla="*/ 32 w 800"/>
                  <a:gd name="T21" fmla="*/ 229 h 650"/>
                  <a:gd name="T22" fmla="*/ 32 w 800"/>
                  <a:gd name="T23" fmla="*/ 231 h 650"/>
                  <a:gd name="T24" fmla="*/ 164 w 800"/>
                  <a:gd name="T25" fmla="*/ 392 h 650"/>
                  <a:gd name="T26" fmla="*/ 121 w 800"/>
                  <a:gd name="T27" fmla="*/ 397 h 650"/>
                  <a:gd name="T28" fmla="*/ 90 w 800"/>
                  <a:gd name="T29" fmla="*/ 394 h 650"/>
                  <a:gd name="T30" fmla="*/ 243 w 800"/>
                  <a:gd name="T31" fmla="*/ 508 h 650"/>
                  <a:gd name="T32" fmla="*/ 39 w 800"/>
                  <a:gd name="T33" fmla="*/ 579 h 650"/>
                  <a:gd name="T34" fmla="*/ 0 w 800"/>
                  <a:gd name="T35" fmla="*/ 576 h 650"/>
                  <a:gd name="T36" fmla="*/ 252 w 800"/>
                  <a:gd name="T37" fmla="*/ 650 h 650"/>
                  <a:gd name="T38" fmla="*/ 719 w 800"/>
                  <a:gd name="T39" fmla="*/ 183 h 650"/>
                  <a:gd name="T40" fmla="*/ 718 w 800"/>
                  <a:gd name="T41" fmla="*/ 162 h 650"/>
                  <a:gd name="T42" fmla="*/ 800 w 800"/>
                  <a:gd name="T43" fmla="*/ 77 h 6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00" h="650">
                    <a:moveTo>
                      <a:pt x="800" y="77"/>
                    </a:moveTo>
                    <a:cubicBezTo>
                      <a:pt x="771" y="90"/>
                      <a:pt x="739" y="99"/>
                      <a:pt x="706" y="103"/>
                    </a:cubicBezTo>
                    <a:cubicBezTo>
                      <a:pt x="740" y="82"/>
                      <a:pt x="766" y="50"/>
                      <a:pt x="778" y="12"/>
                    </a:cubicBezTo>
                    <a:cubicBezTo>
                      <a:pt x="746" y="31"/>
                      <a:pt x="711" y="44"/>
                      <a:pt x="674" y="52"/>
                    </a:cubicBezTo>
                    <a:cubicBezTo>
                      <a:pt x="644" y="20"/>
                      <a:pt x="601" y="0"/>
                      <a:pt x="554" y="0"/>
                    </a:cubicBezTo>
                    <a:cubicBezTo>
                      <a:pt x="463" y="0"/>
                      <a:pt x="390" y="73"/>
                      <a:pt x="390" y="164"/>
                    </a:cubicBezTo>
                    <a:cubicBezTo>
                      <a:pt x="390" y="177"/>
                      <a:pt x="391" y="189"/>
                      <a:pt x="394" y="201"/>
                    </a:cubicBezTo>
                    <a:cubicBezTo>
                      <a:pt x="258" y="195"/>
                      <a:pt x="137" y="129"/>
                      <a:pt x="56" y="30"/>
                    </a:cubicBezTo>
                    <a:cubicBezTo>
                      <a:pt x="42" y="54"/>
                      <a:pt x="33" y="82"/>
                      <a:pt x="33" y="112"/>
                    </a:cubicBezTo>
                    <a:cubicBezTo>
                      <a:pt x="33" y="169"/>
                      <a:pt x="62" y="220"/>
                      <a:pt x="106" y="249"/>
                    </a:cubicBezTo>
                    <a:cubicBezTo>
                      <a:pt x="80" y="248"/>
                      <a:pt x="54" y="241"/>
                      <a:pt x="32" y="229"/>
                    </a:cubicBezTo>
                    <a:cubicBezTo>
                      <a:pt x="32" y="229"/>
                      <a:pt x="32" y="230"/>
                      <a:pt x="32" y="231"/>
                    </a:cubicBezTo>
                    <a:cubicBezTo>
                      <a:pt x="32" y="310"/>
                      <a:pt x="89" y="376"/>
                      <a:pt x="164" y="392"/>
                    </a:cubicBezTo>
                    <a:cubicBezTo>
                      <a:pt x="150" y="395"/>
                      <a:pt x="136" y="397"/>
                      <a:pt x="121" y="397"/>
                    </a:cubicBezTo>
                    <a:cubicBezTo>
                      <a:pt x="110" y="397"/>
                      <a:pt x="100" y="396"/>
                      <a:pt x="90" y="394"/>
                    </a:cubicBezTo>
                    <a:cubicBezTo>
                      <a:pt x="111" y="460"/>
                      <a:pt x="171" y="507"/>
                      <a:pt x="243" y="508"/>
                    </a:cubicBezTo>
                    <a:cubicBezTo>
                      <a:pt x="187" y="552"/>
                      <a:pt x="116" y="579"/>
                      <a:pt x="39" y="579"/>
                    </a:cubicBezTo>
                    <a:cubicBezTo>
                      <a:pt x="26" y="579"/>
                      <a:pt x="13" y="578"/>
                      <a:pt x="0" y="576"/>
                    </a:cubicBezTo>
                    <a:cubicBezTo>
                      <a:pt x="73" y="623"/>
                      <a:pt x="159" y="650"/>
                      <a:pt x="252" y="650"/>
                    </a:cubicBezTo>
                    <a:cubicBezTo>
                      <a:pt x="553" y="650"/>
                      <a:pt x="719" y="400"/>
                      <a:pt x="719" y="183"/>
                    </a:cubicBezTo>
                    <a:cubicBezTo>
                      <a:pt x="719" y="176"/>
                      <a:pt x="718" y="169"/>
                      <a:pt x="718" y="162"/>
                    </a:cubicBezTo>
                    <a:cubicBezTo>
                      <a:pt x="750" y="139"/>
                      <a:pt x="778" y="110"/>
                      <a:pt x="800" y="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57" name="Picture 2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0781" y="1750208"/>
                <a:ext cx="162255" cy="3474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xmlns="" val="12723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3000" accel="100000" autoRev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7" dur="233" fill="hold"/>
                                        <p:tgtEl>
                                          <p:spTgt spid="6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hoto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31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265176" y="1804968"/>
            <a:ext cx="6903720" cy="1505027"/>
          </a:xfrm>
        </p:spPr>
        <p:txBody>
          <a:bodyPr/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kern="1200" dirty="0">
                <a:solidFill>
                  <a:srgbClr val="FFFFFF"/>
                </a:solidFill>
                <a:latin typeface="Qualcomm Office 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here to edit master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83249" y="1567586"/>
            <a:ext cx="6803935" cy="1936642"/>
            <a:chOff x="383249" y="1567586"/>
            <a:chExt cx="6803935" cy="1936642"/>
          </a:xfrm>
        </p:grpSpPr>
        <p:cxnSp>
          <p:nvCxnSpPr>
            <p:cNvPr id="61" name="Straight Connector 60"/>
            <p:cNvCxnSpPr/>
            <p:nvPr userDrawn="1"/>
          </p:nvCxnSpPr>
          <p:spPr>
            <a:xfrm>
              <a:off x="383249" y="1567586"/>
              <a:ext cx="6803136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384048" y="3504228"/>
              <a:ext cx="680313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265176" y="598753"/>
            <a:ext cx="690372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dirty="0">
                <a:solidFill>
                  <a:srgbClr val="FFFFFF"/>
                </a:solidFill>
                <a:latin typeface="Qualcomm Office Regular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here to edit  name </a:t>
            </a:r>
            <a:br>
              <a:rPr lang="en-US" dirty="0" smtClean="0"/>
            </a:br>
            <a:r>
              <a:rPr lang="en-US" dirty="0" smtClean="0"/>
              <a:t>and title</a:t>
            </a:r>
            <a:endParaRPr lang="en-US" dirty="0"/>
          </a:p>
        </p:txBody>
      </p:sp>
      <p:sp>
        <p:nvSpPr>
          <p:cNvPr id="68" name="Oval 67"/>
          <p:cNvSpPr>
            <a:spLocks noChangeArrowheads="1"/>
          </p:cNvSpPr>
          <p:nvPr userDrawn="1"/>
        </p:nvSpPr>
        <p:spPr bwMode="auto">
          <a:xfrm>
            <a:off x="11047758" y="2326783"/>
            <a:ext cx="65803" cy="65802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9" name="Freeform 68"/>
          <p:cNvSpPr>
            <a:spLocks noEditPoints="1"/>
          </p:cNvSpPr>
          <p:nvPr userDrawn="1"/>
        </p:nvSpPr>
        <p:spPr bwMode="auto">
          <a:xfrm>
            <a:off x="10850349" y="3177756"/>
            <a:ext cx="253173" cy="197408"/>
          </a:xfrm>
          <a:custGeom>
            <a:avLst/>
            <a:gdLst>
              <a:gd name="T0" fmla="*/ 220 w 227"/>
              <a:gd name="T1" fmla="*/ 177 h 177"/>
              <a:gd name="T2" fmla="*/ 194 w 227"/>
              <a:gd name="T3" fmla="*/ 158 h 177"/>
              <a:gd name="T4" fmla="*/ 201 w 227"/>
              <a:gd name="T5" fmla="*/ 149 h 177"/>
              <a:gd name="T6" fmla="*/ 227 w 227"/>
              <a:gd name="T7" fmla="*/ 167 h 177"/>
              <a:gd name="T8" fmla="*/ 220 w 227"/>
              <a:gd name="T9" fmla="*/ 177 h 177"/>
              <a:gd name="T10" fmla="*/ 180 w 227"/>
              <a:gd name="T11" fmla="*/ 149 h 177"/>
              <a:gd name="T12" fmla="*/ 156 w 227"/>
              <a:gd name="T13" fmla="*/ 130 h 177"/>
              <a:gd name="T14" fmla="*/ 163 w 227"/>
              <a:gd name="T15" fmla="*/ 120 h 177"/>
              <a:gd name="T16" fmla="*/ 187 w 227"/>
              <a:gd name="T17" fmla="*/ 137 h 177"/>
              <a:gd name="T18" fmla="*/ 180 w 227"/>
              <a:gd name="T19" fmla="*/ 149 h 177"/>
              <a:gd name="T20" fmla="*/ 142 w 227"/>
              <a:gd name="T21" fmla="*/ 118 h 177"/>
              <a:gd name="T22" fmla="*/ 116 w 227"/>
              <a:gd name="T23" fmla="*/ 99 h 177"/>
              <a:gd name="T24" fmla="*/ 123 w 227"/>
              <a:gd name="T25" fmla="*/ 90 h 177"/>
              <a:gd name="T26" fmla="*/ 149 w 227"/>
              <a:gd name="T27" fmla="*/ 108 h 177"/>
              <a:gd name="T28" fmla="*/ 142 w 227"/>
              <a:gd name="T29" fmla="*/ 118 h 177"/>
              <a:gd name="T30" fmla="*/ 102 w 227"/>
              <a:gd name="T31" fmla="*/ 87 h 177"/>
              <a:gd name="T32" fmla="*/ 78 w 227"/>
              <a:gd name="T33" fmla="*/ 71 h 177"/>
              <a:gd name="T34" fmla="*/ 85 w 227"/>
              <a:gd name="T35" fmla="*/ 61 h 177"/>
              <a:gd name="T36" fmla="*/ 109 w 227"/>
              <a:gd name="T37" fmla="*/ 78 h 177"/>
              <a:gd name="T38" fmla="*/ 102 w 227"/>
              <a:gd name="T39" fmla="*/ 87 h 177"/>
              <a:gd name="T40" fmla="*/ 62 w 227"/>
              <a:gd name="T41" fmla="*/ 59 h 177"/>
              <a:gd name="T42" fmla="*/ 38 w 227"/>
              <a:gd name="T43" fmla="*/ 40 h 177"/>
              <a:gd name="T44" fmla="*/ 45 w 227"/>
              <a:gd name="T45" fmla="*/ 31 h 177"/>
              <a:gd name="T46" fmla="*/ 71 w 227"/>
              <a:gd name="T47" fmla="*/ 49 h 177"/>
              <a:gd name="T48" fmla="*/ 62 w 227"/>
              <a:gd name="T49" fmla="*/ 59 h 177"/>
              <a:gd name="T50" fmla="*/ 24 w 227"/>
              <a:gd name="T51" fmla="*/ 28 h 177"/>
              <a:gd name="T52" fmla="*/ 0 w 227"/>
              <a:gd name="T53" fmla="*/ 12 h 177"/>
              <a:gd name="T54" fmla="*/ 7 w 227"/>
              <a:gd name="T55" fmla="*/ 0 h 177"/>
              <a:gd name="T56" fmla="*/ 31 w 227"/>
              <a:gd name="T57" fmla="*/ 19 h 177"/>
              <a:gd name="T58" fmla="*/ 24 w 227"/>
              <a:gd name="T59" fmla="*/ 28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27" h="177">
                <a:moveTo>
                  <a:pt x="220" y="177"/>
                </a:moveTo>
                <a:lnTo>
                  <a:pt x="194" y="158"/>
                </a:lnTo>
                <a:lnTo>
                  <a:pt x="201" y="149"/>
                </a:lnTo>
                <a:lnTo>
                  <a:pt x="227" y="167"/>
                </a:lnTo>
                <a:lnTo>
                  <a:pt x="220" y="177"/>
                </a:lnTo>
                <a:close/>
                <a:moveTo>
                  <a:pt x="180" y="149"/>
                </a:moveTo>
                <a:lnTo>
                  <a:pt x="156" y="130"/>
                </a:lnTo>
                <a:lnTo>
                  <a:pt x="163" y="120"/>
                </a:lnTo>
                <a:lnTo>
                  <a:pt x="187" y="137"/>
                </a:lnTo>
                <a:lnTo>
                  <a:pt x="180" y="149"/>
                </a:lnTo>
                <a:close/>
                <a:moveTo>
                  <a:pt x="142" y="118"/>
                </a:moveTo>
                <a:lnTo>
                  <a:pt x="116" y="99"/>
                </a:lnTo>
                <a:lnTo>
                  <a:pt x="123" y="90"/>
                </a:lnTo>
                <a:lnTo>
                  <a:pt x="149" y="108"/>
                </a:lnTo>
                <a:lnTo>
                  <a:pt x="142" y="118"/>
                </a:lnTo>
                <a:close/>
                <a:moveTo>
                  <a:pt x="102" y="87"/>
                </a:moveTo>
                <a:lnTo>
                  <a:pt x="78" y="71"/>
                </a:lnTo>
                <a:lnTo>
                  <a:pt x="85" y="61"/>
                </a:lnTo>
                <a:lnTo>
                  <a:pt x="109" y="78"/>
                </a:lnTo>
                <a:lnTo>
                  <a:pt x="102" y="87"/>
                </a:lnTo>
                <a:close/>
                <a:moveTo>
                  <a:pt x="62" y="59"/>
                </a:moveTo>
                <a:lnTo>
                  <a:pt x="38" y="40"/>
                </a:lnTo>
                <a:lnTo>
                  <a:pt x="45" y="31"/>
                </a:lnTo>
                <a:lnTo>
                  <a:pt x="71" y="49"/>
                </a:lnTo>
                <a:lnTo>
                  <a:pt x="62" y="59"/>
                </a:lnTo>
                <a:close/>
                <a:moveTo>
                  <a:pt x="24" y="28"/>
                </a:moveTo>
                <a:lnTo>
                  <a:pt x="0" y="12"/>
                </a:lnTo>
                <a:lnTo>
                  <a:pt x="7" y="0"/>
                </a:lnTo>
                <a:lnTo>
                  <a:pt x="31" y="19"/>
                </a:lnTo>
                <a:lnTo>
                  <a:pt x="24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0" name="Freeform 69"/>
          <p:cNvSpPr>
            <a:spLocks noEditPoints="1"/>
          </p:cNvSpPr>
          <p:nvPr userDrawn="1"/>
        </p:nvSpPr>
        <p:spPr bwMode="auto">
          <a:xfrm>
            <a:off x="10724321" y="3059535"/>
            <a:ext cx="155027" cy="155026"/>
          </a:xfrm>
          <a:custGeom>
            <a:avLst/>
            <a:gdLst>
              <a:gd name="T0" fmla="*/ 30 w 59"/>
              <a:gd name="T1" fmla="*/ 59 h 59"/>
              <a:gd name="T2" fmla="*/ 0 w 59"/>
              <a:gd name="T3" fmla="*/ 29 h 59"/>
              <a:gd name="T4" fmla="*/ 30 w 59"/>
              <a:gd name="T5" fmla="*/ 0 h 59"/>
              <a:gd name="T6" fmla="*/ 59 w 59"/>
              <a:gd name="T7" fmla="*/ 29 h 59"/>
              <a:gd name="T8" fmla="*/ 30 w 59"/>
              <a:gd name="T9" fmla="*/ 59 h 59"/>
              <a:gd name="T10" fmla="*/ 30 w 59"/>
              <a:gd name="T11" fmla="*/ 5 h 59"/>
              <a:gd name="T12" fmla="*/ 5 w 59"/>
              <a:gd name="T13" fmla="*/ 29 h 59"/>
              <a:gd name="T14" fmla="*/ 30 w 59"/>
              <a:gd name="T15" fmla="*/ 53 h 59"/>
              <a:gd name="T16" fmla="*/ 54 w 59"/>
              <a:gd name="T17" fmla="*/ 29 h 59"/>
              <a:gd name="T18" fmla="*/ 30 w 59"/>
              <a:gd name="T19" fmla="*/ 5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9" h="59">
                <a:moveTo>
                  <a:pt x="30" y="59"/>
                </a:moveTo>
                <a:cubicBezTo>
                  <a:pt x="13" y="59"/>
                  <a:pt x="0" y="45"/>
                  <a:pt x="0" y="29"/>
                </a:cubicBezTo>
                <a:cubicBezTo>
                  <a:pt x="0" y="13"/>
                  <a:pt x="13" y="0"/>
                  <a:pt x="30" y="0"/>
                </a:cubicBezTo>
                <a:cubicBezTo>
                  <a:pt x="46" y="0"/>
                  <a:pt x="59" y="13"/>
                  <a:pt x="59" y="29"/>
                </a:cubicBezTo>
                <a:cubicBezTo>
                  <a:pt x="59" y="45"/>
                  <a:pt x="46" y="59"/>
                  <a:pt x="30" y="59"/>
                </a:cubicBezTo>
                <a:close/>
                <a:moveTo>
                  <a:pt x="30" y="5"/>
                </a:moveTo>
                <a:cubicBezTo>
                  <a:pt x="16" y="5"/>
                  <a:pt x="5" y="16"/>
                  <a:pt x="5" y="29"/>
                </a:cubicBezTo>
                <a:cubicBezTo>
                  <a:pt x="5" y="42"/>
                  <a:pt x="16" y="53"/>
                  <a:pt x="30" y="53"/>
                </a:cubicBezTo>
                <a:cubicBezTo>
                  <a:pt x="43" y="53"/>
                  <a:pt x="54" y="42"/>
                  <a:pt x="54" y="29"/>
                </a:cubicBezTo>
                <a:cubicBezTo>
                  <a:pt x="54" y="16"/>
                  <a:pt x="43" y="5"/>
                  <a:pt x="30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1" name="Freeform 70"/>
          <p:cNvSpPr>
            <a:spLocks noEditPoints="1"/>
          </p:cNvSpPr>
          <p:nvPr userDrawn="1"/>
        </p:nvSpPr>
        <p:spPr bwMode="auto">
          <a:xfrm>
            <a:off x="10213513" y="3179987"/>
            <a:ext cx="534229" cy="458388"/>
          </a:xfrm>
          <a:custGeom>
            <a:avLst/>
            <a:gdLst>
              <a:gd name="T0" fmla="*/ 0 w 479"/>
              <a:gd name="T1" fmla="*/ 402 h 411"/>
              <a:gd name="T2" fmla="*/ 30 w 479"/>
              <a:gd name="T3" fmla="*/ 390 h 411"/>
              <a:gd name="T4" fmla="*/ 45 w 479"/>
              <a:gd name="T5" fmla="*/ 378 h 411"/>
              <a:gd name="T6" fmla="*/ 61 w 479"/>
              <a:gd name="T7" fmla="*/ 350 h 411"/>
              <a:gd name="T8" fmla="*/ 45 w 479"/>
              <a:gd name="T9" fmla="*/ 378 h 411"/>
              <a:gd name="T10" fmla="*/ 75 w 479"/>
              <a:gd name="T11" fmla="*/ 338 h 411"/>
              <a:gd name="T12" fmla="*/ 106 w 479"/>
              <a:gd name="T13" fmla="*/ 326 h 411"/>
              <a:gd name="T14" fmla="*/ 120 w 479"/>
              <a:gd name="T15" fmla="*/ 314 h 411"/>
              <a:gd name="T16" fmla="*/ 134 w 479"/>
              <a:gd name="T17" fmla="*/ 286 h 411"/>
              <a:gd name="T18" fmla="*/ 120 w 479"/>
              <a:gd name="T19" fmla="*/ 314 h 411"/>
              <a:gd name="T20" fmla="*/ 149 w 479"/>
              <a:gd name="T21" fmla="*/ 274 h 411"/>
              <a:gd name="T22" fmla="*/ 182 w 479"/>
              <a:gd name="T23" fmla="*/ 262 h 411"/>
              <a:gd name="T24" fmla="*/ 196 w 479"/>
              <a:gd name="T25" fmla="*/ 251 h 411"/>
              <a:gd name="T26" fmla="*/ 210 w 479"/>
              <a:gd name="T27" fmla="*/ 222 h 411"/>
              <a:gd name="T28" fmla="*/ 196 w 479"/>
              <a:gd name="T29" fmla="*/ 251 h 411"/>
              <a:gd name="T30" fmla="*/ 224 w 479"/>
              <a:gd name="T31" fmla="*/ 210 h 411"/>
              <a:gd name="T32" fmla="*/ 255 w 479"/>
              <a:gd name="T33" fmla="*/ 201 h 411"/>
              <a:gd name="T34" fmla="*/ 269 w 479"/>
              <a:gd name="T35" fmla="*/ 187 h 411"/>
              <a:gd name="T36" fmla="*/ 286 w 479"/>
              <a:gd name="T37" fmla="*/ 158 h 411"/>
              <a:gd name="T38" fmla="*/ 269 w 479"/>
              <a:gd name="T39" fmla="*/ 187 h 411"/>
              <a:gd name="T40" fmla="*/ 300 w 479"/>
              <a:gd name="T41" fmla="*/ 147 h 411"/>
              <a:gd name="T42" fmla="*/ 330 w 479"/>
              <a:gd name="T43" fmla="*/ 137 h 411"/>
              <a:gd name="T44" fmla="*/ 345 w 479"/>
              <a:gd name="T45" fmla="*/ 125 h 411"/>
              <a:gd name="T46" fmla="*/ 359 w 479"/>
              <a:gd name="T47" fmla="*/ 95 h 411"/>
              <a:gd name="T48" fmla="*/ 345 w 479"/>
              <a:gd name="T49" fmla="*/ 125 h 411"/>
              <a:gd name="T50" fmla="*/ 373 w 479"/>
              <a:gd name="T51" fmla="*/ 83 h 411"/>
              <a:gd name="T52" fmla="*/ 404 w 479"/>
              <a:gd name="T53" fmla="*/ 73 h 411"/>
              <a:gd name="T54" fmla="*/ 418 w 479"/>
              <a:gd name="T55" fmla="*/ 62 h 411"/>
              <a:gd name="T56" fmla="*/ 434 w 479"/>
              <a:gd name="T57" fmla="*/ 31 h 411"/>
              <a:gd name="T58" fmla="*/ 418 w 479"/>
              <a:gd name="T59" fmla="*/ 62 h 411"/>
              <a:gd name="T60" fmla="*/ 448 w 479"/>
              <a:gd name="T61" fmla="*/ 19 h 411"/>
              <a:gd name="T62" fmla="*/ 479 w 479"/>
              <a:gd name="T63" fmla="*/ 1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79" h="411">
                <a:moveTo>
                  <a:pt x="9" y="411"/>
                </a:moveTo>
                <a:lnTo>
                  <a:pt x="0" y="402"/>
                </a:lnTo>
                <a:lnTo>
                  <a:pt x="23" y="380"/>
                </a:lnTo>
                <a:lnTo>
                  <a:pt x="30" y="390"/>
                </a:lnTo>
                <a:lnTo>
                  <a:pt x="9" y="411"/>
                </a:lnTo>
                <a:close/>
                <a:moveTo>
                  <a:pt x="45" y="378"/>
                </a:moveTo>
                <a:lnTo>
                  <a:pt x="38" y="369"/>
                </a:lnTo>
                <a:lnTo>
                  <a:pt x="61" y="350"/>
                </a:lnTo>
                <a:lnTo>
                  <a:pt x="68" y="359"/>
                </a:lnTo>
                <a:lnTo>
                  <a:pt x="45" y="378"/>
                </a:lnTo>
                <a:close/>
                <a:moveTo>
                  <a:pt x="82" y="347"/>
                </a:moveTo>
                <a:lnTo>
                  <a:pt x="75" y="338"/>
                </a:lnTo>
                <a:lnTo>
                  <a:pt x="99" y="317"/>
                </a:lnTo>
                <a:lnTo>
                  <a:pt x="106" y="326"/>
                </a:lnTo>
                <a:lnTo>
                  <a:pt x="82" y="347"/>
                </a:lnTo>
                <a:close/>
                <a:moveTo>
                  <a:pt x="120" y="314"/>
                </a:moveTo>
                <a:lnTo>
                  <a:pt x="113" y="305"/>
                </a:lnTo>
                <a:lnTo>
                  <a:pt x="134" y="286"/>
                </a:lnTo>
                <a:lnTo>
                  <a:pt x="144" y="295"/>
                </a:lnTo>
                <a:lnTo>
                  <a:pt x="120" y="314"/>
                </a:lnTo>
                <a:close/>
                <a:moveTo>
                  <a:pt x="158" y="284"/>
                </a:moveTo>
                <a:lnTo>
                  <a:pt x="149" y="274"/>
                </a:lnTo>
                <a:lnTo>
                  <a:pt x="172" y="255"/>
                </a:lnTo>
                <a:lnTo>
                  <a:pt x="182" y="262"/>
                </a:lnTo>
                <a:lnTo>
                  <a:pt x="158" y="284"/>
                </a:lnTo>
                <a:close/>
                <a:moveTo>
                  <a:pt x="196" y="251"/>
                </a:moveTo>
                <a:lnTo>
                  <a:pt x="186" y="241"/>
                </a:lnTo>
                <a:lnTo>
                  <a:pt x="210" y="222"/>
                </a:lnTo>
                <a:lnTo>
                  <a:pt x="217" y="232"/>
                </a:lnTo>
                <a:lnTo>
                  <a:pt x="196" y="251"/>
                </a:lnTo>
                <a:close/>
                <a:moveTo>
                  <a:pt x="231" y="220"/>
                </a:moveTo>
                <a:lnTo>
                  <a:pt x="224" y="210"/>
                </a:lnTo>
                <a:lnTo>
                  <a:pt x="248" y="191"/>
                </a:lnTo>
                <a:lnTo>
                  <a:pt x="255" y="201"/>
                </a:lnTo>
                <a:lnTo>
                  <a:pt x="231" y="220"/>
                </a:lnTo>
                <a:close/>
                <a:moveTo>
                  <a:pt x="269" y="187"/>
                </a:moveTo>
                <a:lnTo>
                  <a:pt x="262" y="180"/>
                </a:lnTo>
                <a:lnTo>
                  <a:pt x="286" y="158"/>
                </a:lnTo>
                <a:lnTo>
                  <a:pt x="293" y="168"/>
                </a:lnTo>
                <a:lnTo>
                  <a:pt x="269" y="187"/>
                </a:lnTo>
                <a:close/>
                <a:moveTo>
                  <a:pt x="307" y="156"/>
                </a:moveTo>
                <a:lnTo>
                  <a:pt x="300" y="147"/>
                </a:lnTo>
                <a:lnTo>
                  <a:pt x="321" y="128"/>
                </a:lnTo>
                <a:lnTo>
                  <a:pt x="330" y="137"/>
                </a:lnTo>
                <a:lnTo>
                  <a:pt x="307" y="156"/>
                </a:lnTo>
                <a:close/>
                <a:moveTo>
                  <a:pt x="345" y="125"/>
                </a:moveTo>
                <a:lnTo>
                  <a:pt x="335" y="116"/>
                </a:lnTo>
                <a:lnTo>
                  <a:pt x="359" y="95"/>
                </a:lnTo>
                <a:lnTo>
                  <a:pt x="368" y="104"/>
                </a:lnTo>
                <a:lnTo>
                  <a:pt x="345" y="125"/>
                </a:lnTo>
                <a:close/>
                <a:moveTo>
                  <a:pt x="380" y="92"/>
                </a:moveTo>
                <a:lnTo>
                  <a:pt x="373" y="83"/>
                </a:lnTo>
                <a:lnTo>
                  <a:pt x="397" y="64"/>
                </a:lnTo>
                <a:lnTo>
                  <a:pt x="404" y="73"/>
                </a:lnTo>
                <a:lnTo>
                  <a:pt x="380" y="92"/>
                </a:lnTo>
                <a:close/>
                <a:moveTo>
                  <a:pt x="418" y="62"/>
                </a:moveTo>
                <a:lnTo>
                  <a:pt x="411" y="52"/>
                </a:lnTo>
                <a:lnTo>
                  <a:pt x="434" y="31"/>
                </a:lnTo>
                <a:lnTo>
                  <a:pt x="441" y="40"/>
                </a:lnTo>
                <a:lnTo>
                  <a:pt x="418" y="62"/>
                </a:lnTo>
                <a:close/>
                <a:moveTo>
                  <a:pt x="456" y="29"/>
                </a:moveTo>
                <a:lnTo>
                  <a:pt x="448" y="19"/>
                </a:lnTo>
                <a:lnTo>
                  <a:pt x="472" y="0"/>
                </a:lnTo>
                <a:lnTo>
                  <a:pt x="479" y="10"/>
                </a:lnTo>
                <a:lnTo>
                  <a:pt x="456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2" name="Freeform 71"/>
          <p:cNvSpPr>
            <a:spLocks noEditPoints="1"/>
          </p:cNvSpPr>
          <p:nvPr userDrawn="1"/>
        </p:nvSpPr>
        <p:spPr bwMode="auto">
          <a:xfrm>
            <a:off x="10292699" y="2940198"/>
            <a:ext cx="445005" cy="176217"/>
          </a:xfrm>
          <a:custGeom>
            <a:avLst/>
            <a:gdLst>
              <a:gd name="T0" fmla="*/ 396 w 399"/>
              <a:gd name="T1" fmla="*/ 158 h 158"/>
              <a:gd name="T2" fmla="*/ 366 w 399"/>
              <a:gd name="T3" fmla="*/ 149 h 158"/>
              <a:gd name="T4" fmla="*/ 370 w 399"/>
              <a:gd name="T5" fmla="*/ 137 h 158"/>
              <a:gd name="T6" fmla="*/ 399 w 399"/>
              <a:gd name="T7" fmla="*/ 147 h 158"/>
              <a:gd name="T8" fmla="*/ 396 w 399"/>
              <a:gd name="T9" fmla="*/ 158 h 158"/>
              <a:gd name="T10" fmla="*/ 349 w 399"/>
              <a:gd name="T11" fmla="*/ 142 h 158"/>
              <a:gd name="T12" fmla="*/ 321 w 399"/>
              <a:gd name="T13" fmla="*/ 133 h 158"/>
              <a:gd name="T14" fmla="*/ 326 w 399"/>
              <a:gd name="T15" fmla="*/ 121 h 158"/>
              <a:gd name="T16" fmla="*/ 354 w 399"/>
              <a:gd name="T17" fmla="*/ 130 h 158"/>
              <a:gd name="T18" fmla="*/ 349 w 399"/>
              <a:gd name="T19" fmla="*/ 142 h 158"/>
              <a:gd name="T20" fmla="*/ 304 w 399"/>
              <a:gd name="T21" fmla="*/ 125 h 158"/>
              <a:gd name="T22" fmla="*/ 274 w 399"/>
              <a:gd name="T23" fmla="*/ 114 h 158"/>
              <a:gd name="T24" fmla="*/ 278 w 399"/>
              <a:gd name="T25" fmla="*/ 102 h 158"/>
              <a:gd name="T26" fmla="*/ 307 w 399"/>
              <a:gd name="T27" fmla="*/ 114 h 158"/>
              <a:gd name="T28" fmla="*/ 304 w 399"/>
              <a:gd name="T29" fmla="*/ 125 h 158"/>
              <a:gd name="T30" fmla="*/ 257 w 399"/>
              <a:gd name="T31" fmla="*/ 109 h 158"/>
              <a:gd name="T32" fmla="*/ 229 w 399"/>
              <a:gd name="T33" fmla="*/ 97 h 158"/>
              <a:gd name="T34" fmla="*/ 233 w 399"/>
              <a:gd name="T35" fmla="*/ 85 h 158"/>
              <a:gd name="T36" fmla="*/ 262 w 399"/>
              <a:gd name="T37" fmla="*/ 97 h 158"/>
              <a:gd name="T38" fmla="*/ 257 w 399"/>
              <a:gd name="T39" fmla="*/ 109 h 158"/>
              <a:gd name="T40" fmla="*/ 212 w 399"/>
              <a:gd name="T41" fmla="*/ 90 h 158"/>
              <a:gd name="T42" fmla="*/ 184 w 399"/>
              <a:gd name="T43" fmla="*/ 81 h 158"/>
              <a:gd name="T44" fmla="*/ 186 w 399"/>
              <a:gd name="T45" fmla="*/ 69 h 158"/>
              <a:gd name="T46" fmla="*/ 215 w 399"/>
              <a:gd name="T47" fmla="*/ 81 h 158"/>
              <a:gd name="T48" fmla="*/ 212 w 399"/>
              <a:gd name="T49" fmla="*/ 90 h 158"/>
              <a:gd name="T50" fmla="*/ 165 w 399"/>
              <a:gd name="T51" fmla="*/ 73 h 158"/>
              <a:gd name="T52" fmla="*/ 137 w 399"/>
              <a:gd name="T53" fmla="*/ 64 h 158"/>
              <a:gd name="T54" fmla="*/ 141 w 399"/>
              <a:gd name="T55" fmla="*/ 52 h 158"/>
              <a:gd name="T56" fmla="*/ 170 w 399"/>
              <a:gd name="T57" fmla="*/ 62 h 158"/>
              <a:gd name="T58" fmla="*/ 165 w 399"/>
              <a:gd name="T59" fmla="*/ 73 h 158"/>
              <a:gd name="T60" fmla="*/ 120 w 399"/>
              <a:gd name="T61" fmla="*/ 57 h 158"/>
              <a:gd name="T62" fmla="*/ 92 w 399"/>
              <a:gd name="T63" fmla="*/ 47 h 158"/>
              <a:gd name="T64" fmla="*/ 94 w 399"/>
              <a:gd name="T65" fmla="*/ 36 h 158"/>
              <a:gd name="T66" fmla="*/ 125 w 399"/>
              <a:gd name="T67" fmla="*/ 45 h 158"/>
              <a:gd name="T68" fmla="*/ 120 w 399"/>
              <a:gd name="T69" fmla="*/ 57 h 158"/>
              <a:gd name="T70" fmla="*/ 73 w 399"/>
              <a:gd name="T71" fmla="*/ 40 h 158"/>
              <a:gd name="T72" fmla="*/ 44 w 399"/>
              <a:gd name="T73" fmla="*/ 31 h 158"/>
              <a:gd name="T74" fmla="*/ 49 w 399"/>
              <a:gd name="T75" fmla="*/ 19 h 158"/>
              <a:gd name="T76" fmla="*/ 78 w 399"/>
              <a:gd name="T77" fmla="*/ 29 h 158"/>
              <a:gd name="T78" fmla="*/ 73 w 399"/>
              <a:gd name="T79" fmla="*/ 40 h 158"/>
              <a:gd name="T80" fmla="*/ 28 w 399"/>
              <a:gd name="T81" fmla="*/ 24 h 158"/>
              <a:gd name="T82" fmla="*/ 0 w 399"/>
              <a:gd name="T83" fmla="*/ 12 h 158"/>
              <a:gd name="T84" fmla="*/ 2 w 399"/>
              <a:gd name="T85" fmla="*/ 0 h 158"/>
              <a:gd name="T86" fmla="*/ 33 w 399"/>
              <a:gd name="T87" fmla="*/ 12 h 158"/>
              <a:gd name="T88" fmla="*/ 28 w 399"/>
              <a:gd name="T89" fmla="*/ 24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99" h="158">
                <a:moveTo>
                  <a:pt x="396" y="158"/>
                </a:moveTo>
                <a:lnTo>
                  <a:pt x="366" y="149"/>
                </a:lnTo>
                <a:lnTo>
                  <a:pt x="370" y="137"/>
                </a:lnTo>
                <a:lnTo>
                  <a:pt x="399" y="147"/>
                </a:lnTo>
                <a:lnTo>
                  <a:pt x="396" y="158"/>
                </a:lnTo>
                <a:close/>
                <a:moveTo>
                  <a:pt x="349" y="142"/>
                </a:moveTo>
                <a:lnTo>
                  <a:pt x="321" y="133"/>
                </a:lnTo>
                <a:lnTo>
                  <a:pt x="326" y="121"/>
                </a:lnTo>
                <a:lnTo>
                  <a:pt x="354" y="130"/>
                </a:lnTo>
                <a:lnTo>
                  <a:pt x="349" y="142"/>
                </a:lnTo>
                <a:close/>
                <a:moveTo>
                  <a:pt x="304" y="125"/>
                </a:moveTo>
                <a:lnTo>
                  <a:pt x="274" y="114"/>
                </a:lnTo>
                <a:lnTo>
                  <a:pt x="278" y="102"/>
                </a:lnTo>
                <a:lnTo>
                  <a:pt x="307" y="114"/>
                </a:lnTo>
                <a:lnTo>
                  <a:pt x="304" y="125"/>
                </a:lnTo>
                <a:close/>
                <a:moveTo>
                  <a:pt x="257" y="109"/>
                </a:moveTo>
                <a:lnTo>
                  <a:pt x="229" y="97"/>
                </a:lnTo>
                <a:lnTo>
                  <a:pt x="233" y="85"/>
                </a:lnTo>
                <a:lnTo>
                  <a:pt x="262" y="97"/>
                </a:lnTo>
                <a:lnTo>
                  <a:pt x="257" y="109"/>
                </a:lnTo>
                <a:close/>
                <a:moveTo>
                  <a:pt x="212" y="90"/>
                </a:moveTo>
                <a:lnTo>
                  <a:pt x="184" y="81"/>
                </a:lnTo>
                <a:lnTo>
                  <a:pt x="186" y="69"/>
                </a:lnTo>
                <a:lnTo>
                  <a:pt x="215" y="81"/>
                </a:lnTo>
                <a:lnTo>
                  <a:pt x="212" y="90"/>
                </a:lnTo>
                <a:close/>
                <a:moveTo>
                  <a:pt x="165" y="73"/>
                </a:moveTo>
                <a:lnTo>
                  <a:pt x="137" y="64"/>
                </a:lnTo>
                <a:lnTo>
                  <a:pt x="141" y="52"/>
                </a:lnTo>
                <a:lnTo>
                  <a:pt x="170" y="62"/>
                </a:lnTo>
                <a:lnTo>
                  <a:pt x="165" y="73"/>
                </a:lnTo>
                <a:close/>
                <a:moveTo>
                  <a:pt x="120" y="57"/>
                </a:moveTo>
                <a:lnTo>
                  <a:pt x="92" y="47"/>
                </a:lnTo>
                <a:lnTo>
                  <a:pt x="94" y="36"/>
                </a:lnTo>
                <a:lnTo>
                  <a:pt x="125" y="45"/>
                </a:lnTo>
                <a:lnTo>
                  <a:pt x="120" y="57"/>
                </a:lnTo>
                <a:close/>
                <a:moveTo>
                  <a:pt x="73" y="40"/>
                </a:moveTo>
                <a:lnTo>
                  <a:pt x="44" y="31"/>
                </a:lnTo>
                <a:lnTo>
                  <a:pt x="49" y="19"/>
                </a:lnTo>
                <a:lnTo>
                  <a:pt x="78" y="29"/>
                </a:lnTo>
                <a:lnTo>
                  <a:pt x="73" y="40"/>
                </a:lnTo>
                <a:close/>
                <a:moveTo>
                  <a:pt x="28" y="24"/>
                </a:moveTo>
                <a:lnTo>
                  <a:pt x="0" y="12"/>
                </a:lnTo>
                <a:lnTo>
                  <a:pt x="2" y="0"/>
                </a:lnTo>
                <a:lnTo>
                  <a:pt x="33" y="12"/>
                </a:lnTo>
                <a:lnTo>
                  <a:pt x="28" y="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3" name="Freeform 72"/>
          <p:cNvSpPr>
            <a:spLocks noEditPoints="1"/>
          </p:cNvSpPr>
          <p:nvPr userDrawn="1"/>
        </p:nvSpPr>
        <p:spPr bwMode="auto">
          <a:xfrm>
            <a:off x="10536951" y="2785171"/>
            <a:ext cx="226406" cy="294439"/>
          </a:xfrm>
          <a:custGeom>
            <a:avLst/>
            <a:gdLst>
              <a:gd name="T0" fmla="*/ 194 w 203"/>
              <a:gd name="T1" fmla="*/ 264 h 264"/>
              <a:gd name="T2" fmla="*/ 177 w 203"/>
              <a:gd name="T3" fmla="*/ 241 h 264"/>
              <a:gd name="T4" fmla="*/ 187 w 203"/>
              <a:gd name="T5" fmla="*/ 234 h 264"/>
              <a:gd name="T6" fmla="*/ 203 w 203"/>
              <a:gd name="T7" fmla="*/ 257 h 264"/>
              <a:gd name="T8" fmla="*/ 194 w 203"/>
              <a:gd name="T9" fmla="*/ 264 h 264"/>
              <a:gd name="T10" fmla="*/ 166 w 203"/>
              <a:gd name="T11" fmla="*/ 227 h 264"/>
              <a:gd name="T12" fmla="*/ 147 w 203"/>
              <a:gd name="T13" fmla="*/ 203 h 264"/>
              <a:gd name="T14" fmla="*/ 156 w 203"/>
              <a:gd name="T15" fmla="*/ 196 h 264"/>
              <a:gd name="T16" fmla="*/ 175 w 203"/>
              <a:gd name="T17" fmla="*/ 220 h 264"/>
              <a:gd name="T18" fmla="*/ 166 w 203"/>
              <a:gd name="T19" fmla="*/ 227 h 264"/>
              <a:gd name="T20" fmla="*/ 137 w 203"/>
              <a:gd name="T21" fmla="*/ 186 h 264"/>
              <a:gd name="T22" fmla="*/ 118 w 203"/>
              <a:gd name="T23" fmla="*/ 163 h 264"/>
              <a:gd name="T24" fmla="*/ 128 w 203"/>
              <a:gd name="T25" fmla="*/ 156 h 264"/>
              <a:gd name="T26" fmla="*/ 147 w 203"/>
              <a:gd name="T27" fmla="*/ 179 h 264"/>
              <a:gd name="T28" fmla="*/ 137 w 203"/>
              <a:gd name="T29" fmla="*/ 186 h 264"/>
              <a:gd name="T30" fmla="*/ 107 w 203"/>
              <a:gd name="T31" fmla="*/ 149 h 264"/>
              <a:gd name="T32" fmla="*/ 88 w 203"/>
              <a:gd name="T33" fmla="*/ 123 h 264"/>
              <a:gd name="T34" fmla="*/ 97 w 203"/>
              <a:gd name="T35" fmla="*/ 116 h 264"/>
              <a:gd name="T36" fmla="*/ 116 w 203"/>
              <a:gd name="T37" fmla="*/ 142 h 264"/>
              <a:gd name="T38" fmla="*/ 107 w 203"/>
              <a:gd name="T39" fmla="*/ 149 h 264"/>
              <a:gd name="T40" fmla="*/ 78 w 203"/>
              <a:gd name="T41" fmla="*/ 109 h 264"/>
              <a:gd name="T42" fmla="*/ 59 w 203"/>
              <a:gd name="T43" fmla="*/ 85 h 264"/>
              <a:gd name="T44" fmla="*/ 69 w 203"/>
              <a:gd name="T45" fmla="*/ 78 h 264"/>
              <a:gd name="T46" fmla="*/ 88 w 203"/>
              <a:gd name="T47" fmla="*/ 101 h 264"/>
              <a:gd name="T48" fmla="*/ 78 w 203"/>
              <a:gd name="T49" fmla="*/ 109 h 264"/>
              <a:gd name="T50" fmla="*/ 47 w 203"/>
              <a:gd name="T51" fmla="*/ 71 h 264"/>
              <a:gd name="T52" fmla="*/ 29 w 203"/>
              <a:gd name="T53" fmla="*/ 45 h 264"/>
              <a:gd name="T54" fmla="*/ 40 w 203"/>
              <a:gd name="T55" fmla="*/ 38 h 264"/>
              <a:gd name="T56" fmla="*/ 57 w 203"/>
              <a:gd name="T57" fmla="*/ 61 h 264"/>
              <a:gd name="T58" fmla="*/ 47 w 203"/>
              <a:gd name="T59" fmla="*/ 71 h 264"/>
              <a:gd name="T60" fmla="*/ 19 w 203"/>
              <a:gd name="T61" fmla="*/ 31 h 264"/>
              <a:gd name="T62" fmla="*/ 0 w 203"/>
              <a:gd name="T63" fmla="*/ 7 h 264"/>
              <a:gd name="T64" fmla="*/ 10 w 203"/>
              <a:gd name="T65" fmla="*/ 0 h 264"/>
              <a:gd name="T66" fmla="*/ 29 w 203"/>
              <a:gd name="T67" fmla="*/ 24 h 264"/>
              <a:gd name="T68" fmla="*/ 19 w 203"/>
              <a:gd name="T69" fmla="*/ 31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3" h="264">
                <a:moveTo>
                  <a:pt x="194" y="264"/>
                </a:moveTo>
                <a:lnTo>
                  <a:pt x="177" y="241"/>
                </a:lnTo>
                <a:lnTo>
                  <a:pt x="187" y="234"/>
                </a:lnTo>
                <a:lnTo>
                  <a:pt x="203" y="257"/>
                </a:lnTo>
                <a:lnTo>
                  <a:pt x="194" y="264"/>
                </a:lnTo>
                <a:close/>
                <a:moveTo>
                  <a:pt x="166" y="227"/>
                </a:moveTo>
                <a:lnTo>
                  <a:pt x="147" y="203"/>
                </a:lnTo>
                <a:lnTo>
                  <a:pt x="156" y="196"/>
                </a:lnTo>
                <a:lnTo>
                  <a:pt x="175" y="220"/>
                </a:lnTo>
                <a:lnTo>
                  <a:pt x="166" y="227"/>
                </a:lnTo>
                <a:close/>
                <a:moveTo>
                  <a:pt x="137" y="186"/>
                </a:moveTo>
                <a:lnTo>
                  <a:pt x="118" y="163"/>
                </a:lnTo>
                <a:lnTo>
                  <a:pt x="128" y="156"/>
                </a:lnTo>
                <a:lnTo>
                  <a:pt x="147" y="179"/>
                </a:lnTo>
                <a:lnTo>
                  <a:pt x="137" y="186"/>
                </a:lnTo>
                <a:close/>
                <a:moveTo>
                  <a:pt x="107" y="149"/>
                </a:moveTo>
                <a:lnTo>
                  <a:pt x="88" y="123"/>
                </a:lnTo>
                <a:lnTo>
                  <a:pt x="97" y="116"/>
                </a:lnTo>
                <a:lnTo>
                  <a:pt x="116" y="142"/>
                </a:lnTo>
                <a:lnTo>
                  <a:pt x="107" y="149"/>
                </a:lnTo>
                <a:close/>
                <a:moveTo>
                  <a:pt x="78" y="109"/>
                </a:moveTo>
                <a:lnTo>
                  <a:pt x="59" y="85"/>
                </a:lnTo>
                <a:lnTo>
                  <a:pt x="69" y="78"/>
                </a:lnTo>
                <a:lnTo>
                  <a:pt x="88" y="101"/>
                </a:lnTo>
                <a:lnTo>
                  <a:pt x="78" y="109"/>
                </a:lnTo>
                <a:close/>
                <a:moveTo>
                  <a:pt x="47" y="71"/>
                </a:moveTo>
                <a:lnTo>
                  <a:pt x="29" y="45"/>
                </a:lnTo>
                <a:lnTo>
                  <a:pt x="40" y="38"/>
                </a:lnTo>
                <a:lnTo>
                  <a:pt x="57" y="61"/>
                </a:lnTo>
                <a:lnTo>
                  <a:pt x="47" y="71"/>
                </a:lnTo>
                <a:close/>
                <a:moveTo>
                  <a:pt x="19" y="31"/>
                </a:moveTo>
                <a:lnTo>
                  <a:pt x="0" y="7"/>
                </a:lnTo>
                <a:lnTo>
                  <a:pt x="10" y="0"/>
                </a:lnTo>
                <a:lnTo>
                  <a:pt x="29" y="24"/>
                </a:lnTo>
                <a:lnTo>
                  <a:pt x="19" y="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4" name="Freeform 73"/>
          <p:cNvSpPr>
            <a:spLocks noEditPoints="1"/>
          </p:cNvSpPr>
          <p:nvPr userDrawn="1"/>
        </p:nvSpPr>
        <p:spPr bwMode="auto">
          <a:xfrm>
            <a:off x="10318352" y="3140952"/>
            <a:ext cx="413777" cy="73610"/>
          </a:xfrm>
          <a:custGeom>
            <a:avLst/>
            <a:gdLst>
              <a:gd name="T0" fmla="*/ 3 w 371"/>
              <a:gd name="T1" fmla="*/ 66 h 66"/>
              <a:gd name="T2" fmla="*/ 0 w 371"/>
              <a:gd name="T3" fmla="*/ 54 h 66"/>
              <a:gd name="T4" fmla="*/ 31 w 371"/>
              <a:gd name="T5" fmla="*/ 49 h 66"/>
              <a:gd name="T6" fmla="*/ 33 w 371"/>
              <a:gd name="T7" fmla="*/ 61 h 66"/>
              <a:gd name="T8" fmla="*/ 3 w 371"/>
              <a:gd name="T9" fmla="*/ 66 h 66"/>
              <a:gd name="T10" fmla="*/ 50 w 371"/>
              <a:gd name="T11" fmla="*/ 59 h 66"/>
              <a:gd name="T12" fmla="*/ 47 w 371"/>
              <a:gd name="T13" fmla="*/ 47 h 66"/>
              <a:gd name="T14" fmla="*/ 78 w 371"/>
              <a:gd name="T15" fmla="*/ 42 h 66"/>
              <a:gd name="T16" fmla="*/ 81 w 371"/>
              <a:gd name="T17" fmla="*/ 54 h 66"/>
              <a:gd name="T18" fmla="*/ 50 w 371"/>
              <a:gd name="T19" fmla="*/ 59 h 66"/>
              <a:gd name="T20" fmla="*/ 99 w 371"/>
              <a:gd name="T21" fmla="*/ 52 h 66"/>
              <a:gd name="T22" fmla="*/ 97 w 371"/>
              <a:gd name="T23" fmla="*/ 40 h 66"/>
              <a:gd name="T24" fmla="*/ 128 w 371"/>
              <a:gd name="T25" fmla="*/ 35 h 66"/>
              <a:gd name="T26" fmla="*/ 130 w 371"/>
              <a:gd name="T27" fmla="*/ 47 h 66"/>
              <a:gd name="T28" fmla="*/ 99 w 371"/>
              <a:gd name="T29" fmla="*/ 52 h 66"/>
              <a:gd name="T30" fmla="*/ 147 w 371"/>
              <a:gd name="T31" fmla="*/ 45 h 66"/>
              <a:gd name="T32" fmla="*/ 147 w 371"/>
              <a:gd name="T33" fmla="*/ 33 h 66"/>
              <a:gd name="T34" fmla="*/ 175 w 371"/>
              <a:gd name="T35" fmla="*/ 28 h 66"/>
              <a:gd name="T36" fmla="*/ 177 w 371"/>
              <a:gd name="T37" fmla="*/ 40 h 66"/>
              <a:gd name="T38" fmla="*/ 147 w 371"/>
              <a:gd name="T39" fmla="*/ 45 h 66"/>
              <a:gd name="T40" fmla="*/ 196 w 371"/>
              <a:gd name="T41" fmla="*/ 38 h 66"/>
              <a:gd name="T42" fmla="*/ 194 w 371"/>
              <a:gd name="T43" fmla="*/ 26 h 66"/>
              <a:gd name="T44" fmla="*/ 225 w 371"/>
              <a:gd name="T45" fmla="*/ 21 h 66"/>
              <a:gd name="T46" fmla="*/ 227 w 371"/>
              <a:gd name="T47" fmla="*/ 33 h 66"/>
              <a:gd name="T48" fmla="*/ 196 w 371"/>
              <a:gd name="T49" fmla="*/ 38 h 66"/>
              <a:gd name="T50" fmla="*/ 243 w 371"/>
              <a:gd name="T51" fmla="*/ 30 h 66"/>
              <a:gd name="T52" fmla="*/ 243 w 371"/>
              <a:gd name="T53" fmla="*/ 19 h 66"/>
              <a:gd name="T54" fmla="*/ 272 w 371"/>
              <a:gd name="T55" fmla="*/ 14 h 66"/>
              <a:gd name="T56" fmla="*/ 274 w 371"/>
              <a:gd name="T57" fmla="*/ 26 h 66"/>
              <a:gd name="T58" fmla="*/ 243 w 371"/>
              <a:gd name="T59" fmla="*/ 30 h 66"/>
              <a:gd name="T60" fmla="*/ 293 w 371"/>
              <a:gd name="T61" fmla="*/ 23 h 66"/>
              <a:gd name="T62" fmla="*/ 291 w 371"/>
              <a:gd name="T63" fmla="*/ 12 h 66"/>
              <a:gd name="T64" fmla="*/ 321 w 371"/>
              <a:gd name="T65" fmla="*/ 7 h 66"/>
              <a:gd name="T66" fmla="*/ 324 w 371"/>
              <a:gd name="T67" fmla="*/ 19 h 66"/>
              <a:gd name="T68" fmla="*/ 293 w 371"/>
              <a:gd name="T69" fmla="*/ 23 h 66"/>
              <a:gd name="T70" fmla="*/ 340 w 371"/>
              <a:gd name="T71" fmla="*/ 16 h 66"/>
              <a:gd name="T72" fmla="*/ 340 w 371"/>
              <a:gd name="T73" fmla="*/ 2 h 66"/>
              <a:gd name="T74" fmla="*/ 369 w 371"/>
              <a:gd name="T75" fmla="*/ 0 h 66"/>
              <a:gd name="T76" fmla="*/ 371 w 371"/>
              <a:gd name="T77" fmla="*/ 12 h 66"/>
              <a:gd name="T78" fmla="*/ 340 w 371"/>
              <a:gd name="T79" fmla="*/ 1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71" h="66">
                <a:moveTo>
                  <a:pt x="3" y="66"/>
                </a:moveTo>
                <a:lnTo>
                  <a:pt x="0" y="54"/>
                </a:lnTo>
                <a:lnTo>
                  <a:pt x="31" y="49"/>
                </a:lnTo>
                <a:lnTo>
                  <a:pt x="33" y="61"/>
                </a:lnTo>
                <a:lnTo>
                  <a:pt x="3" y="66"/>
                </a:lnTo>
                <a:close/>
                <a:moveTo>
                  <a:pt x="50" y="59"/>
                </a:moveTo>
                <a:lnTo>
                  <a:pt x="47" y="47"/>
                </a:lnTo>
                <a:lnTo>
                  <a:pt x="78" y="42"/>
                </a:lnTo>
                <a:lnTo>
                  <a:pt x="81" y="54"/>
                </a:lnTo>
                <a:lnTo>
                  <a:pt x="50" y="59"/>
                </a:lnTo>
                <a:close/>
                <a:moveTo>
                  <a:pt x="99" y="52"/>
                </a:moveTo>
                <a:lnTo>
                  <a:pt x="97" y="40"/>
                </a:lnTo>
                <a:lnTo>
                  <a:pt x="128" y="35"/>
                </a:lnTo>
                <a:lnTo>
                  <a:pt x="130" y="47"/>
                </a:lnTo>
                <a:lnTo>
                  <a:pt x="99" y="52"/>
                </a:lnTo>
                <a:close/>
                <a:moveTo>
                  <a:pt x="147" y="45"/>
                </a:moveTo>
                <a:lnTo>
                  <a:pt x="147" y="33"/>
                </a:lnTo>
                <a:lnTo>
                  <a:pt x="175" y="28"/>
                </a:lnTo>
                <a:lnTo>
                  <a:pt x="177" y="40"/>
                </a:lnTo>
                <a:lnTo>
                  <a:pt x="147" y="45"/>
                </a:lnTo>
                <a:close/>
                <a:moveTo>
                  <a:pt x="196" y="38"/>
                </a:moveTo>
                <a:lnTo>
                  <a:pt x="194" y="26"/>
                </a:lnTo>
                <a:lnTo>
                  <a:pt x="225" y="21"/>
                </a:lnTo>
                <a:lnTo>
                  <a:pt x="227" y="33"/>
                </a:lnTo>
                <a:lnTo>
                  <a:pt x="196" y="38"/>
                </a:lnTo>
                <a:close/>
                <a:moveTo>
                  <a:pt x="243" y="30"/>
                </a:moveTo>
                <a:lnTo>
                  <a:pt x="243" y="19"/>
                </a:lnTo>
                <a:lnTo>
                  <a:pt x="272" y="14"/>
                </a:lnTo>
                <a:lnTo>
                  <a:pt x="274" y="26"/>
                </a:lnTo>
                <a:lnTo>
                  <a:pt x="243" y="30"/>
                </a:lnTo>
                <a:close/>
                <a:moveTo>
                  <a:pt x="293" y="23"/>
                </a:moveTo>
                <a:lnTo>
                  <a:pt x="291" y="12"/>
                </a:lnTo>
                <a:lnTo>
                  <a:pt x="321" y="7"/>
                </a:lnTo>
                <a:lnTo>
                  <a:pt x="324" y="19"/>
                </a:lnTo>
                <a:lnTo>
                  <a:pt x="293" y="23"/>
                </a:lnTo>
                <a:close/>
                <a:moveTo>
                  <a:pt x="340" y="16"/>
                </a:moveTo>
                <a:lnTo>
                  <a:pt x="340" y="2"/>
                </a:lnTo>
                <a:lnTo>
                  <a:pt x="369" y="0"/>
                </a:lnTo>
                <a:lnTo>
                  <a:pt x="371" y="12"/>
                </a:lnTo>
                <a:lnTo>
                  <a:pt x="340" y="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5" name="Freeform 74"/>
          <p:cNvSpPr>
            <a:spLocks noEditPoints="1"/>
          </p:cNvSpPr>
          <p:nvPr userDrawn="1"/>
        </p:nvSpPr>
        <p:spPr bwMode="auto">
          <a:xfrm>
            <a:off x="10821352" y="2390355"/>
            <a:ext cx="253173" cy="676987"/>
          </a:xfrm>
          <a:custGeom>
            <a:avLst/>
            <a:gdLst>
              <a:gd name="T0" fmla="*/ 0 w 227"/>
              <a:gd name="T1" fmla="*/ 602 h 607"/>
              <a:gd name="T2" fmla="*/ 22 w 227"/>
              <a:gd name="T3" fmla="*/ 578 h 607"/>
              <a:gd name="T4" fmla="*/ 29 w 227"/>
              <a:gd name="T5" fmla="*/ 562 h 607"/>
              <a:gd name="T6" fmla="*/ 26 w 227"/>
              <a:gd name="T7" fmla="*/ 529 h 607"/>
              <a:gd name="T8" fmla="*/ 29 w 227"/>
              <a:gd name="T9" fmla="*/ 562 h 607"/>
              <a:gd name="T10" fmla="*/ 33 w 227"/>
              <a:gd name="T11" fmla="*/ 510 h 607"/>
              <a:gd name="T12" fmla="*/ 55 w 227"/>
              <a:gd name="T13" fmla="*/ 486 h 607"/>
              <a:gd name="T14" fmla="*/ 62 w 227"/>
              <a:gd name="T15" fmla="*/ 467 h 607"/>
              <a:gd name="T16" fmla="*/ 59 w 227"/>
              <a:gd name="T17" fmla="*/ 434 h 607"/>
              <a:gd name="T18" fmla="*/ 62 w 227"/>
              <a:gd name="T19" fmla="*/ 467 h 607"/>
              <a:gd name="T20" fmla="*/ 66 w 227"/>
              <a:gd name="T21" fmla="*/ 418 h 607"/>
              <a:gd name="T22" fmla="*/ 88 w 227"/>
              <a:gd name="T23" fmla="*/ 394 h 607"/>
              <a:gd name="T24" fmla="*/ 95 w 227"/>
              <a:gd name="T25" fmla="*/ 375 h 607"/>
              <a:gd name="T26" fmla="*/ 92 w 227"/>
              <a:gd name="T27" fmla="*/ 342 h 607"/>
              <a:gd name="T28" fmla="*/ 95 w 227"/>
              <a:gd name="T29" fmla="*/ 375 h 607"/>
              <a:gd name="T30" fmla="*/ 100 w 227"/>
              <a:gd name="T31" fmla="*/ 326 h 607"/>
              <a:gd name="T32" fmla="*/ 121 w 227"/>
              <a:gd name="T33" fmla="*/ 302 h 607"/>
              <a:gd name="T34" fmla="*/ 128 w 227"/>
              <a:gd name="T35" fmla="*/ 283 h 607"/>
              <a:gd name="T36" fmla="*/ 125 w 227"/>
              <a:gd name="T37" fmla="*/ 250 h 607"/>
              <a:gd name="T38" fmla="*/ 128 w 227"/>
              <a:gd name="T39" fmla="*/ 283 h 607"/>
              <a:gd name="T40" fmla="*/ 133 w 227"/>
              <a:gd name="T41" fmla="*/ 233 h 607"/>
              <a:gd name="T42" fmla="*/ 154 w 227"/>
              <a:gd name="T43" fmla="*/ 210 h 607"/>
              <a:gd name="T44" fmla="*/ 161 w 227"/>
              <a:gd name="T45" fmla="*/ 191 h 607"/>
              <a:gd name="T46" fmla="*/ 159 w 227"/>
              <a:gd name="T47" fmla="*/ 158 h 607"/>
              <a:gd name="T48" fmla="*/ 161 w 227"/>
              <a:gd name="T49" fmla="*/ 191 h 607"/>
              <a:gd name="T50" fmla="*/ 166 w 227"/>
              <a:gd name="T51" fmla="*/ 141 h 607"/>
              <a:gd name="T52" fmla="*/ 187 w 227"/>
              <a:gd name="T53" fmla="*/ 118 h 607"/>
              <a:gd name="T54" fmla="*/ 194 w 227"/>
              <a:gd name="T55" fmla="*/ 99 h 607"/>
              <a:gd name="T56" fmla="*/ 192 w 227"/>
              <a:gd name="T57" fmla="*/ 66 h 607"/>
              <a:gd name="T58" fmla="*/ 194 w 227"/>
              <a:gd name="T59" fmla="*/ 99 h 607"/>
              <a:gd name="T60" fmla="*/ 199 w 227"/>
              <a:gd name="T61" fmla="*/ 49 h 607"/>
              <a:gd name="T62" fmla="*/ 220 w 227"/>
              <a:gd name="T63" fmla="*/ 23 h 607"/>
              <a:gd name="T64" fmla="*/ 227 w 227"/>
              <a:gd name="T65" fmla="*/ 7 h 607"/>
              <a:gd name="T66" fmla="*/ 218 w 227"/>
              <a:gd name="T67" fmla="*/ 0 h 607"/>
              <a:gd name="T68" fmla="*/ 227 w 227"/>
              <a:gd name="T69" fmla="*/ 7 h 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27" h="607">
                <a:moveTo>
                  <a:pt x="12" y="607"/>
                </a:moveTo>
                <a:lnTo>
                  <a:pt x="0" y="602"/>
                </a:lnTo>
                <a:lnTo>
                  <a:pt x="10" y="574"/>
                </a:lnTo>
                <a:lnTo>
                  <a:pt x="22" y="578"/>
                </a:lnTo>
                <a:lnTo>
                  <a:pt x="12" y="607"/>
                </a:lnTo>
                <a:close/>
                <a:moveTo>
                  <a:pt x="29" y="562"/>
                </a:moveTo>
                <a:lnTo>
                  <a:pt x="17" y="557"/>
                </a:lnTo>
                <a:lnTo>
                  <a:pt x="26" y="529"/>
                </a:lnTo>
                <a:lnTo>
                  <a:pt x="38" y="531"/>
                </a:lnTo>
                <a:lnTo>
                  <a:pt x="29" y="562"/>
                </a:lnTo>
                <a:close/>
                <a:moveTo>
                  <a:pt x="45" y="515"/>
                </a:moveTo>
                <a:lnTo>
                  <a:pt x="33" y="510"/>
                </a:lnTo>
                <a:lnTo>
                  <a:pt x="43" y="481"/>
                </a:lnTo>
                <a:lnTo>
                  <a:pt x="55" y="486"/>
                </a:lnTo>
                <a:lnTo>
                  <a:pt x="45" y="515"/>
                </a:lnTo>
                <a:close/>
                <a:moveTo>
                  <a:pt x="62" y="467"/>
                </a:moveTo>
                <a:lnTo>
                  <a:pt x="50" y="465"/>
                </a:lnTo>
                <a:lnTo>
                  <a:pt x="59" y="434"/>
                </a:lnTo>
                <a:lnTo>
                  <a:pt x="71" y="439"/>
                </a:lnTo>
                <a:lnTo>
                  <a:pt x="62" y="467"/>
                </a:lnTo>
                <a:close/>
                <a:moveTo>
                  <a:pt x="78" y="422"/>
                </a:moveTo>
                <a:lnTo>
                  <a:pt x="66" y="418"/>
                </a:lnTo>
                <a:lnTo>
                  <a:pt x="76" y="389"/>
                </a:lnTo>
                <a:lnTo>
                  <a:pt x="88" y="394"/>
                </a:lnTo>
                <a:lnTo>
                  <a:pt x="78" y="422"/>
                </a:lnTo>
                <a:close/>
                <a:moveTo>
                  <a:pt x="95" y="375"/>
                </a:moveTo>
                <a:lnTo>
                  <a:pt x="83" y="373"/>
                </a:lnTo>
                <a:lnTo>
                  <a:pt x="92" y="342"/>
                </a:lnTo>
                <a:lnTo>
                  <a:pt x="104" y="347"/>
                </a:lnTo>
                <a:lnTo>
                  <a:pt x="95" y="375"/>
                </a:lnTo>
                <a:close/>
                <a:moveTo>
                  <a:pt x="111" y="330"/>
                </a:moveTo>
                <a:lnTo>
                  <a:pt x="100" y="326"/>
                </a:lnTo>
                <a:lnTo>
                  <a:pt x="109" y="297"/>
                </a:lnTo>
                <a:lnTo>
                  <a:pt x="121" y="302"/>
                </a:lnTo>
                <a:lnTo>
                  <a:pt x="111" y="330"/>
                </a:lnTo>
                <a:close/>
                <a:moveTo>
                  <a:pt x="128" y="283"/>
                </a:moveTo>
                <a:lnTo>
                  <a:pt x="116" y="281"/>
                </a:lnTo>
                <a:lnTo>
                  <a:pt x="125" y="250"/>
                </a:lnTo>
                <a:lnTo>
                  <a:pt x="137" y="255"/>
                </a:lnTo>
                <a:lnTo>
                  <a:pt x="128" y="283"/>
                </a:lnTo>
                <a:close/>
                <a:moveTo>
                  <a:pt x="144" y="238"/>
                </a:moveTo>
                <a:lnTo>
                  <a:pt x="133" y="233"/>
                </a:lnTo>
                <a:lnTo>
                  <a:pt x="142" y="205"/>
                </a:lnTo>
                <a:lnTo>
                  <a:pt x="154" y="210"/>
                </a:lnTo>
                <a:lnTo>
                  <a:pt x="144" y="238"/>
                </a:lnTo>
                <a:close/>
                <a:moveTo>
                  <a:pt x="161" y="191"/>
                </a:moveTo>
                <a:lnTo>
                  <a:pt x="149" y="189"/>
                </a:lnTo>
                <a:lnTo>
                  <a:pt x="159" y="158"/>
                </a:lnTo>
                <a:lnTo>
                  <a:pt x="170" y="163"/>
                </a:lnTo>
                <a:lnTo>
                  <a:pt x="161" y="191"/>
                </a:lnTo>
                <a:close/>
                <a:moveTo>
                  <a:pt x="177" y="146"/>
                </a:moveTo>
                <a:lnTo>
                  <a:pt x="166" y="141"/>
                </a:lnTo>
                <a:lnTo>
                  <a:pt x="175" y="113"/>
                </a:lnTo>
                <a:lnTo>
                  <a:pt x="187" y="118"/>
                </a:lnTo>
                <a:lnTo>
                  <a:pt x="177" y="146"/>
                </a:lnTo>
                <a:close/>
                <a:moveTo>
                  <a:pt x="194" y="99"/>
                </a:moveTo>
                <a:lnTo>
                  <a:pt x="182" y="94"/>
                </a:lnTo>
                <a:lnTo>
                  <a:pt x="192" y="66"/>
                </a:lnTo>
                <a:lnTo>
                  <a:pt x="203" y="71"/>
                </a:lnTo>
                <a:lnTo>
                  <a:pt x="194" y="99"/>
                </a:lnTo>
                <a:close/>
                <a:moveTo>
                  <a:pt x="211" y="54"/>
                </a:moveTo>
                <a:lnTo>
                  <a:pt x="199" y="49"/>
                </a:lnTo>
                <a:lnTo>
                  <a:pt x="208" y="21"/>
                </a:lnTo>
                <a:lnTo>
                  <a:pt x="220" y="23"/>
                </a:lnTo>
                <a:lnTo>
                  <a:pt x="211" y="54"/>
                </a:lnTo>
                <a:close/>
                <a:moveTo>
                  <a:pt x="227" y="7"/>
                </a:moveTo>
                <a:lnTo>
                  <a:pt x="215" y="2"/>
                </a:lnTo>
                <a:lnTo>
                  <a:pt x="218" y="0"/>
                </a:lnTo>
                <a:lnTo>
                  <a:pt x="227" y="2"/>
                </a:lnTo>
                <a:lnTo>
                  <a:pt x="227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6" name="Freeform 75"/>
          <p:cNvSpPr>
            <a:spLocks noEditPoints="1"/>
          </p:cNvSpPr>
          <p:nvPr userDrawn="1"/>
        </p:nvSpPr>
        <p:spPr bwMode="auto">
          <a:xfrm>
            <a:off x="10865964" y="2926814"/>
            <a:ext cx="266557" cy="173987"/>
          </a:xfrm>
          <a:custGeom>
            <a:avLst/>
            <a:gdLst>
              <a:gd name="T0" fmla="*/ 5 w 239"/>
              <a:gd name="T1" fmla="*/ 156 h 156"/>
              <a:gd name="T2" fmla="*/ 0 w 239"/>
              <a:gd name="T3" fmla="*/ 147 h 156"/>
              <a:gd name="T4" fmla="*/ 26 w 239"/>
              <a:gd name="T5" fmla="*/ 130 h 156"/>
              <a:gd name="T6" fmla="*/ 31 w 239"/>
              <a:gd name="T7" fmla="*/ 140 h 156"/>
              <a:gd name="T8" fmla="*/ 5 w 239"/>
              <a:gd name="T9" fmla="*/ 156 h 156"/>
              <a:gd name="T10" fmla="*/ 48 w 239"/>
              <a:gd name="T11" fmla="*/ 130 h 156"/>
              <a:gd name="T12" fmla="*/ 41 w 239"/>
              <a:gd name="T13" fmla="*/ 121 h 156"/>
              <a:gd name="T14" fmla="*/ 67 w 239"/>
              <a:gd name="T15" fmla="*/ 104 h 156"/>
              <a:gd name="T16" fmla="*/ 74 w 239"/>
              <a:gd name="T17" fmla="*/ 114 h 156"/>
              <a:gd name="T18" fmla="*/ 48 w 239"/>
              <a:gd name="T19" fmla="*/ 130 h 156"/>
              <a:gd name="T20" fmla="*/ 90 w 239"/>
              <a:gd name="T21" fmla="*/ 104 h 156"/>
              <a:gd name="T22" fmla="*/ 83 w 239"/>
              <a:gd name="T23" fmla="*/ 95 h 156"/>
              <a:gd name="T24" fmla="*/ 109 w 239"/>
              <a:gd name="T25" fmla="*/ 78 h 156"/>
              <a:gd name="T26" fmla="*/ 116 w 239"/>
              <a:gd name="T27" fmla="*/ 88 h 156"/>
              <a:gd name="T28" fmla="*/ 90 w 239"/>
              <a:gd name="T29" fmla="*/ 104 h 156"/>
              <a:gd name="T30" fmla="*/ 130 w 239"/>
              <a:gd name="T31" fmla="*/ 78 h 156"/>
              <a:gd name="T32" fmla="*/ 123 w 239"/>
              <a:gd name="T33" fmla="*/ 69 h 156"/>
              <a:gd name="T34" fmla="*/ 149 w 239"/>
              <a:gd name="T35" fmla="*/ 52 h 156"/>
              <a:gd name="T36" fmla="*/ 156 w 239"/>
              <a:gd name="T37" fmla="*/ 62 h 156"/>
              <a:gd name="T38" fmla="*/ 130 w 239"/>
              <a:gd name="T39" fmla="*/ 78 h 156"/>
              <a:gd name="T40" fmla="*/ 173 w 239"/>
              <a:gd name="T41" fmla="*/ 52 h 156"/>
              <a:gd name="T42" fmla="*/ 166 w 239"/>
              <a:gd name="T43" fmla="*/ 43 h 156"/>
              <a:gd name="T44" fmla="*/ 192 w 239"/>
              <a:gd name="T45" fmla="*/ 26 h 156"/>
              <a:gd name="T46" fmla="*/ 199 w 239"/>
              <a:gd name="T47" fmla="*/ 36 h 156"/>
              <a:gd name="T48" fmla="*/ 173 w 239"/>
              <a:gd name="T49" fmla="*/ 52 h 156"/>
              <a:gd name="T50" fmla="*/ 213 w 239"/>
              <a:gd name="T51" fmla="*/ 26 h 156"/>
              <a:gd name="T52" fmla="*/ 208 w 239"/>
              <a:gd name="T53" fmla="*/ 17 h 156"/>
              <a:gd name="T54" fmla="*/ 234 w 239"/>
              <a:gd name="T55" fmla="*/ 0 h 156"/>
              <a:gd name="T56" fmla="*/ 239 w 239"/>
              <a:gd name="T57" fmla="*/ 10 h 156"/>
              <a:gd name="T58" fmla="*/ 213 w 239"/>
              <a:gd name="T59" fmla="*/ 2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39" h="156">
                <a:moveTo>
                  <a:pt x="5" y="156"/>
                </a:moveTo>
                <a:lnTo>
                  <a:pt x="0" y="147"/>
                </a:lnTo>
                <a:lnTo>
                  <a:pt x="26" y="130"/>
                </a:lnTo>
                <a:lnTo>
                  <a:pt x="31" y="140"/>
                </a:lnTo>
                <a:lnTo>
                  <a:pt x="5" y="156"/>
                </a:lnTo>
                <a:close/>
                <a:moveTo>
                  <a:pt x="48" y="130"/>
                </a:moveTo>
                <a:lnTo>
                  <a:pt x="41" y="121"/>
                </a:lnTo>
                <a:lnTo>
                  <a:pt x="67" y="104"/>
                </a:lnTo>
                <a:lnTo>
                  <a:pt x="74" y="114"/>
                </a:lnTo>
                <a:lnTo>
                  <a:pt x="48" y="130"/>
                </a:lnTo>
                <a:close/>
                <a:moveTo>
                  <a:pt x="90" y="104"/>
                </a:moveTo>
                <a:lnTo>
                  <a:pt x="83" y="95"/>
                </a:lnTo>
                <a:lnTo>
                  <a:pt x="109" y="78"/>
                </a:lnTo>
                <a:lnTo>
                  <a:pt x="116" y="88"/>
                </a:lnTo>
                <a:lnTo>
                  <a:pt x="90" y="104"/>
                </a:lnTo>
                <a:close/>
                <a:moveTo>
                  <a:pt x="130" y="78"/>
                </a:moveTo>
                <a:lnTo>
                  <a:pt x="123" y="69"/>
                </a:lnTo>
                <a:lnTo>
                  <a:pt x="149" y="52"/>
                </a:lnTo>
                <a:lnTo>
                  <a:pt x="156" y="62"/>
                </a:lnTo>
                <a:lnTo>
                  <a:pt x="130" y="78"/>
                </a:lnTo>
                <a:close/>
                <a:moveTo>
                  <a:pt x="173" y="52"/>
                </a:moveTo>
                <a:lnTo>
                  <a:pt x="166" y="43"/>
                </a:lnTo>
                <a:lnTo>
                  <a:pt x="192" y="26"/>
                </a:lnTo>
                <a:lnTo>
                  <a:pt x="199" y="36"/>
                </a:lnTo>
                <a:lnTo>
                  <a:pt x="173" y="52"/>
                </a:lnTo>
                <a:close/>
                <a:moveTo>
                  <a:pt x="213" y="26"/>
                </a:moveTo>
                <a:lnTo>
                  <a:pt x="208" y="17"/>
                </a:lnTo>
                <a:lnTo>
                  <a:pt x="234" y="0"/>
                </a:lnTo>
                <a:lnTo>
                  <a:pt x="239" y="10"/>
                </a:lnTo>
                <a:lnTo>
                  <a:pt x="213" y="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7" name="Freeform 76"/>
          <p:cNvSpPr>
            <a:spLocks noEditPoints="1"/>
          </p:cNvSpPr>
          <p:nvPr userDrawn="1"/>
        </p:nvSpPr>
        <p:spPr bwMode="auto">
          <a:xfrm>
            <a:off x="10697554" y="3201178"/>
            <a:ext cx="79187" cy="131605"/>
          </a:xfrm>
          <a:custGeom>
            <a:avLst/>
            <a:gdLst>
              <a:gd name="T0" fmla="*/ 12 w 71"/>
              <a:gd name="T1" fmla="*/ 118 h 118"/>
              <a:gd name="T2" fmla="*/ 0 w 71"/>
              <a:gd name="T3" fmla="*/ 111 h 118"/>
              <a:gd name="T4" fmla="*/ 14 w 71"/>
              <a:gd name="T5" fmla="*/ 85 h 118"/>
              <a:gd name="T6" fmla="*/ 26 w 71"/>
              <a:gd name="T7" fmla="*/ 90 h 118"/>
              <a:gd name="T8" fmla="*/ 12 w 71"/>
              <a:gd name="T9" fmla="*/ 118 h 118"/>
              <a:gd name="T10" fmla="*/ 33 w 71"/>
              <a:gd name="T11" fmla="*/ 73 h 118"/>
              <a:gd name="T12" fmla="*/ 24 w 71"/>
              <a:gd name="T13" fmla="*/ 69 h 118"/>
              <a:gd name="T14" fmla="*/ 38 w 71"/>
              <a:gd name="T15" fmla="*/ 43 h 118"/>
              <a:gd name="T16" fmla="*/ 50 w 71"/>
              <a:gd name="T17" fmla="*/ 47 h 118"/>
              <a:gd name="T18" fmla="*/ 33 w 71"/>
              <a:gd name="T19" fmla="*/ 73 h 118"/>
              <a:gd name="T20" fmla="*/ 57 w 71"/>
              <a:gd name="T21" fmla="*/ 31 h 118"/>
              <a:gd name="T22" fmla="*/ 48 w 71"/>
              <a:gd name="T23" fmla="*/ 26 h 118"/>
              <a:gd name="T24" fmla="*/ 59 w 71"/>
              <a:gd name="T25" fmla="*/ 0 h 118"/>
              <a:gd name="T26" fmla="*/ 71 w 71"/>
              <a:gd name="T27" fmla="*/ 7 h 118"/>
              <a:gd name="T28" fmla="*/ 57 w 71"/>
              <a:gd name="T29" fmla="*/ 31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118">
                <a:moveTo>
                  <a:pt x="12" y="118"/>
                </a:moveTo>
                <a:lnTo>
                  <a:pt x="0" y="111"/>
                </a:lnTo>
                <a:lnTo>
                  <a:pt x="14" y="85"/>
                </a:lnTo>
                <a:lnTo>
                  <a:pt x="26" y="90"/>
                </a:lnTo>
                <a:lnTo>
                  <a:pt x="12" y="118"/>
                </a:lnTo>
                <a:close/>
                <a:moveTo>
                  <a:pt x="33" y="73"/>
                </a:moveTo>
                <a:lnTo>
                  <a:pt x="24" y="69"/>
                </a:lnTo>
                <a:lnTo>
                  <a:pt x="38" y="43"/>
                </a:lnTo>
                <a:lnTo>
                  <a:pt x="50" y="47"/>
                </a:lnTo>
                <a:lnTo>
                  <a:pt x="33" y="73"/>
                </a:lnTo>
                <a:close/>
                <a:moveTo>
                  <a:pt x="57" y="31"/>
                </a:moveTo>
                <a:lnTo>
                  <a:pt x="48" y="26"/>
                </a:lnTo>
                <a:lnTo>
                  <a:pt x="59" y="0"/>
                </a:lnTo>
                <a:lnTo>
                  <a:pt x="71" y="7"/>
                </a:lnTo>
                <a:lnTo>
                  <a:pt x="57" y="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8" name="Freeform 77"/>
          <p:cNvSpPr>
            <a:spLocks noEditPoints="1"/>
          </p:cNvSpPr>
          <p:nvPr userDrawn="1"/>
        </p:nvSpPr>
        <p:spPr bwMode="auto">
          <a:xfrm>
            <a:off x="10807968" y="3206754"/>
            <a:ext cx="90340" cy="186255"/>
          </a:xfrm>
          <a:custGeom>
            <a:avLst/>
            <a:gdLst>
              <a:gd name="T0" fmla="*/ 69 w 81"/>
              <a:gd name="T1" fmla="*/ 167 h 167"/>
              <a:gd name="T2" fmla="*/ 57 w 81"/>
              <a:gd name="T3" fmla="*/ 139 h 167"/>
              <a:gd name="T4" fmla="*/ 69 w 81"/>
              <a:gd name="T5" fmla="*/ 134 h 167"/>
              <a:gd name="T6" fmla="*/ 81 w 81"/>
              <a:gd name="T7" fmla="*/ 163 h 167"/>
              <a:gd name="T8" fmla="*/ 69 w 81"/>
              <a:gd name="T9" fmla="*/ 167 h 167"/>
              <a:gd name="T10" fmla="*/ 50 w 81"/>
              <a:gd name="T11" fmla="*/ 123 h 167"/>
              <a:gd name="T12" fmla="*/ 38 w 81"/>
              <a:gd name="T13" fmla="*/ 94 h 167"/>
              <a:gd name="T14" fmla="*/ 50 w 81"/>
              <a:gd name="T15" fmla="*/ 90 h 167"/>
              <a:gd name="T16" fmla="*/ 62 w 81"/>
              <a:gd name="T17" fmla="*/ 118 h 167"/>
              <a:gd name="T18" fmla="*/ 50 w 81"/>
              <a:gd name="T19" fmla="*/ 123 h 167"/>
              <a:gd name="T20" fmla="*/ 31 w 81"/>
              <a:gd name="T21" fmla="*/ 78 h 167"/>
              <a:gd name="T22" fmla="*/ 19 w 81"/>
              <a:gd name="T23" fmla="*/ 49 h 167"/>
              <a:gd name="T24" fmla="*/ 31 w 81"/>
              <a:gd name="T25" fmla="*/ 45 h 167"/>
              <a:gd name="T26" fmla="*/ 43 w 81"/>
              <a:gd name="T27" fmla="*/ 73 h 167"/>
              <a:gd name="T28" fmla="*/ 31 w 81"/>
              <a:gd name="T29" fmla="*/ 78 h 167"/>
              <a:gd name="T30" fmla="*/ 12 w 81"/>
              <a:gd name="T31" fmla="*/ 33 h 167"/>
              <a:gd name="T32" fmla="*/ 0 w 81"/>
              <a:gd name="T33" fmla="*/ 5 h 167"/>
              <a:gd name="T34" fmla="*/ 12 w 81"/>
              <a:gd name="T35" fmla="*/ 0 h 167"/>
              <a:gd name="T36" fmla="*/ 24 w 81"/>
              <a:gd name="T37" fmla="*/ 28 h 167"/>
              <a:gd name="T38" fmla="*/ 12 w 81"/>
              <a:gd name="T39" fmla="*/ 33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1" h="167">
                <a:moveTo>
                  <a:pt x="69" y="167"/>
                </a:moveTo>
                <a:lnTo>
                  <a:pt x="57" y="139"/>
                </a:lnTo>
                <a:lnTo>
                  <a:pt x="69" y="134"/>
                </a:lnTo>
                <a:lnTo>
                  <a:pt x="81" y="163"/>
                </a:lnTo>
                <a:lnTo>
                  <a:pt x="69" y="167"/>
                </a:lnTo>
                <a:close/>
                <a:moveTo>
                  <a:pt x="50" y="123"/>
                </a:moveTo>
                <a:lnTo>
                  <a:pt x="38" y="94"/>
                </a:lnTo>
                <a:lnTo>
                  <a:pt x="50" y="90"/>
                </a:lnTo>
                <a:lnTo>
                  <a:pt x="62" y="118"/>
                </a:lnTo>
                <a:lnTo>
                  <a:pt x="50" y="123"/>
                </a:lnTo>
                <a:close/>
                <a:moveTo>
                  <a:pt x="31" y="78"/>
                </a:moveTo>
                <a:lnTo>
                  <a:pt x="19" y="49"/>
                </a:lnTo>
                <a:lnTo>
                  <a:pt x="31" y="45"/>
                </a:lnTo>
                <a:lnTo>
                  <a:pt x="43" y="73"/>
                </a:lnTo>
                <a:lnTo>
                  <a:pt x="31" y="78"/>
                </a:lnTo>
                <a:close/>
                <a:moveTo>
                  <a:pt x="12" y="33"/>
                </a:moveTo>
                <a:lnTo>
                  <a:pt x="0" y="5"/>
                </a:lnTo>
                <a:lnTo>
                  <a:pt x="12" y="0"/>
                </a:lnTo>
                <a:lnTo>
                  <a:pt x="24" y="28"/>
                </a:lnTo>
                <a:lnTo>
                  <a:pt x="12" y="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9" name="Oval 78"/>
          <p:cNvSpPr>
            <a:spLocks noChangeArrowheads="1"/>
          </p:cNvSpPr>
          <p:nvPr userDrawn="1"/>
        </p:nvSpPr>
        <p:spPr bwMode="auto">
          <a:xfrm>
            <a:off x="10453303" y="2676987"/>
            <a:ext cx="104838" cy="108184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0" name="Oval 79"/>
          <p:cNvSpPr>
            <a:spLocks noChangeArrowheads="1"/>
          </p:cNvSpPr>
          <p:nvPr userDrawn="1"/>
        </p:nvSpPr>
        <p:spPr bwMode="auto">
          <a:xfrm>
            <a:off x="10110906" y="3622761"/>
            <a:ext cx="107069" cy="108184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1" name="Oval 80"/>
          <p:cNvSpPr>
            <a:spLocks noChangeArrowheads="1"/>
          </p:cNvSpPr>
          <p:nvPr userDrawn="1"/>
        </p:nvSpPr>
        <p:spPr bwMode="auto">
          <a:xfrm>
            <a:off x="10863733" y="3404163"/>
            <a:ext cx="105954" cy="104838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2" name="Oval 81"/>
          <p:cNvSpPr>
            <a:spLocks noChangeArrowheads="1"/>
          </p:cNvSpPr>
          <p:nvPr userDrawn="1"/>
        </p:nvSpPr>
        <p:spPr bwMode="auto">
          <a:xfrm>
            <a:off x="11122483" y="2850974"/>
            <a:ext cx="104838" cy="104838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3" name="Oval 82"/>
          <p:cNvSpPr>
            <a:spLocks noChangeArrowheads="1"/>
          </p:cNvSpPr>
          <p:nvPr userDrawn="1"/>
        </p:nvSpPr>
        <p:spPr bwMode="auto">
          <a:xfrm>
            <a:off x="10215744" y="2895586"/>
            <a:ext cx="69149" cy="65802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4" name="Oval 83"/>
          <p:cNvSpPr>
            <a:spLocks noChangeArrowheads="1"/>
          </p:cNvSpPr>
          <p:nvPr userDrawn="1"/>
        </p:nvSpPr>
        <p:spPr bwMode="auto">
          <a:xfrm>
            <a:off x="10647365" y="3338359"/>
            <a:ext cx="65803" cy="65802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5" name="Oval 84"/>
          <p:cNvSpPr>
            <a:spLocks noChangeArrowheads="1"/>
          </p:cNvSpPr>
          <p:nvPr userDrawn="1"/>
        </p:nvSpPr>
        <p:spPr bwMode="auto">
          <a:xfrm>
            <a:off x="10236934" y="3183333"/>
            <a:ext cx="65803" cy="65802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6" name="Oval 85"/>
          <p:cNvSpPr>
            <a:spLocks noChangeArrowheads="1"/>
          </p:cNvSpPr>
          <p:nvPr userDrawn="1"/>
        </p:nvSpPr>
        <p:spPr bwMode="auto">
          <a:xfrm>
            <a:off x="11103523" y="3361781"/>
            <a:ext cx="65803" cy="65802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7" name="Oval 86"/>
          <p:cNvSpPr>
            <a:spLocks noChangeArrowheads="1"/>
          </p:cNvSpPr>
          <p:nvPr userDrawn="1"/>
        </p:nvSpPr>
        <p:spPr bwMode="auto">
          <a:xfrm>
            <a:off x="10168901" y="2595570"/>
            <a:ext cx="49073" cy="4684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8" name="Oval 87"/>
          <p:cNvSpPr>
            <a:spLocks noChangeArrowheads="1"/>
          </p:cNvSpPr>
          <p:nvPr userDrawn="1"/>
        </p:nvSpPr>
        <p:spPr bwMode="auto">
          <a:xfrm>
            <a:off x="10753319" y="2688140"/>
            <a:ext cx="50189" cy="4907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9" name="Oval 88"/>
          <p:cNvSpPr>
            <a:spLocks noChangeArrowheads="1"/>
          </p:cNvSpPr>
          <p:nvPr userDrawn="1"/>
        </p:nvSpPr>
        <p:spPr bwMode="auto">
          <a:xfrm>
            <a:off x="10049564" y="3071803"/>
            <a:ext cx="73610" cy="7137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0" name="Oval 89"/>
          <p:cNvSpPr>
            <a:spLocks noChangeArrowheads="1"/>
          </p:cNvSpPr>
          <p:nvPr userDrawn="1"/>
        </p:nvSpPr>
        <p:spPr bwMode="auto">
          <a:xfrm>
            <a:off x="11380117" y="3361781"/>
            <a:ext cx="50189" cy="4795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1" name="Oval 90"/>
          <p:cNvSpPr>
            <a:spLocks noChangeArrowheads="1"/>
          </p:cNvSpPr>
          <p:nvPr userDrawn="1"/>
        </p:nvSpPr>
        <p:spPr bwMode="auto">
          <a:xfrm>
            <a:off x="11295355" y="3071803"/>
            <a:ext cx="45728" cy="4238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2" name="Oval 91"/>
          <p:cNvSpPr>
            <a:spLocks noChangeArrowheads="1"/>
          </p:cNvSpPr>
          <p:nvPr userDrawn="1"/>
        </p:nvSpPr>
        <p:spPr bwMode="auto">
          <a:xfrm>
            <a:off x="11455958" y="3259174"/>
            <a:ext cx="71379" cy="71379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3" name="Oval 92"/>
          <p:cNvSpPr>
            <a:spLocks noChangeArrowheads="1"/>
          </p:cNvSpPr>
          <p:nvPr userDrawn="1"/>
        </p:nvSpPr>
        <p:spPr bwMode="auto">
          <a:xfrm>
            <a:off x="10664095" y="3620531"/>
            <a:ext cx="52419" cy="5464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4" name="Oval 93"/>
          <p:cNvSpPr>
            <a:spLocks noChangeArrowheads="1"/>
          </p:cNvSpPr>
          <p:nvPr userDrawn="1"/>
        </p:nvSpPr>
        <p:spPr bwMode="auto">
          <a:xfrm>
            <a:off x="11246281" y="2506346"/>
            <a:ext cx="70264" cy="70264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5" name="Oval 94"/>
          <p:cNvSpPr>
            <a:spLocks noChangeArrowheads="1"/>
          </p:cNvSpPr>
          <p:nvPr userDrawn="1"/>
        </p:nvSpPr>
        <p:spPr bwMode="auto">
          <a:xfrm>
            <a:off x="10705360" y="2858781"/>
            <a:ext cx="71379" cy="7137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6" name="Freeform 95"/>
          <p:cNvSpPr>
            <a:spLocks noEditPoints="1"/>
          </p:cNvSpPr>
          <p:nvPr userDrawn="1"/>
        </p:nvSpPr>
        <p:spPr bwMode="auto">
          <a:xfrm>
            <a:off x="10874886" y="3150989"/>
            <a:ext cx="568803" cy="137182"/>
          </a:xfrm>
          <a:custGeom>
            <a:avLst/>
            <a:gdLst>
              <a:gd name="T0" fmla="*/ 507 w 510"/>
              <a:gd name="T1" fmla="*/ 123 h 123"/>
              <a:gd name="T2" fmla="*/ 479 w 510"/>
              <a:gd name="T3" fmla="*/ 118 h 123"/>
              <a:gd name="T4" fmla="*/ 481 w 510"/>
              <a:gd name="T5" fmla="*/ 106 h 123"/>
              <a:gd name="T6" fmla="*/ 510 w 510"/>
              <a:gd name="T7" fmla="*/ 111 h 123"/>
              <a:gd name="T8" fmla="*/ 507 w 510"/>
              <a:gd name="T9" fmla="*/ 123 h 123"/>
              <a:gd name="T10" fmla="*/ 460 w 510"/>
              <a:gd name="T11" fmla="*/ 114 h 123"/>
              <a:gd name="T12" fmla="*/ 429 w 510"/>
              <a:gd name="T13" fmla="*/ 106 h 123"/>
              <a:gd name="T14" fmla="*/ 432 w 510"/>
              <a:gd name="T15" fmla="*/ 95 h 123"/>
              <a:gd name="T16" fmla="*/ 462 w 510"/>
              <a:gd name="T17" fmla="*/ 102 h 123"/>
              <a:gd name="T18" fmla="*/ 460 w 510"/>
              <a:gd name="T19" fmla="*/ 114 h 123"/>
              <a:gd name="T20" fmla="*/ 413 w 510"/>
              <a:gd name="T21" fmla="*/ 104 h 123"/>
              <a:gd name="T22" fmla="*/ 382 w 510"/>
              <a:gd name="T23" fmla="*/ 97 h 123"/>
              <a:gd name="T24" fmla="*/ 385 w 510"/>
              <a:gd name="T25" fmla="*/ 85 h 123"/>
              <a:gd name="T26" fmla="*/ 415 w 510"/>
              <a:gd name="T27" fmla="*/ 92 h 123"/>
              <a:gd name="T28" fmla="*/ 413 w 510"/>
              <a:gd name="T29" fmla="*/ 104 h 123"/>
              <a:gd name="T30" fmla="*/ 363 w 510"/>
              <a:gd name="T31" fmla="*/ 92 h 123"/>
              <a:gd name="T32" fmla="*/ 335 w 510"/>
              <a:gd name="T33" fmla="*/ 85 h 123"/>
              <a:gd name="T34" fmla="*/ 337 w 510"/>
              <a:gd name="T35" fmla="*/ 73 h 123"/>
              <a:gd name="T36" fmla="*/ 368 w 510"/>
              <a:gd name="T37" fmla="*/ 80 h 123"/>
              <a:gd name="T38" fmla="*/ 363 w 510"/>
              <a:gd name="T39" fmla="*/ 92 h 123"/>
              <a:gd name="T40" fmla="*/ 316 w 510"/>
              <a:gd name="T41" fmla="*/ 83 h 123"/>
              <a:gd name="T42" fmla="*/ 288 w 510"/>
              <a:gd name="T43" fmla="*/ 76 h 123"/>
              <a:gd name="T44" fmla="*/ 290 w 510"/>
              <a:gd name="T45" fmla="*/ 64 h 123"/>
              <a:gd name="T46" fmla="*/ 318 w 510"/>
              <a:gd name="T47" fmla="*/ 71 h 123"/>
              <a:gd name="T48" fmla="*/ 316 w 510"/>
              <a:gd name="T49" fmla="*/ 83 h 123"/>
              <a:gd name="T50" fmla="*/ 269 w 510"/>
              <a:gd name="T51" fmla="*/ 71 h 123"/>
              <a:gd name="T52" fmla="*/ 238 w 510"/>
              <a:gd name="T53" fmla="*/ 64 h 123"/>
              <a:gd name="T54" fmla="*/ 240 w 510"/>
              <a:gd name="T55" fmla="*/ 52 h 123"/>
              <a:gd name="T56" fmla="*/ 271 w 510"/>
              <a:gd name="T57" fmla="*/ 59 h 123"/>
              <a:gd name="T58" fmla="*/ 269 w 510"/>
              <a:gd name="T59" fmla="*/ 71 h 123"/>
              <a:gd name="T60" fmla="*/ 222 w 510"/>
              <a:gd name="T61" fmla="*/ 62 h 123"/>
              <a:gd name="T62" fmla="*/ 191 w 510"/>
              <a:gd name="T63" fmla="*/ 55 h 123"/>
              <a:gd name="T64" fmla="*/ 193 w 510"/>
              <a:gd name="T65" fmla="*/ 43 h 123"/>
              <a:gd name="T66" fmla="*/ 224 w 510"/>
              <a:gd name="T67" fmla="*/ 50 h 123"/>
              <a:gd name="T68" fmla="*/ 222 w 510"/>
              <a:gd name="T69" fmla="*/ 62 h 123"/>
              <a:gd name="T70" fmla="*/ 172 w 510"/>
              <a:gd name="T71" fmla="*/ 50 h 123"/>
              <a:gd name="T72" fmla="*/ 144 w 510"/>
              <a:gd name="T73" fmla="*/ 45 h 123"/>
              <a:gd name="T74" fmla="*/ 146 w 510"/>
              <a:gd name="T75" fmla="*/ 33 h 123"/>
              <a:gd name="T76" fmla="*/ 174 w 510"/>
              <a:gd name="T77" fmla="*/ 38 h 123"/>
              <a:gd name="T78" fmla="*/ 172 w 510"/>
              <a:gd name="T79" fmla="*/ 50 h 123"/>
              <a:gd name="T80" fmla="*/ 125 w 510"/>
              <a:gd name="T81" fmla="*/ 40 h 123"/>
              <a:gd name="T82" fmla="*/ 94 w 510"/>
              <a:gd name="T83" fmla="*/ 33 h 123"/>
              <a:gd name="T84" fmla="*/ 99 w 510"/>
              <a:gd name="T85" fmla="*/ 21 h 123"/>
              <a:gd name="T86" fmla="*/ 127 w 510"/>
              <a:gd name="T87" fmla="*/ 29 h 123"/>
              <a:gd name="T88" fmla="*/ 125 w 510"/>
              <a:gd name="T89" fmla="*/ 40 h 123"/>
              <a:gd name="T90" fmla="*/ 77 w 510"/>
              <a:gd name="T91" fmla="*/ 31 h 123"/>
              <a:gd name="T92" fmla="*/ 47 w 510"/>
              <a:gd name="T93" fmla="*/ 24 h 123"/>
              <a:gd name="T94" fmla="*/ 49 w 510"/>
              <a:gd name="T95" fmla="*/ 12 h 123"/>
              <a:gd name="T96" fmla="*/ 80 w 510"/>
              <a:gd name="T97" fmla="*/ 17 h 123"/>
              <a:gd name="T98" fmla="*/ 77 w 510"/>
              <a:gd name="T99" fmla="*/ 31 h 123"/>
              <a:gd name="T100" fmla="*/ 30 w 510"/>
              <a:gd name="T101" fmla="*/ 19 h 123"/>
              <a:gd name="T102" fmla="*/ 0 w 510"/>
              <a:gd name="T103" fmla="*/ 12 h 123"/>
              <a:gd name="T104" fmla="*/ 2 w 510"/>
              <a:gd name="T105" fmla="*/ 0 h 123"/>
              <a:gd name="T106" fmla="*/ 33 w 510"/>
              <a:gd name="T107" fmla="*/ 7 h 123"/>
              <a:gd name="T108" fmla="*/ 30 w 510"/>
              <a:gd name="T109" fmla="*/ 19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10" h="123">
                <a:moveTo>
                  <a:pt x="507" y="123"/>
                </a:moveTo>
                <a:lnTo>
                  <a:pt x="479" y="118"/>
                </a:lnTo>
                <a:lnTo>
                  <a:pt x="481" y="106"/>
                </a:lnTo>
                <a:lnTo>
                  <a:pt x="510" y="111"/>
                </a:lnTo>
                <a:lnTo>
                  <a:pt x="507" y="123"/>
                </a:lnTo>
                <a:close/>
                <a:moveTo>
                  <a:pt x="460" y="114"/>
                </a:moveTo>
                <a:lnTo>
                  <a:pt x="429" y="106"/>
                </a:lnTo>
                <a:lnTo>
                  <a:pt x="432" y="95"/>
                </a:lnTo>
                <a:lnTo>
                  <a:pt x="462" y="102"/>
                </a:lnTo>
                <a:lnTo>
                  <a:pt x="460" y="114"/>
                </a:lnTo>
                <a:close/>
                <a:moveTo>
                  <a:pt x="413" y="104"/>
                </a:moveTo>
                <a:lnTo>
                  <a:pt x="382" y="97"/>
                </a:lnTo>
                <a:lnTo>
                  <a:pt x="385" y="85"/>
                </a:lnTo>
                <a:lnTo>
                  <a:pt x="415" y="92"/>
                </a:lnTo>
                <a:lnTo>
                  <a:pt x="413" y="104"/>
                </a:lnTo>
                <a:close/>
                <a:moveTo>
                  <a:pt x="363" y="92"/>
                </a:moveTo>
                <a:lnTo>
                  <a:pt x="335" y="85"/>
                </a:lnTo>
                <a:lnTo>
                  <a:pt x="337" y="73"/>
                </a:lnTo>
                <a:lnTo>
                  <a:pt x="368" y="80"/>
                </a:lnTo>
                <a:lnTo>
                  <a:pt x="363" y="92"/>
                </a:lnTo>
                <a:close/>
                <a:moveTo>
                  <a:pt x="316" y="83"/>
                </a:moveTo>
                <a:lnTo>
                  <a:pt x="288" y="76"/>
                </a:lnTo>
                <a:lnTo>
                  <a:pt x="290" y="64"/>
                </a:lnTo>
                <a:lnTo>
                  <a:pt x="318" y="71"/>
                </a:lnTo>
                <a:lnTo>
                  <a:pt x="316" y="83"/>
                </a:lnTo>
                <a:close/>
                <a:moveTo>
                  <a:pt x="269" y="71"/>
                </a:moveTo>
                <a:lnTo>
                  <a:pt x="238" y="64"/>
                </a:lnTo>
                <a:lnTo>
                  <a:pt x="240" y="52"/>
                </a:lnTo>
                <a:lnTo>
                  <a:pt x="271" y="59"/>
                </a:lnTo>
                <a:lnTo>
                  <a:pt x="269" y="71"/>
                </a:lnTo>
                <a:close/>
                <a:moveTo>
                  <a:pt x="222" y="62"/>
                </a:moveTo>
                <a:lnTo>
                  <a:pt x="191" y="55"/>
                </a:lnTo>
                <a:lnTo>
                  <a:pt x="193" y="43"/>
                </a:lnTo>
                <a:lnTo>
                  <a:pt x="224" y="50"/>
                </a:lnTo>
                <a:lnTo>
                  <a:pt x="222" y="62"/>
                </a:lnTo>
                <a:close/>
                <a:moveTo>
                  <a:pt x="172" y="50"/>
                </a:moveTo>
                <a:lnTo>
                  <a:pt x="144" y="45"/>
                </a:lnTo>
                <a:lnTo>
                  <a:pt x="146" y="33"/>
                </a:lnTo>
                <a:lnTo>
                  <a:pt x="174" y="38"/>
                </a:lnTo>
                <a:lnTo>
                  <a:pt x="172" y="50"/>
                </a:lnTo>
                <a:close/>
                <a:moveTo>
                  <a:pt x="125" y="40"/>
                </a:moveTo>
                <a:lnTo>
                  <a:pt x="94" y="33"/>
                </a:lnTo>
                <a:lnTo>
                  <a:pt x="99" y="21"/>
                </a:lnTo>
                <a:lnTo>
                  <a:pt x="127" y="29"/>
                </a:lnTo>
                <a:lnTo>
                  <a:pt x="125" y="40"/>
                </a:lnTo>
                <a:close/>
                <a:moveTo>
                  <a:pt x="77" y="31"/>
                </a:moveTo>
                <a:lnTo>
                  <a:pt x="47" y="24"/>
                </a:lnTo>
                <a:lnTo>
                  <a:pt x="49" y="12"/>
                </a:lnTo>
                <a:lnTo>
                  <a:pt x="80" y="17"/>
                </a:lnTo>
                <a:lnTo>
                  <a:pt x="77" y="31"/>
                </a:lnTo>
                <a:close/>
                <a:moveTo>
                  <a:pt x="30" y="19"/>
                </a:moveTo>
                <a:lnTo>
                  <a:pt x="0" y="12"/>
                </a:lnTo>
                <a:lnTo>
                  <a:pt x="2" y="0"/>
                </a:lnTo>
                <a:lnTo>
                  <a:pt x="33" y="7"/>
                </a:lnTo>
                <a:lnTo>
                  <a:pt x="30" y="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Freeform 12"/>
          <p:cNvSpPr>
            <a:spLocks noChangeAspect="1" noEditPoints="1"/>
          </p:cNvSpPr>
          <p:nvPr userDrawn="1"/>
        </p:nvSpPr>
        <p:spPr bwMode="auto">
          <a:xfrm>
            <a:off x="9078923" y="1840694"/>
            <a:ext cx="405764" cy="821054"/>
          </a:xfrm>
          <a:custGeom>
            <a:avLst/>
            <a:gdLst>
              <a:gd name="T0" fmla="*/ 11 w 90"/>
              <a:gd name="T1" fmla="*/ 178 h 182"/>
              <a:gd name="T2" fmla="*/ 16 w 90"/>
              <a:gd name="T3" fmla="*/ 180 h 182"/>
              <a:gd name="T4" fmla="*/ 22 w 90"/>
              <a:gd name="T5" fmla="*/ 179 h 182"/>
              <a:gd name="T6" fmla="*/ 26 w 90"/>
              <a:gd name="T7" fmla="*/ 175 h 182"/>
              <a:gd name="T8" fmla="*/ 26 w 90"/>
              <a:gd name="T9" fmla="*/ 178 h 182"/>
              <a:gd name="T10" fmla="*/ 41 w 90"/>
              <a:gd name="T11" fmla="*/ 169 h 182"/>
              <a:gd name="T12" fmla="*/ 46 w 90"/>
              <a:gd name="T13" fmla="*/ 169 h 182"/>
              <a:gd name="T14" fmla="*/ 52 w 90"/>
              <a:gd name="T15" fmla="*/ 165 h 182"/>
              <a:gd name="T16" fmla="*/ 54 w 90"/>
              <a:gd name="T17" fmla="*/ 161 h 182"/>
              <a:gd name="T18" fmla="*/ 55 w 90"/>
              <a:gd name="T19" fmla="*/ 163 h 182"/>
              <a:gd name="T20" fmla="*/ 66 w 90"/>
              <a:gd name="T21" fmla="*/ 149 h 182"/>
              <a:gd name="T22" fmla="*/ 71 w 90"/>
              <a:gd name="T23" fmla="*/ 147 h 182"/>
              <a:gd name="T24" fmla="*/ 75 w 90"/>
              <a:gd name="T25" fmla="*/ 142 h 182"/>
              <a:gd name="T26" fmla="*/ 75 w 90"/>
              <a:gd name="T27" fmla="*/ 137 h 182"/>
              <a:gd name="T28" fmla="*/ 77 w 90"/>
              <a:gd name="T29" fmla="*/ 139 h 182"/>
              <a:gd name="T30" fmla="*/ 82 w 90"/>
              <a:gd name="T31" fmla="*/ 122 h 182"/>
              <a:gd name="T32" fmla="*/ 86 w 90"/>
              <a:gd name="T33" fmla="*/ 119 h 182"/>
              <a:gd name="T34" fmla="*/ 88 w 90"/>
              <a:gd name="T35" fmla="*/ 112 h 182"/>
              <a:gd name="T36" fmla="*/ 86 w 90"/>
              <a:gd name="T37" fmla="*/ 108 h 182"/>
              <a:gd name="T38" fmla="*/ 89 w 90"/>
              <a:gd name="T39" fmla="*/ 108 h 182"/>
              <a:gd name="T40" fmla="*/ 88 w 90"/>
              <a:gd name="T41" fmla="*/ 91 h 182"/>
              <a:gd name="T42" fmla="*/ 90 w 90"/>
              <a:gd name="T43" fmla="*/ 91 h 182"/>
              <a:gd name="T44" fmla="*/ 87 w 90"/>
              <a:gd name="T45" fmla="*/ 80 h 182"/>
              <a:gd name="T46" fmla="*/ 88 w 90"/>
              <a:gd name="T47" fmla="*/ 87 h 182"/>
              <a:gd name="T48" fmla="*/ 88 w 90"/>
              <a:gd name="T49" fmla="*/ 69 h 182"/>
              <a:gd name="T50" fmla="*/ 84 w 90"/>
              <a:gd name="T51" fmla="*/ 66 h 182"/>
              <a:gd name="T52" fmla="*/ 87 w 90"/>
              <a:gd name="T53" fmla="*/ 65 h 182"/>
              <a:gd name="T54" fmla="*/ 77 w 90"/>
              <a:gd name="T55" fmla="*/ 50 h 182"/>
              <a:gd name="T56" fmla="*/ 80 w 90"/>
              <a:gd name="T57" fmla="*/ 56 h 182"/>
              <a:gd name="T58" fmla="*/ 74 w 90"/>
              <a:gd name="T59" fmla="*/ 39 h 182"/>
              <a:gd name="T60" fmla="*/ 70 w 90"/>
              <a:gd name="T61" fmla="*/ 38 h 182"/>
              <a:gd name="T62" fmla="*/ 72 w 90"/>
              <a:gd name="T63" fmla="*/ 36 h 182"/>
              <a:gd name="T64" fmla="*/ 58 w 90"/>
              <a:gd name="T65" fmla="*/ 25 h 182"/>
              <a:gd name="T66" fmla="*/ 63 w 90"/>
              <a:gd name="T67" fmla="*/ 30 h 182"/>
              <a:gd name="T68" fmla="*/ 51 w 90"/>
              <a:gd name="T69" fmla="*/ 16 h 182"/>
              <a:gd name="T70" fmla="*/ 46 w 90"/>
              <a:gd name="T71" fmla="*/ 16 h 182"/>
              <a:gd name="T72" fmla="*/ 48 w 90"/>
              <a:gd name="T73" fmla="*/ 14 h 182"/>
              <a:gd name="T74" fmla="*/ 31 w 90"/>
              <a:gd name="T75" fmla="*/ 9 h 182"/>
              <a:gd name="T76" fmla="*/ 37 w 90"/>
              <a:gd name="T77" fmla="*/ 11 h 182"/>
              <a:gd name="T78" fmla="*/ 21 w 90"/>
              <a:gd name="T79" fmla="*/ 3 h 182"/>
              <a:gd name="T80" fmla="*/ 17 w 90"/>
              <a:gd name="T81" fmla="*/ 5 h 182"/>
              <a:gd name="T82" fmla="*/ 17 w 90"/>
              <a:gd name="T83" fmla="*/ 2 h 182"/>
              <a:gd name="T84" fmla="*/ 0 w 90"/>
              <a:gd name="T85" fmla="*/ 3 h 182"/>
              <a:gd name="T86" fmla="*/ 6 w 90"/>
              <a:gd name="T87" fmla="*/ 3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0" h="182">
                <a:moveTo>
                  <a:pt x="5" y="182"/>
                </a:moveTo>
                <a:cubicBezTo>
                  <a:pt x="5" y="179"/>
                  <a:pt x="5" y="179"/>
                  <a:pt x="5" y="179"/>
                </a:cubicBezTo>
                <a:cubicBezTo>
                  <a:pt x="7" y="179"/>
                  <a:pt x="9" y="179"/>
                  <a:pt x="11" y="178"/>
                </a:cubicBezTo>
                <a:cubicBezTo>
                  <a:pt x="12" y="181"/>
                  <a:pt x="12" y="181"/>
                  <a:pt x="12" y="181"/>
                </a:cubicBezTo>
                <a:cubicBezTo>
                  <a:pt x="9" y="181"/>
                  <a:pt x="7" y="182"/>
                  <a:pt x="5" y="182"/>
                </a:cubicBezTo>
                <a:close/>
                <a:moveTo>
                  <a:pt x="16" y="180"/>
                </a:moveTo>
                <a:cubicBezTo>
                  <a:pt x="15" y="178"/>
                  <a:pt x="15" y="178"/>
                  <a:pt x="15" y="178"/>
                </a:cubicBezTo>
                <a:cubicBezTo>
                  <a:pt x="17" y="177"/>
                  <a:pt x="20" y="177"/>
                  <a:pt x="22" y="176"/>
                </a:cubicBezTo>
                <a:cubicBezTo>
                  <a:pt x="22" y="179"/>
                  <a:pt x="22" y="179"/>
                  <a:pt x="22" y="179"/>
                </a:cubicBezTo>
                <a:cubicBezTo>
                  <a:pt x="20" y="180"/>
                  <a:pt x="18" y="180"/>
                  <a:pt x="16" y="180"/>
                </a:cubicBezTo>
                <a:close/>
                <a:moveTo>
                  <a:pt x="26" y="178"/>
                </a:moveTo>
                <a:cubicBezTo>
                  <a:pt x="26" y="175"/>
                  <a:pt x="26" y="175"/>
                  <a:pt x="26" y="175"/>
                </a:cubicBezTo>
                <a:cubicBezTo>
                  <a:pt x="28" y="175"/>
                  <a:pt x="30" y="174"/>
                  <a:pt x="32" y="173"/>
                </a:cubicBezTo>
                <a:cubicBezTo>
                  <a:pt x="33" y="176"/>
                  <a:pt x="33" y="176"/>
                  <a:pt x="33" y="176"/>
                </a:cubicBezTo>
                <a:cubicBezTo>
                  <a:pt x="31" y="176"/>
                  <a:pt x="28" y="177"/>
                  <a:pt x="26" y="178"/>
                </a:cubicBezTo>
                <a:close/>
                <a:moveTo>
                  <a:pt x="37" y="174"/>
                </a:moveTo>
                <a:cubicBezTo>
                  <a:pt x="35" y="172"/>
                  <a:pt x="35" y="172"/>
                  <a:pt x="35" y="172"/>
                </a:cubicBezTo>
                <a:cubicBezTo>
                  <a:pt x="37" y="171"/>
                  <a:pt x="39" y="170"/>
                  <a:pt x="41" y="169"/>
                </a:cubicBezTo>
                <a:cubicBezTo>
                  <a:pt x="43" y="171"/>
                  <a:pt x="43" y="171"/>
                  <a:pt x="43" y="171"/>
                </a:cubicBezTo>
                <a:cubicBezTo>
                  <a:pt x="41" y="172"/>
                  <a:pt x="39" y="173"/>
                  <a:pt x="37" y="174"/>
                </a:cubicBezTo>
                <a:close/>
                <a:moveTo>
                  <a:pt x="46" y="169"/>
                </a:moveTo>
                <a:cubicBezTo>
                  <a:pt x="45" y="167"/>
                  <a:pt x="45" y="167"/>
                  <a:pt x="45" y="167"/>
                </a:cubicBezTo>
                <a:cubicBezTo>
                  <a:pt x="47" y="166"/>
                  <a:pt x="49" y="164"/>
                  <a:pt x="50" y="163"/>
                </a:cubicBezTo>
                <a:cubicBezTo>
                  <a:pt x="52" y="165"/>
                  <a:pt x="52" y="165"/>
                  <a:pt x="52" y="165"/>
                </a:cubicBezTo>
                <a:cubicBezTo>
                  <a:pt x="50" y="167"/>
                  <a:pt x="48" y="168"/>
                  <a:pt x="46" y="169"/>
                </a:cubicBezTo>
                <a:close/>
                <a:moveTo>
                  <a:pt x="55" y="163"/>
                </a:moveTo>
                <a:cubicBezTo>
                  <a:pt x="54" y="161"/>
                  <a:pt x="54" y="161"/>
                  <a:pt x="54" y="161"/>
                </a:cubicBezTo>
                <a:cubicBezTo>
                  <a:pt x="55" y="159"/>
                  <a:pt x="57" y="158"/>
                  <a:pt x="59" y="156"/>
                </a:cubicBezTo>
                <a:cubicBezTo>
                  <a:pt x="60" y="158"/>
                  <a:pt x="60" y="158"/>
                  <a:pt x="60" y="158"/>
                </a:cubicBezTo>
                <a:cubicBezTo>
                  <a:pt x="59" y="160"/>
                  <a:pt x="57" y="161"/>
                  <a:pt x="55" y="163"/>
                </a:cubicBezTo>
                <a:close/>
                <a:moveTo>
                  <a:pt x="63" y="156"/>
                </a:moveTo>
                <a:cubicBezTo>
                  <a:pt x="62" y="154"/>
                  <a:pt x="62" y="154"/>
                  <a:pt x="62" y="154"/>
                </a:cubicBezTo>
                <a:cubicBezTo>
                  <a:pt x="63" y="152"/>
                  <a:pt x="65" y="151"/>
                  <a:pt x="66" y="149"/>
                </a:cubicBezTo>
                <a:cubicBezTo>
                  <a:pt x="68" y="151"/>
                  <a:pt x="68" y="151"/>
                  <a:pt x="68" y="151"/>
                </a:cubicBezTo>
                <a:cubicBezTo>
                  <a:pt x="67" y="152"/>
                  <a:pt x="65" y="154"/>
                  <a:pt x="63" y="156"/>
                </a:cubicBezTo>
                <a:close/>
                <a:moveTo>
                  <a:pt x="71" y="147"/>
                </a:moveTo>
                <a:cubicBezTo>
                  <a:pt x="69" y="146"/>
                  <a:pt x="69" y="146"/>
                  <a:pt x="69" y="146"/>
                </a:cubicBezTo>
                <a:cubicBezTo>
                  <a:pt x="70" y="144"/>
                  <a:pt x="71" y="142"/>
                  <a:pt x="73" y="140"/>
                </a:cubicBezTo>
                <a:cubicBezTo>
                  <a:pt x="75" y="142"/>
                  <a:pt x="75" y="142"/>
                  <a:pt x="75" y="142"/>
                </a:cubicBezTo>
                <a:cubicBezTo>
                  <a:pt x="73" y="144"/>
                  <a:pt x="72" y="146"/>
                  <a:pt x="71" y="147"/>
                </a:cubicBezTo>
                <a:close/>
                <a:moveTo>
                  <a:pt x="77" y="139"/>
                </a:moveTo>
                <a:cubicBezTo>
                  <a:pt x="75" y="137"/>
                  <a:pt x="75" y="137"/>
                  <a:pt x="75" y="137"/>
                </a:cubicBezTo>
                <a:cubicBezTo>
                  <a:pt x="76" y="135"/>
                  <a:pt x="77" y="133"/>
                  <a:pt x="78" y="131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9" y="135"/>
                  <a:pt x="78" y="137"/>
                  <a:pt x="77" y="139"/>
                </a:cubicBezTo>
                <a:close/>
                <a:moveTo>
                  <a:pt x="82" y="129"/>
                </a:moveTo>
                <a:cubicBezTo>
                  <a:pt x="80" y="128"/>
                  <a:pt x="80" y="128"/>
                  <a:pt x="80" y="128"/>
                </a:cubicBezTo>
                <a:cubicBezTo>
                  <a:pt x="81" y="126"/>
                  <a:pt x="81" y="124"/>
                  <a:pt x="82" y="122"/>
                </a:cubicBezTo>
                <a:cubicBezTo>
                  <a:pt x="85" y="123"/>
                  <a:pt x="85" y="123"/>
                  <a:pt x="85" y="123"/>
                </a:cubicBezTo>
                <a:cubicBezTo>
                  <a:pt x="84" y="125"/>
                  <a:pt x="83" y="127"/>
                  <a:pt x="82" y="129"/>
                </a:cubicBezTo>
                <a:close/>
                <a:moveTo>
                  <a:pt x="86" y="119"/>
                </a:moveTo>
                <a:cubicBezTo>
                  <a:pt x="84" y="118"/>
                  <a:pt x="84" y="118"/>
                  <a:pt x="84" y="118"/>
                </a:cubicBezTo>
                <a:cubicBezTo>
                  <a:pt x="84" y="116"/>
                  <a:pt x="85" y="114"/>
                  <a:pt x="85" y="111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87" y="114"/>
                  <a:pt x="87" y="117"/>
                  <a:pt x="86" y="119"/>
                </a:cubicBezTo>
                <a:close/>
                <a:moveTo>
                  <a:pt x="89" y="108"/>
                </a:moveTo>
                <a:cubicBezTo>
                  <a:pt x="86" y="108"/>
                  <a:pt x="86" y="108"/>
                  <a:pt x="86" y="108"/>
                </a:cubicBezTo>
                <a:cubicBezTo>
                  <a:pt x="87" y="105"/>
                  <a:pt x="87" y="103"/>
                  <a:pt x="87" y="101"/>
                </a:cubicBezTo>
                <a:cubicBezTo>
                  <a:pt x="90" y="101"/>
                  <a:pt x="90" y="101"/>
                  <a:pt x="90" y="101"/>
                </a:cubicBezTo>
                <a:cubicBezTo>
                  <a:pt x="90" y="104"/>
                  <a:pt x="89" y="106"/>
                  <a:pt x="89" y="108"/>
                </a:cubicBezTo>
                <a:close/>
                <a:moveTo>
                  <a:pt x="90" y="97"/>
                </a:moveTo>
                <a:cubicBezTo>
                  <a:pt x="87" y="97"/>
                  <a:pt x="87" y="97"/>
                  <a:pt x="87" y="97"/>
                </a:cubicBezTo>
                <a:cubicBezTo>
                  <a:pt x="88" y="95"/>
                  <a:pt x="88" y="93"/>
                  <a:pt x="88" y="91"/>
                </a:cubicBezTo>
                <a:cubicBezTo>
                  <a:pt x="88" y="90"/>
                  <a:pt x="88" y="90"/>
                  <a:pt x="88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1"/>
                  <a:pt x="90" y="91"/>
                  <a:pt x="90" y="91"/>
                </a:cubicBezTo>
                <a:cubicBezTo>
                  <a:pt x="90" y="93"/>
                  <a:pt x="90" y="95"/>
                  <a:pt x="90" y="97"/>
                </a:cubicBezTo>
                <a:close/>
                <a:moveTo>
                  <a:pt x="88" y="87"/>
                </a:moveTo>
                <a:cubicBezTo>
                  <a:pt x="87" y="84"/>
                  <a:pt x="87" y="82"/>
                  <a:pt x="87" y="80"/>
                </a:cubicBezTo>
                <a:cubicBezTo>
                  <a:pt x="90" y="80"/>
                  <a:pt x="90" y="80"/>
                  <a:pt x="90" y="80"/>
                </a:cubicBezTo>
                <a:cubicBezTo>
                  <a:pt x="90" y="82"/>
                  <a:pt x="90" y="84"/>
                  <a:pt x="90" y="86"/>
                </a:cubicBezTo>
                <a:lnTo>
                  <a:pt x="88" y="87"/>
                </a:lnTo>
                <a:close/>
                <a:moveTo>
                  <a:pt x="86" y="76"/>
                </a:moveTo>
                <a:cubicBezTo>
                  <a:pt x="86" y="74"/>
                  <a:pt x="86" y="72"/>
                  <a:pt x="85" y="70"/>
                </a:cubicBezTo>
                <a:cubicBezTo>
                  <a:pt x="88" y="69"/>
                  <a:pt x="88" y="69"/>
                  <a:pt x="88" y="69"/>
                </a:cubicBezTo>
                <a:cubicBezTo>
                  <a:pt x="88" y="71"/>
                  <a:pt x="89" y="73"/>
                  <a:pt x="89" y="76"/>
                </a:cubicBezTo>
                <a:lnTo>
                  <a:pt x="86" y="76"/>
                </a:lnTo>
                <a:close/>
                <a:moveTo>
                  <a:pt x="84" y="66"/>
                </a:moveTo>
                <a:cubicBezTo>
                  <a:pt x="83" y="64"/>
                  <a:pt x="83" y="61"/>
                  <a:pt x="82" y="59"/>
                </a:cubicBezTo>
                <a:cubicBezTo>
                  <a:pt x="84" y="58"/>
                  <a:pt x="84" y="58"/>
                  <a:pt x="84" y="58"/>
                </a:cubicBezTo>
                <a:cubicBezTo>
                  <a:pt x="85" y="61"/>
                  <a:pt x="86" y="63"/>
                  <a:pt x="87" y="65"/>
                </a:cubicBezTo>
                <a:lnTo>
                  <a:pt x="84" y="66"/>
                </a:lnTo>
                <a:close/>
                <a:moveTo>
                  <a:pt x="80" y="56"/>
                </a:moveTo>
                <a:cubicBezTo>
                  <a:pt x="79" y="54"/>
                  <a:pt x="78" y="52"/>
                  <a:pt x="77" y="50"/>
                </a:cubicBezTo>
                <a:cubicBezTo>
                  <a:pt x="80" y="49"/>
                  <a:pt x="80" y="49"/>
                  <a:pt x="80" y="49"/>
                </a:cubicBezTo>
                <a:cubicBezTo>
                  <a:pt x="81" y="51"/>
                  <a:pt x="82" y="53"/>
                  <a:pt x="83" y="55"/>
                </a:cubicBezTo>
                <a:lnTo>
                  <a:pt x="80" y="56"/>
                </a:lnTo>
                <a:close/>
                <a:moveTo>
                  <a:pt x="75" y="46"/>
                </a:moveTo>
                <a:cubicBezTo>
                  <a:pt x="74" y="44"/>
                  <a:pt x="73" y="43"/>
                  <a:pt x="72" y="41"/>
                </a:cubicBezTo>
                <a:cubicBezTo>
                  <a:pt x="74" y="39"/>
                  <a:pt x="74" y="39"/>
                  <a:pt x="74" y="39"/>
                </a:cubicBezTo>
                <a:cubicBezTo>
                  <a:pt x="75" y="41"/>
                  <a:pt x="77" y="43"/>
                  <a:pt x="78" y="45"/>
                </a:cubicBezTo>
                <a:lnTo>
                  <a:pt x="75" y="46"/>
                </a:lnTo>
                <a:close/>
                <a:moveTo>
                  <a:pt x="70" y="38"/>
                </a:moveTo>
                <a:cubicBezTo>
                  <a:pt x="68" y="36"/>
                  <a:pt x="67" y="34"/>
                  <a:pt x="65" y="32"/>
                </a:cubicBezTo>
                <a:cubicBezTo>
                  <a:pt x="67" y="31"/>
                  <a:pt x="67" y="31"/>
                  <a:pt x="67" y="31"/>
                </a:cubicBezTo>
                <a:cubicBezTo>
                  <a:pt x="69" y="32"/>
                  <a:pt x="70" y="34"/>
                  <a:pt x="72" y="36"/>
                </a:cubicBezTo>
                <a:lnTo>
                  <a:pt x="70" y="38"/>
                </a:lnTo>
                <a:close/>
                <a:moveTo>
                  <a:pt x="63" y="30"/>
                </a:moveTo>
                <a:cubicBezTo>
                  <a:pt x="61" y="28"/>
                  <a:pt x="59" y="26"/>
                  <a:pt x="58" y="25"/>
                </a:cubicBezTo>
                <a:cubicBezTo>
                  <a:pt x="60" y="23"/>
                  <a:pt x="60" y="23"/>
                  <a:pt x="60" y="23"/>
                </a:cubicBezTo>
                <a:cubicBezTo>
                  <a:pt x="61" y="24"/>
                  <a:pt x="63" y="26"/>
                  <a:pt x="65" y="28"/>
                </a:cubicBezTo>
                <a:lnTo>
                  <a:pt x="63" y="30"/>
                </a:lnTo>
                <a:close/>
                <a:moveTo>
                  <a:pt x="55" y="22"/>
                </a:moveTo>
                <a:cubicBezTo>
                  <a:pt x="53" y="21"/>
                  <a:pt x="51" y="20"/>
                  <a:pt x="49" y="18"/>
                </a:cubicBezTo>
                <a:cubicBezTo>
                  <a:pt x="51" y="16"/>
                  <a:pt x="51" y="16"/>
                  <a:pt x="51" y="16"/>
                </a:cubicBezTo>
                <a:cubicBezTo>
                  <a:pt x="53" y="18"/>
                  <a:pt x="55" y="19"/>
                  <a:pt x="56" y="20"/>
                </a:cubicBezTo>
                <a:lnTo>
                  <a:pt x="55" y="22"/>
                </a:lnTo>
                <a:close/>
                <a:moveTo>
                  <a:pt x="46" y="16"/>
                </a:moveTo>
                <a:cubicBezTo>
                  <a:pt x="44" y="15"/>
                  <a:pt x="42" y="14"/>
                  <a:pt x="40" y="13"/>
                </a:cubicBezTo>
                <a:cubicBezTo>
                  <a:pt x="42" y="11"/>
                  <a:pt x="42" y="11"/>
                  <a:pt x="42" y="11"/>
                </a:cubicBezTo>
                <a:cubicBezTo>
                  <a:pt x="44" y="12"/>
                  <a:pt x="46" y="13"/>
                  <a:pt x="48" y="14"/>
                </a:cubicBezTo>
                <a:lnTo>
                  <a:pt x="46" y="16"/>
                </a:lnTo>
                <a:close/>
                <a:moveTo>
                  <a:pt x="37" y="11"/>
                </a:moveTo>
                <a:cubicBezTo>
                  <a:pt x="35" y="10"/>
                  <a:pt x="33" y="9"/>
                  <a:pt x="31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4" y="7"/>
                  <a:pt x="36" y="8"/>
                  <a:pt x="38" y="9"/>
                </a:cubicBezTo>
                <a:lnTo>
                  <a:pt x="37" y="11"/>
                </a:lnTo>
                <a:close/>
                <a:moveTo>
                  <a:pt x="27" y="7"/>
                </a:moveTo>
                <a:cubicBezTo>
                  <a:pt x="25" y="7"/>
                  <a:pt x="23" y="6"/>
                  <a:pt x="21" y="6"/>
                </a:cubicBezTo>
                <a:cubicBezTo>
                  <a:pt x="21" y="3"/>
                  <a:pt x="21" y="3"/>
                  <a:pt x="21" y="3"/>
                </a:cubicBezTo>
                <a:cubicBezTo>
                  <a:pt x="23" y="3"/>
                  <a:pt x="26" y="4"/>
                  <a:pt x="28" y="5"/>
                </a:cubicBezTo>
                <a:lnTo>
                  <a:pt x="27" y="7"/>
                </a:lnTo>
                <a:close/>
                <a:moveTo>
                  <a:pt x="17" y="5"/>
                </a:moveTo>
                <a:cubicBezTo>
                  <a:pt x="15" y="4"/>
                  <a:pt x="12" y="4"/>
                  <a:pt x="10" y="4"/>
                </a:cubicBezTo>
                <a:cubicBezTo>
                  <a:pt x="10" y="1"/>
                  <a:pt x="10" y="1"/>
                  <a:pt x="10" y="1"/>
                </a:cubicBezTo>
                <a:cubicBezTo>
                  <a:pt x="13" y="1"/>
                  <a:pt x="15" y="2"/>
                  <a:pt x="17" y="2"/>
                </a:cubicBezTo>
                <a:lnTo>
                  <a:pt x="17" y="5"/>
                </a:lnTo>
                <a:close/>
                <a:moveTo>
                  <a:pt x="6" y="3"/>
                </a:moveTo>
                <a:cubicBezTo>
                  <a:pt x="4" y="3"/>
                  <a:pt x="2" y="3"/>
                  <a:pt x="0" y="3"/>
                </a:cubicBezTo>
                <a:cubicBezTo>
                  <a:pt x="0" y="0"/>
                  <a:pt x="0" y="0"/>
                  <a:pt x="0" y="0"/>
                </a:cubicBezTo>
                <a:cubicBezTo>
                  <a:pt x="2" y="0"/>
                  <a:pt x="4" y="0"/>
                  <a:pt x="6" y="1"/>
                </a:cubicBezTo>
                <a:lnTo>
                  <a:pt x="6" y="3"/>
                </a:lnTo>
                <a:close/>
              </a:path>
            </a:pathLst>
          </a:custGeom>
          <a:solidFill>
            <a:srgbClr val="FFFFFF"/>
          </a:solidFill>
          <a:ln w="63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Freeform 13"/>
          <p:cNvSpPr>
            <a:spLocks noChangeAspect="1" noEditPoints="1"/>
          </p:cNvSpPr>
          <p:nvPr userDrawn="1"/>
        </p:nvSpPr>
        <p:spPr bwMode="auto">
          <a:xfrm>
            <a:off x="8594728" y="1767668"/>
            <a:ext cx="977264" cy="485774"/>
          </a:xfrm>
          <a:custGeom>
            <a:avLst/>
            <a:gdLst>
              <a:gd name="T0" fmla="*/ 1 w 217"/>
              <a:gd name="T1" fmla="*/ 101 h 108"/>
              <a:gd name="T2" fmla="*/ 214 w 217"/>
              <a:gd name="T3" fmla="*/ 102 h 108"/>
              <a:gd name="T4" fmla="*/ 217 w 217"/>
              <a:gd name="T5" fmla="*/ 102 h 108"/>
              <a:gd name="T6" fmla="*/ 1 w 217"/>
              <a:gd name="T7" fmla="*/ 97 h 108"/>
              <a:gd name="T8" fmla="*/ 4 w 217"/>
              <a:gd name="T9" fmla="*/ 97 h 108"/>
              <a:gd name="T10" fmla="*/ 214 w 217"/>
              <a:gd name="T11" fmla="*/ 84 h 108"/>
              <a:gd name="T12" fmla="*/ 5 w 217"/>
              <a:gd name="T13" fmla="*/ 87 h 108"/>
              <a:gd name="T14" fmla="*/ 7 w 217"/>
              <a:gd name="T15" fmla="*/ 81 h 108"/>
              <a:gd name="T16" fmla="*/ 209 w 217"/>
              <a:gd name="T17" fmla="*/ 75 h 108"/>
              <a:gd name="T18" fmla="*/ 211 w 217"/>
              <a:gd name="T19" fmla="*/ 81 h 108"/>
              <a:gd name="T20" fmla="*/ 8 w 217"/>
              <a:gd name="T21" fmla="*/ 69 h 108"/>
              <a:gd name="T22" fmla="*/ 207 w 217"/>
              <a:gd name="T23" fmla="*/ 71 h 108"/>
              <a:gd name="T24" fmla="*/ 210 w 217"/>
              <a:gd name="T25" fmla="*/ 70 h 108"/>
              <a:gd name="T26" fmla="*/ 9 w 217"/>
              <a:gd name="T27" fmla="*/ 66 h 108"/>
              <a:gd name="T28" fmla="*/ 12 w 217"/>
              <a:gd name="T29" fmla="*/ 67 h 108"/>
              <a:gd name="T30" fmla="*/ 202 w 217"/>
              <a:gd name="T31" fmla="*/ 54 h 108"/>
              <a:gd name="T32" fmla="*/ 16 w 217"/>
              <a:gd name="T33" fmla="*/ 57 h 108"/>
              <a:gd name="T34" fmla="*/ 20 w 217"/>
              <a:gd name="T35" fmla="*/ 51 h 108"/>
              <a:gd name="T36" fmla="*/ 194 w 217"/>
              <a:gd name="T37" fmla="*/ 47 h 108"/>
              <a:gd name="T38" fmla="*/ 198 w 217"/>
              <a:gd name="T39" fmla="*/ 52 h 108"/>
              <a:gd name="T40" fmla="*/ 24 w 217"/>
              <a:gd name="T41" fmla="*/ 41 h 108"/>
              <a:gd name="T42" fmla="*/ 192 w 217"/>
              <a:gd name="T43" fmla="*/ 43 h 108"/>
              <a:gd name="T44" fmla="*/ 194 w 217"/>
              <a:gd name="T45" fmla="*/ 42 h 108"/>
              <a:gd name="T46" fmla="*/ 26 w 217"/>
              <a:gd name="T47" fmla="*/ 38 h 108"/>
              <a:gd name="T48" fmla="*/ 28 w 217"/>
              <a:gd name="T49" fmla="*/ 40 h 108"/>
              <a:gd name="T50" fmla="*/ 182 w 217"/>
              <a:gd name="T51" fmla="*/ 29 h 108"/>
              <a:gd name="T52" fmla="*/ 36 w 217"/>
              <a:gd name="T53" fmla="*/ 32 h 108"/>
              <a:gd name="T54" fmla="*/ 41 w 217"/>
              <a:gd name="T55" fmla="*/ 28 h 108"/>
              <a:gd name="T56" fmla="*/ 172 w 217"/>
              <a:gd name="T57" fmla="*/ 24 h 108"/>
              <a:gd name="T58" fmla="*/ 177 w 217"/>
              <a:gd name="T59" fmla="*/ 28 h 108"/>
              <a:gd name="T60" fmla="*/ 47 w 217"/>
              <a:gd name="T61" fmla="*/ 19 h 108"/>
              <a:gd name="T62" fmla="*/ 169 w 217"/>
              <a:gd name="T63" fmla="*/ 22 h 108"/>
              <a:gd name="T64" fmla="*/ 170 w 217"/>
              <a:gd name="T65" fmla="*/ 19 h 108"/>
              <a:gd name="T66" fmla="*/ 51 w 217"/>
              <a:gd name="T67" fmla="*/ 17 h 108"/>
              <a:gd name="T68" fmla="*/ 52 w 217"/>
              <a:gd name="T69" fmla="*/ 19 h 108"/>
              <a:gd name="T70" fmla="*/ 155 w 217"/>
              <a:gd name="T71" fmla="*/ 10 h 108"/>
              <a:gd name="T72" fmla="*/ 62 w 217"/>
              <a:gd name="T73" fmla="*/ 14 h 108"/>
              <a:gd name="T74" fmla="*/ 68 w 217"/>
              <a:gd name="T75" fmla="*/ 11 h 108"/>
              <a:gd name="T76" fmla="*/ 144 w 217"/>
              <a:gd name="T77" fmla="*/ 9 h 108"/>
              <a:gd name="T78" fmla="*/ 150 w 217"/>
              <a:gd name="T79" fmla="*/ 11 h 108"/>
              <a:gd name="T80" fmla="*/ 77 w 217"/>
              <a:gd name="T81" fmla="*/ 5 h 108"/>
              <a:gd name="T82" fmla="*/ 140 w 217"/>
              <a:gd name="T83" fmla="*/ 7 h 108"/>
              <a:gd name="T84" fmla="*/ 141 w 217"/>
              <a:gd name="T85" fmla="*/ 5 h 108"/>
              <a:gd name="T86" fmla="*/ 81 w 217"/>
              <a:gd name="T87" fmla="*/ 4 h 108"/>
              <a:gd name="T88" fmla="*/ 81 w 217"/>
              <a:gd name="T89" fmla="*/ 6 h 108"/>
              <a:gd name="T90" fmla="*/ 124 w 217"/>
              <a:gd name="T91" fmla="*/ 1 h 108"/>
              <a:gd name="T92" fmla="*/ 92 w 217"/>
              <a:gd name="T93" fmla="*/ 4 h 108"/>
              <a:gd name="T94" fmla="*/ 98 w 217"/>
              <a:gd name="T95" fmla="*/ 3 h 108"/>
              <a:gd name="T96" fmla="*/ 113 w 217"/>
              <a:gd name="T97" fmla="*/ 3 h 108"/>
              <a:gd name="T98" fmla="*/ 120 w 217"/>
              <a:gd name="T99" fmla="*/ 3 h 108"/>
              <a:gd name="T100" fmla="*/ 109 w 217"/>
              <a:gd name="T101" fmla="*/ 0 h 108"/>
              <a:gd name="T102" fmla="*/ 109 w 217"/>
              <a:gd name="T103" fmla="*/ 3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7" h="108">
                <a:moveTo>
                  <a:pt x="3" y="108"/>
                </a:moveTo>
                <a:cubicBezTo>
                  <a:pt x="0" y="108"/>
                  <a:pt x="0" y="108"/>
                  <a:pt x="0" y="108"/>
                </a:cubicBezTo>
                <a:cubicBezTo>
                  <a:pt x="0" y="106"/>
                  <a:pt x="1" y="104"/>
                  <a:pt x="1" y="101"/>
                </a:cubicBezTo>
                <a:cubicBezTo>
                  <a:pt x="3" y="101"/>
                  <a:pt x="3" y="101"/>
                  <a:pt x="3" y="101"/>
                </a:cubicBezTo>
                <a:cubicBezTo>
                  <a:pt x="3" y="104"/>
                  <a:pt x="3" y="106"/>
                  <a:pt x="3" y="108"/>
                </a:cubicBezTo>
                <a:close/>
                <a:moveTo>
                  <a:pt x="214" y="102"/>
                </a:moveTo>
                <a:cubicBezTo>
                  <a:pt x="214" y="100"/>
                  <a:pt x="214" y="98"/>
                  <a:pt x="213" y="96"/>
                </a:cubicBezTo>
                <a:cubicBezTo>
                  <a:pt x="216" y="95"/>
                  <a:pt x="216" y="95"/>
                  <a:pt x="216" y="95"/>
                </a:cubicBezTo>
                <a:cubicBezTo>
                  <a:pt x="216" y="97"/>
                  <a:pt x="216" y="100"/>
                  <a:pt x="217" y="102"/>
                </a:cubicBezTo>
                <a:lnTo>
                  <a:pt x="214" y="102"/>
                </a:lnTo>
                <a:close/>
                <a:moveTo>
                  <a:pt x="4" y="97"/>
                </a:moveTo>
                <a:cubicBezTo>
                  <a:pt x="1" y="97"/>
                  <a:pt x="1" y="97"/>
                  <a:pt x="1" y="97"/>
                </a:cubicBezTo>
                <a:cubicBezTo>
                  <a:pt x="1" y="95"/>
                  <a:pt x="2" y="93"/>
                  <a:pt x="2" y="90"/>
                </a:cubicBezTo>
                <a:cubicBezTo>
                  <a:pt x="5" y="91"/>
                  <a:pt x="5" y="91"/>
                  <a:pt x="5" y="91"/>
                </a:cubicBezTo>
                <a:cubicBezTo>
                  <a:pt x="4" y="93"/>
                  <a:pt x="4" y="95"/>
                  <a:pt x="4" y="97"/>
                </a:cubicBezTo>
                <a:close/>
                <a:moveTo>
                  <a:pt x="213" y="92"/>
                </a:moveTo>
                <a:cubicBezTo>
                  <a:pt x="212" y="89"/>
                  <a:pt x="212" y="87"/>
                  <a:pt x="212" y="85"/>
                </a:cubicBezTo>
                <a:cubicBezTo>
                  <a:pt x="214" y="84"/>
                  <a:pt x="214" y="84"/>
                  <a:pt x="214" y="84"/>
                </a:cubicBezTo>
                <a:cubicBezTo>
                  <a:pt x="215" y="87"/>
                  <a:pt x="215" y="89"/>
                  <a:pt x="215" y="91"/>
                </a:cubicBezTo>
                <a:lnTo>
                  <a:pt x="213" y="92"/>
                </a:lnTo>
                <a:close/>
                <a:moveTo>
                  <a:pt x="5" y="87"/>
                </a:moveTo>
                <a:cubicBezTo>
                  <a:pt x="3" y="86"/>
                  <a:pt x="3" y="86"/>
                  <a:pt x="3" y="86"/>
                </a:cubicBezTo>
                <a:cubicBezTo>
                  <a:pt x="3" y="84"/>
                  <a:pt x="4" y="82"/>
                  <a:pt x="4" y="80"/>
                </a:cubicBezTo>
                <a:cubicBezTo>
                  <a:pt x="7" y="81"/>
                  <a:pt x="7" y="81"/>
                  <a:pt x="7" y="81"/>
                </a:cubicBezTo>
                <a:cubicBezTo>
                  <a:pt x="6" y="83"/>
                  <a:pt x="6" y="85"/>
                  <a:pt x="5" y="87"/>
                </a:cubicBezTo>
                <a:close/>
                <a:moveTo>
                  <a:pt x="211" y="81"/>
                </a:moveTo>
                <a:cubicBezTo>
                  <a:pt x="210" y="79"/>
                  <a:pt x="209" y="77"/>
                  <a:pt x="209" y="75"/>
                </a:cubicBezTo>
                <a:cubicBezTo>
                  <a:pt x="211" y="74"/>
                  <a:pt x="211" y="74"/>
                  <a:pt x="211" y="74"/>
                </a:cubicBezTo>
                <a:cubicBezTo>
                  <a:pt x="212" y="76"/>
                  <a:pt x="213" y="78"/>
                  <a:pt x="213" y="81"/>
                </a:cubicBezTo>
                <a:lnTo>
                  <a:pt x="211" y="81"/>
                </a:lnTo>
                <a:close/>
                <a:moveTo>
                  <a:pt x="8" y="77"/>
                </a:moveTo>
                <a:cubicBezTo>
                  <a:pt x="5" y="76"/>
                  <a:pt x="5" y="76"/>
                  <a:pt x="5" y="76"/>
                </a:cubicBezTo>
                <a:cubicBezTo>
                  <a:pt x="6" y="74"/>
                  <a:pt x="7" y="72"/>
                  <a:pt x="8" y="69"/>
                </a:cubicBezTo>
                <a:cubicBezTo>
                  <a:pt x="10" y="70"/>
                  <a:pt x="10" y="70"/>
                  <a:pt x="10" y="70"/>
                </a:cubicBezTo>
                <a:cubicBezTo>
                  <a:pt x="9" y="72"/>
                  <a:pt x="9" y="75"/>
                  <a:pt x="8" y="77"/>
                </a:cubicBezTo>
                <a:close/>
                <a:moveTo>
                  <a:pt x="207" y="71"/>
                </a:moveTo>
                <a:cubicBezTo>
                  <a:pt x="207" y="69"/>
                  <a:pt x="206" y="67"/>
                  <a:pt x="205" y="65"/>
                </a:cubicBezTo>
                <a:cubicBezTo>
                  <a:pt x="207" y="64"/>
                  <a:pt x="207" y="64"/>
                  <a:pt x="207" y="64"/>
                </a:cubicBezTo>
                <a:cubicBezTo>
                  <a:pt x="208" y="66"/>
                  <a:pt x="209" y="68"/>
                  <a:pt x="210" y="70"/>
                </a:cubicBezTo>
                <a:lnTo>
                  <a:pt x="207" y="71"/>
                </a:lnTo>
                <a:close/>
                <a:moveTo>
                  <a:pt x="12" y="67"/>
                </a:moveTo>
                <a:cubicBezTo>
                  <a:pt x="9" y="66"/>
                  <a:pt x="9" y="66"/>
                  <a:pt x="9" y="66"/>
                </a:cubicBezTo>
                <a:cubicBezTo>
                  <a:pt x="10" y="64"/>
                  <a:pt x="11" y="61"/>
                  <a:pt x="12" y="59"/>
                </a:cubicBezTo>
                <a:cubicBezTo>
                  <a:pt x="14" y="61"/>
                  <a:pt x="14" y="61"/>
                  <a:pt x="14" y="61"/>
                </a:cubicBezTo>
                <a:cubicBezTo>
                  <a:pt x="13" y="63"/>
                  <a:pt x="12" y="65"/>
                  <a:pt x="12" y="67"/>
                </a:cubicBezTo>
                <a:close/>
                <a:moveTo>
                  <a:pt x="203" y="61"/>
                </a:moveTo>
                <a:cubicBezTo>
                  <a:pt x="202" y="59"/>
                  <a:pt x="201" y="57"/>
                  <a:pt x="200" y="56"/>
                </a:cubicBezTo>
                <a:cubicBezTo>
                  <a:pt x="202" y="54"/>
                  <a:pt x="202" y="54"/>
                  <a:pt x="202" y="54"/>
                </a:cubicBezTo>
                <a:cubicBezTo>
                  <a:pt x="203" y="56"/>
                  <a:pt x="205" y="58"/>
                  <a:pt x="206" y="60"/>
                </a:cubicBezTo>
                <a:lnTo>
                  <a:pt x="203" y="61"/>
                </a:lnTo>
                <a:close/>
                <a:moveTo>
                  <a:pt x="16" y="57"/>
                </a:moveTo>
                <a:cubicBezTo>
                  <a:pt x="14" y="56"/>
                  <a:pt x="14" y="56"/>
                  <a:pt x="14" y="56"/>
                </a:cubicBezTo>
                <a:cubicBezTo>
                  <a:pt x="15" y="54"/>
                  <a:pt x="16" y="52"/>
                  <a:pt x="17" y="50"/>
                </a:cubicBezTo>
                <a:cubicBezTo>
                  <a:pt x="20" y="51"/>
                  <a:pt x="20" y="51"/>
                  <a:pt x="20" y="51"/>
                </a:cubicBezTo>
                <a:cubicBezTo>
                  <a:pt x="18" y="53"/>
                  <a:pt x="17" y="55"/>
                  <a:pt x="16" y="57"/>
                </a:cubicBezTo>
                <a:close/>
                <a:moveTo>
                  <a:pt x="198" y="52"/>
                </a:moveTo>
                <a:cubicBezTo>
                  <a:pt x="197" y="50"/>
                  <a:pt x="196" y="48"/>
                  <a:pt x="194" y="47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8" y="47"/>
                  <a:pt x="199" y="49"/>
                  <a:pt x="200" y="51"/>
                </a:cubicBezTo>
                <a:lnTo>
                  <a:pt x="198" y="52"/>
                </a:lnTo>
                <a:close/>
                <a:moveTo>
                  <a:pt x="22" y="48"/>
                </a:moveTo>
                <a:cubicBezTo>
                  <a:pt x="20" y="47"/>
                  <a:pt x="20" y="47"/>
                  <a:pt x="20" y="47"/>
                </a:cubicBezTo>
                <a:cubicBezTo>
                  <a:pt x="21" y="45"/>
                  <a:pt x="22" y="43"/>
                  <a:pt x="24" y="41"/>
                </a:cubicBezTo>
                <a:cubicBezTo>
                  <a:pt x="26" y="43"/>
                  <a:pt x="26" y="43"/>
                  <a:pt x="26" y="43"/>
                </a:cubicBezTo>
                <a:cubicBezTo>
                  <a:pt x="24" y="44"/>
                  <a:pt x="23" y="46"/>
                  <a:pt x="22" y="48"/>
                </a:cubicBezTo>
                <a:close/>
                <a:moveTo>
                  <a:pt x="192" y="43"/>
                </a:moveTo>
                <a:cubicBezTo>
                  <a:pt x="191" y="42"/>
                  <a:pt x="189" y="40"/>
                  <a:pt x="188" y="38"/>
                </a:cubicBezTo>
                <a:cubicBezTo>
                  <a:pt x="190" y="37"/>
                  <a:pt x="190" y="37"/>
                  <a:pt x="190" y="37"/>
                </a:cubicBezTo>
                <a:cubicBezTo>
                  <a:pt x="191" y="38"/>
                  <a:pt x="193" y="40"/>
                  <a:pt x="194" y="42"/>
                </a:cubicBezTo>
                <a:lnTo>
                  <a:pt x="192" y="43"/>
                </a:lnTo>
                <a:close/>
                <a:moveTo>
                  <a:pt x="28" y="40"/>
                </a:moveTo>
                <a:cubicBezTo>
                  <a:pt x="26" y="38"/>
                  <a:pt x="26" y="38"/>
                  <a:pt x="26" y="38"/>
                </a:cubicBezTo>
                <a:cubicBezTo>
                  <a:pt x="28" y="36"/>
                  <a:pt x="29" y="35"/>
                  <a:pt x="31" y="33"/>
                </a:cubicBezTo>
                <a:cubicBezTo>
                  <a:pt x="33" y="35"/>
                  <a:pt x="33" y="35"/>
                  <a:pt x="33" y="35"/>
                </a:cubicBezTo>
                <a:cubicBezTo>
                  <a:pt x="31" y="36"/>
                  <a:pt x="30" y="38"/>
                  <a:pt x="28" y="40"/>
                </a:cubicBezTo>
                <a:close/>
                <a:moveTo>
                  <a:pt x="185" y="35"/>
                </a:moveTo>
                <a:cubicBezTo>
                  <a:pt x="183" y="34"/>
                  <a:pt x="182" y="32"/>
                  <a:pt x="180" y="31"/>
                </a:cubicBezTo>
                <a:cubicBezTo>
                  <a:pt x="182" y="29"/>
                  <a:pt x="182" y="29"/>
                  <a:pt x="182" y="29"/>
                </a:cubicBezTo>
                <a:cubicBezTo>
                  <a:pt x="184" y="30"/>
                  <a:pt x="185" y="32"/>
                  <a:pt x="187" y="33"/>
                </a:cubicBezTo>
                <a:lnTo>
                  <a:pt x="185" y="35"/>
                </a:lnTo>
                <a:close/>
                <a:moveTo>
                  <a:pt x="36" y="32"/>
                </a:moveTo>
                <a:cubicBezTo>
                  <a:pt x="34" y="30"/>
                  <a:pt x="34" y="30"/>
                  <a:pt x="34" y="30"/>
                </a:cubicBezTo>
                <a:cubicBezTo>
                  <a:pt x="35" y="28"/>
                  <a:pt x="37" y="27"/>
                  <a:pt x="39" y="25"/>
                </a:cubicBezTo>
                <a:cubicBezTo>
                  <a:pt x="41" y="28"/>
                  <a:pt x="41" y="28"/>
                  <a:pt x="41" y="28"/>
                </a:cubicBezTo>
                <a:cubicBezTo>
                  <a:pt x="39" y="29"/>
                  <a:pt x="37" y="30"/>
                  <a:pt x="36" y="32"/>
                </a:cubicBezTo>
                <a:close/>
                <a:moveTo>
                  <a:pt x="177" y="28"/>
                </a:moveTo>
                <a:cubicBezTo>
                  <a:pt x="176" y="27"/>
                  <a:pt x="174" y="25"/>
                  <a:pt x="172" y="24"/>
                </a:cubicBezTo>
                <a:cubicBezTo>
                  <a:pt x="174" y="22"/>
                  <a:pt x="174" y="22"/>
                  <a:pt x="174" y="22"/>
                </a:cubicBezTo>
                <a:cubicBezTo>
                  <a:pt x="176" y="23"/>
                  <a:pt x="177" y="25"/>
                  <a:pt x="179" y="26"/>
                </a:cubicBezTo>
                <a:lnTo>
                  <a:pt x="177" y="28"/>
                </a:lnTo>
                <a:close/>
                <a:moveTo>
                  <a:pt x="44" y="25"/>
                </a:moveTo>
                <a:cubicBezTo>
                  <a:pt x="42" y="23"/>
                  <a:pt x="42" y="23"/>
                  <a:pt x="42" y="23"/>
                </a:cubicBezTo>
                <a:cubicBezTo>
                  <a:pt x="44" y="21"/>
                  <a:pt x="46" y="20"/>
                  <a:pt x="47" y="19"/>
                </a:cubicBezTo>
                <a:cubicBezTo>
                  <a:pt x="49" y="21"/>
                  <a:pt x="49" y="21"/>
                  <a:pt x="49" y="21"/>
                </a:cubicBezTo>
                <a:cubicBezTo>
                  <a:pt x="47" y="22"/>
                  <a:pt x="45" y="24"/>
                  <a:pt x="44" y="25"/>
                </a:cubicBezTo>
                <a:close/>
                <a:moveTo>
                  <a:pt x="169" y="22"/>
                </a:moveTo>
                <a:cubicBezTo>
                  <a:pt x="167" y="20"/>
                  <a:pt x="165" y="19"/>
                  <a:pt x="163" y="18"/>
                </a:cubicBezTo>
                <a:cubicBezTo>
                  <a:pt x="165" y="16"/>
                  <a:pt x="165" y="16"/>
                  <a:pt x="165" y="16"/>
                </a:cubicBezTo>
                <a:cubicBezTo>
                  <a:pt x="167" y="17"/>
                  <a:pt x="169" y="18"/>
                  <a:pt x="170" y="19"/>
                </a:cubicBezTo>
                <a:lnTo>
                  <a:pt x="169" y="22"/>
                </a:lnTo>
                <a:close/>
                <a:moveTo>
                  <a:pt x="52" y="19"/>
                </a:moveTo>
                <a:cubicBezTo>
                  <a:pt x="51" y="17"/>
                  <a:pt x="51" y="17"/>
                  <a:pt x="51" y="17"/>
                </a:cubicBezTo>
                <a:cubicBezTo>
                  <a:pt x="53" y="15"/>
                  <a:pt x="55" y="14"/>
                  <a:pt x="57" y="13"/>
                </a:cubicBezTo>
                <a:cubicBezTo>
                  <a:pt x="58" y="16"/>
                  <a:pt x="58" y="16"/>
                  <a:pt x="58" y="16"/>
                </a:cubicBezTo>
                <a:cubicBezTo>
                  <a:pt x="56" y="17"/>
                  <a:pt x="54" y="18"/>
                  <a:pt x="52" y="19"/>
                </a:cubicBezTo>
                <a:close/>
                <a:moveTo>
                  <a:pt x="160" y="16"/>
                </a:moveTo>
                <a:cubicBezTo>
                  <a:pt x="158" y="15"/>
                  <a:pt x="156" y="14"/>
                  <a:pt x="154" y="13"/>
                </a:cubicBezTo>
                <a:cubicBezTo>
                  <a:pt x="155" y="10"/>
                  <a:pt x="155" y="10"/>
                  <a:pt x="155" y="10"/>
                </a:cubicBezTo>
                <a:cubicBezTo>
                  <a:pt x="157" y="11"/>
                  <a:pt x="159" y="12"/>
                  <a:pt x="161" y="14"/>
                </a:cubicBezTo>
                <a:lnTo>
                  <a:pt x="160" y="16"/>
                </a:lnTo>
                <a:close/>
                <a:moveTo>
                  <a:pt x="62" y="14"/>
                </a:moveTo>
                <a:cubicBezTo>
                  <a:pt x="60" y="11"/>
                  <a:pt x="60" y="11"/>
                  <a:pt x="60" y="11"/>
                </a:cubicBezTo>
                <a:cubicBezTo>
                  <a:pt x="62" y="10"/>
                  <a:pt x="64" y="9"/>
                  <a:pt x="67" y="8"/>
                </a:cubicBezTo>
                <a:cubicBezTo>
                  <a:pt x="68" y="11"/>
                  <a:pt x="68" y="11"/>
                  <a:pt x="68" y="11"/>
                </a:cubicBezTo>
                <a:cubicBezTo>
                  <a:pt x="66" y="12"/>
                  <a:pt x="64" y="13"/>
                  <a:pt x="62" y="14"/>
                </a:cubicBezTo>
                <a:close/>
                <a:moveTo>
                  <a:pt x="150" y="11"/>
                </a:moveTo>
                <a:cubicBezTo>
                  <a:pt x="148" y="10"/>
                  <a:pt x="146" y="10"/>
                  <a:pt x="144" y="9"/>
                </a:cubicBezTo>
                <a:cubicBezTo>
                  <a:pt x="145" y="6"/>
                  <a:pt x="145" y="6"/>
                  <a:pt x="145" y="6"/>
                </a:cubicBezTo>
                <a:cubicBezTo>
                  <a:pt x="147" y="7"/>
                  <a:pt x="149" y="8"/>
                  <a:pt x="151" y="9"/>
                </a:cubicBezTo>
                <a:lnTo>
                  <a:pt x="150" y="11"/>
                </a:lnTo>
                <a:close/>
                <a:moveTo>
                  <a:pt x="71" y="9"/>
                </a:moveTo>
                <a:cubicBezTo>
                  <a:pt x="70" y="7"/>
                  <a:pt x="70" y="7"/>
                  <a:pt x="70" y="7"/>
                </a:cubicBezTo>
                <a:cubicBezTo>
                  <a:pt x="72" y="6"/>
                  <a:pt x="75" y="5"/>
                  <a:pt x="77" y="5"/>
                </a:cubicBezTo>
                <a:cubicBezTo>
                  <a:pt x="78" y="7"/>
                  <a:pt x="78" y="7"/>
                  <a:pt x="78" y="7"/>
                </a:cubicBezTo>
                <a:cubicBezTo>
                  <a:pt x="75" y="8"/>
                  <a:pt x="73" y="9"/>
                  <a:pt x="71" y="9"/>
                </a:cubicBezTo>
                <a:close/>
                <a:moveTo>
                  <a:pt x="140" y="7"/>
                </a:moveTo>
                <a:cubicBezTo>
                  <a:pt x="138" y="7"/>
                  <a:pt x="136" y="6"/>
                  <a:pt x="134" y="6"/>
                </a:cubicBezTo>
                <a:cubicBezTo>
                  <a:pt x="135" y="3"/>
                  <a:pt x="135" y="3"/>
                  <a:pt x="135" y="3"/>
                </a:cubicBezTo>
                <a:cubicBezTo>
                  <a:pt x="137" y="4"/>
                  <a:pt x="139" y="4"/>
                  <a:pt x="141" y="5"/>
                </a:cubicBezTo>
                <a:lnTo>
                  <a:pt x="140" y="7"/>
                </a:lnTo>
                <a:close/>
                <a:moveTo>
                  <a:pt x="81" y="6"/>
                </a:moveTo>
                <a:cubicBezTo>
                  <a:pt x="81" y="4"/>
                  <a:pt x="81" y="4"/>
                  <a:pt x="81" y="4"/>
                </a:cubicBezTo>
                <a:cubicBezTo>
                  <a:pt x="83" y="3"/>
                  <a:pt x="85" y="2"/>
                  <a:pt x="87" y="2"/>
                </a:cubicBezTo>
                <a:cubicBezTo>
                  <a:pt x="88" y="5"/>
                  <a:pt x="88" y="5"/>
                  <a:pt x="88" y="5"/>
                </a:cubicBezTo>
                <a:cubicBezTo>
                  <a:pt x="86" y="5"/>
                  <a:pt x="83" y="6"/>
                  <a:pt x="81" y="6"/>
                </a:cubicBezTo>
                <a:close/>
                <a:moveTo>
                  <a:pt x="130" y="5"/>
                </a:moveTo>
                <a:cubicBezTo>
                  <a:pt x="128" y="4"/>
                  <a:pt x="126" y="4"/>
                  <a:pt x="124" y="4"/>
                </a:cubicBezTo>
                <a:cubicBezTo>
                  <a:pt x="124" y="1"/>
                  <a:pt x="124" y="1"/>
                  <a:pt x="124" y="1"/>
                </a:cubicBezTo>
                <a:cubicBezTo>
                  <a:pt x="126" y="1"/>
                  <a:pt x="128" y="2"/>
                  <a:pt x="131" y="2"/>
                </a:cubicBezTo>
                <a:lnTo>
                  <a:pt x="130" y="5"/>
                </a:lnTo>
                <a:close/>
                <a:moveTo>
                  <a:pt x="92" y="4"/>
                </a:moveTo>
                <a:cubicBezTo>
                  <a:pt x="91" y="1"/>
                  <a:pt x="91" y="1"/>
                  <a:pt x="91" y="1"/>
                </a:cubicBezTo>
                <a:cubicBezTo>
                  <a:pt x="94" y="1"/>
                  <a:pt x="96" y="1"/>
                  <a:pt x="98" y="0"/>
                </a:cubicBezTo>
                <a:cubicBezTo>
                  <a:pt x="98" y="3"/>
                  <a:pt x="98" y="3"/>
                  <a:pt x="98" y="3"/>
                </a:cubicBezTo>
                <a:cubicBezTo>
                  <a:pt x="96" y="3"/>
                  <a:pt x="94" y="4"/>
                  <a:pt x="92" y="4"/>
                </a:cubicBezTo>
                <a:close/>
                <a:moveTo>
                  <a:pt x="120" y="3"/>
                </a:moveTo>
                <a:cubicBezTo>
                  <a:pt x="117" y="3"/>
                  <a:pt x="115" y="3"/>
                  <a:pt x="113" y="3"/>
                </a:cubicBezTo>
                <a:cubicBezTo>
                  <a:pt x="113" y="0"/>
                  <a:pt x="113" y="0"/>
                  <a:pt x="113" y="0"/>
                </a:cubicBezTo>
                <a:cubicBezTo>
                  <a:pt x="115" y="0"/>
                  <a:pt x="118" y="0"/>
                  <a:pt x="120" y="1"/>
                </a:cubicBezTo>
                <a:lnTo>
                  <a:pt x="120" y="3"/>
                </a:lnTo>
                <a:close/>
                <a:moveTo>
                  <a:pt x="102" y="3"/>
                </a:moveTo>
                <a:cubicBezTo>
                  <a:pt x="102" y="0"/>
                  <a:pt x="102" y="0"/>
                  <a:pt x="102" y="0"/>
                </a:cubicBezTo>
                <a:cubicBezTo>
                  <a:pt x="104" y="0"/>
                  <a:pt x="106" y="0"/>
                  <a:pt x="109" y="0"/>
                </a:cubicBezTo>
                <a:cubicBezTo>
                  <a:pt x="109" y="0"/>
                  <a:pt x="109" y="0"/>
                  <a:pt x="109" y="0"/>
                </a:cubicBezTo>
                <a:cubicBezTo>
                  <a:pt x="109" y="3"/>
                  <a:pt x="109" y="3"/>
                  <a:pt x="109" y="3"/>
                </a:cubicBezTo>
                <a:cubicBezTo>
                  <a:pt x="109" y="3"/>
                  <a:pt x="109" y="3"/>
                  <a:pt x="109" y="3"/>
                </a:cubicBezTo>
                <a:cubicBezTo>
                  <a:pt x="106" y="3"/>
                  <a:pt x="104" y="3"/>
                  <a:pt x="102" y="3"/>
                </a:cubicBezTo>
                <a:close/>
              </a:path>
            </a:pathLst>
          </a:custGeom>
          <a:solidFill>
            <a:srgbClr val="FFFFFF"/>
          </a:solidFill>
          <a:ln w="63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Freeform 14"/>
          <p:cNvSpPr>
            <a:spLocks noChangeAspect="1" noEditPoints="1"/>
          </p:cNvSpPr>
          <p:nvPr userDrawn="1"/>
        </p:nvSpPr>
        <p:spPr bwMode="auto">
          <a:xfrm>
            <a:off x="9344042" y="1724803"/>
            <a:ext cx="310514" cy="904874"/>
          </a:xfrm>
          <a:custGeom>
            <a:avLst/>
            <a:gdLst>
              <a:gd name="T0" fmla="*/ 31 w 69"/>
              <a:gd name="T1" fmla="*/ 199 h 201"/>
              <a:gd name="T2" fmla="*/ 38 w 69"/>
              <a:gd name="T3" fmla="*/ 196 h 201"/>
              <a:gd name="T4" fmla="*/ 40 w 69"/>
              <a:gd name="T5" fmla="*/ 192 h 201"/>
              <a:gd name="T6" fmla="*/ 42 w 69"/>
              <a:gd name="T7" fmla="*/ 186 h 201"/>
              <a:gd name="T8" fmla="*/ 40 w 69"/>
              <a:gd name="T9" fmla="*/ 192 h 201"/>
              <a:gd name="T10" fmla="*/ 44 w 69"/>
              <a:gd name="T11" fmla="*/ 182 h 201"/>
              <a:gd name="T12" fmla="*/ 50 w 69"/>
              <a:gd name="T13" fmla="*/ 178 h 201"/>
              <a:gd name="T14" fmla="*/ 52 w 69"/>
              <a:gd name="T15" fmla="*/ 175 h 201"/>
              <a:gd name="T16" fmla="*/ 53 w 69"/>
              <a:gd name="T17" fmla="*/ 167 h 201"/>
              <a:gd name="T18" fmla="*/ 52 w 69"/>
              <a:gd name="T19" fmla="*/ 175 h 201"/>
              <a:gd name="T20" fmla="*/ 55 w 69"/>
              <a:gd name="T21" fmla="*/ 164 h 201"/>
              <a:gd name="T22" fmla="*/ 60 w 69"/>
              <a:gd name="T23" fmla="*/ 159 h 201"/>
              <a:gd name="T24" fmla="*/ 61 w 69"/>
              <a:gd name="T25" fmla="*/ 155 h 201"/>
              <a:gd name="T26" fmla="*/ 61 w 69"/>
              <a:gd name="T27" fmla="*/ 148 h 201"/>
              <a:gd name="T28" fmla="*/ 61 w 69"/>
              <a:gd name="T29" fmla="*/ 155 h 201"/>
              <a:gd name="T30" fmla="*/ 62 w 69"/>
              <a:gd name="T31" fmla="*/ 144 h 201"/>
              <a:gd name="T32" fmla="*/ 66 w 69"/>
              <a:gd name="T33" fmla="*/ 138 h 201"/>
              <a:gd name="T34" fmla="*/ 67 w 69"/>
              <a:gd name="T35" fmla="*/ 134 h 201"/>
              <a:gd name="T36" fmla="*/ 65 w 69"/>
              <a:gd name="T37" fmla="*/ 127 h 201"/>
              <a:gd name="T38" fmla="*/ 67 w 69"/>
              <a:gd name="T39" fmla="*/ 134 h 201"/>
              <a:gd name="T40" fmla="*/ 66 w 69"/>
              <a:gd name="T41" fmla="*/ 123 h 201"/>
              <a:gd name="T42" fmla="*/ 69 w 69"/>
              <a:gd name="T43" fmla="*/ 116 h 201"/>
              <a:gd name="T44" fmla="*/ 69 w 69"/>
              <a:gd name="T45" fmla="*/ 112 h 201"/>
              <a:gd name="T46" fmla="*/ 66 w 69"/>
              <a:gd name="T47" fmla="*/ 105 h 201"/>
              <a:gd name="T48" fmla="*/ 69 w 69"/>
              <a:gd name="T49" fmla="*/ 112 h 201"/>
              <a:gd name="T50" fmla="*/ 65 w 69"/>
              <a:gd name="T51" fmla="*/ 95 h 201"/>
              <a:gd name="T52" fmla="*/ 68 w 69"/>
              <a:gd name="T53" fmla="*/ 101 h 201"/>
              <a:gd name="T54" fmla="*/ 64 w 69"/>
              <a:gd name="T55" fmla="*/ 91 h 201"/>
              <a:gd name="T56" fmla="*/ 66 w 69"/>
              <a:gd name="T57" fmla="*/ 84 h 201"/>
              <a:gd name="T58" fmla="*/ 64 w 69"/>
              <a:gd name="T59" fmla="*/ 91 h 201"/>
              <a:gd name="T60" fmla="*/ 60 w 69"/>
              <a:gd name="T61" fmla="*/ 74 h 201"/>
              <a:gd name="T62" fmla="*/ 65 w 69"/>
              <a:gd name="T63" fmla="*/ 80 h 201"/>
              <a:gd name="T64" fmla="*/ 59 w 69"/>
              <a:gd name="T65" fmla="*/ 70 h 201"/>
              <a:gd name="T66" fmla="*/ 59 w 69"/>
              <a:gd name="T67" fmla="*/ 63 h 201"/>
              <a:gd name="T68" fmla="*/ 59 w 69"/>
              <a:gd name="T69" fmla="*/ 70 h 201"/>
              <a:gd name="T70" fmla="*/ 52 w 69"/>
              <a:gd name="T71" fmla="*/ 54 h 201"/>
              <a:gd name="T72" fmla="*/ 57 w 69"/>
              <a:gd name="T73" fmla="*/ 59 h 201"/>
              <a:gd name="T74" fmla="*/ 50 w 69"/>
              <a:gd name="T75" fmla="*/ 51 h 201"/>
              <a:gd name="T76" fmla="*/ 49 w 69"/>
              <a:gd name="T77" fmla="*/ 44 h 201"/>
              <a:gd name="T78" fmla="*/ 50 w 69"/>
              <a:gd name="T79" fmla="*/ 51 h 201"/>
              <a:gd name="T80" fmla="*/ 41 w 69"/>
              <a:gd name="T81" fmla="*/ 37 h 201"/>
              <a:gd name="T82" fmla="*/ 47 w 69"/>
              <a:gd name="T83" fmla="*/ 40 h 201"/>
              <a:gd name="T84" fmla="*/ 38 w 69"/>
              <a:gd name="T85" fmla="*/ 33 h 201"/>
              <a:gd name="T86" fmla="*/ 36 w 69"/>
              <a:gd name="T87" fmla="*/ 27 h 201"/>
              <a:gd name="T88" fmla="*/ 38 w 69"/>
              <a:gd name="T89" fmla="*/ 33 h 201"/>
              <a:gd name="T90" fmla="*/ 26 w 69"/>
              <a:gd name="T91" fmla="*/ 21 h 201"/>
              <a:gd name="T92" fmla="*/ 33 w 69"/>
              <a:gd name="T93" fmla="*/ 24 h 201"/>
              <a:gd name="T94" fmla="*/ 23 w 69"/>
              <a:gd name="T95" fmla="*/ 18 h 201"/>
              <a:gd name="T96" fmla="*/ 20 w 69"/>
              <a:gd name="T97" fmla="*/ 12 h 201"/>
              <a:gd name="T98" fmla="*/ 23 w 69"/>
              <a:gd name="T99" fmla="*/ 18 h 201"/>
              <a:gd name="T100" fmla="*/ 10 w 69"/>
              <a:gd name="T101" fmla="*/ 8 h 201"/>
              <a:gd name="T102" fmla="*/ 17 w 69"/>
              <a:gd name="T103" fmla="*/ 9 h 201"/>
              <a:gd name="T104" fmla="*/ 6 w 69"/>
              <a:gd name="T105" fmla="*/ 6 h 201"/>
              <a:gd name="T106" fmla="*/ 2 w 69"/>
              <a:gd name="T107" fmla="*/ 0 h 201"/>
              <a:gd name="T108" fmla="*/ 6 w 69"/>
              <a:gd name="T109" fmla="*/ 6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9" h="201">
                <a:moveTo>
                  <a:pt x="33" y="201"/>
                </a:moveTo>
                <a:cubicBezTo>
                  <a:pt x="31" y="199"/>
                  <a:pt x="31" y="199"/>
                  <a:pt x="31" y="199"/>
                </a:cubicBezTo>
                <a:cubicBezTo>
                  <a:pt x="33" y="197"/>
                  <a:pt x="34" y="196"/>
                  <a:pt x="36" y="194"/>
                </a:cubicBezTo>
                <a:cubicBezTo>
                  <a:pt x="38" y="196"/>
                  <a:pt x="38" y="196"/>
                  <a:pt x="38" y="196"/>
                </a:cubicBezTo>
                <a:cubicBezTo>
                  <a:pt x="36" y="197"/>
                  <a:pt x="35" y="199"/>
                  <a:pt x="33" y="201"/>
                </a:cubicBezTo>
                <a:close/>
                <a:moveTo>
                  <a:pt x="40" y="192"/>
                </a:moveTo>
                <a:cubicBezTo>
                  <a:pt x="38" y="191"/>
                  <a:pt x="38" y="191"/>
                  <a:pt x="38" y="191"/>
                </a:cubicBezTo>
                <a:cubicBezTo>
                  <a:pt x="40" y="189"/>
                  <a:pt x="41" y="187"/>
                  <a:pt x="42" y="186"/>
                </a:cubicBezTo>
                <a:cubicBezTo>
                  <a:pt x="44" y="187"/>
                  <a:pt x="44" y="187"/>
                  <a:pt x="44" y="187"/>
                </a:cubicBezTo>
                <a:cubicBezTo>
                  <a:pt x="43" y="189"/>
                  <a:pt x="42" y="191"/>
                  <a:pt x="40" y="192"/>
                </a:cubicBezTo>
                <a:close/>
                <a:moveTo>
                  <a:pt x="47" y="184"/>
                </a:moveTo>
                <a:cubicBezTo>
                  <a:pt x="44" y="182"/>
                  <a:pt x="44" y="182"/>
                  <a:pt x="44" y="182"/>
                </a:cubicBezTo>
                <a:cubicBezTo>
                  <a:pt x="46" y="180"/>
                  <a:pt x="47" y="179"/>
                  <a:pt x="48" y="177"/>
                </a:cubicBezTo>
                <a:cubicBezTo>
                  <a:pt x="50" y="178"/>
                  <a:pt x="50" y="178"/>
                  <a:pt x="50" y="178"/>
                </a:cubicBezTo>
                <a:cubicBezTo>
                  <a:pt x="49" y="180"/>
                  <a:pt x="48" y="182"/>
                  <a:pt x="47" y="184"/>
                </a:cubicBezTo>
                <a:close/>
                <a:moveTo>
                  <a:pt x="52" y="175"/>
                </a:moveTo>
                <a:cubicBezTo>
                  <a:pt x="50" y="173"/>
                  <a:pt x="50" y="173"/>
                  <a:pt x="50" y="173"/>
                </a:cubicBezTo>
                <a:cubicBezTo>
                  <a:pt x="51" y="171"/>
                  <a:pt x="52" y="169"/>
                  <a:pt x="53" y="167"/>
                </a:cubicBezTo>
                <a:cubicBezTo>
                  <a:pt x="56" y="169"/>
                  <a:pt x="56" y="169"/>
                  <a:pt x="56" y="169"/>
                </a:cubicBezTo>
                <a:cubicBezTo>
                  <a:pt x="55" y="171"/>
                  <a:pt x="54" y="173"/>
                  <a:pt x="52" y="175"/>
                </a:cubicBezTo>
                <a:close/>
                <a:moveTo>
                  <a:pt x="57" y="165"/>
                </a:moveTo>
                <a:cubicBezTo>
                  <a:pt x="55" y="164"/>
                  <a:pt x="55" y="164"/>
                  <a:pt x="55" y="164"/>
                </a:cubicBezTo>
                <a:cubicBezTo>
                  <a:pt x="56" y="162"/>
                  <a:pt x="57" y="160"/>
                  <a:pt x="58" y="158"/>
                </a:cubicBezTo>
                <a:cubicBezTo>
                  <a:pt x="60" y="159"/>
                  <a:pt x="60" y="159"/>
                  <a:pt x="60" y="159"/>
                </a:cubicBezTo>
                <a:cubicBezTo>
                  <a:pt x="59" y="161"/>
                  <a:pt x="58" y="163"/>
                  <a:pt x="57" y="165"/>
                </a:cubicBezTo>
                <a:close/>
                <a:moveTo>
                  <a:pt x="61" y="155"/>
                </a:moveTo>
                <a:cubicBezTo>
                  <a:pt x="59" y="154"/>
                  <a:pt x="59" y="154"/>
                  <a:pt x="59" y="154"/>
                </a:cubicBezTo>
                <a:cubicBezTo>
                  <a:pt x="60" y="152"/>
                  <a:pt x="60" y="150"/>
                  <a:pt x="61" y="148"/>
                </a:cubicBezTo>
                <a:cubicBezTo>
                  <a:pt x="64" y="148"/>
                  <a:pt x="64" y="148"/>
                  <a:pt x="64" y="148"/>
                </a:cubicBezTo>
                <a:cubicBezTo>
                  <a:pt x="63" y="150"/>
                  <a:pt x="62" y="153"/>
                  <a:pt x="61" y="155"/>
                </a:cubicBezTo>
                <a:close/>
                <a:moveTo>
                  <a:pt x="65" y="144"/>
                </a:moveTo>
                <a:cubicBezTo>
                  <a:pt x="62" y="144"/>
                  <a:pt x="62" y="144"/>
                  <a:pt x="62" y="144"/>
                </a:cubicBezTo>
                <a:cubicBezTo>
                  <a:pt x="63" y="142"/>
                  <a:pt x="63" y="139"/>
                  <a:pt x="64" y="137"/>
                </a:cubicBezTo>
                <a:cubicBezTo>
                  <a:pt x="66" y="138"/>
                  <a:pt x="66" y="138"/>
                  <a:pt x="66" y="138"/>
                </a:cubicBezTo>
                <a:cubicBezTo>
                  <a:pt x="66" y="140"/>
                  <a:pt x="65" y="142"/>
                  <a:pt x="65" y="144"/>
                </a:cubicBezTo>
                <a:close/>
                <a:moveTo>
                  <a:pt x="67" y="134"/>
                </a:moveTo>
                <a:cubicBezTo>
                  <a:pt x="64" y="133"/>
                  <a:pt x="64" y="133"/>
                  <a:pt x="64" y="133"/>
                </a:cubicBezTo>
                <a:cubicBezTo>
                  <a:pt x="65" y="131"/>
                  <a:pt x="65" y="129"/>
                  <a:pt x="65" y="127"/>
                </a:cubicBezTo>
                <a:cubicBezTo>
                  <a:pt x="68" y="127"/>
                  <a:pt x="68" y="127"/>
                  <a:pt x="68" y="127"/>
                </a:cubicBezTo>
                <a:cubicBezTo>
                  <a:pt x="68" y="129"/>
                  <a:pt x="67" y="132"/>
                  <a:pt x="67" y="134"/>
                </a:cubicBezTo>
                <a:close/>
                <a:moveTo>
                  <a:pt x="68" y="123"/>
                </a:moveTo>
                <a:cubicBezTo>
                  <a:pt x="66" y="123"/>
                  <a:pt x="66" y="123"/>
                  <a:pt x="66" y="123"/>
                </a:cubicBezTo>
                <a:cubicBezTo>
                  <a:pt x="66" y="121"/>
                  <a:pt x="66" y="118"/>
                  <a:pt x="66" y="116"/>
                </a:cubicBezTo>
                <a:cubicBezTo>
                  <a:pt x="69" y="116"/>
                  <a:pt x="69" y="116"/>
                  <a:pt x="69" y="116"/>
                </a:cubicBezTo>
                <a:cubicBezTo>
                  <a:pt x="69" y="118"/>
                  <a:pt x="69" y="121"/>
                  <a:pt x="68" y="123"/>
                </a:cubicBezTo>
                <a:close/>
                <a:moveTo>
                  <a:pt x="69" y="112"/>
                </a:moveTo>
                <a:cubicBezTo>
                  <a:pt x="66" y="112"/>
                  <a:pt x="66" y="112"/>
                  <a:pt x="66" y="112"/>
                </a:cubicBezTo>
                <a:cubicBezTo>
                  <a:pt x="66" y="110"/>
                  <a:pt x="66" y="108"/>
                  <a:pt x="66" y="105"/>
                </a:cubicBezTo>
                <a:cubicBezTo>
                  <a:pt x="69" y="105"/>
                  <a:pt x="69" y="105"/>
                  <a:pt x="69" y="105"/>
                </a:cubicBezTo>
                <a:cubicBezTo>
                  <a:pt x="69" y="108"/>
                  <a:pt x="69" y="110"/>
                  <a:pt x="69" y="112"/>
                </a:cubicBezTo>
                <a:close/>
                <a:moveTo>
                  <a:pt x="66" y="101"/>
                </a:moveTo>
                <a:cubicBezTo>
                  <a:pt x="66" y="99"/>
                  <a:pt x="65" y="97"/>
                  <a:pt x="65" y="95"/>
                </a:cubicBezTo>
                <a:cubicBezTo>
                  <a:pt x="68" y="94"/>
                  <a:pt x="68" y="94"/>
                  <a:pt x="68" y="94"/>
                </a:cubicBezTo>
                <a:cubicBezTo>
                  <a:pt x="68" y="97"/>
                  <a:pt x="68" y="99"/>
                  <a:pt x="68" y="101"/>
                </a:cubicBezTo>
                <a:lnTo>
                  <a:pt x="66" y="101"/>
                </a:lnTo>
                <a:close/>
                <a:moveTo>
                  <a:pt x="64" y="91"/>
                </a:moveTo>
                <a:cubicBezTo>
                  <a:pt x="64" y="89"/>
                  <a:pt x="64" y="87"/>
                  <a:pt x="63" y="84"/>
                </a:cubicBezTo>
                <a:cubicBezTo>
                  <a:pt x="66" y="84"/>
                  <a:pt x="66" y="84"/>
                  <a:pt x="66" y="84"/>
                </a:cubicBezTo>
                <a:cubicBezTo>
                  <a:pt x="66" y="86"/>
                  <a:pt x="67" y="88"/>
                  <a:pt x="67" y="90"/>
                </a:cubicBezTo>
                <a:lnTo>
                  <a:pt x="64" y="91"/>
                </a:lnTo>
                <a:close/>
                <a:moveTo>
                  <a:pt x="62" y="80"/>
                </a:moveTo>
                <a:cubicBezTo>
                  <a:pt x="62" y="78"/>
                  <a:pt x="61" y="76"/>
                  <a:pt x="60" y="74"/>
                </a:cubicBezTo>
                <a:cubicBezTo>
                  <a:pt x="63" y="73"/>
                  <a:pt x="63" y="73"/>
                  <a:pt x="63" y="73"/>
                </a:cubicBezTo>
                <a:cubicBezTo>
                  <a:pt x="64" y="75"/>
                  <a:pt x="64" y="78"/>
                  <a:pt x="65" y="80"/>
                </a:cubicBezTo>
                <a:lnTo>
                  <a:pt x="62" y="80"/>
                </a:lnTo>
                <a:close/>
                <a:moveTo>
                  <a:pt x="59" y="70"/>
                </a:moveTo>
                <a:cubicBezTo>
                  <a:pt x="58" y="68"/>
                  <a:pt x="57" y="66"/>
                  <a:pt x="57" y="64"/>
                </a:cubicBezTo>
                <a:cubicBezTo>
                  <a:pt x="59" y="63"/>
                  <a:pt x="59" y="63"/>
                  <a:pt x="59" y="63"/>
                </a:cubicBezTo>
                <a:cubicBezTo>
                  <a:pt x="60" y="65"/>
                  <a:pt x="61" y="67"/>
                  <a:pt x="62" y="69"/>
                </a:cubicBezTo>
                <a:lnTo>
                  <a:pt x="59" y="70"/>
                </a:lnTo>
                <a:close/>
                <a:moveTo>
                  <a:pt x="55" y="60"/>
                </a:moveTo>
                <a:cubicBezTo>
                  <a:pt x="54" y="58"/>
                  <a:pt x="53" y="56"/>
                  <a:pt x="52" y="54"/>
                </a:cubicBezTo>
                <a:cubicBezTo>
                  <a:pt x="54" y="53"/>
                  <a:pt x="54" y="53"/>
                  <a:pt x="54" y="53"/>
                </a:cubicBezTo>
                <a:cubicBezTo>
                  <a:pt x="56" y="55"/>
                  <a:pt x="56" y="57"/>
                  <a:pt x="57" y="59"/>
                </a:cubicBezTo>
                <a:lnTo>
                  <a:pt x="55" y="60"/>
                </a:lnTo>
                <a:close/>
                <a:moveTo>
                  <a:pt x="50" y="51"/>
                </a:moveTo>
                <a:cubicBezTo>
                  <a:pt x="49" y="49"/>
                  <a:pt x="48" y="47"/>
                  <a:pt x="47" y="45"/>
                </a:cubicBezTo>
                <a:cubicBezTo>
                  <a:pt x="49" y="44"/>
                  <a:pt x="49" y="44"/>
                  <a:pt x="49" y="44"/>
                </a:cubicBezTo>
                <a:cubicBezTo>
                  <a:pt x="50" y="46"/>
                  <a:pt x="51" y="48"/>
                  <a:pt x="53" y="50"/>
                </a:cubicBezTo>
                <a:lnTo>
                  <a:pt x="50" y="51"/>
                </a:lnTo>
                <a:close/>
                <a:moveTo>
                  <a:pt x="45" y="42"/>
                </a:moveTo>
                <a:cubicBezTo>
                  <a:pt x="43" y="40"/>
                  <a:pt x="42" y="38"/>
                  <a:pt x="41" y="37"/>
                </a:cubicBezTo>
                <a:cubicBezTo>
                  <a:pt x="43" y="35"/>
                  <a:pt x="43" y="35"/>
                  <a:pt x="43" y="35"/>
                </a:cubicBezTo>
                <a:cubicBezTo>
                  <a:pt x="44" y="37"/>
                  <a:pt x="45" y="39"/>
                  <a:pt x="47" y="40"/>
                </a:cubicBezTo>
                <a:lnTo>
                  <a:pt x="45" y="42"/>
                </a:lnTo>
                <a:close/>
                <a:moveTo>
                  <a:pt x="38" y="33"/>
                </a:moveTo>
                <a:cubicBezTo>
                  <a:pt x="37" y="32"/>
                  <a:pt x="35" y="30"/>
                  <a:pt x="34" y="28"/>
                </a:cubicBezTo>
                <a:cubicBezTo>
                  <a:pt x="36" y="27"/>
                  <a:pt x="36" y="27"/>
                  <a:pt x="36" y="27"/>
                </a:cubicBezTo>
                <a:cubicBezTo>
                  <a:pt x="37" y="28"/>
                  <a:pt x="39" y="30"/>
                  <a:pt x="40" y="32"/>
                </a:cubicBezTo>
                <a:lnTo>
                  <a:pt x="38" y="33"/>
                </a:lnTo>
                <a:close/>
                <a:moveTo>
                  <a:pt x="31" y="25"/>
                </a:moveTo>
                <a:cubicBezTo>
                  <a:pt x="30" y="24"/>
                  <a:pt x="28" y="22"/>
                  <a:pt x="26" y="21"/>
                </a:cubicBezTo>
                <a:cubicBezTo>
                  <a:pt x="28" y="19"/>
                  <a:pt x="28" y="19"/>
                  <a:pt x="28" y="19"/>
                </a:cubicBezTo>
                <a:cubicBezTo>
                  <a:pt x="30" y="20"/>
                  <a:pt x="31" y="22"/>
                  <a:pt x="33" y="24"/>
                </a:cubicBezTo>
                <a:lnTo>
                  <a:pt x="31" y="25"/>
                </a:lnTo>
                <a:close/>
                <a:moveTo>
                  <a:pt x="23" y="18"/>
                </a:moveTo>
                <a:cubicBezTo>
                  <a:pt x="22" y="17"/>
                  <a:pt x="20" y="15"/>
                  <a:pt x="18" y="14"/>
                </a:cubicBezTo>
                <a:cubicBezTo>
                  <a:pt x="20" y="12"/>
                  <a:pt x="20" y="12"/>
                  <a:pt x="20" y="12"/>
                </a:cubicBezTo>
                <a:cubicBezTo>
                  <a:pt x="22" y="13"/>
                  <a:pt x="23" y="15"/>
                  <a:pt x="25" y="16"/>
                </a:cubicBezTo>
                <a:lnTo>
                  <a:pt x="23" y="18"/>
                </a:lnTo>
                <a:close/>
                <a:moveTo>
                  <a:pt x="15" y="11"/>
                </a:moveTo>
                <a:cubicBezTo>
                  <a:pt x="13" y="10"/>
                  <a:pt x="11" y="9"/>
                  <a:pt x="10" y="8"/>
                </a:cubicBezTo>
                <a:cubicBezTo>
                  <a:pt x="11" y="5"/>
                  <a:pt x="11" y="5"/>
                  <a:pt x="11" y="5"/>
                </a:cubicBezTo>
                <a:cubicBezTo>
                  <a:pt x="13" y="7"/>
                  <a:pt x="15" y="8"/>
                  <a:pt x="17" y="9"/>
                </a:cubicBezTo>
                <a:lnTo>
                  <a:pt x="15" y="11"/>
                </a:lnTo>
                <a:close/>
                <a:moveTo>
                  <a:pt x="6" y="6"/>
                </a:moveTo>
                <a:cubicBezTo>
                  <a:pt x="4" y="4"/>
                  <a:pt x="2" y="3"/>
                  <a:pt x="0" y="2"/>
                </a:cubicBezTo>
                <a:cubicBezTo>
                  <a:pt x="2" y="0"/>
                  <a:pt x="2" y="0"/>
                  <a:pt x="2" y="0"/>
                </a:cubicBezTo>
                <a:cubicBezTo>
                  <a:pt x="4" y="1"/>
                  <a:pt x="6" y="2"/>
                  <a:pt x="8" y="3"/>
                </a:cubicBezTo>
                <a:lnTo>
                  <a:pt x="6" y="6"/>
                </a:lnTo>
                <a:close/>
              </a:path>
            </a:pathLst>
          </a:custGeom>
          <a:solidFill>
            <a:srgbClr val="FFFFFF"/>
          </a:solidFill>
          <a:ln w="63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8823331" y="1961343"/>
            <a:ext cx="521970" cy="521970"/>
            <a:chOff x="8397875" y="673100"/>
            <a:chExt cx="434975" cy="434975"/>
          </a:xfrm>
          <a:solidFill>
            <a:schemeClr val="accent6"/>
          </a:solidFill>
        </p:grpSpPr>
        <p:sp>
          <p:nvSpPr>
            <p:cNvPr id="14" name="Freeform 15"/>
            <p:cNvSpPr>
              <a:spLocks/>
            </p:cNvSpPr>
            <p:nvPr userDrawn="1"/>
          </p:nvSpPr>
          <p:spPr bwMode="auto">
            <a:xfrm>
              <a:off x="8577263" y="673100"/>
              <a:ext cx="239712" cy="187325"/>
            </a:xfrm>
            <a:custGeom>
              <a:avLst/>
              <a:gdLst>
                <a:gd name="T0" fmla="*/ 4 w 64"/>
                <a:gd name="T1" fmla="*/ 49 h 50"/>
                <a:gd name="T2" fmla="*/ 10 w 64"/>
                <a:gd name="T3" fmla="*/ 21 h 50"/>
                <a:gd name="T4" fmla="*/ 37 w 64"/>
                <a:gd name="T5" fmla="*/ 5 h 50"/>
                <a:gd name="T6" fmla="*/ 64 w 64"/>
                <a:gd name="T7" fmla="*/ 4 h 50"/>
                <a:gd name="T8" fmla="*/ 17 w 64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50">
                  <a:moveTo>
                    <a:pt x="4" y="49"/>
                  </a:moveTo>
                  <a:cubicBezTo>
                    <a:pt x="1" y="41"/>
                    <a:pt x="0" y="31"/>
                    <a:pt x="10" y="21"/>
                  </a:cubicBezTo>
                  <a:cubicBezTo>
                    <a:pt x="10" y="21"/>
                    <a:pt x="20" y="10"/>
                    <a:pt x="37" y="5"/>
                  </a:cubicBezTo>
                  <a:cubicBezTo>
                    <a:pt x="53" y="0"/>
                    <a:pt x="64" y="4"/>
                    <a:pt x="64" y="4"/>
                  </a:cubicBezTo>
                  <a:cubicBezTo>
                    <a:pt x="17" y="50"/>
                    <a:pt x="17" y="50"/>
                    <a:pt x="17" y="5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6"/>
            <p:cNvSpPr>
              <a:spLocks/>
            </p:cNvSpPr>
            <p:nvPr userDrawn="1"/>
          </p:nvSpPr>
          <p:spPr bwMode="auto">
            <a:xfrm>
              <a:off x="8640763" y="852488"/>
              <a:ext cx="192087" cy="236537"/>
            </a:xfrm>
            <a:custGeom>
              <a:avLst/>
              <a:gdLst>
                <a:gd name="T0" fmla="*/ 1 w 51"/>
                <a:gd name="T1" fmla="*/ 4 h 63"/>
                <a:gd name="T2" fmla="*/ 29 w 51"/>
                <a:gd name="T3" fmla="*/ 10 h 63"/>
                <a:gd name="T4" fmla="*/ 46 w 51"/>
                <a:gd name="T5" fmla="*/ 37 h 63"/>
                <a:gd name="T6" fmla="*/ 47 w 51"/>
                <a:gd name="T7" fmla="*/ 63 h 63"/>
                <a:gd name="T8" fmla="*/ 0 w 51"/>
                <a:gd name="T9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63">
                  <a:moveTo>
                    <a:pt x="1" y="4"/>
                  </a:moveTo>
                  <a:cubicBezTo>
                    <a:pt x="8" y="1"/>
                    <a:pt x="19" y="0"/>
                    <a:pt x="29" y="10"/>
                  </a:cubicBezTo>
                  <a:cubicBezTo>
                    <a:pt x="29" y="10"/>
                    <a:pt x="40" y="19"/>
                    <a:pt x="46" y="37"/>
                  </a:cubicBezTo>
                  <a:cubicBezTo>
                    <a:pt x="51" y="52"/>
                    <a:pt x="47" y="63"/>
                    <a:pt x="47" y="63"/>
                  </a:cubicBezTo>
                  <a:cubicBezTo>
                    <a:pt x="0" y="17"/>
                    <a:pt x="0" y="1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8412163" y="917575"/>
              <a:ext cx="239712" cy="190500"/>
            </a:xfrm>
            <a:custGeom>
              <a:avLst/>
              <a:gdLst>
                <a:gd name="T0" fmla="*/ 59 w 64"/>
                <a:gd name="T1" fmla="*/ 1 h 51"/>
                <a:gd name="T2" fmla="*/ 54 w 64"/>
                <a:gd name="T3" fmla="*/ 29 h 51"/>
                <a:gd name="T4" fmla="*/ 27 w 64"/>
                <a:gd name="T5" fmla="*/ 46 h 51"/>
                <a:gd name="T6" fmla="*/ 0 w 64"/>
                <a:gd name="T7" fmla="*/ 47 h 51"/>
                <a:gd name="T8" fmla="*/ 47 w 64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51">
                  <a:moveTo>
                    <a:pt x="59" y="1"/>
                  </a:moveTo>
                  <a:cubicBezTo>
                    <a:pt x="62" y="8"/>
                    <a:pt x="64" y="19"/>
                    <a:pt x="54" y="29"/>
                  </a:cubicBezTo>
                  <a:cubicBezTo>
                    <a:pt x="54" y="29"/>
                    <a:pt x="44" y="40"/>
                    <a:pt x="27" y="46"/>
                  </a:cubicBezTo>
                  <a:cubicBezTo>
                    <a:pt x="11" y="51"/>
                    <a:pt x="0" y="47"/>
                    <a:pt x="0" y="47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 userDrawn="1"/>
          </p:nvSpPr>
          <p:spPr bwMode="auto">
            <a:xfrm>
              <a:off x="8397875" y="687388"/>
              <a:ext cx="187325" cy="236537"/>
            </a:xfrm>
            <a:custGeom>
              <a:avLst/>
              <a:gdLst>
                <a:gd name="T0" fmla="*/ 49 w 50"/>
                <a:gd name="T1" fmla="*/ 59 h 63"/>
                <a:gd name="T2" fmla="*/ 21 w 50"/>
                <a:gd name="T3" fmla="*/ 53 h 63"/>
                <a:gd name="T4" fmla="*/ 5 w 50"/>
                <a:gd name="T5" fmla="*/ 26 h 63"/>
                <a:gd name="T6" fmla="*/ 4 w 50"/>
                <a:gd name="T7" fmla="*/ 0 h 63"/>
                <a:gd name="T8" fmla="*/ 50 w 50"/>
                <a:gd name="T9" fmla="*/ 4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63">
                  <a:moveTo>
                    <a:pt x="49" y="59"/>
                  </a:moveTo>
                  <a:cubicBezTo>
                    <a:pt x="42" y="62"/>
                    <a:pt x="31" y="63"/>
                    <a:pt x="21" y="53"/>
                  </a:cubicBezTo>
                  <a:cubicBezTo>
                    <a:pt x="21" y="53"/>
                    <a:pt x="10" y="44"/>
                    <a:pt x="5" y="26"/>
                  </a:cubicBezTo>
                  <a:cubicBezTo>
                    <a:pt x="0" y="11"/>
                    <a:pt x="4" y="0"/>
                    <a:pt x="4" y="0"/>
                  </a:cubicBezTo>
                  <a:cubicBezTo>
                    <a:pt x="50" y="46"/>
                    <a:pt x="50" y="46"/>
                    <a:pt x="50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9"/>
            <p:cNvSpPr>
              <a:spLocks noEditPoints="1"/>
            </p:cNvSpPr>
            <p:nvPr userDrawn="1"/>
          </p:nvSpPr>
          <p:spPr bwMode="auto">
            <a:xfrm>
              <a:off x="8569325" y="841375"/>
              <a:ext cx="90487" cy="93662"/>
            </a:xfrm>
            <a:custGeom>
              <a:avLst/>
              <a:gdLst>
                <a:gd name="T0" fmla="*/ 12 w 24"/>
                <a:gd name="T1" fmla="*/ 25 h 25"/>
                <a:gd name="T2" fmla="*/ 3 w 24"/>
                <a:gd name="T3" fmla="*/ 21 h 25"/>
                <a:gd name="T4" fmla="*/ 0 w 24"/>
                <a:gd name="T5" fmla="*/ 12 h 25"/>
                <a:gd name="T6" fmla="*/ 3 w 24"/>
                <a:gd name="T7" fmla="*/ 4 h 25"/>
                <a:gd name="T8" fmla="*/ 12 w 24"/>
                <a:gd name="T9" fmla="*/ 0 h 25"/>
                <a:gd name="T10" fmla="*/ 20 w 24"/>
                <a:gd name="T11" fmla="*/ 4 h 25"/>
                <a:gd name="T12" fmla="*/ 24 w 24"/>
                <a:gd name="T13" fmla="*/ 12 h 25"/>
                <a:gd name="T14" fmla="*/ 20 w 24"/>
                <a:gd name="T15" fmla="*/ 21 h 25"/>
                <a:gd name="T16" fmla="*/ 12 w 24"/>
                <a:gd name="T17" fmla="*/ 25 h 25"/>
                <a:gd name="T18" fmla="*/ 12 w 24"/>
                <a:gd name="T19" fmla="*/ 6 h 25"/>
                <a:gd name="T20" fmla="*/ 7 w 24"/>
                <a:gd name="T21" fmla="*/ 8 h 25"/>
                <a:gd name="T22" fmla="*/ 5 w 24"/>
                <a:gd name="T23" fmla="*/ 12 h 25"/>
                <a:gd name="T24" fmla="*/ 7 w 24"/>
                <a:gd name="T25" fmla="*/ 17 h 25"/>
                <a:gd name="T26" fmla="*/ 16 w 24"/>
                <a:gd name="T27" fmla="*/ 17 h 25"/>
                <a:gd name="T28" fmla="*/ 18 w 24"/>
                <a:gd name="T29" fmla="*/ 12 h 25"/>
                <a:gd name="T30" fmla="*/ 16 w 24"/>
                <a:gd name="T31" fmla="*/ 8 h 25"/>
                <a:gd name="T32" fmla="*/ 12 w 24"/>
                <a:gd name="T33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2" y="25"/>
                  </a:moveTo>
                  <a:cubicBezTo>
                    <a:pt x="8" y="25"/>
                    <a:pt x="5" y="23"/>
                    <a:pt x="3" y="21"/>
                  </a:cubicBezTo>
                  <a:cubicBezTo>
                    <a:pt x="1" y="19"/>
                    <a:pt x="0" y="16"/>
                    <a:pt x="0" y="12"/>
                  </a:cubicBezTo>
                  <a:cubicBezTo>
                    <a:pt x="0" y="9"/>
                    <a:pt x="1" y="6"/>
                    <a:pt x="3" y="4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5" y="0"/>
                    <a:pt x="18" y="2"/>
                    <a:pt x="20" y="4"/>
                  </a:cubicBezTo>
                  <a:cubicBezTo>
                    <a:pt x="22" y="6"/>
                    <a:pt x="24" y="9"/>
                    <a:pt x="24" y="12"/>
                  </a:cubicBezTo>
                  <a:cubicBezTo>
                    <a:pt x="24" y="16"/>
                    <a:pt x="22" y="19"/>
                    <a:pt x="20" y="21"/>
                  </a:cubicBezTo>
                  <a:cubicBezTo>
                    <a:pt x="18" y="23"/>
                    <a:pt x="15" y="25"/>
                    <a:pt x="12" y="25"/>
                  </a:cubicBezTo>
                  <a:moveTo>
                    <a:pt x="12" y="6"/>
                  </a:moveTo>
                  <a:cubicBezTo>
                    <a:pt x="10" y="6"/>
                    <a:pt x="8" y="6"/>
                    <a:pt x="7" y="8"/>
                  </a:cubicBezTo>
                  <a:cubicBezTo>
                    <a:pt x="6" y="9"/>
                    <a:pt x="5" y="11"/>
                    <a:pt x="5" y="12"/>
                  </a:cubicBezTo>
                  <a:cubicBezTo>
                    <a:pt x="5" y="14"/>
                    <a:pt x="6" y="16"/>
                    <a:pt x="7" y="17"/>
                  </a:cubicBezTo>
                  <a:cubicBezTo>
                    <a:pt x="9" y="20"/>
                    <a:pt x="14" y="20"/>
                    <a:pt x="16" y="17"/>
                  </a:cubicBezTo>
                  <a:cubicBezTo>
                    <a:pt x="18" y="16"/>
                    <a:pt x="18" y="14"/>
                    <a:pt x="18" y="12"/>
                  </a:cubicBezTo>
                  <a:cubicBezTo>
                    <a:pt x="18" y="11"/>
                    <a:pt x="18" y="9"/>
                    <a:pt x="16" y="8"/>
                  </a:cubicBezTo>
                  <a:cubicBezTo>
                    <a:pt x="15" y="6"/>
                    <a:pt x="13" y="6"/>
                    <a:pt x="12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>
            <a:grpSpLocks noChangeAspect="1"/>
          </p:cNvGrpSpPr>
          <p:nvPr userDrawn="1"/>
        </p:nvGrpSpPr>
        <p:grpSpPr>
          <a:xfrm>
            <a:off x="7550515" y="693669"/>
            <a:ext cx="491760" cy="491760"/>
            <a:chOff x="9547225" y="760413"/>
            <a:chExt cx="492125" cy="492125"/>
          </a:xfrm>
          <a:solidFill>
            <a:schemeClr val="bg2"/>
          </a:solidFill>
        </p:grpSpPr>
        <p:sp>
          <p:nvSpPr>
            <p:cNvPr id="6" name="Oval 6"/>
            <p:cNvSpPr>
              <a:spLocks noChangeArrowheads="1"/>
            </p:cNvSpPr>
            <p:nvPr userDrawn="1"/>
          </p:nvSpPr>
          <p:spPr bwMode="auto">
            <a:xfrm>
              <a:off x="9761538" y="977901"/>
              <a:ext cx="63500" cy="603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 userDrawn="1"/>
          </p:nvSpPr>
          <p:spPr bwMode="auto">
            <a:xfrm>
              <a:off x="9547225" y="760413"/>
              <a:ext cx="492125" cy="492125"/>
            </a:xfrm>
            <a:custGeom>
              <a:avLst/>
              <a:gdLst>
                <a:gd name="T0" fmla="*/ 66 w 131"/>
                <a:gd name="T1" fmla="*/ 0 h 131"/>
                <a:gd name="T2" fmla="*/ 0 w 131"/>
                <a:gd name="T3" fmla="*/ 66 h 131"/>
                <a:gd name="T4" fmla="*/ 66 w 131"/>
                <a:gd name="T5" fmla="*/ 131 h 131"/>
                <a:gd name="T6" fmla="*/ 131 w 131"/>
                <a:gd name="T7" fmla="*/ 66 h 131"/>
                <a:gd name="T8" fmla="*/ 66 w 131"/>
                <a:gd name="T9" fmla="*/ 0 h 131"/>
                <a:gd name="T10" fmla="*/ 107 w 131"/>
                <a:gd name="T11" fmla="*/ 71 h 131"/>
                <a:gd name="T12" fmla="*/ 86 w 131"/>
                <a:gd name="T13" fmla="*/ 71 h 131"/>
                <a:gd name="T14" fmla="*/ 84 w 131"/>
                <a:gd name="T15" fmla="*/ 76 h 131"/>
                <a:gd name="T16" fmla="*/ 99 w 131"/>
                <a:gd name="T17" fmla="*/ 91 h 131"/>
                <a:gd name="T18" fmla="*/ 99 w 131"/>
                <a:gd name="T19" fmla="*/ 99 h 131"/>
                <a:gd name="T20" fmla="*/ 95 w 131"/>
                <a:gd name="T21" fmla="*/ 100 h 131"/>
                <a:gd name="T22" fmla="*/ 91 w 131"/>
                <a:gd name="T23" fmla="*/ 99 h 131"/>
                <a:gd name="T24" fmla="*/ 76 w 131"/>
                <a:gd name="T25" fmla="*/ 84 h 131"/>
                <a:gd name="T26" fmla="*/ 71 w 131"/>
                <a:gd name="T27" fmla="*/ 86 h 131"/>
                <a:gd name="T28" fmla="*/ 71 w 131"/>
                <a:gd name="T29" fmla="*/ 107 h 131"/>
                <a:gd name="T30" fmla="*/ 66 w 131"/>
                <a:gd name="T31" fmla="*/ 112 h 131"/>
                <a:gd name="T32" fmla="*/ 60 w 131"/>
                <a:gd name="T33" fmla="*/ 107 h 131"/>
                <a:gd name="T34" fmla="*/ 60 w 131"/>
                <a:gd name="T35" fmla="*/ 86 h 131"/>
                <a:gd name="T36" fmla="*/ 55 w 131"/>
                <a:gd name="T37" fmla="*/ 84 h 131"/>
                <a:gd name="T38" fmla="*/ 40 w 131"/>
                <a:gd name="T39" fmla="*/ 99 h 131"/>
                <a:gd name="T40" fmla="*/ 37 w 131"/>
                <a:gd name="T41" fmla="*/ 100 h 131"/>
                <a:gd name="T42" fmla="*/ 33 w 131"/>
                <a:gd name="T43" fmla="*/ 99 h 131"/>
                <a:gd name="T44" fmla="*/ 33 w 131"/>
                <a:gd name="T45" fmla="*/ 91 h 131"/>
                <a:gd name="T46" fmla="*/ 48 w 131"/>
                <a:gd name="T47" fmla="*/ 76 h 131"/>
                <a:gd name="T48" fmla="*/ 46 w 131"/>
                <a:gd name="T49" fmla="*/ 71 h 131"/>
                <a:gd name="T50" fmla="*/ 24 w 131"/>
                <a:gd name="T51" fmla="*/ 71 h 131"/>
                <a:gd name="T52" fmla="*/ 19 w 131"/>
                <a:gd name="T53" fmla="*/ 66 h 131"/>
                <a:gd name="T54" fmla="*/ 24 w 131"/>
                <a:gd name="T55" fmla="*/ 60 h 131"/>
                <a:gd name="T56" fmla="*/ 46 w 131"/>
                <a:gd name="T57" fmla="*/ 60 h 131"/>
                <a:gd name="T58" fmla="*/ 48 w 131"/>
                <a:gd name="T59" fmla="*/ 56 h 131"/>
                <a:gd name="T60" fmla="*/ 33 w 131"/>
                <a:gd name="T61" fmla="*/ 41 h 131"/>
                <a:gd name="T62" fmla="*/ 33 w 131"/>
                <a:gd name="T63" fmla="*/ 33 h 131"/>
                <a:gd name="T64" fmla="*/ 40 w 131"/>
                <a:gd name="T65" fmla="*/ 33 h 131"/>
                <a:gd name="T66" fmla="*/ 55 w 131"/>
                <a:gd name="T67" fmla="*/ 48 h 131"/>
                <a:gd name="T68" fmla="*/ 60 w 131"/>
                <a:gd name="T69" fmla="*/ 46 h 131"/>
                <a:gd name="T70" fmla="*/ 60 w 131"/>
                <a:gd name="T71" fmla="*/ 25 h 131"/>
                <a:gd name="T72" fmla="*/ 66 w 131"/>
                <a:gd name="T73" fmla="*/ 19 h 131"/>
                <a:gd name="T74" fmla="*/ 71 w 131"/>
                <a:gd name="T75" fmla="*/ 25 h 131"/>
                <a:gd name="T76" fmla="*/ 71 w 131"/>
                <a:gd name="T77" fmla="*/ 46 h 131"/>
                <a:gd name="T78" fmla="*/ 76 w 131"/>
                <a:gd name="T79" fmla="*/ 48 h 131"/>
                <a:gd name="T80" fmla="*/ 91 w 131"/>
                <a:gd name="T81" fmla="*/ 33 h 131"/>
                <a:gd name="T82" fmla="*/ 99 w 131"/>
                <a:gd name="T83" fmla="*/ 33 h 131"/>
                <a:gd name="T84" fmla="*/ 99 w 131"/>
                <a:gd name="T85" fmla="*/ 41 h 131"/>
                <a:gd name="T86" fmla="*/ 84 w 131"/>
                <a:gd name="T87" fmla="*/ 56 h 131"/>
                <a:gd name="T88" fmla="*/ 86 w 131"/>
                <a:gd name="T89" fmla="*/ 60 h 131"/>
                <a:gd name="T90" fmla="*/ 107 w 131"/>
                <a:gd name="T91" fmla="*/ 60 h 131"/>
                <a:gd name="T92" fmla="*/ 112 w 131"/>
                <a:gd name="T93" fmla="*/ 66 h 131"/>
                <a:gd name="T94" fmla="*/ 107 w 131"/>
                <a:gd name="T95" fmla="*/ 7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1" h="131">
                  <a:moveTo>
                    <a:pt x="66" y="0"/>
                  </a:moveTo>
                  <a:cubicBezTo>
                    <a:pt x="30" y="0"/>
                    <a:pt x="0" y="30"/>
                    <a:pt x="0" y="66"/>
                  </a:cubicBezTo>
                  <a:cubicBezTo>
                    <a:pt x="0" y="102"/>
                    <a:pt x="30" y="131"/>
                    <a:pt x="66" y="131"/>
                  </a:cubicBezTo>
                  <a:cubicBezTo>
                    <a:pt x="102" y="131"/>
                    <a:pt x="131" y="102"/>
                    <a:pt x="131" y="66"/>
                  </a:cubicBezTo>
                  <a:cubicBezTo>
                    <a:pt x="131" y="30"/>
                    <a:pt x="102" y="0"/>
                    <a:pt x="66" y="0"/>
                  </a:cubicBezTo>
                  <a:moveTo>
                    <a:pt x="107" y="71"/>
                  </a:moveTo>
                  <a:cubicBezTo>
                    <a:pt x="86" y="71"/>
                    <a:pt x="86" y="71"/>
                    <a:pt x="86" y="71"/>
                  </a:cubicBezTo>
                  <a:cubicBezTo>
                    <a:pt x="85" y="73"/>
                    <a:pt x="84" y="74"/>
                    <a:pt x="84" y="76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101" y="93"/>
                    <a:pt x="101" y="97"/>
                    <a:pt x="99" y="99"/>
                  </a:cubicBezTo>
                  <a:cubicBezTo>
                    <a:pt x="98" y="100"/>
                    <a:pt x="96" y="100"/>
                    <a:pt x="95" y="100"/>
                  </a:cubicBezTo>
                  <a:cubicBezTo>
                    <a:pt x="94" y="100"/>
                    <a:pt x="92" y="100"/>
                    <a:pt x="91" y="99"/>
                  </a:cubicBezTo>
                  <a:cubicBezTo>
                    <a:pt x="76" y="84"/>
                    <a:pt x="76" y="84"/>
                    <a:pt x="76" y="84"/>
                  </a:cubicBezTo>
                  <a:cubicBezTo>
                    <a:pt x="74" y="85"/>
                    <a:pt x="73" y="85"/>
                    <a:pt x="71" y="86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71" y="110"/>
                    <a:pt x="69" y="112"/>
                    <a:pt x="66" y="112"/>
                  </a:cubicBezTo>
                  <a:cubicBezTo>
                    <a:pt x="63" y="112"/>
                    <a:pt x="60" y="110"/>
                    <a:pt x="60" y="107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59" y="85"/>
                    <a:pt x="57" y="85"/>
                    <a:pt x="55" y="84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39" y="100"/>
                    <a:pt x="38" y="100"/>
                    <a:pt x="37" y="100"/>
                  </a:cubicBezTo>
                  <a:cubicBezTo>
                    <a:pt x="35" y="100"/>
                    <a:pt x="34" y="100"/>
                    <a:pt x="33" y="99"/>
                  </a:cubicBezTo>
                  <a:cubicBezTo>
                    <a:pt x="31" y="97"/>
                    <a:pt x="31" y="93"/>
                    <a:pt x="33" y="91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7" y="75"/>
                    <a:pt x="46" y="73"/>
                    <a:pt x="46" y="71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2" y="71"/>
                    <a:pt x="19" y="69"/>
                    <a:pt x="19" y="66"/>
                  </a:cubicBezTo>
                  <a:cubicBezTo>
                    <a:pt x="19" y="63"/>
                    <a:pt x="22" y="60"/>
                    <a:pt x="24" y="60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59"/>
                    <a:pt x="47" y="57"/>
                    <a:pt x="48" y="56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1" y="38"/>
                    <a:pt x="31" y="35"/>
                    <a:pt x="33" y="33"/>
                  </a:cubicBezTo>
                  <a:cubicBezTo>
                    <a:pt x="35" y="31"/>
                    <a:pt x="38" y="31"/>
                    <a:pt x="40" y="3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7" y="47"/>
                    <a:pt x="59" y="46"/>
                    <a:pt x="60" y="46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22"/>
                    <a:pt x="63" y="19"/>
                    <a:pt x="66" y="19"/>
                  </a:cubicBezTo>
                  <a:cubicBezTo>
                    <a:pt x="69" y="19"/>
                    <a:pt x="71" y="22"/>
                    <a:pt x="71" y="25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3" y="46"/>
                    <a:pt x="75" y="47"/>
                    <a:pt x="76" y="48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3" y="31"/>
                    <a:pt x="97" y="31"/>
                    <a:pt x="99" y="33"/>
                  </a:cubicBezTo>
                  <a:cubicBezTo>
                    <a:pt x="101" y="35"/>
                    <a:pt x="101" y="38"/>
                    <a:pt x="99" y="41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7"/>
                    <a:pt x="85" y="59"/>
                    <a:pt x="86" y="60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10" y="60"/>
                    <a:pt x="112" y="63"/>
                    <a:pt x="112" y="66"/>
                  </a:cubicBezTo>
                  <a:cubicBezTo>
                    <a:pt x="112" y="69"/>
                    <a:pt x="110" y="71"/>
                    <a:pt x="107" y="7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4" name="Group 63"/>
          <p:cNvGrpSpPr>
            <a:grpSpLocks noChangeAspect="1"/>
          </p:cNvGrpSpPr>
          <p:nvPr userDrawn="1"/>
        </p:nvGrpSpPr>
        <p:grpSpPr>
          <a:xfrm>
            <a:off x="391276" y="3809824"/>
            <a:ext cx="2096458" cy="457200"/>
            <a:chOff x="187326" y="5085556"/>
            <a:chExt cx="8393112" cy="1830388"/>
          </a:xfrm>
          <a:solidFill>
            <a:schemeClr val="bg1"/>
          </a:solidFill>
        </p:grpSpPr>
        <p:sp>
          <p:nvSpPr>
            <p:cNvPr id="65" name="Freeform 7"/>
            <p:cNvSpPr>
              <a:spLocks/>
            </p:cNvSpPr>
            <p:nvPr userDrawn="1"/>
          </p:nvSpPr>
          <p:spPr bwMode="auto">
            <a:xfrm>
              <a:off x="3603626" y="5388769"/>
              <a:ext cx="585787" cy="892175"/>
            </a:xfrm>
            <a:custGeom>
              <a:avLst/>
              <a:gdLst>
                <a:gd name="T0" fmla="*/ 0 w 156"/>
                <a:gd name="T1" fmla="*/ 218 h 238"/>
                <a:gd name="T2" fmla="*/ 20 w 156"/>
                <a:gd name="T3" fmla="*/ 238 h 238"/>
                <a:gd name="T4" fmla="*/ 156 w 156"/>
                <a:gd name="T5" fmla="*/ 238 h 238"/>
                <a:gd name="T6" fmla="*/ 126 w 156"/>
                <a:gd name="T7" fmla="*/ 189 h 238"/>
                <a:gd name="T8" fmla="*/ 47 w 156"/>
                <a:gd name="T9" fmla="*/ 189 h 238"/>
                <a:gd name="T10" fmla="*/ 47 w 156"/>
                <a:gd name="T11" fmla="*/ 0 h 238"/>
                <a:gd name="T12" fmla="*/ 0 w 156"/>
                <a:gd name="T13" fmla="*/ 0 h 238"/>
                <a:gd name="T14" fmla="*/ 0 w 156"/>
                <a:gd name="T15" fmla="*/ 2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38">
                  <a:moveTo>
                    <a:pt x="0" y="218"/>
                  </a:moveTo>
                  <a:cubicBezTo>
                    <a:pt x="0" y="227"/>
                    <a:pt x="11" y="238"/>
                    <a:pt x="20" y="238"/>
                  </a:cubicBezTo>
                  <a:cubicBezTo>
                    <a:pt x="156" y="238"/>
                    <a:pt x="156" y="238"/>
                    <a:pt x="156" y="238"/>
                  </a:cubicBezTo>
                  <a:cubicBezTo>
                    <a:pt x="126" y="189"/>
                    <a:pt x="126" y="189"/>
                    <a:pt x="126" y="189"/>
                  </a:cubicBezTo>
                  <a:cubicBezTo>
                    <a:pt x="47" y="189"/>
                    <a:pt x="47" y="189"/>
                    <a:pt x="47" y="189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6" name="Freeform 8"/>
            <p:cNvSpPr>
              <a:spLocks noEditPoints="1"/>
            </p:cNvSpPr>
            <p:nvPr userDrawn="1"/>
          </p:nvSpPr>
          <p:spPr bwMode="auto">
            <a:xfrm>
              <a:off x="187326" y="5085556"/>
              <a:ext cx="1541462" cy="1830388"/>
            </a:xfrm>
            <a:custGeom>
              <a:avLst/>
              <a:gdLst>
                <a:gd name="T0" fmla="*/ 411 w 411"/>
                <a:gd name="T1" fmla="*/ 206 h 488"/>
                <a:gd name="T2" fmla="*/ 206 w 411"/>
                <a:gd name="T3" fmla="*/ 0 h 488"/>
                <a:gd name="T4" fmla="*/ 0 w 411"/>
                <a:gd name="T5" fmla="*/ 206 h 488"/>
                <a:gd name="T6" fmla="*/ 206 w 411"/>
                <a:gd name="T7" fmla="*/ 412 h 488"/>
                <a:gd name="T8" fmla="*/ 241 w 411"/>
                <a:gd name="T9" fmla="*/ 408 h 488"/>
                <a:gd name="T10" fmla="*/ 240 w 411"/>
                <a:gd name="T11" fmla="*/ 488 h 488"/>
                <a:gd name="T12" fmla="*/ 298 w 411"/>
                <a:gd name="T13" fmla="*/ 488 h 488"/>
                <a:gd name="T14" fmla="*/ 298 w 411"/>
                <a:gd name="T15" fmla="*/ 389 h 488"/>
                <a:gd name="T16" fmla="*/ 411 w 411"/>
                <a:gd name="T17" fmla="*/ 206 h 488"/>
                <a:gd name="T18" fmla="*/ 298 w 411"/>
                <a:gd name="T19" fmla="*/ 302 h 488"/>
                <a:gd name="T20" fmla="*/ 298 w 411"/>
                <a:gd name="T21" fmla="*/ 236 h 488"/>
                <a:gd name="T22" fmla="*/ 240 w 411"/>
                <a:gd name="T23" fmla="*/ 252 h 488"/>
                <a:gd name="T24" fmla="*/ 241 w 411"/>
                <a:gd name="T25" fmla="*/ 334 h 488"/>
                <a:gd name="T26" fmla="*/ 206 w 411"/>
                <a:gd name="T27" fmla="*/ 339 h 488"/>
                <a:gd name="T28" fmla="*/ 73 w 411"/>
                <a:gd name="T29" fmla="*/ 206 h 488"/>
                <a:gd name="T30" fmla="*/ 206 w 411"/>
                <a:gd name="T31" fmla="*/ 73 h 488"/>
                <a:gd name="T32" fmla="*/ 339 w 411"/>
                <a:gd name="T33" fmla="*/ 206 h 488"/>
                <a:gd name="T34" fmla="*/ 298 w 411"/>
                <a:gd name="T35" fmla="*/ 302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1" h="488">
                  <a:moveTo>
                    <a:pt x="411" y="206"/>
                  </a:moveTo>
                  <a:cubicBezTo>
                    <a:pt x="411" y="92"/>
                    <a:pt x="319" y="0"/>
                    <a:pt x="206" y="0"/>
                  </a:cubicBezTo>
                  <a:cubicBezTo>
                    <a:pt x="92" y="0"/>
                    <a:pt x="0" y="92"/>
                    <a:pt x="0" y="206"/>
                  </a:cubicBezTo>
                  <a:cubicBezTo>
                    <a:pt x="0" y="319"/>
                    <a:pt x="92" y="412"/>
                    <a:pt x="206" y="412"/>
                  </a:cubicBezTo>
                  <a:cubicBezTo>
                    <a:pt x="218" y="412"/>
                    <a:pt x="229" y="410"/>
                    <a:pt x="241" y="408"/>
                  </a:cubicBezTo>
                  <a:cubicBezTo>
                    <a:pt x="240" y="488"/>
                    <a:pt x="240" y="488"/>
                    <a:pt x="240" y="488"/>
                  </a:cubicBezTo>
                  <a:cubicBezTo>
                    <a:pt x="298" y="488"/>
                    <a:pt x="298" y="488"/>
                    <a:pt x="298" y="488"/>
                  </a:cubicBezTo>
                  <a:cubicBezTo>
                    <a:pt x="298" y="389"/>
                    <a:pt x="298" y="389"/>
                    <a:pt x="298" y="389"/>
                  </a:cubicBezTo>
                  <a:cubicBezTo>
                    <a:pt x="365" y="355"/>
                    <a:pt x="411" y="286"/>
                    <a:pt x="411" y="206"/>
                  </a:cubicBezTo>
                  <a:close/>
                  <a:moveTo>
                    <a:pt x="298" y="302"/>
                  </a:moveTo>
                  <a:cubicBezTo>
                    <a:pt x="298" y="236"/>
                    <a:pt x="298" y="236"/>
                    <a:pt x="298" y="236"/>
                  </a:cubicBezTo>
                  <a:cubicBezTo>
                    <a:pt x="240" y="252"/>
                    <a:pt x="240" y="252"/>
                    <a:pt x="240" y="252"/>
                  </a:cubicBezTo>
                  <a:cubicBezTo>
                    <a:pt x="241" y="334"/>
                    <a:pt x="241" y="334"/>
                    <a:pt x="241" y="334"/>
                  </a:cubicBezTo>
                  <a:cubicBezTo>
                    <a:pt x="229" y="337"/>
                    <a:pt x="218" y="339"/>
                    <a:pt x="206" y="339"/>
                  </a:cubicBezTo>
                  <a:cubicBezTo>
                    <a:pt x="132" y="339"/>
                    <a:pt x="73" y="279"/>
                    <a:pt x="73" y="206"/>
                  </a:cubicBezTo>
                  <a:cubicBezTo>
                    <a:pt x="73" y="132"/>
                    <a:pt x="132" y="73"/>
                    <a:pt x="206" y="73"/>
                  </a:cubicBezTo>
                  <a:cubicBezTo>
                    <a:pt x="279" y="73"/>
                    <a:pt x="339" y="132"/>
                    <a:pt x="339" y="206"/>
                  </a:cubicBezTo>
                  <a:cubicBezTo>
                    <a:pt x="339" y="244"/>
                    <a:pt x="323" y="278"/>
                    <a:pt x="298" y="3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7" name="Freeform 9"/>
            <p:cNvSpPr>
              <a:spLocks/>
            </p:cNvSpPr>
            <p:nvPr userDrawn="1"/>
          </p:nvSpPr>
          <p:spPr bwMode="auto">
            <a:xfrm>
              <a:off x="1863726" y="5388769"/>
              <a:ext cx="652462" cy="892175"/>
            </a:xfrm>
            <a:custGeom>
              <a:avLst/>
              <a:gdLst>
                <a:gd name="T0" fmla="*/ 154 w 174"/>
                <a:gd name="T1" fmla="*/ 238 h 238"/>
                <a:gd name="T2" fmla="*/ 20 w 174"/>
                <a:gd name="T3" fmla="*/ 238 h 238"/>
                <a:gd name="T4" fmla="*/ 0 w 174"/>
                <a:gd name="T5" fmla="*/ 218 h 238"/>
                <a:gd name="T6" fmla="*/ 0 w 174"/>
                <a:gd name="T7" fmla="*/ 0 h 238"/>
                <a:gd name="T8" fmla="*/ 46 w 174"/>
                <a:gd name="T9" fmla="*/ 0 h 238"/>
                <a:gd name="T10" fmla="*/ 46 w 174"/>
                <a:gd name="T11" fmla="*/ 189 h 238"/>
                <a:gd name="T12" fmla="*/ 127 w 174"/>
                <a:gd name="T13" fmla="*/ 189 h 238"/>
                <a:gd name="T14" fmla="*/ 127 w 174"/>
                <a:gd name="T15" fmla="*/ 0 h 238"/>
                <a:gd name="T16" fmla="*/ 174 w 174"/>
                <a:gd name="T17" fmla="*/ 0 h 238"/>
                <a:gd name="T18" fmla="*/ 174 w 174"/>
                <a:gd name="T19" fmla="*/ 218 h 238"/>
                <a:gd name="T20" fmla="*/ 154 w 174"/>
                <a:gd name="T2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238">
                  <a:moveTo>
                    <a:pt x="154" y="238"/>
                  </a:moveTo>
                  <a:cubicBezTo>
                    <a:pt x="20" y="238"/>
                    <a:pt x="20" y="238"/>
                    <a:pt x="20" y="238"/>
                  </a:cubicBezTo>
                  <a:cubicBezTo>
                    <a:pt x="11" y="238"/>
                    <a:pt x="0" y="228"/>
                    <a:pt x="0" y="2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89"/>
                    <a:pt x="46" y="189"/>
                    <a:pt x="46" y="189"/>
                  </a:cubicBezTo>
                  <a:cubicBezTo>
                    <a:pt x="127" y="189"/>
                    <a:pt x="127" y="189"/>
                    <a:pt x="127" y="189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218"/>
                    <a:pt x="174" y="218"/>
                    <a:pt x="174" y="218"/>
                  </a:cubicBezTo>
                  <a:cubicBezTo>
                    <a:pt x="174" y="228"/>
                    <a:pt x="163" y="238"/>
                    <a:pt x="154" y="2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7" name="Freeform 10"/>
            <p:cNvSpPr>
              <a:spLocks/>
            </p:cNvSpPr>
            <p:nvPr userDrawn="1"/>
          </p:nvSpPr>
          <p:spPr bwMode="auto">
            <a:xfrm>
              <a:off x="4079876" y="5358606"/>
              <a:ext cx="712787" cy="946150"/>
            </a:xfrm>
            <a:custGeom>
              <a:avLst/>
              <a:gdLst>
                <a:gd name="T0" fmla="*/ 190 w 190"/>
                <a:gd name="T1" fmla="*/ 17 h 252"/>
                <a:gd name="T2" fmla="*/ 126 w 190"/>
                <a:gd name="T3" fmla="*/ 0 h 252"/>
                <a:gd name="T4" fmla="*/ 0 w 190"/>
                <a:gd name="T5" fmla="*/ 126 h 252"/>
                <a:gd name="T6" fmla="*/ 126 w 190"/>
                <a:gd name="T7" fmla="*/ 252 h 252"/>
                <a:gd name="T8" fmla="*/ 187 w 190"/>
                <a:gd name="T9" fmla="*/ 237 h 252"/>
                <a:gd name="T10" fmla="*/ 164 w 190"/>
                <a:gd name="T11" fmla="*/ 196 h 252"/>
                <a:gd name="T12" fmla="*/ 126 w 190"/>
                <a:gd name="T13" fmla="*/ 205 h 252"/>
                <a:gd name="T14" fmla="*/ 47 w 190"/>
                <a:gd name="T15" fmla="*/ 126 h 252"/>
                <a:gd name="T16" fmla="*/ 126 w 190"/>
                <a:gd name="T17" fmla="*/ 46 h 252"/>
                <a:gd name="T18" fmla="*/ 167 w 190"/>
                <a:gd name="T19" fmla="*/ 58 h 252"/>
                <a:gd name="T20" fmla="*/ 190 w 190"/>
                <a:gd name="T21" fmla="*/ 17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252">
                  <a:moveTo>
                    <a:pt x="190" y="17"/>
                  </a:moveTo>
                  <a:cubicBezTo>
                    <a:pt x="171" y="6"/>
                    <a:pt x="149" y="0"/>
                    <a:pt x="126" y="0"/>
                  </a:cubicBezTo>
                  <a:cubicBezTo>
                    <a:pt x="57" y="0"/>
                    <a:pt x="0" y="56"/>
                    <a:pt x="0" y="126"/>
                  </a:cubicBezTo>
                  <a:cubicBezTo>
                    <a:pt x="0" y="196"/>
                    <a:pt x="57" y="252"/>
                    <a:pt x="126" y="252"/>
                  </a:cubicBezTo>
                  <a:cubicBezTo>
                    <a:pt x="148" y="252"/>
                    <a:pt x="169" y="246"/>
                    <a:pt x="187" y="237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53" y="202"/>
                    <a:pt x="140" y="205"/>
                    <a:pt x="126" y="205"/>
                  </a:cubicBezTo>
                  <a:cubicBezTo>
                    <a:pt x="82" y="205"/>
                    <a:pt x="47" y="170"/>
                    <a:pt x="47" y="126"/>
                  </a:cubicBezTo>
                  <a:cubicBezTo>
                    <a:pt x="47" y="82"/>
                    <a:pt x="82" y="46"/>
                    <a:pt x="126" y="46"/>
                  </a:cubicBezTo>
                  <a:cubicBezTo>
                    <a:pt x="141" y="46"/>
                    <a:pt x="155" y="51"/>
                    <a:pt x="167" y="58"/>
                  </a:cubicBezTo>
                  <a:lnTo>
                    <a:pt x="19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8" name="Freeform 11"/>
            <p:cNvSpPr>
              <a:spLocks noEditPoints="1"/>
            </p:cNvSpPr>
            <p:nvPr userDrawn="1"/>
          </p:nvSpPr>
          <p:spPr bwMode="auto">
            <a:xfrm>
              <a:off x="4725988" y="5358606"/>
              <a:ext cx="944562" cy="949325"/>
            </a:xfrm>
            <a:custGeom>
              <a:avLst/>
              <a:gdLst>
                <a:gd name="T0" fmla="*/ 126 w 252"/>
                <a:gd name="T1" fmla="*/ 0 h 253"/>
                <a:gd name="T2" fmla="*/ 0 w 252"/>
                <a:gd name="T3" fmla="*/ 127 h 253"/>
                <a:gd name="T4" fmla="*/ 126 w 252"/>
                <a:gd name="T5" fmla="*/ 253 h 253"/>
                <a:gd name="T6" fmla="*/ 252 w 252"/>
                <a:gd name="T7" fmla="*/ 127 h 253"/>
                <a:gd name="T8" fmla="*/ 126 w 252"/>
                <a:gd name="T9" fmla="*/ 0 h 253"/>
                <a:gd name="T10" fmla="*/ 126 w 252"/>
                <a:gd name="T11" fmla="*/ 206 h 253"/>
                <a:gd name="T12" fmla="*/ 47 w 252"/>
                <a:gd name="T13" fmla="*/ 127 h 253"/>
                <a:gd name="T14" fmla="*/ 126 w 252"/>
                <a:gd name="T15" fmla="*/ 47 h 253"/>
                <a:gd name="T16" fmla="*/ 206 w 252"/>
                <a:gd name="T17" fmla="*/ 127 h 253"/>
                <a:gd name="T18" fmla="*/ 126 w 252"/>
                <a:gd name="T19" fmla="*/ 20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2" h="253">
                  <a:moveTo>
                    <a:pt x="126" y="0"/>
                  </a:move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cubicBezTo>
                    <a:pt x="196" y="253"/>
                    <a:pt x="252" y="196"/>
                    <a:pt x="252" y="127"/>
                  </a:cubicBezTo>
                  <a:cubicBezTo>
                    <a:pt x="252" y="57"/>
                    <a:pt x="196" y="0"/>
                    <a:pt x="126" y="0"/>
                  </a:cubicBezTo>
                  <a:close/>
                  <a:moveTo>
                    <a:pt x="126" y="206"/>
                  </a:moveTo>
                  <a:cubicBezTo>
                    <a:pt x="82" y="206"/>
                    <a:pt x="47" y="171"/>
                    <a:pt x="47" y="127"/>
                  </a:cubicBezTo>
                  <a:cubicBezTo>
                    <a:pt x="47" y="83"/>
                    <a:pt x="82" y="47"/>
                    <a:pt x="126" y="47"/>
                  </a:cubicBezTo>
                  <a:cubicBezTo>
                    <a:pt x="170" y="47"/>
                    <a:pt x="206" y="83"/>
                    <a:pt x="206" y="127"/>
                  </a:cubicBezTo>
                  <a:cubicBezTo>
                    <a:pt x="206" y="170"/>
                    <a:pt x="170" y="206"/>
                    <a:pt x="126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9" name="Freeform 12"/>
            <p:cNvSpPr>
              <a:spLocks noEditPoints="1"/>
            </p:cNvSpPr>
            <p:nvPr userDrawn="1"/>
          </p:nvSpPr>
          <p:spPr bwMode="auto">
            <a:xfrm>
              <a:off x="2584451" y="5393531"/>
              <a:ext cx="952500" cy="884238"/>
            </a:xfrm>
            <a:custGeom>
              <a:avLst/>
              <a:gdLst>
                <a:gd name="T0" fmla="*/ 354 w 600"/>
                <a:gd name="T1" fmla="*/ 0 h 557"/>
                <a:gd name="T2" fmla="*/ 245 w 600"/>
                <a:gd name="T3" fmla="*/ 0 h 557"/>
                <a:gd name="T4" fmla="*/ 0 w 600"/>
                <a:gd name="T5" fmla="*/ 557 h 557"/>
                <a:gd name="T6" fmla="*/ 115 w 600"/>
                <a:gd name="T7" fmla="*/ 557 h 557"/>
                <a:gd name="T8" fmla="*/ 174 w 600"/>
                <a:gd name="T9" fmla="*/ 434 h 557"/>
                <a:gd name="T10" fmla="*/ 430 w 600"/>
                <a:gd name="T11" fmla="*/ 434 h 557"/>
                <a:gd name="T12" fmla="*/ 434 w 600"/>
                <a:gd name="T13" fmla="*/ 446 h 557"/>
                <a:gd name="T14" fmla="*/ 484 w 600"/>
                <a:gd name="T15" fmla="*/ 557 h 557"/>
                <a:gd name="T16" fmla="*/ 600 w 600"/>
                <a:gd name="T17" fmla="*/ 557 h 557"/>
                <a:gd name="T18" fmla="*/ 354 w 600"/>
                <a:gd name="T19" fmla="*/ 0 h 557"/>
                <a:gd name="T20" fmla="*/ 210 w 600"/>
                <a:gd name="T21" fmla="*/ 342 h 557"/>
                <a:gd name="T22" fmla="*/ 300 w 600"/>
                <a:gd name="T23" fmla="*/ 141 h 557"/>
                <a:gd name="T24" fmla="*/ 389 w 600"/>
                <a:gd name="T25" fmla="*/ 342 h 557"/>
                <a:gd name="T26" fmla="*/ 210 w 600"/>
                <a:gd name="T27" fmla="*/ 342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0" h="557">
                  <a:moveTo>
                    <a:pt x="354" y="0"/>
                  </a:moveTo>
                  <a:lnTo>
                    <a:pt x="245" y="0"/>
                  </a:lnTo>
                  <a:lnTo>
                    <a:pt x="0" y="557"/>
                  </a:lnTo>
                  <a:lnTo>
                    <a:pt x="115" y="557"/>
                  </a:lnTo>
                  <a:lnTo>
                    <a:pt x="174" y="434"/>
                  </a:lnTo>
                  <a:lnTo>
                    <a:pt x="430" y="434"/>
                  </a:lnTo>
                  <a:lnTo>
                    <a:pt x="434" y="446"/>
                  </a:lnTo>
                  <a:lnTo>
                    <a:pt x="484" y="557"/>
                  </a:lnTo>
                  <a:lnTo>
                    <a:pt x="600" y="557"/>
                  </a:lnTo>
                  <a:lnTo>
                    <a:pt x="354" y="0"/>
                  </a:lnTo>
                  <a:close/>
                  <a:moveTo>
                    <a:pt x="210" y="342"/>
                  </a:moveTo>
                  <a:lnTo>
                    <a:pt x="300" y="141"/>
                  </a:lnTo>
                  <a:lnTo>
                    <a:pt x="389" y="342"/>
                  </a:lnTo>
                  <a:lnTo>
                    <a:pt x="210" y="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00" name="Freeform 13"/>
            <p:cNvSpPr>
              <a:spLocks/>
            </p:cNvSpPr>
            <p:nvPr userDrawn="1"/>
          </p:nvSpPr>
          <p:spPr bwMode="auto">
            <a:xfrm>
              <a:off x="5599113" y="5382419"/>
              <a:ext cx="2932112" cy="966788"/>
            </a:xfrm>
            <a:custGeom>
              <a:avLst/>
              <a:gdLst>
                <a:gd name="T0" fmla="*/ 770 w 782"/>
                <a:gd name="T1" fmla="*/ 211 h 258"/>
                <a:gd name="T2" fmla="*/ 685 w 782"/>
                <a:gd name="T3" fmla="*/ 14 h 258"/>
                <a:gd name="T4" fmla="*/ 658 w 782"/>
                <a:gd name="T5" fmla="*/ 0 h 258"/>
                <a:gd name="T6" fmla="*/ 632 w 782"/>
                <a:gd name="T7" fmla="*/ 14 h 258"/>
                <a:gd name="T8" fmla="*/ 569 w 782"/>
                <a:gd name="T9" fmla="*/ 158 h 258"/>
                <a:gd name="T10" fmla="*/ 506 w 782"/>
                <a:gd name="T11" fmla="*/ 14 h 258"/>
                <a:gd name="T12" fmla="*/ 480 w 782"/>
                <a:gd name="T13" fmla="*/ 0 h 258"/>
                <a:gd name="T14" fmla="*/ 454 w 782"/>
                <a:gd name="T15" fmla="*/ 14 h 258"/>
                <a:gd name="T16" fmla="*/ 391 w 782"/>
                <a:gd name="T17" fmla="*/ 159 h 258"/>
                <a:gd name="T18" fmla="*/ 328 w 782"/>
                <a:gd name="T19" fmla="*/ 14 h 258"/>
                <a:gd name="T20" fmla="*/ 302 w 782"/>
                <a:gd name="T21" fmla="*/ 0 h 258"/>
                <a:gd name="T22" fmla="*/ 276 w 782"/>
                <a:gd name="T23" fmla="*/ 14 h 258"/>
                <a:gd name="T24" fmla="*/ 213 w 782"/>
                <a:gd name="T25" fmla="*/ 158 h 258"/>
                <a:gd name="T26" fmla="*/ 150 w 782"/>
                <a:gd name="T27" fmla="*/ 14 h 258"/>
                <a:gd name="T28" fmla="*/ 124 w 782"/>
                <a:gd name="T29" fmla="*/ 0 h 258"/>
                <a:gd name="T30" fmla="*/ 97 w 782"/>
                <a:gd name="T31" fmla="*/ 14 h 258"/>
                <a:gd name="T32" fmla="*/ 12 w 782"/>
                <a:gd name="T33" fmla="*/ 211 h 258"/>
                <a:gd name="T34" fmla="*/ 56 w 782"/>
                <a:gd name="T35" fmla="*/ 233 h 258"/>
                <a:gd name="T36" fmla="*/ 124 w 782"/>
                <a:gd name="T37" fmla="*/ 76 h 258"/>
                <a:gd name="T38" fmla="*/ 191 w 782"/>
                <a:gd name="T39" fmla="*/ 233 h 258"/>
                <a:gd name="T40" fmla="*/ 235 w 782"/>
                <a:gd name="T41" fmla="*/ 233 h 258"/>
                <a:gd name="T42" fmla="*/ 302 w 782"/>
                <a:gd name="T43" fmla="*/ 76 h 258"/>
                <a:gd name="T44" fmla="*/ 369 w 782"/>
                <a:gd name="T45" fmla="*/ 233 h 258"/>
                <a:gd name="T46" fmla="*/ 388 w 782"/>
                <a:gd name="T47" fmla="*/ 245 h 258"/>
                <a:gd name="T48" fmla="*/ 391 w 782"/>
                <a:gd name="T49" fmla="*/ 245 h 258"/>
                <a:gd name="T50" fmla="*/ 394 w 782"/>
                <a:gd name="T51" fmla="*/ 245 h 258"/>
                <a:gd name="T52" fmla="*/ 413 w 782"/>
                <a:gd name="T53" fmla="*/ 233 h 258"/>
                <a:gd name="T54" fmla="*/ 480 w 782"/>
                <a:gd name="T55" fmla="*/ 76 h 258"/>
                <a:gd name="T56" fmla="*/ 547 w 782"/>
                <a:gd name="T57" fmla="*/ 233 h 258"/>
                <a:gd name="T58" fmla="*/ 591 w 782"/>
                <a:gd name="T59" fmla="*/ 233 h 258"/>
                <a:gd name="T60" fmla="*/ 658 w 782"/>
                <a:gd name="T61" fmla="*/ 76 h 258"/>
                <a:gd name="T62" fmla="*/ 726 w 782"/>
                <a:gd name="T63" fmla="*/ 233 h 258"/>
                <a:gd name="T64" fmla="*/ 770 w 782"/>
                <a:gd name="T65" fmla="*/ 21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2" h="258">
                  <a:moveTo>
                    <a:pt x="770" y="211"/>
                  </a:moveTo>
                  <a:cubicBezTo>
                    <a:pt x="685" y="14"/>
                    <a:pt x="685" y="14"/>
                    <a:pt x="685" y="14"/>
                  </a:cubicBezTo>
                  <a:cubicBezTo>
                    <a:pt x="680" y="4"/>
                    <a:pt x="671" y="0"/>
                    <a:pt x="658" y="0"/>
                  </a:cubicBezTo>
                  <a:cubicBezTo>
                    <a:pt x="646" y="0"/>
                    <a:pt x="637" y="4"/>
                    <a:pt x="632" y="14"/>
                  </a:cubicBezTo>
                  <a:cubicBezTo>
                    <a:pt x="569" y="158"/>
                    <a:pt x="569" y="158"/>
                    <a:pt x="569" y="158"/>
                  </a:cubicBezTo>
                  <a:cubicBezTo>
                    <a:pt x="506" y="14"/>
                    <a:pt x="506" y="14"/>
                    <a:pt x="506" y="14"/>
                  </a:cubicBezTo>
                  <a:cubicBezTo>
                    <a:pt x="501" y="4"/>
                    <a:pt x="493" y="0"/>
                    <a:pt x="480" y="0"/>
                  </a:cubicBezTo>
                  <a:cubicBezTo>
                    <a:pt x="468" y="0"/>
                    <a:pt x="459" y="4"/>
                    <a:pt x="454" y="14"/>
                  </a:cubicBezTo>
                  <a:cubicBezTo>
                    <a:pt x="391" y="159"/>
                    <a:pt x="391" y="159"/>
                    <a:pt x="391" y="159"/>
                  </a:cubicBezTo>
                  <a:cubicBezTo>
                    <a:pt x="328" y="14"/>
                    <a:pt x="328" y="14"/>
                    <a:pt x="328" y="14"/>
                  </a:cubicBezTo>
                  <a:cubicBezTo>
                    <a:pt x="323" y="4"/>
                    <a:pt x="314" y="0"/>
                    <a:pt x="302" y="0"/>
                  </a:cubicBezTo>
                  <a:cubicBezTo>
                    <a:pt x="289" y="0"/>
                    <a:pt x="281" y="4"/>
                    <a:pt x="276" y="14"/>
                  </a:cubicBezTo>
                  <a:cubicBezTo>
                    <a:pt x="213" y="158"/>
                    <a:pt x="213" y="158"/>
                    <a:pt x="213" y="158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45" y="4"/>
                    <a:pt x="136" y="0"/>
                    <a:pt x="124" y="0"/>
                  </a:cubicBezTo>
                  <a:cubicBezTo>
                    <a:pt x="111" y="0"/>
                    <a:pt x="102" y="4"/>
                    <a:pt x="97" y="14"/>
                  </a:cubicBezTo>
                  <a:cubicBezTo>
                    <a:pt x="12" y="211"/>
                    <a:pt x="12" y="211"/>
                    <a:pt x="12" y="211"/>
                  </a:cubicBezTo>
                  <a:cubicBezTo>
                    <a:pt x="0" y="242"/>
                    <a:pt x="42" y="258"/>
                    <a:pt x="56" y="233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91" y="233"/>
                    <a:pt x="191" y="233"/>
                    <a:pt x="191" y="233"/>
                  </a:cubicBezTo>
                  <a:cubicBezTo>
                    <a:pt x="200" y="249"/>
                    <a:pt x="227" y="248"/>
                    <a:pt x="235" y="233"/>
                  </a:cubicBezTo>
                  <a:cubicBezTo>
                    <a:pt x="302" y="76"/>
                    <a:pt x="302" y="76"/>
                    <a:pt x="302" y="76"/>
                  </a:cubicBezTo>
                  <a:cubicBezTo>
                    <a:pt x="369" y="233"/>
                    <a:pt x="369" y="233"/>
                    <a:pt x="369" y="233"/>
                  </a:cubicBezTo>
                  <a:cubicBezTo>
                    <a:pt x="373" y="241"/>
                    <a:pt x="381" y="244"/>
                    <a:pt x="388" y="245"/>
                  </a:cubicBezTo>
                  <a:cubicBezTo>
                    <a:pt x="389" y="245"/>
                    <a:pt x="390" y="245"/>
                    <a:pt x="391" y="245"/>
                  </a:cubicBezTo>
                  <a:cubicBezTo>
                    <a:pt x="392" y="245"/>
                    <a:pt x="393" y="245"/>
                    <a:pt x="394" y="245"/>
                  </a:cubicBezTo>
                  <a:cubicBezTo>
                    <a:pt x="401" y="244"/>
                    <a:pt x="409" y="241"/>
                    <a:pt x="413" y="233"/>
                  </a:cubicBezTo>
                  <a:cubicBezTo>
                    <a:pt x="480" y="76"/>
                    <a:pt x="480" y="76"/>
                    <a:pt x="480" y="76"/>
                  </a:cubicBezTo>
                  <a:cubicBezTo>
                    <a:pt x="547" y="233"/>
                    <a:pt x="547" y="233"/>
                    <a:pt x="547" y="233"/>
                  </a:cubicBezTo>
                  <a:cubicBezTo>
                    <a:pt x="555" y="248"/>
                    <a:pt x="582" y="249"/>
                    <a:pt x="591" y="233"/>
                  </a:cubicBezTo>
                  <a:cubicBezTo>
                    <a:pt x="658" y="76"/>
                    <a:pt x="658" y="76"/>
                    <a:pt x="658" y="76"/>
                  </a:cubicBezTo>
                  <a:cubicBezTo>
                    <a:pt x="726" y="233"/>
                    <a:pt x="726" y="233"/>
                    <a:pt x="726" y="233"/>
                  </a:cubicBezTo>
                  <a:cubicBezTo>
                    <a:pt x="740" y="258"/>
                    <a:pt x="782" y="242"/>
                    <a:pt x="770" y="2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0" name="Freeform 14"/>
            <p:cNvSpPr>
              <a:spLocks noEditPoints="1"/>
            </p:cNvSpPr>
            <p:nvPr userDrawn="1"/>
          </p:nvSpPr>
          <p:spPr bwMode="auto">
            <a:xfrm>
              <a:off x="8370888" y="5396706"/>
              <a:ext cx="209550" cy="206375"/>
            </a:xfrm>
            <a:custGeom>
              <a:avLst/>
              <a:gdLst>
                <a:gd name="T0" fmla="*/ 29 w 56"/>
                <a:gd name="T1" fmla="*/ 0 h 55"/>
                <a:gd name="T2" fmla="*/ 0 w 56"/>
                <a:gd name="T3" fmla="*/ 28 h 55"/>
                <a:gd name="T4" fmla="*/ 29 w 56"/>
                <a:gd name="T5" fmla="*/ 55 h 55"/>
                <a:gd name="T6" fmla="*/ 56 w 56"/>
                <a:gd name="T7" fmla="*/ 28 h 55"/>
                <a:gd name="T8" fmla="*/ 29 w 56"/>
                <a:gd name="T9" fmla="*/ 0 h 55"/>
                <a:gd name="T10" fmla="*/ 29 w 56"/>
                <a:gd name="T11" fmla="*/ 51 h 55"/>
                <a:gd name="T12" fmla="*/ 6 w 56"/>
                <a:gd name="T13" fmla="*/ 28 h 55"/>
                <a:gd name="T14" fmla="*/ 29 w 56"/>
                <a:gd name="T15" fmla="*/ 5 h 55"/>
                <a:gd name="T16" fmla="*/ 51 w 56"/>
                <a:gd name="T17" fmla="*/ 28 h 55"/>
                <a:gd name="T18" fmla="*/ 29 w 56"/>
                <a:gd name="T19" fmla="*/ 51 h 55"/>
                <a:gd name="T20" fmla="*/ 41 w 56"/>
                <a:gd name="T21" fmla="*/ 21 h 55"/>
                <a:gd name="T22" fmla="*/ 30 w 56"/>
                <a:gd name="T23" fmla="*/ 12 h 55"/>
                <a:gd name="T24" fmla="*/ 18 w 56"/>
                <a:gd name="T25" fmla="*/ 12 h 55"/>
                <a:gd name="T26" fmla="*/ 18 w 56"/>
                <a:gd name="T27" fmla="*/ 44 h 55"/>
                <a:gd name="T28" fmla="*/ 23 w 56"/>
                <a:gd name="T29" fmla="*/ 44 h 55"/>
                <a:gd name="T30" fmla="*/ 23 w 56"/>
                <a:gd name="T31" fmla="*/ 30 h 55"/>
                <a:gd name="T32" fmla="*/ 28 w 56"/>
                <a:gd name="T33" fmla="*/ 30 h 55"/>
                <a:gd name="T34" fmla="*/ 37 w 56"/>
                <a:gd name="T35" fmla="*/ 44 h 55"/>
                <a:gd name="T36" fmla="*/ 42 w 56"/>
                <a:gd name="T37" fmla="*/ 44 h 55"/>
                <a:gd name="T38" fmla="*/ 33 w 56"/>
                <a:gd name="T39" fmla="*/ 30 h 55"/>
                <a:gd name="T40" fmla="*/ 41 w 56"/>
                <a:gd name="T41" fmla="*/ 21 h 55"/>
                <a:gd name="T42" fmla="*/ 23 w 56"/>
                <a:gd name="T43" fmla="*/ 26 h 55"/>
                <a:gd name="T44" fmla="*/ 23 w 56"/>
                <a:gd name="T45" fmla="*/ 16 h 55"/>
                <a:gd name="T46" fmla="*/ 29 w 56"/>
                <a:gd name="T47" fmla="*/ 16 h 55"/>
                <a:gd name="T48" fmla="*/ 36 w 56"/>
                <a:gd name="T49" fmla="*/ 21 h 55"/>
                <a:gd name="T50" fmla="*/ 28 w 56"/>
                <a:gd name="T51" fmla="*/ 26 h 55"/>
                <a:gd name="T52" fmla="*/ 23 w 56"/>
                <a:gd name="T53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29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5"/>
                    <a:pt x="29" y="55"/>
                  </a:cubicBezTo>
                  <a:cubicBezTo>
                    <a:pt x="44" y="55"/>
                    <a:pt x="56" y="44"/>
                    <a:pt x="56" y="28"/>
                  </a:cubicBezTo>
                  <a:cubicBezTo>
                    <a:pt x="56" y="12"/>
                    <a:pt x="44" y="0"/>
                    <a:pt x="29" y="0"/>
                  </a:cubicBezTo>
                  <a:close/>
                  <a:moveTo>
                    <a:pt x="29" y="51"/>
                  </a:moveTo>
                  <a:cubicBezTo>
                    <a:pt x="16" y="51"/>
                    <a:pt x="6" y="41"/>
                    <a:pt x="6" y="28"/>
                  </a:cubicBezTo>
                  <a:cubicBezTo>
                    <a:pt x="6" y="15"/>
                    <a:pt x="16" y="5"/>
                    <a:pt x="29" y="5"/>
                  </a:cubicBezTo>
                  <a:cubicBezTo>
                    <a:pt x="41" y="5"/>
                    <a:pt x="51" y="15"/>
                    <a:pt x="51" y="28"/>
                  </a:cubicBezTo>
                  <a:cubicBezTo>
                    <a:pt x="51" y="41"/>
                    <a:pt x="41" y="51"/>
                    <a:pt x="29" y="51"/>
                  </a:cubicBezTo>
                  <a:close/>
                  <a:moveTo>
                    <a:pt x="41" y="21"/>
                  </a:moveTo>
                  <a:cubicBezTo>
                    <a:pt x="41" y="15"/>
                    <a:pt x="38" y="12"/>
                    <a:pt x="30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8" y="29"/>
                    <a:pt x="41" y="27"/>
                    <a:pt x="41" y="21"/>
                  </a:cubicBezTo>
                  <a:close/>
                  <a:moveTo>
                    <a:pt x="23" y="26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3" y="16"/>
                    <a:pt x="36" y="17"/>
                    <a:pt x="36" y="21"/>
                  </a:cubicBezTo>
                  <a:cubicBezTo>
                    <a:pt x="36" y="26"/>
                    <a:pt x="33" y="26"/>
                    <a:pt x="28" y="26"/>
                  </a:cubicBezTo>
                  <a:lnTo>
                    <a:pt x="2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4277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4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11" grpId="0" animBg="1"/>
      <p:bldP spid="12" grpId="0" animBg="1"/>
      <p:bldP spid="13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892"/>
            <a:ext cx="12188825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265176" y="1804968"/>
            <a:ext cx="6903720" cy="1505027"/>
          </a:xfrm>
        </p:spPr>
        <p:txBody>
          <a:bodyPr/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kern="1200" dirty="0">
                <a:solidFill>
                  <a:srgbClr val="FFFFFF"/>
                </a:solidFill>
                <a:latin typeface="Qualcomm Office 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here to edit master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83249" y="1567586"/>
            <a:ext cx="6803935" cy="1936642"/>
            <a:chOff x="383249" y="1567586"/>
            <a:chExt cx="6803935" cy="1936642"/>
          </a:xfrm>
        </p:grpSpPr>
        <p:cxnSp>
          <p:nvCxnSpPr>
            <p:cNvPr id="61" name="Straight Connector 60"/>
            <p:cNvCxnSpPr/>
            <p:nvPr userDrawn="1"/>
          </p:nvCxnSpPr>
          <p:spPr>
            <a:xfrm>
              <a:off x="383249" y="1567586"/>
              <a:ext cx="6803136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384048" y="3504228"/>
              <a:ext cx="680313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265176" y="598753"/>
            <a:ext cx="690372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dirty="0">
                <a:solidFill>
                  <a:srgbClr val="FFFFFF"/>
                </a:solidFill>
                <a:latin typeface="Qualcomm Office Regular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here to edit  name </a:t>
            </a:r>
            <a:br>
              <a:rPr lang="en-US" dirty="0" smtClean="0"/>
            </a:br>
            <a:r>
              <a:rPr lang="en-US" dirty="0" smtClean="0"/>
              <a:t>and title</a:t>
            </a:r>
            <a:endParaRPr lang="en-US" dirty="0"/>
          </a:p>
        </p:txBody>
      </p:sp>
      <p:sp>
        <p:nvSpPr>
          <p:cNvPr id="68" name="Oval 67"/>
          <p:cNvSpPr>
            <a:spLocks noChangeArrowheads="1"/>
          </p:cNvSpPr>
          <p:nvPr userDrawn="1"/>
        </p:nvSpPr>
        <p:spPr bwMode="auto">
          <a:xfrm>
            <a:off x="7585799" y="3931958"/>
            <a:ext cx="65803" cy="65802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9" name="Freeform 68"/>
          <p:cNvSpPr>
            <a:spLocks noEditPoints="1"/>
          </p:cNvSpPr>
          <p:nvPr userDrawn="1"/>
        </p:nvSpPr>
        <p:spPr bwMode="auto">
          <a:xfrm>
            <a:off x="7388390" y="4782931"/>
            <a:ext cx="253173" cy="197408"/>
          </a:xfrm>
          <a:custGeom>
            <a:avLst/>
            <a:gdLst>
              <a:gd name="T0" fmla="*/ 220 w 227"/>
              <a:gd name="T1" fmla="*/ 177 h 177"/>
              <a:gd name="T2" fmla="*/ 194 w 227"/>
              <a:gd name="T3" fmla="*/ 158 h 177"/>
              <a:gd name="T4" fmla="*/ 201 w 227"/>
              <a:gd name="T5" fmla="*/ 149 h 177"/>
              <a:gd name="T6" fmla="*/ 227 w 227"/>
              <a:gd name="T7" fmla="*/ 167 h 177"/>
              <a:gd name="T8" fmla="*/ 220 w 227"/>
              <a:gd name="T9" fmla="*/ 177 h 177"/>
              <a:gd name="T10" fmla="*/ 180 w 227"/>
              <a:gd name="T11" fmla="*/ 149 h 177"/>
              <a:gd name="T12" fmla="*/ 156 w 227"/>
              <a:gd name="T13" fmla="*/ 130 h 177"/>
              <a:gd name="T14" fmla="*/ 163 w 227"/>
              <a:gd name="T15" fmla="*/ 120 h 177"/>
              <a:gd name="T16" fmla="*/ 187 w 227"/>
              <a:gd name="T17" fmla="*/ 137 h 177"/>
              <a:gd name="T18" fmla="*/ 180 w 227"/>
              <a:gd name="T19" fmla="*/ 149 h 177"/>
              <a:gd name="T20" fmla="*/ 142 w 227"/>
              <a:gd name="T21" fmla="*/ 118 h 177"/>
              <a:gd name="T22" fmla="*/ 116 w 227"/>
              <a:gd name="T23" fmla="*/ 99 h 177"/>
              <a:gd name="T24" fmla="*/ 123 w 227"/>
              <a:gd name="T25" fmla="*/ 90 h 177"/>
              <a:gd name="T26" fmla="*/ 149 w 227"/>
              <a:gd name="T27" fmla="*/ 108 h 177"/>
              <a:gd name="T28" fmla="*/ 142 w 227"/>
              <a:gd name="T29" fmla="*/ 118 h 177"/>
              <a:gd name="T30" fmla="*/ 102 w 227"/>
              <a:gd name="T31" fmla="*/ 87 h 177"/>
              <a:gd name="T32" fmla="*/ 78 w 227"/>
              <a:gd name="T33" fmla="*/ 71 h 177"/>
              <a:gd name="T34" fmla="*/ 85 w 227"/>
              <a:gd name="T35" fmla="*/ 61 h 177"/>
              <a:gd name="T36" fmla="*/ 109 w 227"/>
              <a:gd name="T37" fmla="*/ 78 h 177"/>
              <a:gd name="T38" fmla="*/ 102 w 227"/>
              <a:gd name="T39" fmla="*/ 87 h 177"/>
              <a:gd name="T40" fmla="*/ 62 w 227"/>
              <a:gd name="T41" fmla="*/ 59 h 177"/>
              <a:gd name="T42" fmla="*/ 38 w 227"/>
              <a:gd name="T43" fmla="*/ 40 h 177"/>
              <a:gd name="T44" fmla="*/ 45 w 227"/>
              <a:gd name="T45" fmla="*/ 31 h 177"/>
              <a:gd name="T46" fmla="*/ 71 w 227"/>
              <a:gd name="T47" fmla="*/ 49 h 177"/>
              <a:gd name="T48" fmla="*/ 62 w 227"/>
              <a:gd name="T49" fmla="*/ 59 h 177"/>
              <a:gd name="T50" fmla="*/ 24 w 227"/>
              <a:gd name="T51" fmla="*/ 28 h 177"/>
              <a:gd name="T52" fmla="*/ 0 w 227"/>
              <a:gd name="T53" fmla="*/ 12 h 177"/>
              <a:gd name="T54" fmla="*/ 7 w 227"/>
              <a:gd name="T55" fmla="*/ 0 h 177"/>
              <a:gd name="T56" fmla="*/ 31 w 227"/>
              <a:gd name="T57" fmla="*/ 19 h 177"/>
              <a:gd name="T58" fmla="*/ 24 w 227"/>
              <a:gd name="T59" fmla="*/ 28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27" h="177">
                <a:moveTo>
                  <a:pt x="220" y="177"/>
                </a:moveTo>
                <a:lnTo>
                  <a:pt x="194" y="158"/>
                </a:lnTo>
                <a:lnTo>
                  <a:pt x="201" y="149"/>
                </a:lnTo>
                <a:lnTo>
                  <a:pt x="227" y="167"/>
                </a:lnTo>
                <a:lnTo>
                  <a:pt x="220" y="177"/>
                </a:lnTo>
                <a:close/>
                <a:moveTo>
                  <a:pt x="180" y="149"/>
                </a:moveTo>
                <a:lnTo>
                  <a:pt x="156" y="130"/>
                </a:lnTo>
                <a:lnTo>
                  <a:pt x="163" y="120"/>
                </a:lnTo>
                <a:lnTo>
                  <a:pt x="187" y="137"/>
                </a:lnTo>
                <a:lnTo>
                  <a:pt x="180" y="149"/>
                </a:lnTo>
                <a:close/>
                <a:moveTo>
                  <a:pt x="142" y="118"/>
                </a:moveTo>
                <a:lnTo>
                  <a:pt x="116" y="99"/>
                </a:lnTo>
                <a:lnTo>
                  <a:pt x="123" y="90"/>
                </a:lnTo>
                <a:lnTo>
                  <a:pt x="149" y="108"/>
                </a:lnTo>
                <a:lnTo>
                  <a:pt x="142" y="118"/>
                </a:lnTo>
                <a:close/>
                <a:moveTo>
                  <a:pt x="102" y="87"/>
                </a:moveTo>
                <a:lnTo>
                  <a:pt x="78" y="71"/>
                </a:lnTo>
                <a:lnTo>
                  <a:pt x="85" y="61"/>
                </a:lnTo>
                <a:lnTo>
                  <a:pt x="109" y="78"/>
                </a:lnTo>
                <a:lnTo>
                  <a:pt x="102" y="87"/>
                </a:lnTo>
                <a:close/>
                <a:moveTo>
                  <a:pt x="62" y="59"/>
                </a:moveTo>
                <a:lnTo>
                  <a:pt x="38" y="40"/>
                </a:lnTo>
                <a:lnTo>
                  <a:pt x="45" y="31"/>
                </a:lnTo>
                <a:lnTo>
                  <a:pt x="71" y="49"/>
                </a:lnTo>
                <a:lnTo>
                  <a:pt x="62" y="59"/>
                </a:lnTo>
                <a:close/>
                <a:moveTo>
                  <a:pt x="24" y="28"/>
                </a:moveTo>
                <a:lnTo>
                  <a:pt x="0" y="12"/>
                </a:lnTo>
                <a:lnTo>
                  <a:pt x="7" y="0"/>
                </a:lnTo>
                <a:lnTo>
                  <a:pt x="31" y="19"/>
                </a:lnTo>
                <a:lnTo>
                  <a:pt x="24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0" name="Freeform 69"/>
          <p:cNvSpPr>
            <a:spLocks noEditPoints="1"/>
          </p:cNvSpPr>
          <p:nvPr userDrawn="1"/>
        </p:nvSpPr>
        <p:spPr bwMode="auto">
          <a:xfrm>
            <a:off x="7262362" y="4664710"/>
            <a:ext cx="155027" cy="155026"/>
          </a:xfrm>
          <a:custGeom>
            <a:avLst/>
            <a:gdLst>
              <a:gd name="T0" fmla="*/ 30 w 59"/>
              <a:gd name="T1" fmla="*/ 59 h 59"/>
              <a:gd name="T2" fmla="*/ 0 w 59"/>
              <a:gd name="T3" fmla="*/ 29 h 59"/>
              <a:gd name="T4" fmla="*/ 30 w 59"/>
              <a:gd name="T5" fmla="*/ 0 h 59"/>
              <a:gd name="T6" fmla="*/ 59 w 59"/>
              <a:gd name="T7" fmla="*/ 29 h 59"/>
              <a:gd name="T8" fmla="*/ 30 w 59"/>
              <a:gd name="T9" fmla="*/ 59 h 59"/>
              <a:gd name="T10" fmla="*/ 30 w 59"/>
              <a:gd name="T11" fmla="*/ 5 h 59"/>
              <a:gd name="T12" fmla="*/ 5 w 59"/>
              <a:gd name="T13" fmla="*/ 29 h 59"/>
              <a:gd name="T14" fmla="*/ 30 w 59"/>
              <a:gd name="T15" fmla="*/ 53 h 59"/>
              <a:gd name="T16" fmla="*/ 54 w 59"/>
              <a:gd name="T17" fmla="*/ 29 h 59"/>
              <a:gd name="T18" fmla="*/ 30 w 59"/>
              <a:gd name="T19" fmla="*/ 5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9" h="59">
                <a:moveTo>
                  <a:pt x="30" y="59"/>
                </a:moveTo>
                <a:cubicBezTo>
                  <a:pt x="13" y="59"/>
                  <a:pt x="0" y="45"/>
                  <a:pt x="0" y="29"/>
                </a:cubicBezTo>
                <a:cubicBezTo>
                  <a:pt x="0" y="13"/>
                  <a:pt x="13" y="0"/>
                  <a:pt x="30" y="0"/>
                </a:cubicBezTo>
                <a:cubicBezTo>
                  <a:pt x="46" y="0"/>
                  <a:pt x="59" y="13"/>
                  <a:pt x="59" y="29"/>
                </a:cubicBezTo>
                <a:cubicBezTo>
                  <a:pt x="59" y="45"/>
                  <a:pt x="46" y="59"/>
                  <a:pt x="30" y="59"/>
                </a:cubicBezTo>
                <a:close/>
                <a:moveTo>
                  <a:pt x="30" y="5"/>
                </a:moveTo>
                <a:cubicBezTo>
                  <a:pt x="16" y="5"/>
                  <a:pt x="5" y="16"/>
                  <a:pt x="5" y="29"/>
                </a:cubicBezTo>
                <a:cubicBezTo>
                  <a:pt x="5" y="42"/>
                  <a:pt x="16" y="53"/>
                  <a:pt x="30" y="53"/>
                </a:cubicBezTo>
                <a:cubicBezTo>
                  <a:pt x="43" y="53"/>
                  <a:pt x="54" y="42"/>
                  <a:pt x="54" y="29"/>
                </a:cubicBezTo>
                <a:cubicBezTo>
                  <a:pt x="54" y="16"/>
                  <a:pt x="43" y="5"/>
                  <a:pt x="30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1" name="Freeform 70"/>
          <p:cNvSpPr>
            <a:spLocks noEditPoints="1"/>
          </p:cNvSpPr>
          <p:nvPr userDrawn="1"/>
        </p:nvSpPr>
        <p:spPr bwMode="auto">
          <a:xfrm>
            <a:off x="6751554" y="4785162"/>
            <a:ext cx="534229" cy="458388"/>
          </a:xfrm>
          <a:custGeom>
            <a:avLst/>
            <a:gdLst>
              <a:gd name="T0" fmla="*/ 0 w 479"/>
              <a:gd name="T1" fmla="*/ 402 h 411"/>
              <a:gd name="T2" fmla="*/ 30 w 479"/>
              <a:gd name="T3" fmla="*/ 390 h 411"/>
              <a:gd name="T4" fmla="*/ 45 w 479"/>
              <a:gd name="T5" fmla="*/ 378 h 411"/>
              <a:gd name="T6" fmla="*/ 61 w 479"/>
              <a:gd name="T7" fmla="*/ 350 h 411"/>
              <a:gd name="T8" fmla="*/ 45 w 479"/>
              <a:gd name="T9" fmla="*/ 378 h 411"/>
              <a:gd name="T10" fmla="*/ 75 w 479"/>
              <a:gd name="T11" fmla="*/ 338 h 411"/>
              <a:gd name="T12" fmla="*/ 106 w 479"/>
              <a:gd name="T13" fmla="*/ 326 h 411"/>
              <a:gd name="T14" fmla="*/ 120 w 479"/>
              <a:gd name="T15" fmla="*/ 314 h 411"/>
              <a:gd name="T16" fmla="*/ 134 w 479"/>
              <a:gd name="T17" fmla="*/ 286 h 411"/>
              <a:gd name="T18" fmla="*/ 120 w 479"/>
              <a:gd name="T19" fmla="*/ 314 h 411"/>
              <a:gd name="T20" fmla="*/ 149 w 479"/>
              <a:gd name="T21" fmla="*/ 274 h 411"/>
              <a:gd name="T22" fmla="*/ 182 w 479"/>
              <a:gd name="T23" fmla="*/ 262 h 411"/>
              <a:gd name="T24" fmla="*/ 196 w 479"/>
              <a:gd name="T25" fmla="*/ 251 h 411"/>
              <a:gd name="T26" fmla="*/ 210 w 479"/>
              <a:gd name="T27" fmla="*/ 222 h 411"/>
              <a:gd name="T28" fmla="*/ 196 w 479"/>
              <a:gd name="T29" fmla="*/ 251 h 411"/>
              <a:gd name="T30" fmla="*/ 224 w 479"/>
              <a:gd name="T31" fmla="*/ 210 h 411"/>
              <a:gd name="T32" fmla="*/ 255 w 479"/>
              <a:gd name="T33" fmla="*/ 201 h 411"/>
              <a:gd name="T34" fmla="*/ 269 w 479"/>
              <a:gd name="T35" fmla="*/ 187 h 411"/>
              <a:gd name="T36" fmla="*/ 286 w 479"/>
              <a:gd name="T37" fmla="*/ 158 h 411"/>
              <a:gd name="T38" fmla="*/ 269 w 479"/>
              <a:gd name="T39" fmla="*/ 187 h 411"/>
              <a:gd name="T40" fmla="*/ 300 w 479"/>
              <a:gd name="T41" fmla="*/ 147 h 411"/>
              <a:gd name="T42" fmla="*/ 330 w 479"/>
              <a:gd name="T43" fmla="*/ 137 h 411"/>
              <a:gd name="T44" fmla="*/ 345 w 479"/>
              <a:gd name="T45" fmla="*/ 125 h 411"/>
              <a:gd name="T46" fmla="*/ 359 w 479"/>
              <a:gd name="T47" fmla="*/ 95 h 411"/>
              <a:gd name="T48" fmla="*/ 345 w 479"/>
              <a:gd name="T49" fmla="*/ 125 h 411"/>
              <a:gd name="T50" fmla="*/ 373 w 479"/>
              <a:gd name="T51" fmla="*/ 83 h 411"/>
              <a:gd name="T52" fmla="*/ 404 w 479"/>
              <a:gd name="T53" fmla="*/ 73 h 411"/>
              <a:gd name="T54" fmla="*/ 418 w 479"/>
              <a:gd name="T55" fmla="*/ 62 h 411"/>
              <a:gd name="T56" fmla="*/ 434 w 479"/>
              <a:gd name="T57" fmla="*/ 31 h 411"/>
              <a:gd name="T58" fmla="*/ 418 w 479"/>
              <a:gd name="T59" fmla="*/ 62 h 411"/>
              <a:gd name="T60" fmla="*/ 448 w 479"/>
              <a:gd name="T61" fmla="*/ 19 h 411"/>
              <a:gd name="T62" fmla="*/ 479 w 479"/>
              <a:gd name="T63" fmla="*/ 1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79" h="411">
                <a:moveTo>
                  <a:pt x="9" y="411"/>
                </a:moveTo>
                <a:lnTo>
                  <a:pt x="0" y="402"/>
                </a:lnTo>
                <a:lnTo>
                  <a:pt x="23" y="380"/>
                </a:lnTo>
                <a:lnTo>
                  <a:pt x="30" y="390"/>
                </a:lnTo>
                <a:lnTo>
                  <a:pt x="9" y="411"/>
                </a:lnTo>
                <a:close/>
                <a:moveTo>
                  <a:pt x="45" y="378"/>
                </a:moveTo>
                <a:lnTo>
                  <a:pt x="38" y="369"/>
                </a:lnTo>
                <a:lnTo>
                  <a:pt x="61" y="350"/>
                </a:lnTo>
                <a:lnTo>
                  <a:pt x="68" y="359"/>
                </a:lnTo>
                <a:lnTo>
                  <a:pt x="45" y="378"/>
                </a:lnTo>
                <a:close/>
                <a:moveTo>
                  <a:pt x="82" y="347"/>
                </a:moveTo>
                <a:lnTo>
                  <a:pt x="75" y="338"/>
                </a:lnTo>
                <a:lnTo>
                  <a:pt x="99" y="317"/>
                </a:lnTo>
                <a:lnTo>
                  <a:pt x="106" y="326"/>
                </a:lnTo>
                <a:lnTo>
                  <a:pt x="82" y="347"/>
                </a:lnTo>
                <a:close/>
                <a:moveTo>
                  <a:pt x="120" y="314"/>
                </a:moveTo>
                <a:lnTo>
                  <a:pt x="113" y="305"/>
                </a:lnTo>
                <a:lnTo>
                  <a:pt x="134" y="286"/>
                </a:lnTo>
                <a:lnTo>
                  <a:pt x="144" y="295"/>
                </a:lnTo>
                <a:lnTo>
                  <a:pt x="120" y="314"/>
                </a:lnTo>
                <a:close/>
                <a:moveTo>
                  <a:pt x="158" y="284"/>
                </a:moveTo>
                <a:lnTo>
                  <a:pt x="149" y="274"/>
                </a:lnTo>
                <a:lnTo>
                  <a:pt x="172" y="255"/>
                </a:lnTo>
                <a:lnTo>
                  <a:pt x="182" y="262"/>
                </a:lnTo>
                <a:lnTo>
                  <a:pt x="158" y="284"/>
                </a:lnTo>
                <a:close/>
                <a:moveTo>
                  <a:pt x="196" y="251"/>
                </a:moveTo>
                <a:lnTo>
                  <a:pt x="186" y="241"/>
                </a:lnTo>
                <a:lnTo>
                  <a:pt x="210" y="222"/>
                </a:lnTo>
                <a:lnTo>
                  <a:pt x="217" y="232"/>
                </a:lnTo>
                <a:lnTo>
                  <a:pt x="196" y="251"/>
                </a:lnTo>
                <a:close/>
                <a:moveTo>
                  <a:pt x="231" y="220"/>
                </a:moveTo>
                <a:lnTo>
                  <a:pt x="224" y="210"/>
                </a:lnTo>
                <a:lnTo>
                  <a:pt x="248" y="191"/>
                </a:lnTo>
                <a:lnTo>
                  <a:pt x="255" y="201"/>
                </a:lnTo>
                <a:lnTo>
                  <a:pt x="231" y="220"/>
                </a:lnTo>
                <a:close/>
                <a:moveTo>
                  <a:pt x="269" y="187"/>
                </a:moveTo>
                <a:lnTo>
                  <a:pt x="262" y="180"/>
                </a:lnTo>
                <a:lnTo>
                  <a:pt x="286" y="158"/>
                </a:lnTo>
                <a:lnTo>
                  <a:pt x="293" y="168"/>
                </a:lnTo>
                <a:lnTo>
                  <a:pt x="269" y="187"/>
                </a:lnTo>
                <a:close/>
                <a:moveTo>
                  <a:pt x="307" y="156"/>
                </a:moveTo>
                <a:lnTo>
                  <a:pt x="300" y="147"/>
                </a:lnTo>
                <a:lnTo>
                  <a:pt x="321" y="128"/>
                </a:lnTo>
                <a:lnTo>
                  <a:pt x="330" y="137"/>
                </a:lnTo>
                <a:lnTo>
                  <a:pt x="307" y="156"/>
                </a:lnTo>
                <a:close/>
                <a:moveTo>
                  <a:pt x="345" y="125"/>
                </a:moveTo>
                <a:lnTo>
                  <a:pt x="335" y="116"/>
                </a:lnTo>
                <a:lnTo>
                  <a:pt x="359" y="95"/>
                </a:lnTo>
                <a:lnTo>
                  <a:pt x="368" y="104"/>
                </a:lnTo>
                <a:lnTo>
                  <a:pt x="345" y="125"/>
                </a:lnTo>
                <a:close/>
                <a:moveTo>
                  <a:pt x="380" y="92"/>
                </a:moveTo>
                <a:lnTo>
                  <a:pt x="373" y="83"/>
                </a:lnTo>
                <a:lnTo>
                  <a:pt x="397" y="64"/>
                </a:lnTo>
                <a:lnTo>
                  <a:pt x="404" y="73"/>
                </a:lnTo>
                <a:lnTo>
                  <a:pt x="380" y="92"/>
                </a:lnTo>
                <a:close/>
                <a:moveTo>
                  <a:pt x="418" y="62"/>
                </a:moveTo>
                <a:lnTo>
                  <a:pt x="411" y="52"/>
                </a:lnTo>
                <a:lnTo>
                  <a:pt x="434" y="31"/>
                </a:lnTo>
                <a:lnTo>
                  <a:pt x="441" y="40"/>
                </a:lnTo>
                <a:lnTo>
                  <a:pt x="418" y="62"/>
                </a:lnTo>
                <a:close/>
                <a:moveTo>
                  <a:pt x="456" y="29"/>
                </a:moveTo>
                <a:lnTo>
                  <a:pt x="448" y="19"/>
                </a:lnTo>
                <a:lnTo>
                  <a:pt x="472" y="0"/>
                </a:lnTo>
                <a:lnTo>
                  <a:pt x="479" y="10"/>
                </a:lnTo>
                <a:lnTo>
                  <a:pt x="456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2" name="Freeform 71"/>
          <p:cNvSpPr>
            <a:spLocks noEditPoints="1"/>
          </p:cNvSpPr>
          <p:nvPr userDrawn="1"/>
        </p:nvSpPr>
        <p:spPr bwMode="auto">
          <a:xfrm>
            <a:off x="6830740" y="4545373"/>
            <a:ext cx="445005" cy="176217"/>
          </a:xfrm>
          <a:custGeom>
            <a:avLst/>
            <a:gdLst>
              <a:gd name="T0" fmla="*/ 396 w 399"/>
              <a:gd name="T1" fmla="*/ 158 h 158"/>
              <a:gd name="T2" fmla="*/ 366 w 399"/>
              <a:gd name="T3" fmla="*/ 149 h 158"/>
              <a:gd name="T4" fmla="*/ 370 w 399"/>
              <a:gd name="T5" fmla="*/ 137 h 158"/>
              <a:gd name="T6" fmla="*/ 399 w 399"/>
              <a:gd name="T7" fmla="*/ 147 h 158"/>
              <a:gd name="T8" fmla="*/ 396 w 399"/>
              <a:gd name="T9" fmla="*/ 158 h 158"/>
              <a:gd name="T10" fmla="*/ 349 w 399"/>
              <a:gd name="T11" fmla="*/ 142 h 158"/>
              <a:gd name="T12" fmla="*/ 321 w 399"/>
              <a:gd name="T13" fmla="*/ 133 h 158"/>
              <a:gd name="T14" fmla="*/ 326 w 399"/>
              <a:gd name="T15" fmla="*/ 121 h 158"/>
              <a:gd name="T16" fmla="*/ 354 w 399"/>
              <a:gd name="T17" fmla="*/ 130 h 158"/>
              <a:gd name="T18" fmla="*/ 349 w 399"/>
              <a:gd name="T19" fmla="*/ 142 h 158"/>
              <a:gd name="T20" fmla="*/ 304 w 399"/>
              <a:gd name="T21" fmla="*/ 125 h 158"/>
              <a:gd name="T22" fmla="*/ 274 w 399"/>
              <a:gd name="T23" fmla="*/ 114 h 158"/>
              <a:gd name="T24" fmla="*/ 278 w 399"/>
              <a:gd name="T25" fmla="*/ 102 h 158"/>
              <a:gd name="T26" fmla="*/ 307 w 399"/>
              <a:gd name="T27" fmla="*/ 114 h 158"/>
              <a:gd name="T28" fmla="*/ 304 w 399"/>
              <a:gd name="T29" fmla="*/ 125 h 158"/>
              <a:gd name="T30" fmla="*/ 257 w 399"/>
              <a:gd name="T31" fmla="*/ 109 h 158"/>
              <a:gd name="T32" fmla="*/ 229 w 399"/>
              <a:gd name="T33" fmla="*/ 97 h 158"/>
              <a:gd name="T34" fmla="*/ 233 w 399"/>
              <a:gd name="T35" fmla="*/ 85 h 158"/>
              <a:gd name="T36" fmla="*/ 262 w 399"/>
              <a:gd name="T37" fmla="*/ 97 h 158"/>
              <a:gd name="T38" fmla="*/ 257 w 399"/>
              <a:gd name="T39" fmla="*/ 109 h 158"/>
              <a:gd name="T40" fmla="*/ 212 w 399"/>
              <a:gd name="T41" fmla="*/ 90 h 158"/>
              <a:gd name="T42" fmla="*/ 184 w 399"/>
              <a:gd name="T43" fmla="*/ 81 h 158"/>
              <a:gd name="T44" fmla="*/ 186 w 399"/>
              <a:gd name="T45" fmla="*/ 69 h 158"/>
              <a:gd name="T46" fmla="*/ 215 w 399"/>
              <a:gd name="T47" fmla="*/ 81 h 158"/>
              <a:gd name="T48" fmla="*/ 212 w 399"/>
              <a:gd name="T49" fmla="*/ 90 h 158"/>
              <a:gd name="T50" fmla="*/ 165 w 399"/>
              <a:gd name="T51" fmla="*/ 73 h 158"/>
              <a:gd name="T52" fmla="*/ 137 w 399"/>
              <a:gd name="T53" fmla="*/ 64 h 158"/>
              <a:gd name="T54" fmla="*/ 141 w 399"/>
              <a:gd name="T55" fmla="*/ 52 h 158"/>
              <a:gd name="T56" fmla="*/ 170 w 399"/>
              <a:gd name="T57" fmla="*/ 62 h 158"/>
              <a:gd name="T58" fmla="*/ 165 w 399"/>
              <a:gd name="T59" fmla="*/ 73 h 158"/>
              <a:gd name="T60" fmla="*/ 120 w 399"/>
              <a:gd name="T61" fmla="*/ 57 h 158"/>
              <a:gd name="T62" fmla="*/ 92 w 399"/>
              <a:gd name="T63" fmla="*/ 47 h 158"/>
              <a:gd name="T64" fmla="*/ 94 w 399"/>
              <a:gd name="T65" fmla="*/ 36 h 158"/>
              <a:gd name="T66" fmla="*/ 125 w 399"/>
              <a:gd name="T67" fmla="*/ 45 h 158"/>
              <a:gd name="T68" fmla="*/ 120 w 399"/>
              <a:gd name="T69" fmla="*/ 57 h 158"/>
              <a:gd name="T70" fmla="*/ 73 w 399"/>
              <a:gd name="T71" fmla="*/ 40 h 158"/>
              <a:gd name="T72" fmla="*/ 44 w 399"/>
              <a:gd name="T73" fmla="*/ 31 h 158"/>
              <a:gd name="T74" fmla="*/ 49 w 399"/>
              <a:gd name="T75" fmla="*/ 19 h 158"/>
              <a:gd name="T76" fmla="*/ 78 w 399"/>
              <a:gd name="T77" fmla="*/ 29 h 158"/>
              <a:gd name="T78" fmla="*/ 73 w 399"/>
              <a:gd name="T79" fmla="*/ 40 h 158"/>
              <a:gd name="T80" fmla="*/ 28 w 399"/>
              <a:gd name="T81" fmla="*/ 24 h 158"/>
              <a:gd name="T82" fmla="*/ 0 w 399"/>
              <a:gd name="T83" fmla="*/ 12 h 158"/>
              <a:gd name="T84" fmla="*/ 2 w 399"/>
              <a:gd name="T85" fmla="*/ 0 h 158"/>
              <a:gd name="T86" fmla="*/ 33 w 399"/>
              <a:gd name="T87" fmla="*/ 12 h 158"/>
              <a:gd name="T88" fmla="*/ 28 w 399"/>
              <a:gd name="T89" fmla="*/ 24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99" h="158">
                <a:moveTo>
                  <a:pt x="396" y="158"/>
                </a:moveTo>
                <a:lnTo>
                  <a:pt x="366" y="149"/>
                </a:lnTo>
                <a:lnTo>
                  <a:pt x="370" y="137"/>
                </a:lnTo>
                <a:lnTo>
                  <a:pt x="399" y="147"/>
                </a:lnTo>
                <a:lnTo>
                  <a:pt x="396" y="158"/>
                </a:lnTo>
                <a:close/>
                <a:moveTo>
                  <a:pt x="349" y="142"/>
                </a:moveTo>
                <a:lnTo>
                  <a:pt x="321" y="133"/>
                </a:lnTo>
                <a:lnTo>
                  <a:pt x="326" y="121"/>
                </a:lnTo>
                <a:lnTo>
                  <a:pt x="354" y="130"/>
                </a:lnTo>
                <a:lnTo>
                  <a:pt x="349" y="142"/>
                </a:lnTo>
                <a:close/>
                <a:moveTo>
                  <a:pt x="304" y="125"/>
                </a:moveTo>
                <a:lnTo>
                  <a:pt x="274" y="114"/>
                </a:lnTo>
                <a:lnTo>
                  <a:pt x="278" y="102"/>
                </a:lnTo>
                <a:lnTo>
                  <a:pt x="307" y="114"/>
                </a:lnTo>
                <a:lnTo>
                  <a:pt x="304" y="125"/>
                </a:lnTo>
                <a:close/>
                <a:moveTo>
                  <a:pt x="257" y="109"/>
                </a:moveTo>
                <a:lnTo>
                  <a:pt x="229" y="97"/>
                </a:lnTo>
                <a:lnTo>
                  <a:pt x="233" y="85"/>
                </a:lnTo>
                <a:lnTo>
                  <a:pt x="262" y="97"/>
                </a:lnTo>
                <a:lnTo>
                  <a:pt x="257" y="109"/>
                </a:lnTo>
                <a:close/>
                <a:moveTo>
                  <a:pt x="212" y="90"/>
                </a:moveTo>
                <a:lnTo>
                  <a:pt x="184" y="81"/>
                </a:lnTo>
                <a:lnTo>
                  <a:pt x="186" y="69"/>
                </a:lnTo>
                <a:lnTo>
                  <a:pt x="215" y="81"/>
                </a:lnTo>
                <a:lnTo>
                  <a:pt x="212" y="90"/>
                </a:lnTo>
                <a:close/>
                <a:moveTo>
                  <a:pt x="165" y="73"/>
                </a:moveTo>
                <a:lnTo>
                  <a:pt x="137" y="64"/>
                </a:lnTo>
                <a:lnTo>
                  <a:pt x="141" y="52"/>
                </a:lnTo>
                <a:lnTo>
                  <a:pt x="170" y="62"/>
                </a:lnTo>
                <a:lnTo>
                  <a:pt x="165" y="73"/>
                </a:lnTo>
                <a:close/>
                <a:moveTo>
                  <a:pt x="120" y="57"/>
                </a:moveTo>
                <a:lnTo>
                  <a:pt x="92" y="47"/>
                </a:lnTo>
                <a:lnTo>
                  <a:pt x="94" y="36"/>
                </a:lnTo>
                <a:lnTo>
                  <a:pt x="125" y="45"/>
                </a:lnTo>
                <a:lnTo>
                  <a:pt x="120" y="57"/>
                </a:lnTo>
                <a:close/>
                <a:moveTo>
                  <a:pt x="73" y="40"/>
                </a:moveTo>
                <a:lnTo>
                  <a:pt x="44" y="31"/>
                </a:lnTo>
                <a:lnTo>
                  <a:pt x="49" y="19"/>
                </a:lnTo>
                <a:lnTo>
                  <a:pt x="78" y="29"/>
                </a:lnTo>
                <a:lnTo>
                  <a:pt x="73" y="40"/>
                </a:lnTo>
                <a:close/>
                <a:moveTo>
                  <a:pt x="28" y="24"/>
                </a:moveTo>
                <a:lnTo>
                  <a:pt x="0" y="12"/>
                </a:lnTo>
                <a:lnTo>
                  <a:pt x="2" y="0"/>
                </a:lnTo>
                <a:lnTo>
                  <a:pt x="33" y="12"/>
                </a:lnTo>
                <a:lnTo>
                  <a:pt x="28" y="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3" name="Freeform 72"/>
          <p:cNvSpPr>
            <a:spLocks noEditPoints="1"/>
          </p:cNvSpPr>
          <p:nvPr userDrawn="1"/>
        </p:nvSpPr>
        <p:spPr bwMode="auto">
          <a:xfrm>
            <a:off x="7074992" y="4390346"/>
            <a:ext cx="226406" cy="294439"/>
          </a:xfrm>
          <a:custGeom>
            <a:avLst/>
            <a:gdLst>
              <a:gd name="T0" fmla="*/ 194 w 203"/>
              <a:gd name="T1" fmla="*/ 264 h 264"/>
              <a:gd name="T2" fmla="*/ 177 w 203"/>
              <a:gd name="T3" fmla="*/ 241 h 264"/>
              <a:gd name="T4" fmla="*/ 187 w 203"/>
              <a:gd name="T5" fmla="*/ 234 h 264"/>
              <a:gd name="T6" fmla="*/ 203 w 203"/>
              <a:gd name="T7" fmla="*/ 257 h 264"/>
              <a:gd name="T8" fmla="*/ 194 w 203"/>
              <a:gd name="T9" fmla="*/ 264 h 264"/>
              <a:gd name="T10" fmla="*/ 166 w 203"/>
              <a:gd name="T11" fmla="*/ 227 h 264"/>
              <a:gd name="T12" fmla="*/ 147 w 203"/>
              <a:gd name="T13" fmla="*/ 203 h 264"/>
              <a:gd name="T14" fmla="*/ 156 w 203"/>
              <a:gd name="T15" fmla="*/ 196 h 264"/>
              <a:gd name="T16" fmla="*/ 175 w 203"/>
              <a:gd name="T17" fmla="*/ 220 h 264"/>
              <a:gd name="T18" fmla="*/ 166 w 203"/>
              <a:gd name="T19" fmla="*/ 227 h 264"/>
              <a:gd name="T20" fmla="*/ 137 w 203"/>
              <a:gd name="T21" fmla="*/ 186 h 264"/>
              <a:gd name="T22" fmla="*/ 118 w 203"/>
              <a:gd name="T23" fmla="*/ 163 h 264"/>
              <a:gd name="T24" fmla="*/ 128 w 203"/>
              <a:gd name="T25" fmla="*/ 156 h 264"/>
              <a:gd name="T26" fmla="*/ 147 w 203"/>
              <a:gd name="T27" fmla="*/ 179 h 264"/>
              <a:gd name="T28" fmla="*/ 137 w 203"/>
              <a:gd name="T29" fmla="*/ 186 h 264"/>
              <a:gd name="T30" fmla="*/ 107 w 203"/>
              <a:gd name="T31" fmla="*/ 149 h 264"/>
              <a:gd name="T32" fmla="*/ 88 w 203"/>
              <a:gd name="T33" fmla="*/ 123 h 264"/>
              <a:gd name="T34" fmla="*/ 97 w 203"/>
              <a:gd name="T35" fmla="*/ 116 h 264"/>
              <a:gd name="T36" fmla="*/ 116 w 203"/>
              <a:gd name="T37" fmla="*/ 142 h 264"/>
              <a:gd name="T38" fmla="*/ 107 w 203"/>
              <a:gd name="T39" fmla="*/ 149 h 264"/>
              <a:gd name="T40" fmla="*/ 78 w 203"/>
              <a:gd name="T41" fmla="*/ 109 h 264"/>
              <a:gd name="T42" fmla="*/ 59 w 203"/>
              <a:gd name="T43" fmla="*/ 85 h 264"/>
              <a:gd name="T44" fmla="*/ 69 w 203"/>
              <a:gd name="T45" fmla="*/ 78 h 264"/>
              <a:gd name="T46" fmla="*/ 88 w 203"/>
              <a:gd name="T47" fmla="*/ 101 h 264"/>
              <a:gd name="T48" fmla="*/ 78 w 203"/>
              <a:gd name="T49" fmla="*/ 109 h 264"/>
              <a:gd name="T50" fmla="*/ 47 w 203"/>
              <a:gd name="T51" fmla="*/ 71 h 264"/>
              <a:gd name="T52" fmla="*/ 29 w 203"/>
              <a:gd name="T53" fmla="*/ 45 h 264"/>
              <a:gd name="T54" fmla="*/ 40 w 203"/>
              <a:gd name="T55" fmla="*/ 38 h 264"/>
              <a:gd name="T56" fmla="*/ 57 w 203"/>
              <a:gd name="T57" fmla="*/ 61 h 264"/>
              <a:gd name="T58" fmla="*/ 47 w 203"/>
              <a:gd name="T59" fmla="*/ 71 h 264"/>
              <a:gd name="T60" fmla="*/ 19 w 203"/>
              <a:gd name="T61" fmla="*/ 31 h 264"/>
              <a:gd name="T62" fmla="*/ 0 w 203"/>
              <a:gd name="T63" fmla="*/ 7 h 264"/>
              <a:gd name="T64" fmla="*/ 10 w 203"/>
              <a:gd name="T65" fmla="*/ 0 h 264"/>
              <a:gd name="T66" fmla="*/ 29 w 203"/>
              <a:gd name="T67" fmla="*/ 24 h 264"/>
              <a:gd name="T68" fmla="*/ 19 w 203"/>
              <a:gd name="T69" fmla="*/ 31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3" h="264">
                <a:moveTo>
                  <a:pt x="194" y="264"/>
                </a:moveTo>
                <a:lnTo>
                  <a:pt x="177" y="241"/>
                </a:lnTo>
                <a:lnTo>
                  <a:pt x="187" y="234"/>
                </a:lnTo>
                <a:lnTo>
                  <a:pt x="203" y="257"/>
                </a:lnTo>
                <a:lnTo>
                  <a:pt x="194" y="264"/>
                </a:lnTo>
                <a:close/>
                <a:moveTo>
                  <a:pt x="166" y="227"/>
                </a:moveTo>
                <a:lnTo>
                  <a:pt x="147" y="203"/>
                </a:lnTo>
                <a:lnTo>
                  <a:pt x="156" y="196"/>
                </a:lnTo>
                <a:lnTo>
                  <a:pt x="175" y="220"/>
                </a:lnTo>
                <a:lnTo>
                  <a:pt x="166" y="227"/>
                </a:lnTo>
                <a:close/>
                <a:moveTo>
                  <a:pt x="137" y="186"/>
                </a:moveTo>
                <a:lnTo>
                  <a:pt x="118" y="163"/>
                </a:lnTo>
                <a:lnTo>
                  <a:pt x="128" y="156"/>
                </a:lnTo>
                <a:lnTo>
                  <a:pt x="147" y="179"/>
                </a:lnTo>
                <a:lnTo>
                  <a:pt x="137" y="186"/>
                </a:lnTo>
                <a:close/>
                <a:moveTo>
                  <a:pt x="107" y="149"/>
                </a:moveTo>
                <a:lnTo>
                  <a:pt x="88" y="123"/>
                </a:lnTo>
                <a:lnTo>
                  <a:pt x="97" y="116"/>
                </a:lnTo>
                <a:lnTo>
                  <a:pt x="116" y="142"/>
                </a:lnTo>
                <a:lnTo>
                  <a:pt x="107" y="149"/>
                </a:lnTo>
                <a:close/>
                <a:moveTo>
                  <a:pt x="78" y="109"/>
                </a:moveTo>
                <a:lnTo>
                  <a:pt x="59" y="85"/>
                </a:lnTo>
                <a:lnTo>
                  <a:pt x="69" y="78"/>
                </a:lnTo>
                <a:lnTo>
                  <a:pt x="88" y="101"/>
                </a:lnTo>
                <a:lnTo>
                  <a:pt x="78" y="109"/>
                </a:lnTo>
                <a:close/>
                <a:moveTo>
                  <a:pt x="47" y="71"/>
                </a:moveTo>
                <a:lnTo>
                  <a:pt x="29" y="45"/>
                </a:lnTo>
                <a:lnTo>
                  <a:pt x="40" y="38"/>
                </a:lnTo>
                <a:lnTo>
                  <a:pt x="57" y="61"/>
                </a:lnTo>
                <a:lnTo>
                  <a:pt x="47" y="71"/>
                </a:lnTo>
                <a:close/>
                <a:moveTo>
                  <a:pt x="19" y="31"/>
                </a:moveTo>
                <a:lnTo>
                  <a:pt x="0" y="7"/>
                </a:lnTo>
                <a:lnTo>
                  <a:pt x="10" y="0"/>
                </a:lnTo>
                <a:lnTo>
                  <a:pt x="29" y="24"/>
                </a:lnTo>
                <a:lnTo>
                  <a:pt x="19" y="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4" name="Freeform 73"/>
          <p:cNvSpPr>
            <a:spLocks noEditPoints="1"/>
          </p:cNvSpPr>
          <p:nvPr userDrawn="1"/>
        </p:nvSpPr>
        <p:spPr bwMode="auto">
          <a:xfrm>
            <a:off x="6856393" y="4746127"/>
            <a:ext cx="413777" cy="73610"/>
          </a:xfrm>
          <a:custGeom>
            <a:avLst/>
            <a:gdLst>
              <a:gd name="T0" fmla="*/ 3 w 371"/>
              <a:gd name="T1" fmla="*/ 66 h 66"/>
              <a:gd name="T2" fmla="*/ 0 w 371"/>
              <a:gd name="T3" fmla="*/ 54 h 66"/>
              <a:gd name="T4" fmla="*/ 31 w 371"/>
              <a:gd name="T5" fmla="*/ 49 h 66"/>
              <a:gd name="T6" fmla="*/ 33 w 371"/>
              <a:gd name="T7" fmla="*/ 61 h 66"/>
              <a:gd name="T8" fmla="*/ 3 w 371"/>
              <a:gd name="T9" fmla="*/ 66 h 66"/>
              <a:gd name="T10" fmla="*/ 50 w 371"/>
              <a:gd name="T11" fmla="*/ 59 h 66"/>
              <a:gd name="T12" fmla="*/ 47 w 371"/>
              <a:gd name="T13" fmla="*/ 47 h 66"/>
              <a:gd name="T14" fmla="*/ 78 w 371"/>
              <a:gd name="T15" fmla="*/ 42 h 66"/>
              <a:gd name="T16" fmla="*/ 81 w 371"/>
              <a:gd name="T17" fmla="*/ 54 h 66"/>
              <a:gd name="T18" fmla="*/ 50 w 371"/>
              <a:gd name="T19" fmla="*/ 59 h 66"/>
              <a:gd name="T20" fmla="*/ 99 w 371"/>
              <a:gd name="T21" fmla="*/ 52 h 66"/>
              <a:gd name="T22" fmla="*/ 97 w 371"/>
              <a:gd name="T23" fmla="*/ 40 h 66"/>
              <a:gd name="T24" fmla="*/ 128 w 371"/>
              <a:gd name="T25" fmla="*/ 35 h 66"/>
              <a:gd name="T26" fmla="*/ 130 w 371"/>
              <a:gd name="T27" fmla="*/ 47 h 66"/>
              <a:gd name="T28" fmla="*/ 99 w 371"/>
              <a:gd name="T29" fmla="*/ 52 h 66"/>
              <a:gd name="T30" fmla="*/ 147 w 371"/>
              <a:gd name="T31" fmla="*/ 45 h 66"/>
              <a:gd name="T32" fmla="*/ 147 w 371"/>
              <a:gd name="T33" fmla="*/ 33 h 66"/>
              <a:gd name="T34" fmla="*/ 175 w 371"/>
              <a:gd name="T35" fmla="*/ 28 h 66"/>
              <a:gd name="T36" fmla="*/ 177 w 371"/>
              <a:gd name="T37" fmla="*/ 40 h 66"/>
              <a:gd name="T38" fmla="*/ 147 w 371"/>
              <a:gd name="T39" fmla="*/ 45 h 66"/>
              <a:gd name="T40" fmla="*/ 196 w 371"/>
              <a:gd name="T41" fmla="*/ 38 h 66"/>
              <a:gd name="T42" fmla="*/ 194 w 371"/>
              <a:gd name="T43" fmla="*/ 26 h 66"/>
              <a:gd name="T44" fmla="*/ 225 w 371"/>
              <a:gd name="T45" fmla="*/ 21 h 66"/>
              <a:gd name="T46" fmla="*/ 227 w 371"/>
              <a:gd name="T47" fmla="*/ 33 h 66"/>
              <a:gd name="T48" fmla="*/ 196 w 371"/>
              <a:gd name="T49" fmla="*/ 38 h 66"/>
              <a:gd name="T50" fmla="*/ 243 w 371"/>
              <a:gd name="T51" fmla="*/ 30 h 66"/>
              <a:gd name="T52" fmla="*/ 243 w 371"/>
              <a:gd name="T53" fmla="*/ 19 h 66"/>
              <a:gd name="T54" fmla="*/ 272 w 371"/>
              <a:gd name="T55" fmla="*/ 14 h 66"/>
              <a:gd name="T56" fmla="*/ 274 w 371"/>
              <a:gd name="T57" fmla="*/ 26 h 66"/>
              <a:gd name="T58" fmla="*/ 243 w 371"/>
              <a:gd name="T59" fmla="*/ 30 h 66"/>
              <a:gd name="T60" fmla="*/ 293 w 371"/>
              <a:gd name="T61" fmla="*/ 23 h 66"/>
              <a:gd name="T62" fmla="*/ 291 w 371"/>
              <a:gd name="T63" fmla="*/ 12 h 66"/>
              <a:gd name="T64" fmla="*/ 321 w 371"/>
              <a:gd name="T65" fmla="*/ 7 h 66"/>
              <a:gd name="T66" fmla="*/ 324 w 371"/>
              <a:gd name="T67" fmla="*/ 19 h 66"/>
              <a:gd name="T68" fmla="*/ 293 w 371"/>
              <a:gd name="T69" fmla="*/ 23 h 66"/>
              <a:gd name="T70" fmla="*/ 340 w 371"/>
              <a:gd name="T71" fmla="*/ 16 h 66"/>
              <a:gd name="T72" fmla="*/ 340 w 371"/>
              <a:gd name="T73" fmla="*/ 2 h 66"/>
              <a:gd name="T74" fmla="*/ 369 w 371"/>
              <a:gd name="T75" fmla="*/ 0 h 66"/>
              <a:gd name="T76" fmla="*/ 371 w 371"/>
              <a:gd name="T77" fmla="*/ 12 h 66"/>
              <a:gd name="T78" fmla="*/ 340 w 371"/>
              <a:gd name="T79" fmla="*/ 1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71" h="66">
                <a:moveTo>
                  <a:pt x="3" y="66"/>
                </a:moveTo>
                <a:lnTo>
                  <a:pt x="0" y="54"/>
                </a:lnTo>
                <a:lnTo>
                  <a:pt x="31" y="49"/>
                </a:lnTo>
                <a:lnTo>
                  <a:pt x="33" y="61"/>
                </a:lnTo>
                <a:lnTo>
                  <a:pt x="3" y="66"/>
                </a:lnTo>
                <a:close/>
                <a:moveTo>
                  <a:pt x="50" y="59"/>
                </a:moveTo>
                <a:lnTo>
                  <a:pt x="47" y="47"/>
                </a:lnTo>
                <a:lnTo>
                  <a:pt x="78" y="42"/>
                </a:lnTo>
                <a:lnTo>
                  <a:pt x="81" y="54"/>
                </a:lnTo>
                <a:lnTo>
                  <a:pt x="50" y="59"/>
                </a:lnTo>
                <a:close/>
                <a:moveTo>
                  <a:pt x="99" y="52"/>
                </a:moveTo>
                <a:lnTo>
                  <a:pt x="97" y="40"/>
                </a:lnTo>
                <a:lnTo>
                  <a:pt x="128" y="35"/>
                </a:lnTo>
                <a:lnTo>
                  <a:pt x="130" y="47"/>
                </a:lnTo>
                <a:lnTo>
                  <a:pt x="99" y="52"/>
                </a:lnTo>
                <a:close/>
                <a:moveTo>
                  <a:pt x="147" y="45"/>
                </a:moveTo>
                <a:lnTo>
                  <a:pt x="147" y="33"/>
                </a:lnTo>
                <a:lnTo>
                  <a:pt x="175" y="28"/>
                </a:lnTo>
                <a:lnTo>
                  <a:pt x="177" y="40"/>
                </a:lnTo>
                <a:lnTo>
                  <a:pt x="147" y="45"/>
                </a:lnTo>
                <a:close/>
                <a:moveTo>
                  <a:pt x="196" y="38"/>
                </a:moveTo>
                <a:lnTo>
                  <a:pt x="194" y="26"/>
                </a:lnTo>
                <a:lnTo>
                  <a:pt x="225" y="21"/>
                </a:lnTo>
                <a:lnTo>
                  <a:pt x="227" y="33"/>
                </a:lnTo>
                <a:lnTo>
                  <a:pt x="196" y="38"/>
                </a:lnTo>
                <a:close/>
                <a:moveTo>
                  <a:pt x="243" y="30"/>
                </a:moveTo>
                <a:lnTo>
                  <a:pt x="243" y="19"/>
                </a:lnTo>
                <a:lnTo>
                  <a:pt x="272" y="14"/>
                </a:lnTo>
                <a:lnTo>
                  <a:pt x="274" y="26"/>
                </a:lnTo>
                <a:lnTo>
                  <a:pt x="243" y="30"/>
                </a:lnTo>
                <a:close/>
                <a:moveTo>
                  <a:pt x="293" y="23"/>
                </a:moveTo>
                <a:lnTo>
                  <a:pt x="291" y="12"/>
                </a:lnTo>
                <a:lnTo>
                  <a:pt x="321" y="7"/>
                </a:lnTo>
                <a:lnTo>
                  <a:pt x="324" y="19"/>
                </a:lnTo>
                <a:lnTo>
                  <a:pt x="293" y="23"/>
                </a:lnTo>
                <a:close/>
                <a:moveTo>
                  <a:pt x="340" y="16"/>
                </a:moveTo>
                <a:lnTo>
                  <a:pt x="340" y="2"/>
                </a:lnTo>
                <a:lnTo>
                  <a:pt x="369" y="0"/>
                </a:lnTo>
                <a:lnTo>
                  <a:pt x="371" y="12"/>
                </a:lnTo>
                <a:lnTo>
                  <a:pt x="340" y="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5" name="Freeform 74"/>
          <p:cNvSpPr>
            <a:spLocks noEditPoints="1"/>
          </p:cNvSpPr>
          <p:nvPr userDrawn="1"/>
        </p:nvSpPr>
        <p:spPr bwMode="auto">
          <a:xfrm>
            <a:off x="7359393" y="3995530"/>
            <a:ext cx="253173" cy="676987"/>
          </a:xfrm>
          <a:custGeom>
            <a:avLst/>
            <a:gdLst>
              <a:gd name="T0" fmla="*/ 0 w 227"/>
              <a:gd name="T1" fmla="*/ 602 h 607"/>
              <a:gd name="T2" fmla="*/ 22 w 227"/>
              <a:gd name="T3" fmla="*/ 578 h 607"/>
              <a:gd name="T4" fmla="*/ 29 w 227"/>
              <a:gd name="T5" fmla="*/ 562 h 607"/>
              <a:gd name="T6" fmla="*/ 26 w 227"/>
              <a:gd name="T7" fmla="*/ 529 h 607"/>
              <a:gd name="T8" fmla="*/ 29 w 227"/>
              <a:gd name="T9" fmla="*/ 562 h 607"/>
              <a:gd name="T10" fmla="*/ 33 w 227"/>
              <a:gd name="T11" fmla="*/ 510 h 607"/>
              <a:gd name="T12" fmla="*/ 55 w 227"/>
              <a:gd name="T13" fmla="*/ 486 h 607"/>
              <a:gd name="T14" fmla="*/ 62 w 227"/>
              <a:gd name="T15" fmla="*/ 467 h 607"/>
              <a:gd name="T16" fmla="*/ 59 w 227"/>
              <a:gd name="T17" fmla="*/ 434 h 607"/>
              <a:gd name="T18" fmla="*/ 62 w 227"/>
              <a:gd name="T19" fmla="*/ 467 h 607"/>
              <a:gd name="T20" fmla="*/ 66 w 227"/>
              <a:gd name="T21" fmla="*/ 418 h 607"/>
              <a:gd name="T22" fmla="*/ 88 w 227"/>
              <a:gd name="T23" fmla="*/ 394 h 607"/>
              <a:gd name="T24" fmla="*/ 95 w 227"/>
              <a:gd name="T25" fmla="*/ 375 h 607"/>
              <a:gd name="T26" fmla="*/ 92 w 227"/>
              <a:gd name="T27" fmla="*/ 342 h 607"/>
              <a:gd name="T28" fmla="*/ 95 w 227"/>
              <a:gd name="T29" fmla="*/ 375 h 607"/>
              <a:gd name="T30" fmla="*/ 100 w 227"/>
              <a:gd name="T31" fmla="*/ 326 h 607"/>
              <a:gd name="T32" fmla="*/ 121 w 227"/>
              <a:gd name="T33" fmla="*/ 302 h 607"/>
              <a:gd name="T34" fmla="*/ 128 w 227"/>
              <a:gd name="T35" fmla="*/ 283 h 607"/>
              <a:gd name="T36" fmla="*/ 125 w 227"/>
              <a:gd name="T37" fmla="*/ 250 h 607"/>
              <a:gd name="T38" fmla="*/ 128 w 227"/>
              <a:gd name="T39" fmla="*/ 283 h 607"/>
              <a:gd name="T40" fmla="*/ 133 w 227"/>
              <a:gd name="T41" fmla="*/ 233 h 607"/>
              <a:gd name="T42" fmla="*/ 154 w 227"/>
              <a:gd name="T43" fmla="*/ 210 h 607"/>
              <a:gd name="T44" fmla="*/ 161 w 227"/>
              <a:gd name="T45" fmla="*/ 191 h 607"/>
              <a:gd name="T46" fmla="*/ 159 w 227"/>
              <a:gd name="T47" fmla="*/ 158 h 607"/>
              <a:gd name="T48" fmla="*/ 161 w 227"/>
              <a:gd name="T49" fmla="*/ 191 h 607"/>
              <a:gd name="T50" fmla="*/ 166 w 227"/>
              <a:gd name="T51" fmla="*/ 141 h 607"/>
              <a:gd name="T52" fmla="*/ 187 w 227"/>
              <a:gd name="T53" fmla="*/ 118 h 607"/>
              <a:gd name="T54" fmla="*/ 194 w 227"/>
              <a:gd name="T55" fmla="*/ 99 h 607"/>
              <a:gd name="T56" fmla="*/ 192 w 227"/>
              <a:gd name="T57" fmla="*/ 66 h 607"/>
              <a:gd name="T58" fmla="*/ 194 w 227"/>
              <a:gd name="T59" fmla="*/ 99 h 607"/>
              <a:gd name="T60" fmla="*/ 199 w 227"/>
              <a:gd name="T61" fmla="*/ 49 h 607"/>
              <a:gd name="T62" fmla="*/ 220 w 227"/>
              <a:gd name="T63" fmla="*/ 23 h 607"/>
              <a:gd name="T64" fmla="*/ 227 w 227"/>
              <a:gd name="T65" fmla="*/ 7 h 607"/>
              <a:gd name="T66" fmla="*/ 218 w 227"/>
              <a:gd name="T67" fmla="*/ 0 h 607"/>
              <a:gd name="T68" fmla="*/ 227 w 227"/>
              <a:gd name="T69" fmla="*/ 7 h 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27" h="607">
                <a:moveTo>
                  <a:pt x="12" y="607"/>
                </a:moveTo>
                <a:lnTo>
                  <a:pt x="0" y="602"/>
                </a:lnTo>
                <a:lnTo>
                  <a:pt x="10" y="574"/>
                </a:lnTo>
                <a:lnTo>
                  <a:pt x="22" y="578"/>
                </a:lnTo>
                <a:lnTo>
                  <a:pt x="12" y="607"/>
                </a:lnTo>
                <a:close/>
                <a:moveTo>
                  <a:pt x="29" y="562"/>
                </a:moveTo>
                <a:lnTo>
                  <a:pt x="17" y="557"/>
                </a:lnTo>
                <a:lnTo>
                  <a:pt x="26" y="529"/>
                </a:lnTo>
                <a:lnTo>
                  <a:pt x="38" y="531"/>
                </a:lnTo>
                <a:lnTo>
                  <a:pt x="29" y="562"/>
                </a:lnTo>
                <a:close/>
                <a:moveTo>
                  <a:pt x="45" y="515"/>
                </a:moveTo>
                <a:lnTo>
                  <a:pt x="33" y="510"/>
                </a:lnTo>
                <a:lnTo>
                  <a:pt x="43" y="481"/>
                </a:lnTo>
                <a:lnTo>
                  <a:pt x="55" y="486"/>
                </a:lnTo>
                <a:lnTo>
                  <a:pt x="45" y="515"/>
                </a:lnTo>
                <a:close/>
                <a:moveTo>
                  <a:pt x="62" y="467"/>
                </a:moveTo>
                <a:lnTo>
                  <a:pt x="50" y="465"/>
                </a:lnTo>
                <a:lnTo>
                  <a:pt x="59" y="434"/>
                </a:lnTo>
                <a:lnTo>
                  <a:pt x="71" y="439"/>
                </a:lnTo>
                <a:lnTo>
                  <a:pt x="62" y="467"/>
                </a:lnTo>
                <a:close/>
                <a:moveTo>
                  <a:pt x="78" y="422"/>
                </a:moveTo>
                <a:lnTo>
                  <a:pt x="66" y="418"/>
                </a:lnTo>
                <a:lnTo>
                  <a:pt x="76" y="389"/>
                </a:lnTo>
                <a:lnTo>
                  <a:pt x="88" y="394"/>
                </a:lnTo>
                <a:lnTo>
                  <a:pt x="78" y="422"/>
                </a:lnTo>
                <a:close/>
                <a:moveTo>
                  <a:pt x="95" y="375"/>
                </a:moveTo>
                <a:lnTo>
                  <a:pt x="83" y="373"/>
                </a:lnTo>
                <a:lnTo>
                  <a:pt x="92" y="342"/>
                </a:lnTo>
                <a:lnTo>
                  <a:pt x="104" y="347"/>
                </a:lnTo>
                <a:lnTo>
                  <a:pt x="95" y="375"/>
                </a:lnTo>
                <a:close/>
                <a:moveTo>
                  <a:pt x="111" y="330"/>
                </a:moveTo>
                <a:lnTo>
                  <a:pt x="100" y="326"/>
                </a:lnTo>
                <a:lnTo>
                  <a:pt x="109" y="297"/>
                </a:lnTo>
                <a:lnTo>
                  <a:pt x="121" y="302"/>
                </a:lnTo>
                <a:lnTo>
                  <a:pt x="111" y="330"/>
                </a:lnTo>
                <a:close/>
                <a:moveTo>
                  <a:pt x="128" y="283"/>
                </a:moveTo>
                <a:lnTo>
                  <a:pt x="116" y="281"/>
                </a:lnTo>
                <a:lnTo>
                  <a:pt x="125" y="250"/>
                </a:lnTo>
                <a:lnTo>
                  <a:pt x="137" y="255"/>
                </a:lnTo>
                <a:lnTo>
                  <a:pt x="128" y="283"/>
                </a:lnTo>
                <a:close/>
                <a:moveTo>
                  <a:pt x="144" y="238"/>
                </a:moveTo>
                <a:lnTo>
                  <a:pt x="133" y="233"/>
                </a:lnTo>
                <a:lnTo>
                  <a:pt x="142" y="205"/>
                </a:lnTo>
                <a:lnTo>
                  <a:pt x="154" y="210"/>
                </a:lnTo>
                <a:lnTo>
                  <a:pt x="144" y="238"/>
                </a:lnTo>
                <a:close/>
                <a:moveTo>
                  <a:pt x="161" y="191"/>
                </a:moveTo>
                <a:lnTo>
                  <a:pt x="149" y="189"/>
                </a:lnTo>
                <a:lnTo>
                  <a:pt x="159" y="158"/>
                </a:lnTo>
                <a:lnTo>
                  <a:pt x="170" y="163"/>
                </a:lnTo>
                <a:lnTo>
                  <a:pt x="161" y="191"/>
                </a:lnTo>
                <a:close/>
                <a:moveTo>
                  <a:pt x="177" y="146"/>
                </a:moveTo>
                <a:lnTo>
                  <a:pt x="166" y="141"/>
                </a:lnTo>
                <a:lnTo>
                  <a:pt x="175" y="113"/>
                </a:lnTo>
                <a:lnTo>
                  <a:pt x="187" y="118"/>
                </a:lnTo>
                <a:lnTo>
                  <a:pt x="177" y="146"/>
                </a:lnTo>
                <a:close/>
                <a:moveTo>
                  <a:pt x="194" y="99"/>
                </a:moveTo>
                <a:lnTo>
                  <a:pt x="182" y="94"/>
                </a:lnTo>
                <a:lnTo>
                  <a:pt x="192" y="66"/>
                </a:lnTo>
                <a:lnTo>
                  <a:pt x="203" y="71"/>
                </a:lnTo>
                <a:lnTo>
                  <a:pt x="194" y="99"/>
                </a:lnTo>
                <a:close/>
                <a:moveTo>
                  <a:pt x="211" y="54"/>
                </a:moveTo>
                <a:lnTo>
                  <a:pt x="199" y="49"/>
                </a:lnTo>
                <a:lnTo>
                  <a:pt x="208" y="21"/>
                </a:lnTo>
                <a:lnTo>
                  <a:pt x="220" y="23"/>
                </a:lnTo>
                <a:lnTo>
                  <a:pt x="211" y="54"/>
                </a:lnTo>
                <a:close/>
                <a:moveTo>
                  <a:pt x="227" y="7"/>
                </a:moveTo>
                <a:lnTo>
                  <a:pt x="215" y="2"/>
                </a:lnTo>
                <a:lnTo>
                  <a:pt x="218" y="0"/>
                </a:lnTo>
                <a:lnTo>
                  <a:pt x="227" y="2"/>
                </a:lnTo>
                <a:lnTo>
                  <a:pt x="227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6" name="Freeform 75"/>
          <p:cNvSpPr>
            <a:spLocks noEditPoints="1"/>
          </p:cNvSpPr>
          <p:nvPr userDrawn="1"/>
        </p:nvSpPr>
        <p:spPr bwMode="auto">
          <a:xfrm>
            <a:off x="7404005" y="4531989"/>
            <a:ext cx="266557" cy="173987"/>
          </a:xfrm>
          <a:custGeom>
            <a:avLst/>
            <a:gdLst>
              <a:gd name="T0" fmla="*/ 5 w 239"/>
              <a:gd name="T1" fmla="*/ 156 h 156"/>
              <a:gd name="T2" fmla="*/ 0 w 239"/>
              <a:gd name="T3" fmla="*/ 147 h 156"/>
              <a:gd name="T4" fmla="*/ 26 w 239"/>
              <a:gd name="T5" fmla="*/ 130 h 156"/>
              <a:gd name="T6" fmla="*/ 31 w 239"/>
              <a:gd name="T7" fmla="*/ 140 h 156"/>
              <a:gd name="T8" fmla="*/ 5 w 239"/>
              <a:gd name="T9" fmla="*/ 156 h 156"/>
              <a:gd name="T10" fmla="*/ 48 w 239"/>
              <a:gd name="T11" fmla="*/ 130 h 156"/>
              <a:gd name="T12" fmla="*/ 41 w 239"/>
              <a:gd name="T13" fmla="*/ 121 h 156"/>
              <a:gd name="T14" fmla="*/ 67 w 239"/>
              <a:gd name="T15" fmla="*/ 104 h 156"/>
              <a:gd name="T16" fmla="*/ 74 w 239"/>
              <a:gd name="T17" fmla="*/ 114 h 156"/>
              <a:gd name="T18" fmla="*/ 48 w 239"/>
              <a:gd name="T19" fmla="*/ 130 h 156"/>
              <a:gd name="T20" fmla="*/ 90 w 239"/>
              <a:gd name="T21" fmla="*/ 104 h 156"/>
              <a:gd name="T22" fmla="*/ 83 w 239"/>
              <a:gd name="T23" fmla="*/ 95 h 156"/>
              <a:gd name="T24" fmla="*/ 109 w 239"/>
              <a:gd name="T25" fmla="*/ 78 h 156"/>
              <a:gd name="T26" fmla="*/ 116 w 239"/>
              <a:gd name="T27" fmla="*/ 88 h 156"/>
              <a:gd name="T28" fmla="*/ 90 w 239"/>
              <a:gd name="T29" fmla="*/ 104 h 156"/>
              <a:gd name="T30" fmla="*/ 130 w 239"/>
              <a:gd name="T31" fmla="*/ 78 h 156"/>
              <a:gd name="T32" fmla="*/ 123 w 239"/>
              <a:gd name="T33" fmla="*/ 69 h 156"/>
              <a:gd name="T34" fmla="*/ 149 w 239"/>
              <a:gd name="T35" fmla="*/ 52 h 156"/>
              <a:gd name="T36" fmla="*/ 156 w 239"/>
              <a:gd name="T37" fmla="*/ 62 h 156"/>
              <a:gd name="T38" fmla="*/ 130 w 239"/>
              <a:gd name="T39" fmla="*/ 78 h 156"/>
              <a:gd name="T40" fmla="*/ 173 w 239"/>
              <a:gd name="T41" fmla="*/ 52 h 156"/>
              <a:gd name="T42" fmla="*/ 166 w 239"/>
              <a:gd name="T43" fmla="*/ 43 h 156"/>
              <a:gd name="T44" fmla="*/ 192 w 239"/>
              <a:gd name="T45" fmla="*/ 26 h 156"/>
              <a:gd name="T46" fmla="*/ 199 w 239"/>
              <a:gd name="T47" fmla="*/ 36 h 156"/>
              <a:gd name="T48" fmla="*/ 173 w 239"/>
              <a:gd name="T49" fmla="*/ 52 h 156"/>
              <a:gd name="T50" fmla="*/ 213 w 239"/>
              <a:gd name="T51" fmla="*/ 26 h 156"/>
              <a:gd name="T52" fmla="*/ 208 w 239"/>
              <a:gd name="T53" fmla="*/ 17 h 156"/>
              <a:gd name="T54" fmla="*/ 234 w 239"/>
              <a:gd name="T55" fmla="*/ 0 h 156"/>
              <a:gd name="T56" fmla="*/ 239 w 239"/>
              <a:gd name="T57" fmla="*/ 10 h 156"/>
              <a:gd name="T58" fmla="*/ 213 w 239"/>
              <a:gd name="T59" fmla="*/ 2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39" h="156">
                <a:moveTo>
                  <a:pt x="5" y="156"/>
                </a:moveTo>
                <a:lnTo>
                  <a:pt x="0" y="147"/>
                </a:lnTo>
                <a:lnTo>
                  <a:pt x="26" y="130"/>
                </a:lnTo>
                <a:lnTo>
                  <a:pt x="31" y="140"/>
                </a:lnTo>
                <a:lnTo>
                  <a:pt x="5" y="156"/>
                </a:lnTo>
                <a:close/>
                <a:moveTo>
                  <a:pt x="48" y="130"/>
                </a:moveTo>
                <a:lnTo>
                  <a:pt x="41" y="121"/>
                </a:lnTo>
                <a:lnTo>
                  <a:pt x="67" y="104"/>
                </a:lnTo>
                <a:lnTo>
                  <a:pt x="74" y="114"/>
                </a:lnTo>
                <a:lnTo>
                  <a:pt x="48" y="130"/>
                </a:lnTo>
                <a:close/>
                <a:moveTo>
                  <a:pt x="90" y="104"/>
                </a:moveTo>
                <a:lnTo>
                  <a:pt x="83" y="95"/>
                </a:lnTo>
                <a:lnTo>
                  <a:pt x="109" y="78"/>
                </a:lnTo>
                <a:lnTo>
                  <a:pt x="116" y="88"/>
                </a:lnTo>
                <a:lnTo>
                  <a:pt x="90" y="104"/>
                </a:lnTo>
                <a:close/>
                <a:moveTo>
                  <a:pt x="130" y="78"/>
                </a:moveTo>
                <a:lnTo>
                  <a:pt x="123" y="69"/>
                </a:lnTo>
                <a:lnTo>
                  <a:pt x="149" y="52"/>
                </a:lnTo>
                <a:lnTo>
                  <a:pt x="156" y="62"/>
                </a:lnTo>
                <a:lnTo>
                  <a:pt x="130" y="78"/>
                </a:lnTo>
                <a:close/>
                <a:moveTo>
                  <a:pt x="173" y="52"/>
                </a:moveTo>
                <a:lnTo>
                  <a:pt x="166" y="43"/>
                </a:lnTo>
                <a:lnTo>
                  <a:pt x="192" y="26"/>
                </a:lnTo>
                <a:lnTo>
                  <a:pt x="199" y="36"/>
                </a:lnTo>
                <a:lnTo>
                  <a:pt x="173" y="52"/>
                </a:lnTo>
                <a:close/>
                <a:moveTo>
                  <a:pt x="213" y="26"/>
                </a:moveTo>
                <a:lnTo>
                  <a:pt x="208" y="17"/>
                </a:lnTo>
                <a:lnTo>
                  <a:pt x="234" y="0"/>
                </a:lnTo>
                <a:lnTo>
                  <a:pt x="239" y="10"/>
                </a:lnTo>
                <a:lnTo>
                  <a:pt x="213" y="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7" name="Freeform 76"/>
          <p:cNvSpPr>
            <a:spLocks noEditPoints="1"/>
          </p:cNvSpPr>
          <p:nvPr userDrawn="1"/>
        </p:nvSpPr>
        <p:spPr bwMode="auto">
          <a:xfrm>
            <a:off x="7235595" y="4806353"/>
            <a:ext cx="79187" cy="131605"/>
          </a:xfrm>
          <a:custGeom>
            <a:avLst/>
            <a:gdLst>
              <a:gd name="T0" fmla="*/ 12 w 71"/>
              <a:gd name="T1" fmla="*/ 118 h 118"/>
              <a:gd name="T2" fmla="*/ 0 w 71"/>
              <a:gd name="T3" fmla="*/ 111 h 118"/>
              <a:gd name="T4" fmla="*/ 14 w 71"/>
              <a:gd name="T5" fmla="*/ 85 h 118"/>
              <a:gd name="T6" fmla="*/ 26 w 71"/>
              <a:gd name="T7" fmla="*/ 90 h 118"/>
              <a:gd name="T8" fmla="*/ 12 w 71"/>
              <a:gd name="T9" fmla="*/ 118 h 118"/>
              <a:gd name="T10" fmla="*/ 33 w 71"/>
              <a:gd name="T11" fmla="*/ 73 h 118"/>
              <a:gd name="T12" fmla="*/ 24 w 71"/>
              <a:gd name="T13" fmla="*/ 69 h 118"/>
              <a:gd name="T14" fmla="*/ 38 w 71"/>
              <a:gd name="T15" fmla="*/ 43 h 118"/>
              <a:gd name="T16" fmla="*/ 50 w 71"/>
              <a:gd name="T17" fmla="*/ 47 h 118"/>
              <a:gd name="T18" fmla="*/ 33 w 71"/>
              <a:gd name="T19" fmla="*/ 73 h 118"/>
              <a:gd name="T20" fmla="*/ 57 w 71"/>
              <a:gd name="T21" fmla="*/ 31 h 118"/>
              <a:gd name="T22" fmla="*/ 48 w 71"/>
              <a:gd name="T23" fmla="*/ 26 h 118"/>
              <a:gd name="T24" fmla="*/ 59 w 71"/>
              <a:gd name="T25" fmla="*/ 0 h 118"/>
              <a:gd name="T26" fmla="*/ 71 w 71"/>
              <a:gd name="T27" fmla="*/ 7 h 118"/>
              <a:gd name="T28" fmla="*/ 57 w 71"/>
              <a:gd name="T29" fmla="*/ 31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118">
                <a:moveTo>
                  <a:pt x="12" y="118"/>
                </a:moveTo>
                <a:lnTo>
                  <a:pt x="0" y="111"/>
                </a:lnTo>
                <a:lnTo>
                  <a:pt x="14" y="85"/>
                </a:lnTo>
                <a:lnTo>
                  <a:pt x="26" y="90"/>
                </a:lnTo>
                <a:lnTo>
                  <a:pt x="12" y="118"/>
                </a:lnTo>
                <a:close/>
                <a:moveTo>
                  <a:pt x="33" y="73"/>
                </a:moveTo>
                <a:lnTo>
                  <a:pt x="24" y="69"/>
                </a:lnTo>
                <a:lnTo>
                  <a:pt x="38" y="43"/>
                </a:lnTo>
                <a:lnTo>
                  <a:pt x="50" y="47"/>
                </a:lnTo>
                <a:lnTo>
                  <a:pt x="33" y="73"/>
                </a:lnTo>
                <a:close/>
                <a:moveTo>
                  <a:pt x="57" y="31"/>
                </a:moveTo>
                <a:lnTo>
                  <a:pt x="48" y="26"/>
                </a:lnTo>
                <a:lnTo>
                  <a:pt x="59" y="0"/>
                </a:lnTo>
                <a:lnTo>
                  <a:pt x="71" y="7"/>
                </a:lnTo>
                <a:lnTo>
                  <a:pt x="57" y="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8" name="Freeform 77"/>
          <p:cNvSpPr>
            <a:spLocks noEditPoints="1"/>
          </p:cNvSpPr>
          <p:nvPr userDrawn="1"/>
        </p:nvSpPr>
        <p:spPr bwMode="auto">
          <a:xfrm>
            <a:off x="7346009" y="4811929"/>
            <a:ext cx="90340" cy="186255"/>
          </a:xfrm>
          <a:custGeom>
            <a:avLst/>
            <a:gdLst>
              <a:gd name="T0" fmla="*/ 69 w 81"/>
              <a:gd name="T1" fmla="*/ 167 h 167"/>
              <a:gd name="T2" fmla="*/ 57 w 81"/>
              <a:gd name="T3" fmla="*/ 139 h 167"/>
              <a:gd name="T4" fmla="*/ 69 w 81"/>
              <a:gd name="T5" fmla="*/ 134 h 167"/>
              <a:gd name="T6" fmla="*/ 81 w 81"/>
              <a:gd name="T7" fmla="*/ 163 h 167"/>
              <a:gd name="T8" fmla="*/ 69 w 81"/>
              <a:gd name="T9" fmla="*/ 167 h 167"/>
              <a:gd name="T10" fmla="*/ 50 w 81"/>
              <a:gd name="T11" fmla="*/ 123 h 167"/>
              <a:gd name="T12" fmla="*/ 38 w 81"/>
              <a:gd name="T13" fmla="*/ 94 h 167"/>
              <a:gd name="T14" fmla="*/ 50 w 81"/>
              <a:gd name="T15" fmla="*/ 90 h 167"/>
              <a:gd name="T16" fmla="*/ 62 w 81"/>
              <a:gd name="T17" fmla="*/ 118 h 167"/>
              <a:gd name="T18" fmla="*/ 50 w 81"/>
              <a:gd name="T19" fmla="*/ 123 h 167"/>
              <a:gd name="T20" fmla="*/ 31 w 81"/>
              <a:gd name="T21" fmla="*/ 78 h 167"/>
              <a:gd name="T22" fmla="*/ 19 w 81"/>
              <a:gd name="T23" fmla="*/ 49 h 167"/>
              <a:gd name="T24" fmla="*/ 31 w 81"/>
              <a:gd name="T25" fmla="*/ 45 h 167"/>
              <a:gd name="T26" fmla="*/ 43 w 81"/>
              <a:gd name="T27" fmla="*/ 73 h 167"/>
              <a:gd name="T28" fmla="*/ 31 w 81"/>
              <a:gd name="T29" fmla="*/ 78 h 167"/>
              <a:gd name="T30" fmla="*/ 12 w 81"/>
              <a:gd name="T31" fmla="*/ 33 h 167"/>
              <a:gd name="T32" fmla="*/ 0 w 81"/>
              <a:gd name="T33" fmla="*/ 5 h 167"/>
              <a:gd name="T34" fmla="*/ 12 w 81"/>
              <a:gd name="T35" fmla="*/ 0 h 167"/>
              <a:gd name="T36" fmla="*/ 24 w 81"/>
              <a:gd name="T37" fmla="*/ 28 h 167"/>
              <a:gd name="T38" fmla="*/ 12 w 81"/>
              <a:gd name="T39" fmla="*/ 33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1" h="167">
                <a:moveTo>
                  <a:pt x="69" y="167"/>
                </a:moveTo>
                <a:lnTo>
                  <a:pt x="57" y="139"/>
                </a:lnTo>
                <a:lnTo>
                  <a:pt x="69" y="134"/>
                </a:lnTo>
                <a:lnTo>
                  <a:pt x="81" y="163"/>
                </a:lnTo>
                <a:lnTo>
                  <a:pt x="69" y="167"/>
                </a:lnTo>
                <a:close/>
                <a:moveTo>
                  <a:pt x="50" y="123"/>
                </a:moveTo>
                <a:lnTo>
                  <a:pt x="38" y="94"/>
                </a:lnTo>
                <a:lnTo>
                  <a:pt x="50" y="90"/>
                </a:lnTo>
                <a:lnTo>
                  <a:pt x="62" y="118"/>
                </a:lnTo>
                <a:lnTo>
                  <a:pt x="50" y="123"/>
                </a:lnTo>
                <a:close/>
                <a:moveTo>
                  <a:pt x="31" y="78"/>
                </a:moveTo>
                <a:lnTo>
                  <a:pt x="19" y="49"/>
                </a:lnTo>
                <a:lnTo>
                  <a:pt x="31" y="45"/>
                </a:lnTo>
                <a:lnTo>
                  <a:pt x="43" y="73"/>
                </a:lnTo>
                <a:lnTo>
                  <a:pt x="31" y="78"/>
                </a:lnTo>
                <a:close/>
                <a:moveTo>
                  <a:pt x="12" y="33"/>
                </a:moveTo>
                <a:lnTo>
                  <a:pt x="0" y="5"/>
                </a:lnTo>
                <a:lnTo>
                  <a:pt x="12" y="0"/>
                </a:lnTo>
                <a:lnTo>
                  <a:pt x="24" y="28"/>
                </a:lnTo>
                <a:lnTo>
                  <a:pt x="12" y="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9" name="Oval 78"/>
          <p:cNvSpPr>
            <a:spLocks noChangeArrowheads="1"/>
          </p:cNvSpPr>
          <p:nvPr userDrawn="1"/>
        </p:nvSpPr>
        <p:spPr bwMode="auto">
          <a:xfrm>
            <a:off x="6991344" y="4282162"/>
            <a:ext cx="104838" cy="108184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0" name="Oval 79"/>
          <p:cNvSpPr>
            <a:spLocks noChangeArrowheads="1"/>
          </p:cNvSpPr>
          <p:nvPr userDrawn="1"/>
        </p:nvSpPr>
        <p:spPr bwMode="auto">
          <a:xfrm>
            <a:off x="6648947" y="5227936"/>
            <a:ext cx="107069" cy="108184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1" name="Oval 80"/>
          <p:cNvSpPr>
            <a:spLocks noChangeArrowheads="1"/>
          </p:cNvSpPr>
          <p:nvPr userDrawn="1"/>
        </p:nvSpPr>
        <p:spPr bwMode="auto">
          <a:xfrm>
            <a:off x="7401774" y="5009338"/>
            <a:ext cx="105954" cy="104838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2" name="Oval 81"/>
          <p:cNvSpPr>
            <a:spLocks noChangeArrowheads="1"/>
          </p:cNvSpPr>
          <p:nvPr userDrawn="1"/>
        </p:nvSpPr>
        <p:spPr bwMode="auto">
          <a:xfrm>
            <a:off x="7660524" y="4456149"/>
            <a:ext cx="104838" cy="104838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3" name="Oval 82"/>
          <p:cNvSpPr>
            <a:spLocks noChangeArrowheads="1"/>
          </p:cNvSpPr>
          <p:nvPr userDrawn="1"/>
        </p:nvSpPr>
        <p:spPr bwMode="auto">
          <a:xfrm>
            <a:off x="6753785" y="4500761"/>
            <a:ext cx="69149" cy="65802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4" name="Oval 83"/>
          <p:cNvSpPr>
            <a:spLocks noChangeArrowheads="1"/>
          </p:cNvSpPr>
          <p:nvPr userDrawn="1"/>
        </p:nvSpPr>
        <p:spPr bwMode="auto">
          <a:xfrm>
            <a:off x="7185406" y="4943534"/>
            <a:ext cx="65803" cy="65802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5" name="Oval 84"/>
          <p:cNvSpPr>
            <a:spLocks noChangeArrowheads="1"/>
          </p:cNvSpPr>
          <p:nvPr userDrawn="1"/>
        </p:nvSpPr>
        <p:spPr bwMode="auto">
          <a:xfrm>
            <a:off x="6774975" y="4788508"/>
            <a:ext cx="65803" cy="65802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6" name="Oval 85"/>
          <p:cNvSpPr>
            <a:spLocks noChangeArrowheads="1"/>
          </p:cNvSpPr>
          <p:nvPr userDrawn="1"/>
        </p:nvSpPr>
        <p:spPr bwMode="auto">
          <a:xfrm>
            <a:off x="7641564" y="4966956"/>
            <a:ext cx="65803" cy="65802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7" name="Oval 86"/>
          <p:cNvSpPr>
            <a:spLocks noChangeArrowheads="1"/>
          </p:cNvSpPr>
          <p:nvPr userDrawn="1"/>
        </p:nvSpPr>
        <p:spPr bwMode="auto">
          <a:xfrm>
            <a:off x="6706942" y="4200745"/>
            <a:ext cx="49073" cy="4684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8" name="Oval 87"/>
          <p:cNvSpPr>
            <a:spLocks noChangeArrowheads="1"/>
          </p:cNvSpPr>
          <p:nvPr userDrawn="1"/>
        </p:nvSpPr>
        <p:spPr bwMode="auto">
          <a:xfrm>
            <a:off x="7291360" y="4293315"/>
            <a:ext cx="50189" cy="4907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9" name="Oval 88"/>
          <p:cNvSpPr>
            <a:spLocks noChangeArrowheads="1"/>
          </p:cNvSpPr>
          <p:nvPr userDrawn="1"/>
        </p:nvSpPr>
        <p:spPr bwMode="auto">
          <a:xfrm>
            <a:off x="6587605" y="4676978"/>
            <a:ext cx="73610" cy="7137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0" name="Oval 89"/>
          <p:cNvSpPr>
            <a:spLocks noChangeArrowheads="1"/>
          </p:cNvSpPr>
          <p:nvPr userDrawn="1"/>
        </p:nvSpPr>
        <p:spPr bwMode="auto">
          <a:xfrm>
            <a:off x="7918158" y="4966956"/>
            <a:ext cx="50189" cy="4795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1" name="Oval 90"/>
          <p:cNvSpPr>
            <a:spLocks noChangeArrowheads="1"/>
          </p:cNvSpPr>
          <p:nvPr userDrawn="1"/>
        </p:nvSpPr>
        <p:spPr bwMode="auto">
          <a:xfrm>
            <a:off x="7833396" y="4676978"/>
            <a:ext cx="45728" cy="4238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2" name="Oval 91"/>
          <p:cNvSpPr>
            <a:spLocks noChangeArrowheads="1"/>
          </p:cNvSpPr>
          <p:nvPr userDrawn="1"/>
        </p:nvSpPr>
        <p:spPr bwMode="auto">
          <a:xfrm>
            <a:off x="7993999" y="4864349"/>
            <a:ext cx="71379" cy="71379"/>
          </a:xfrm>
          <a:prstGeom prst="ellipse">
            <a:avLst/>
          </a:prstGeom>
          <a:solidFill>
            <a:srgbClr val="8A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3" name="Oval 92"/>
          <p:cNvSpPr>
            <a:spLocks noChangeArrowheads="1"/>
          </p:cNvSpPr>
          <p:nvPr userDrawn="1"/>
        </p:nvSpPr>
        <p:spPr bwMode="auto">
          <a:xfrm>
            <a:off x="7202136" y="5225706"/>
            <a:ext cx="52419" cy="5464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4" name="Oval 93"/>
          <p:cNvSpPr>
            <a:spLocks noChangeArrowheads="1"/>
          </p:cNvSpPr>
          <p:nvPr userDrawn="1"/>
        </p:nvSpPr>
        <p:spPr bwMode="auto">
          <a:xfrm>
            <a:off x="7784322" y="4111521"/>
            <a:ext cx="70264" cy="70264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5" name="Oval 94"/>
          <p:cNvSpPr>
            <a:spLocks noChangeArrowheads="1"/>
          </p:cNvSpPr>
          <p:nvPr userDrawn="1"/>
        </p:nvSpPr>
        <p:spPr bwMode="auto">
          <a:xfrm>
            <a:off x="7243401" y="4463956"/>
            <a:ext cx="71379" cy="7137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6" name="Freeform 95"/>
          <p:cNvSpPr>
            <a:spLocks noEditPoints="1"/>
          </p:cNvSpPr>
          <p:nvPr userDrawn="1"/>
        </p:nvSpPr>
        <p:spPr bwMode="auto">
          <a:xfrm>
            <a:off x="7412927" y="4756164"/>
            <a:ext cx="568803" cy="137182"/>
          </a:xfrm>
          <a:custGeom>
            <a:avLst/>
            <a:gdLst>
              <a:gd name="T0" fmla="*/ 507 w 510"/>
              <a:gd name="T1" fmla="*/ 123 h 123"/>
              <a:gd name="T2" fmla="*/ 479 w 510"/>
              <a:gd name="T3" fmla="*/ 118 h 123"/>
              <a:gd name="T4" fmla="*/ 481 w 510"/>
              <a:gd name="T5" fmla="*/ 106 h 123"/>
              <a:gd name="T6" fmla="*/ 510 w 510"/>
              <a:gd name="T7" fmla="*/ 111 h 123"/>
              <a:gd name="T8" fmla="*/ 507 w 510"/>
              <a:gd name="T9" fmla="*/ 123 h 123"/>
              <a:gd name="T10" fmla="*/ 460 w 510"/>
              <a:gd name="T11" fmla="*/ 114 h 123"/>
              <a:gd name="T12" fmla="*/ 429 w 510"/>
              <a:gd name="T13" fmla="*/ 106 h 123"/>
              <a:gd name="T14" fmla="*/ 432 w 510"/>
              <a:gd name="T15" fmla="*/ 95 h 123"/>
              <a:gd name="T16" fmla="*/ 462 w 510"/>
              <a:gd name="T17" fmla="*/ 102 h 123"/>
              <a:gd name="T18" fmla="*/ 460 w 510"/>
              <a:gd name="T19" fmla="*/ 114 h 123"/>
              <a:gd name="T20" fmla="*/ 413 w 510"/>
              <a:gd name="T21" fmla="*/ 104 h 123"/>
              <a:gd name="T22" fmla="*/ 382 w 510"/>
              <a:gd name="T23" fmla="*/ 97 h 123"/>
              <a:gd name="T24" fmla="*/ 385 w 510"/>
              <a:gd name="T25" fmla="*/ 85 h 123"/>
              <a:gd name="T26" fmla="*/ 415 w 510"/>
              <a:gd name="T27" fmla="*/ 92 h 123"/>
              <a:gd name="T28" fmla="*/ 413 w 510"/>
              <a:gd name="T29" fmla="*/ 104 h 123"/>
              <a:gd name="T30" fmla="*/ 363 w 510"/>
              <a:gd name="T31" fmla="*/ 92 h 123"/>
              <a:gd name="T32" fmla="*/ 335 w 510"/>
              <a:gd name="T33" fmla="*/ 85 h 123"/>
              <a:gd name="T34" fmla="*/ 337 w 510"/>
              <a:gd name="T35" fmla="*/ 73 h 123"/>
              <a:gd name="T36" fmla="*/ 368 w 510"/>
              <a:gd name="T37" fmla="*/ 80 h 123"/>
              <a:gd name="T38" fmla="*/ 363 w 510"/>
              <a:gd name="T39" fmla="*/ 92 h 123"/>
              <a:gd name="T40" fmla="*/ 316 w 510"/>
              <a:gd name="T41" fmla="*/ 83 h 123"/>
              <a:gd name="T42" fmla="*/ 288 w 510"/>
              <a:gd name="T43" fmla="*/ 76 h 123"/>
              <a:gd name="T44" fmla="*/ 290 w 510"/>
              <a:gd name="T45" fmla="*/ 64 h 123"/>
              <a:gd name="T46" fmla="*/ 318 w 510"/>
              <a:gd name="T47" fmla="*/ 71 h 123"/>
              <a:gd name="T48" fmla="*/ 316 w 510"/>
              <a:gd name="T49" fmla="*/ 83 h 123"/>
              <a:gd name="T50" fmla="*/ 269 w 510"/>
              <a:gd name="T51" fmla="*/ 71 h 123"/>
              <a:gd name="T52" fmla="*/ 238 w 510"/>
              <a:gd name="T53" fmla="*/ 64 h 123"/>
              <a:gd name="T54" fmla="*/ 240 w 510"/>
              <a:gd name="T55" fmla="*/ 52 h 123"/>
              <a:gd name="T56" fmla="*/ 271 w 510"/>
              <a:gd name="T57" fmla="*/ 59 h 123"/>
              <a:gd name="T58" fmla="*/ 269 w 510"/>
              <a:gd name="T59" fmla="*/ 71 h 123"/>
              <a:gd name="T60" fmla="*/ 222 w 510"/>
              <a:gd name="T61" fmla="*/ 62 h 123"/>
              <a:gd name="T62" fmla="*/ 191 w 510"/>
              <a:gd name="T63" fmla="*/ 55 h 123"/>
              <a:gd name="T64" fmla="*/ 193 w 510"/>
              <a:gd name="T65" fmla="*/ 43 h 123"/>
              <a:gd name="T66" fmla="*/ 224 w 510"/>
              <a:gd name="T67" fmla="*/ 50 h 123"/>
              <a:gd name="T68" fmla="*/ 222 w 510"/>
              <a:gd name="T69" fmla="*/ 62 h 123"/>
              <a:gd name="T70" fmla="*/ 172 w 510"/>
              <a:gd name="T71" fmla="*/ 50 h 123"/>
              <a:gd name="T72" fmla="*/ 144 w 510"/>
              <a:gd name="T73" fmla="*/ 45 h 123"/>
              <a:gd name="T74" fmla="*/ 146 w 510"/>
              <a:gd name="T75" fmla="*/ 33 h 123"/>
              <a:gd name="T76" fmla="*/ 174 w 510"/>
              <a:gd name="T77" fmla="*/ 38 h 123"/>
              <a:gd name="T78" fmla="*/ 172 w 510"/>
              <a:gd name="T79" fmla="*/ 50 h 123"/>
              <a:gd name="T80" fmla="*/ 125 w 510"/>
              <a:gd name="T81" fmla="*/ 40 h 123"/>
              <a:gd name="T82" fmla="*/ 94 w 510"/>
              <a:gd name="T83" fmla="*/ 33 h 123"/>
              <a:gd name="T84" fmla="*/ 99 w 510"/>
              <a:gd name="T85" fmla="*/ 21 h 123"/>
              <a:gd name="T86" fmla="*/ 127 w 510"/>
              <a:gd name="T87" fmla="*/ 29 h 123"/>
              <a:gd name="T88" fmla="*/ 125 w 510"/>
              <a:gd name="T89" fmla="*/ 40 h 123"/>
              <a:gd name="T90" fmla="*/ 77 w 510"/>
              <a:gd name="T91" fmla="*/ 31 h 123"/>
              <a:gd name="T92" fmla="*/ 47 w 510"/>
              <a:gd name="T93" fmla="*/ 24 h 123"/>
              <a:gd name="T94" fmla="*/ 49 w 510"/>
              <a:gd name="T95" fmla="*/ 12 h 123"/>
              <a:gd name="T96" fmla="*/ 80 w 510"/>
              <a:gd name="T97" fmla="*/ 17 h 123"/>
              <a:gd name="T98" fmla="*/ 77 w 510"/>
              <a:gd name="T99" fmla="*/ 31 h 123"/>
              <a:gd name="T100" fmla="*/ 30 w 510"/>
              <a:gd name="T101" fmla="*/ 19 h 123"/>
              <a:gd name="T102" fmla="*/ 0 w 510"/>
              <a:gd name="T103" fmla="*/ 12 h 123"/>
              <a:gd name="T104" fmla="*/ 2 w 510"/>
              <a:gd name="T105" fmla="*/ 0 h 123"/>
              <a:gd name="T106" fmla="*/ 33 w 510"/>
              <a:gd name="T107" fmla="*/ 7 h 123"/>
              <a:gd name="T108" fmla="*/ 30 w 510"/>
              <a:gd name="T109" fmla="*/ 19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10" h="123">
                <a:moveTo>
                  <a:pt x="507" y="123"/>
                </a:moveTo>
                <a:lnTo>
                  <a:pt x="479" y="118"/>
                </a:lnTo>
                <a:lnTo>
                  <a:pt x="481" y="106"/>
                </a:lnTo>
                <a:lnTo>
                  <a:pt x="510" y="111"/>
                </a:lnTo>
                <a:lnTo>
                  <a:pt x="507" y="123"/>
                </a:lnTo>
                <a:close/>
                <a:moveTo>
                  <a:pt x="460" y="114"/>
                </a:moveTo>
                <a:lnTo>
                  <a:pt x="429" y="106"/>
                </a:lnTo>
                <a:lnTo>
                  <a:pt x="432" y="95"/>
                </a:lnTo>
                <a:lnTo>
                  <a:pt x="462" y="102"/>
                </a:lnTo>
                <a:lnTo>
                  <a:pt x="460" y="114"/>
                </a:lnTo>
                <a:close/>
                <a:moveTo>
                  <a:pt x="413" y="104"/>
                </a:moveTo>
                <a:lnTo>
                  <a:pt x="382" y="97"/>
                </a:lnTo>
                <a:lnTo>
                  <a:pt x="385" y="85"/>
                </a:lnTo>
                <a:lnTo>
                  <a:pt x="415" y="92"/>
                </a:lnTo>
                <a:lnTo>
                  <a:pt x="413" y="104"/>
                </a:lnTo>
                <a:close/>
                <a:moveTo>
                  <a:pt x="363" y="92"/>
                </a:moveTo>
                <a:lnTo>
                  <a:pt x="335" y="85"/>
                </a:lnTo>
                <a:lnTo>
                  <a:pt x="337" y="73"/>
                </a:lnTo>
                <a:lnTo>
                  <a:pt x="368" y="80"/>
                </a:lnTo>
                <a:lnTo>
                  <a:pt x="363" y="92"/>
                </a:lnTo>
                <a:close/>
                <a:moveTo>
                  <a:pt x="316" y="83"/>
                </a:moveTo>
                <a:lnTo>
                  <a:pt x="288" y="76"/>
                </a:lnTo>
                <a:lnTo>
                  <a:pt x="290" y="64"/>
                </a:lnTo>
                <a:lnTo>
                  <a:pt x="318" y="71"/>
                </a:lnTo>
                <a:lnTo>
                  <a:pt x="316" y="83"/>
                </a:lnTo>
                <a:close/>
                <a:moveTo>
                  <a:pt x="269" y="71"/>
                </a:moveTo>
                <a:lnTo>
                  <a:pt x="238" y="64"/>
                </a:lnTo>
                <a:lnTo>
                  <a:pt x="240" y="52"/>
                </a:lnTo>
                <a:lnTo>
                  <a:pt x="271" y="59"/>
                </a:lnTo>
                <a:lnTo>
                  <a:pt x="269" y="71"/>
                </a:lnTo>
                <a:close/>
                <a:moveTo>
                  <a:pt x="222" y="62"/>
                </a:moveTo>
                <a:lnTo>
                  <a:pt x="191" y="55"/>
                </a:lnTo>
                <a:lnTo>
                  <a:pt x="193" y="43"/>
                </a:lnTo>
                <a:lnTo>
                  <a:pt x="224" y="50"/>
                </a:lnTo>
                <a:lnTo>
                  <a:pt x="222" y="62"/>
                </a:lnTo>
                <a:close/>
                <a:moveTo>
                  <a:pt x="172" y="50"/>
                </a:moveTo>
                <a:lnTo>
                  <a:pt x="144" y="45"/>
                </a:lnTo>
                <a:lnTo>
                  <a:pt x="146" y="33"/>
                </a:lnTo>
                <a:lnTo>
                  <a:pt x="174" y="38"/>
                </a:lnTo>
                <a:lnTo>
                  <a:pt x="172" y="50"/>
                </a:lnTo>
                <a:close/>
                <a:moveTo>
                  <a:pt x="125" y="40"/>
                </a:moveTo>
                <a:lnTo>
                  <a:pt x="94" y="33"/>
                </a:lnTo>
                <a:lnTo>
                  <a:pt x="99" y="21"/>
                </a:lnTo>
                <a:lnTo>
                  <a:pt x="127" y="29"/>
                </a:lnTo>
                <a:lnTo>
                  <a:pt x="125" y="40"/>
                </a:lnTo>
                <a:close/>
                <a:moveTo>
                  <a:pt x="77" y="31"/>
                </a:moveTo>
                <a:lnTo>
                  <a:pt x="47" y="24"/>
                </a:lnTo>
                <a:lnTo>
                  <a:pt x="49" y="12"/>
                </a:lnTo>
                <a:lnTo>
                  <a:pt x="80" y="17"/>
                </a:lnTo>
                <a:lnTo>
                  <a:pt x="77" y="31"/>
                </a:lnTo>
                <a:close/>
                <a:moveTo>
                  <a:pt x="30" y="19"/>
                </a:moveTo>
                <a:lnTo>
                  <a:pt x="0" y="12"/>
                </a:lnTo>
                <a:lnTo>
                  <a:pt x="2" y="0"/>
                </a:lnTo>
                <a:lnTo>
                  <a:pt x="33" y="7"/>
                </a:lnTo>
                <a:lnTo>
                  <a:pt x="30" y="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Freeform 12"/>
          <p:cNvSpPr>
            <a:spLocks noChangeAspect="1" noEditPoints="1"/>
          </p:cNvSpPr>
          <p:nvPr userDrawn="1"/>
        </p:nvSpPr>
        <p:spPr bwMode="auto">
          <a:xfrm>
            <a:off x="11154860" y="2024238"/>
            <a:ext cx="405764" cy="821054"/>
          </a:xfrm>
          <a:custGeom>
            <a:avLst/>
            <a:gdLst>
              <a:gd name="T0" fmla="*/ 11 w 90"/>
              <a:gd name="T1" fmla="*/ 178 h 182"/>
              <a:gd name="T2" fmla="*/ 16 w 90"/>
              <a:gd name="T3" fmla="*/ 180 h 182"/>
              <a:gd name="T4" fmla="*/ 22 w 90"/>
              <a:gd name="T5" fmla="*/ 179 h 182"/>
              <a:gd name="T6" fmla="*/ 26 w 90"/>
              <a:gd name="T7" fmla="*/ 175 h 182"/>
              <a:gd name="T8" fmla="*/ 26 w 90"/>
              <a:gd name="T9" fmla="*/ 178 h 182"/>
              <a:gd name="T10" fmla="*/ 41 w 90"/>
              <a:gd name="T11" fmla="*/ 169 h 182"/>
              <a:gd name="T12" fmla="*/ 46 w 90"/>
              <a:gd name="T13" fmla="*/ 169 h 182"/>
              <a:gd name="T14" fmla="*/ 52 w 90"/>
              <a:gd name="T15" fmla="*/ 165 h 182"/>
              <a:gd name="T16" fmla="*/ 54 w 90"/>
              <a:gd name="T17" fmla="*/ 161 h 182"/>
              <a:gd name="T18" fmla="*/ 55 w 90"/>
              <a:gd name="T19" fmla="*/ 163 h 182"/>
              <a:gd name="T20" fmla="*/ 66 w 90"/>
              <a:gd name="T21" fmla="*/ 149 h 182"/>
              <a:gd name="T22" fmla="*/ 71 w 90"/>
              <a:gd name="T23" fmla="*/ 147 h 182"/>
              <a:gd name="T24" fmla="*/ 75 w 90"/>
              <a:gd name="T25" fmla="*/ 142 h 182"/>
              <a:gd name="T26" fmla="*/ 75 w 90"/>
              <a:gd name="T27" fmla="*/ 137 h 182"/>
              <a:gd name="T28" fmla="*/ 77 w 90"/>
              <a:gd name="T29" fmla="*/ 139 h 182"/>
              <a:gd name="T30" fmla="*/ 82 w 90"/>
              <a:gd name="T31" fmla="*/ 122 h 182"/>
              <a:gd name="T32" fmla="*/ 86 w 90"/>
              <a:gd name="T33" fmla="*/ 119 h 182"/>
              <a:gd name="T34" fmla="*/ 88 w 90"/>
              <a:gd name="T35" fmla="*/ 112 h 182"/>
              <a:gd name="T36" fmla="*/ 86 w 90"/>
              <a:gd name="T37" fmla="*/ 108 h 182"/>
              <a:gd name="T38" fmla="*/ 89 w 90"/>
              <a:gd name="T39" fmla="*/ 108 h 182"/>
              <a:gd name="T40" fmla="*/ 88 w 90"/>
              <a:gd name="T41" fmla="*/ 91 h 182"/>
              <a:gd name="T42" fmla="*/ 90 w 90"/>
              <a:gd name="T43" fmla="*/ 91 h 182"/>
              <a:gd name="T44" fmla="*/ 87 w 90"/>
              <a:gd name="T45" fmla="*/ 80 h 182"/>
              <a:gd name="T46" fmla="*/ 88 w 90"/>
              <a:gd name="T47" fmla="*/ 87 h 182"/>
              <a:gd name="T48" fmla="*/ 88 w 90"/>
              <a:gd name="T49" fmla="*/ 69 h 182"/>
              <a:gd name="T50" fmla="*/ 84 w 90"/>
              <a:gd name="T51" fmla="*/ 66 h 182"/>
              <a:gd name="T52" fmla="*/ 87 w 90"/>
              <a:gd name="T53" fmla="*/ 65 h 182"/>
              <a:gd name="T54" fmla="*/ 77 w 90"/>
              <a:gd name="T55" fmla="*/ 50 h 182"/>
              <a:gd name="T56" fmla="*/ 80 w 90"/>
              <a:gd name="T57" fmla="*/ 56 h 182"/>
              <a:gd name="T58" fmla="*/ 74 w 90"/>
              <a:gd name="T59" fmla="*/ 39 h 182"/>
              <a:gd name="T60" fmla="*/ 70 w 90"/>
              <a:gd name="T61" fmla="*/ 38 h 182"/>
              <a:gd name="T62" fmla="*/ 72 w 90"/>
              <a:gd name="T63" fmla="*/ 36 h 182"/>
              <a:gd name="T64" fmla="*/ 58 w 90"/>
              <a:gd name="T65" fmla="*/ 25 h 182"/>
              <a:gd name="T66" fmla="*/ 63 w 90"/>
              <a:gd name="T67" fmla="*/ 30 h 182"/>
              <a:gd name="T68" fmla="*/ 51 w 90"/>
              <a:gd name="T69" fmla="*/ 16 h 182"/>
              <a:gd name="T70" fmla="*/ 46 w 90"/>
              <a:gd name="T71" fmla="*/ 16 h 182"/>
              <a:gd name="T72" fmla="*/ 48 w 90"/>
              <a:gd name="T73" fmla="*/ 14 h 182"/>
              <a:gd name="T74" fmla="*/ 31 w 90"/>
              <a:gd name="T75" fmla="*/ 9 h 182"/>
              <a:gd name="T76" fmla="*/ 37 w 90"/>
              <a:gd name="T77" fmla="*/ 11 h 182"/>
              <a:gd name="T78" fmla="*/ 21 w 90"/>
              <a:gd name="T79" fmla="*/ 3 h 182"/>
              <a:gd name="T80" fmla="*/ 17 w 90"/>
              <a:gd name="T81" fmla="*/ 5 h 182"/>
              <a:gd name="T82" fmla="*/ 17 w 90"/>
              <a:gd name="T83" fmla="*/ 2 h 182"/>
              <a:gd name="T84" fmla="*/ 0 w 90"/>
              <a:gd name="T85" fmla="*/ 3 h 182"/>
              <a:gd name="T86" fmla="*/ 6 w 90"/>
              <a:gd name="T87" fmla="*/ 3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0" h="182">
                <a:moveTo>
                  <a:pt x="5" y="182"/>
                </a:moveTo>
                <a:cubicBezTo>
                  <a:pt x="5" y="179"/>
                  <a:pt x="5" y="179"/>
                  <a:pt x="5" y="179"/>
                </a:cubicBezTo>
                <a:cubicBezTo>
                  <a:pt x="7" y="179"/>
                  <a:pt x="9" y="179"/>
                  <a:pt x="11" y="178"/>
                </a:cubicBezTo>
                <a:cubicBezTo>
                  <a:pt x="12" y="181"/>
                  <a:pt x="12" y="181"/>
                  <a:pt x="12" y="181"/>
                </a:cubicBezTo>
                <a:cubicBezTo>
                  <a:pt x="9" y="181"/>
                  <a:pt x="7" y="182"/>
                  <a:pt x="5" y="182"/>
                </a:cubicBezTo>
                <a:close/>
                <a:moveTo>
                  <a:pt x="16" y="180"/>
                </a:moveTo>
                <a:cubicBezTo>
                  <a:pt x="15" y="178"/>
                  <a:pt x="15" y="178"/>
                  <a:pt x="15" y="178"/>
                </a:cubicBezTo>
                <a:cubicBezTo>
                  <a:pt x="17" y="177"/>
                  <a:pt x="20" y="177"/>
                  <a:pt x="22" y="176"/>
                </a:cubicBezTo>
                <a:cubicBezTo>
                  <a:pt x="22" y="179"/>
                  <a:pt x="22" y="179"/>
                  <a:pt x="22" y="179"/>
                </a:cubicBezTo>
                <a:cubicBezTo>
                  <a:pt x="20" y="180"/>
                  <a:pt x="18" y="180"/>
                  <a:pt x="16" y="180"/>
                </a:cubicBezTo>
                <a:close/>
                <a:moveTo>
                  <a:pt x="26" y="178"/>
                </a:moveTo>
                <a:cubicBezTo>
                  <a:pt x="26" y="175"/>
                  <a:pt x="26" y="175"/>
                  <a:pt x="26" y="175"/>
                </a:cubicBezTo>
                <a:cubicBezTo>
                  <a:pt x="28" y="175"/>
                  <a:pt x="30" y="174"/>
                  <a:pt x="32" y="173"/>
                </a:cubicBezTo>
                <a:cubicBezTo>
                  <a:pt x="33" y="176"/>
                  <a:pt x="33" y="176"/>
                  <a:pt x="33" y="176"/>
                </a:cubicBezTo>
                <a:cubicBezTo>
                  <a:pt x="31" y="176"/>
                  <a:pt x="28" y="177"/>
                  <a:pt x="26" y="178"/>
                </a:cubicBezTo>
                <a:close/>
                <a:moveTo>
                  <a:pt x="37" y="174"/>
                </a:moveTo>
                <a:cubicBezTo>
                  <a:pt x="35" y="172"/>
                  <a:pt x="35" y="172"/>
                  <a:pt x="35" y="172"/>
                </a:cubicBezTo>
                <a:cubicBezTo>
                  <a:pt x="37" y="171"/>
                  <a:pt x="39" y="170"/>
                  <a:pt x="41" y="169"/>
                </a:cubicBezTo>
                <a:cubicBezTo>
                  <a:pt x="43" y="171"/>
                  <a:pt x="43" y="171"/>
                  <a:pt x="43" y="171"/>
                </a:cubicBezTo>
                <a:cubicBezTo>
                  <a:pt x="41" y="172"/>
                  <a:pt x="39" y="173"/>
                  <a:pt x="37" y="174"/>
                </a:cubicBezTo>
                <a:close/>
                <a:moveTo>
                  <a:pt x="46" y="169"/>
                </a:moveTo>
                <a:cubicBezTo>
                  <a:pt x="45" y="167"/>
                  <a:pt x="45" y="167"/>
                  <a:pt x="45" y="167"/>
                </a:cubicBezTo>
                <a:cubicBezTo>
                  <a:pt x="47" y="166"/>
                  <a:pt x="49" y="164"/>
                  <a:pt x="50" y="163"/>
                </a:cubicBezTo>
                <a:cubicBezTo>
                  <a:pt x="52" y="165"/>
                  <a:pt x="52" y="165"/>
                  <a:pt x="52" y="165"/>
                </a:cubicBezTo>
                <a:cubicBezTo>
                  <a:pt x="50" y="167"/>
                  <a:pt x="48" y="168"/>
                  <a:pt x="46" y="169"/>
                </a:cubicBezTo>
                <a:close/>
                <a:moveTo>
                  <a:pt x="55" y="163"/>
                </a:moveTo>
                <a:cubicBezTo>
                  <a:pt x="54" y="161"/>
                  <a:pt x="54" y="161"/>
                  <a:pt x="54" y="161"/>
                </a:cubicBezTo>
                <a:cubicBezTo>
                  <a:pt x="55" y="159"/>
                  <a:pt x="57" y="158"/>
                  <a:pt x="59" y="156"/>
                </a:cubicBezTo>
                <a:cubicBezTo>
                  <a:pt x="60" y="158"/>
                  <a:pt x="60" y="158"/>
                  <a:pt x="60" y="158"/>
                </a:cubicBezTo>
                <a:cubicBezTo>
                  <a:pt x="59" y="160"/>
                  <a:pt x="57" y="161"/>
                  <a:pt x="55" y="163"/>
                </a:cubicBezTo>
                <a:close/>
                <a:moveTo>
                  <a:pt x="63" y="156"/>
                </a:moveTo>
                <a:cubicBezTo>
                  <a:pt x="62" y="154"/>
                  <a:pt x="62" y="154"/>
                  <a:pt x="62" y="154"/>
                </a:cubicBezTo>
                <a:cubicBezTo>
                  <a:pt x="63" y="152"/>
                  <a:pt x="65" y="151"/>
                  <a:pt x="66" y="149"/>
                </a:cubicBezTo>
                <a:cubicBezTo>
                  <a:pt x="68" y="151"/>
                  <a:pt x="68" y="151"/>
                  <a:pt x="68" y="151"/>
                </a:cubicBezTo>
                <a:cubicBezTo>
                  <a:pt x="67" y="152"/>
                  <a:pt x="65" y="154"/>
                  <a:pt x="63" y="156"/>
                </a:cubicBezTo>
                <a:close/>
                <a:moveTo>
                  <a:pt x="71" y="147"/>
                </a:moveTo>
                <a:cubicBezTo>
                  <a:pt x="69" y="146"/>
                  <a:pt x="69" y="146"/>
                  <a:pt x="69" y="146"/>
                </a:cubicBezTo>
                <a:cubicBezTo>
                  <a:pt x="70" y="144"/>
                  <a:pt x="71" y="142"/>
                  <a:pt x="73" y="140"/>
                </a:cubicBezTo>
                <a:cubicBezTo>
                  <a:pt x="75" y="142"/>
                  <a:pt x="75" y="142"/>
                  <a:pt x="75" y="142"/>
                </a:cubicBezTo>
                <a:cubicBezTo>
                  <a:pt x="73" y="144"/>
                  <a:pt x="72" y="146"/>
                  <a:pt x="71" y="147"/>
                </a:cubicBezTo>
                <a:close/>
                <a:moveTo>
                  <a:pt x="77" y="139"/>
                </a:moveTo>
                <a:cubicBezTo>
                  <a:pt x="75" y="137"/>
                  <a:pt x="75" y="137"/>
                  <a:pt x="75" y="137"/>
                </a:cubicBezTo>
                <a:cubicBezTo>
                  <a:pt x="76" y="135"/>
                  <a:pt x="77" y="133"/>
                  <a:pt x="78" y="131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9" y="135"/>
                  <a:pt x="78" y="137"/>
                  <a:pt x="77" y="139"/>
                </a:cubicBezTo>
                <a:close/>
                <a:moveTo>
                  <a:pt x="82" y="129"/>
                </a:moveTo>
                <a:cubicBezTo>
                  <a:pt x="80" y="128"/>
                  <a:pt x="80" y="128"/>
                  <a:pt x="80" y="128"/>
                </a:cubicBezTo>
                <a:cubicBezTo>
                  <a:pt x="81" y="126"/>
                  <a:pt x="81" y="124"/>
                  <a:pt x="82" y="122"/>
                </a:cubicBezTo>
                <a:cubicBezTo>
                  <a:pt x="85" y="123"/>
                  <a:pt x="85" y="123"/>
                  <a:pt x="85" y="123"/>
                </a:cubicBezTo>
                <a:cubicBezTo>
                  <a:pt x="84" y="125"/>
                  <a:pt x="83" y="127"/>
                  <a:pt x="82" y="129"/>
                </a:cubicBezTo>
                <a:close/>
                <a:moveTo>
                  <a:pt x="86" y="119"/>
                </a:moveTo>
                <a:cubicBezTo>
                  <a:pt x="84" y="118"/>
                  <a:pt x="84" y="118"/>
                  <a:pt x="84" y="118"/>
                </a:cubicBezTo>
                <a:cubicBezTo>
                  <a:pt x="84" y="116"/>
                  <a:pt x="85" y="114"/>
                  <a:pt x="85" y="111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87" y="114"/>
                  <a:pt x="87" y="117"/>
                  <a:pt x="86" y="119"/>
                </a:cubicBezTo>
                <a:close/>
                <a:moveTo>
                  <a:pt x="89" y="108"/>
                </a:moveTo>
                <a:cubicBezTo>
                  <a:pt x="86" y="108"/>
                  <a:pt x="86" y="108"/>
                  <a:pt x="86" y="108"/>
                </a:cubicBezTo>
                <a:cubicBezTo>
                  <a:pt x="87" y="105"/>
                  <a:pt x="87" y="103"/>
                  <a:pt x="87" y="101"/>
                </a:cubicBezTo>
                <a:cubicBezTo>
                  <a:pt x="90" y="101"/>
                  <a:pt x="90" y="101"/>
                  <a:pt x="90" y="101"/>
                </a:cubicBezTo>
                <a:cubicBezTo>
                  <a:pt x="90" y="104"/>
                  <a:pt x="89" y="106"/>
                  <a:pt x="89" y="108"/>
                </a:cubicBezTo>
                <a:close/>
                <a:moveTo>
                  <a:pt x="90" y="97"/>
                </a:moveTo>
                <a:cubicBezTo>
                  <a:pt x="87" y="97"/>
                  <a:pt x="87" y="97"/>
                  <a:pt x="87" y="97"/>
                </a:cubicBezTo>
                <a:cubicBezTo>
                  <a:pt x="88" y="95"/>
                  <a:pt x="88" y="93"/>
                  <a:pt x="88" y="91"/>
                </a:cubicBezTo>
                <a:cubicBezTo>
                  <a:pt x="88" y="90"/>
                  <a:pt x="88" y="90"/>
                  <a:pt x="88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1"/>
                  <a:pt x="90" y="91"/>
                  <a:pt x="90" y="91"/>
                </a:cubicBezTo>
                <a:cubicBezTo>
                  <a:pt x="90" y="93"/>
                  <a:pt x="90" y="95"/>
                  <a:pt x="90" y="97"/>
                </a:cubicBezTo>
                <a:close/>
                <a:moveTo>
                  <a:pt x="88" y="87"/>
                </a:moveTo>
                <a:cubicBezTo>
                  <a:pt x="87" y="84"/>
                  <a:pt x="87" y="82"/>
                  <a:pt x="87" y="80"/>
                </a:cubicBezTo>
                <a:cubicBezTo>
                  <a:pt x="90" y="80"/>
                  <a:pt x="90" y="80"/>
                  <a:pt x="90" y="80"/>
                </a:cubicBezTo>
                <a:cubicBezTo>
                  <a:pt x="90" y="82"/>
                  <a:pt x="90" y="84"/>
                  <a:pt x="90" y="86"/>
                </a:cubicBezTo>
                <a:lnTo>
                  <a:pt x="88" y="87"/>
                </a:lnTo>
                <a:close/>
                <a:moveTo>
                  <a:pt x="86" y="76"/>
                </a:moveTo>
                <a:cubicBezTo>
                  <a:pt x="86" y="74"/>
                  <a:pt x="86" y="72"/>
                  <a:pt x="85" y="70"/>
                </a:cubicBezTo>
                <a:cubicBezTo>
                  <a:pt x="88" y="69"/>
                  <a:pt x="88" y="69"/>
                  <a:pt x="88" y="69"/>
                </a:cubicBezTo>
                <a:cubicBezTo>
                  <a:pt x="88" y="71"/>
                  <a:pt x="89" y="73"/>
                  <a:pt x="89" y="76"/>
                </a:cubicBezTo>
                <a:lnTo>
                  <a:pt x="86" y="76"/>
                </a:lnTo>
                <a:close/>
                <a:moveTo>
                  <a:pt x="84" y="66"/>
                </a:moveTo>
                <a:cubicBezTo>
                  <a:pt x="83" y="64"/>
                  <a:pt x="83" y="61"/>
                  <a:pt x="82" y="59"/>
                </a:cubicBezTo>
                <a:cubicBezTo>
                  <a:pt x="84" y="58"/>
                  <a:pt x="84" y="58"/>
                  <a:pt x="84" y="58"/>
                </a:cubicBezTo>
                <a:cubicBezTo>
                  <a:pt x="85" y="61"/>
                  <a:pt x="86" y="63"/>
                  <a:pt x="87" y="65"/>
                </a:cubicBezTo>
                <a:lnTo>
                  <a:pt x="84" y="66"/>
                </a:lnTo>
                <a:close/>
                <a:moveTo>
                  <a:pt x="80" y="56"/>
                </a:moveTo>
                <a:cubicBezTo>
                  <a:pt x="79" y="54"/>
                  <a:pt x="78" y="52"/>
                  <a:pt x="77" y="50"/>
                </a:cubicBezTo>
                <a:cubicBezTo>
                  <a:pt x="80" y="49"/>
                  <a:pt x="80" y="49"/>
                  <a:pt x="80" y="49"/>
                </a:cubicBezTo>
                <a:cubicBezTo>
                  <a:pt x="81" y="51"/>
                  <a:pt x="82" y="53"/>
                  <a:pt x="83" y="55"/>
                </a:cubicBezTo>
                <a:lnTo>
                  <a:pt x="80" y="56"/>
                </a:lnTo>
                <a:close/>
                <a:moveTo>
                  <a:pt x="75" y="46"/>
                </a:moveTo>
                <a:cubicBezTo>
                  <a:pt x="74" y="44"/>
                  <a:pt x="73" y="43"/>
                  <a:pt x="72" y="41"/>
                </a:cubicBezTo>
                <a:cubicBezTo>
                  <a:pt x="74" y="39"/>
                  <a:pt x="74" y="39"/>
                  <a:pt x="74" y="39"/>
                </a:cubicBezTo>
                <a:cubicBezTo>
                  <a:pt x="75" y="41"/>
                  <a:pt x="77" y="43"/>
                  <a:pt x="78" y="45"/>
                </a:cubicBezTo>
                <a:lnTo>
                  <a:pt x="75" y="46"/>
                </a:lnTo>
                <a:close/>
                <a:moveTo>
                  <a:pt x="70" y="38"/>
                </a:moveTo>
                <a:cubicBezTo>
                  <a:pt x="68" y="36"/>
                  <a:pt x="67" y="34"/>
                  <a:pt x="65" y="32"/>
                </a:cubicBezTo>
                <a:cubicBezTo>
                  <a:pt x="67" y="31"/>
                  <a:pt x="67" y="31"/>
                  <a:pt x="67" y="31"/>
                </a:cubicBezTo>
                <a:cubicBezTo>
                  <a:pt x="69" y="32"/>
                  <a:pt x="70" y="34"/>
                  <a:pt x="72" y="36"/>
                </a:cubicBezTo>
                <a:lnTo>
                  <a:pt x="70" y="38"/>
                </a:lnTo>
                <a:close/>
                <a:moveTo>
                  <a:pt x="63" y="30"/>
                </a:moveTo>
                <a:cubicBezTo>
                  <a:pt x="61" y="28"/>
                  <a:pt x="59" y="26"/>
                  <a:pt x="58" y="25"/>
                </a:cubicBezTo>
                <a:cubicBezTo>
                  <a:pt x="60" y="23"/>
                  <a:pt x="60" y="23"/>
                  <a:pt x="60" y="23"/>
                </a:cubicBezTo>
                <a:cubicBezTo>
                  <a:pt x="61" y="24"/>
                  <a:pt x="63" y="26"/>
                  <a:pt x="65" y="28"/>
                </a:cubicBezTo>
                <a:lnTo>
                  <a:pt x="63" y="30"/>
                </a:lnTo>
                <a:close/>
                <a:moveTo>
                  <a:pt x="55" y="22"/>
                </a:moveTo>
                <a:cubicBezTo>
                  <a:pt x="53" y="21"/>
                  <a:pt x="51" y="20"/>
                  <a:pt x="49" y="18"/>
                </a:cubicBezTo>
                <a:cubicBezTo>
                  <a:pt x="51" y="16"/>
                  <a:pt x="51" y="16"/>
                  <a:pt x="51" y="16"/>
                </a:cubicBezTo>
                <a:cubicBezTo>
                  <a:pt x="53" y="18"/>
                  <a:pt x="55" y="19"/>
                  <a:pt x="56" y="20"/>
                </a:cubicBezTo>
                <a:lnTo>
                  <a:pt x="55" y="22"/>
                </a:lnTo>
                <a:close/>
                <a:moveTo>
                  <a:pt x="46" y="16"/>
                </a:moveTo>
                <a:cubicBezTo>
                  <a:pt x="44" y="15"/>
                  <a:pt x="42" y="14"/>
                  <a:pt x="40" y="13"/>
                </a:cubicBezTo>
                <a:cubicBezTo>
                  <a:pt x="42" y="11"/>
                  <a:pt x="42" y="11"/>
                  <a:pt x="42" y="11"/>
                </a:cubicBezTo>
                <a:cubicBezTo>
                  <a:pt x="44" y="12"/>
                  <a:pt x="46" y="13"/>
                  <a:pt x="48" y="14"/>
                </a:cubicBezTo>
                <a:lnTo>
                  <a:pt x="46" y="16"/>
                </a:lnTo>
                <a:close/>
                <a:moveTo>
                  <a:pt x="37" y="11"/>
                </a:moveTo>
                <a:cubicBezTo>
                  <a:pt x="35" y="10"/>
                  <a:pt x="33" y="9"/>
                  <a:pt x="31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4" y="7"/>
                  <a:pt x="36" y="8"/>
                  <a:pt x="38" y="9"/>
                </a:cubicBezTo>
                <a:lnTo>
                  <a:pt x="37" y="11"/>
                </a:lnTo>
                <a:close/>
                <a:moveTo>
                  <a:pt x="27" y="7"/>
                </a:moveTo>
                <a:cubicBezTo>
                  <a:pt x="25" y="7"/>
                  <a:pt x="23" y="6"/>
                  <a:pt x="21" y="6"/>
                </a:cubicBezTo>
                <a:cubicBezTo>
                  <a:pt x="21" y="3"/>
                  <a:pt x="21" y="3"/>
                  <a:pt x="21" y="3"/>
                </a:cubicBezTo>
                <a:cubicBezTo>
                  <a:pt x="23" y="3"/>
                  <a:pt x="26" y="4"/>
                  <a:pt x="28" y="5"/>
                </a:cubicBezTo>
                <a:lnTo>
                  <a:pt x="27" y="7"/>
                </a:lnTo>
                <a:close/>
                <a:moveTo>
                  <a:pt x="17" y="5"/>
                </a:moveTo>
                <a:cubicBezTo>
                  <a:pt x="15" y="4"/>
                  <a:pt x="12" y="4"/>
                  <a:pt x="10" y="4"/>
                </a:cubicBezTo>
                <a:cubicBezTo>
                  <a:pt x="10" y="1"/>
                  <a:pt x="10" y="1"/>
                  <a:pt x="10" y="1"/>
                </a:cubicBezTo>
                <a:cubicBezTo>
                  <a:pt x="13" y="1"/>
                  <a:pt x="15" y="2"/>
                  <a:pt x="17" y="2"/>
                </a:cubicBezTo>
                <a:lnTo>
                  <a:pt x="17" y="5"/>
                </a:lnTo>
                <a:close/>
                <a:moveTo>
                  <a:pt x="6" y="3"/>
                </a:moveTo>
                <a:cubicBezTo>
                  <a:pt x="4" y="3"/>
                  <a:pt x="2" y="3"/>
                  <a:pt x="0" y="3"/>
                </a:cubicBezTo>
                <a:cubicBezTo>
                  <a:pt x="0" y="0"/>
                  <a:pt x="0" y="0"/>
                  <a:pt x="0" y="0"/>
                </a:cubicBezTo>
                <a:cubicBezTo>
                  <a:pt x="2" y="0"/>
                  <a:pt x="4" y="0"/>
                  <a:pt x="6" y="1"/>
                </a:cubicBezTo>
                <a:lnTo>
                  <a:pt x="6" y="3"/>
                </a:lnTo>
                <a:close/>
              </a:path>
            </a:pathLst>
          </a:custGeom>
          <a:solidFill>
            <a:srgbClr val="FFFFFF"/>
          </a:solidFill>
          <a:ln w="63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Freeform 13"/>
          <p:cNvSpPr>
            <a:spLocks noChangeAspect="1" noEditPoints="1"/>
          </p:cNvSpPr>
          <p:nvPr userDrawn="1"/>
        </p:nvSpPr>
        <p:spPr bwMode="auto">
          <a:xfrm>
            <a:off x="10670665" y="1951212"/>
            <a:ext cx="977264" cy="485774"/>
          </a:xfrm>
          <a:custGeom>
            <a:avLst/>
            <a:gdLst>
              <a:gd name="T0" fmla="*/ 1 w 217"/>
              <a:gd name="T1" fmla="*/ 101 h 108"/>
              <a:gd name="T2" fmla="*/ 214 w 217"/>
              <a:gd name="T3" fmla="*/ 102 h 108"/>
              <a:gd name="T4" fmla="*/ 217 w 217"/>
              <a:gd name="T5" fmla="*/ 102 h 108"/>
              <a:gd name="T6" fmla="*/ 1 w 217"/>
              <a:gd name="T7" fmla="*/ 97 h 108"/>
              <a:gd name="T8" fmla="*/ 4 w 217"/>
              <a:gd name="T9" fmla="*/ 97 h 108"/>
              <a:gd name="T10" fmla="*/ 214 w 217"/>
              <a:gd name="T11" fmla="*/ 84 h 108"/>
              <a:gd name="T12" fmla="*/ 5 w 217"/>
              <a:gd name="T13" fmla="*/ 87 h 108"/>
              <a:gd name="T14" fmla="*/ 7 w 217"/>
              <a:gd name="T15" fmla="*/ 81 h 108"/>
              <a:gd name="T16" fmla="*/ 209 w 217"/>
              <a:gd name="T17" fmla="*/ 75 h 108"/>
              <a:gd name="T18" fmla="*/ 211 w 217"/>
              <a:gd name="T19" fmla="*/ 81 h 108"/>
              <a:gd name="T20" fmla="*/ 8 w 217"/>
              <a:gd name="T21" fmla="*/ 69 h 108"/>
              <a:gd name="T22" fmla="*/ 207 w 217"/>
              <a:gd name="T23" fmla="*/ 71 h 108"/>
              <a:gd name="T24" fmla="*/ 210 w 217"/>
              <a:gd name="T25" fmla="*/ 70 h 108"/>
              <a:gd name="T26" fmla="*/ 9 w 217"/>
              <a:gd name="T27" fmla="*/ 66 h 108"/>
              <a:gd name="T28" fmla="*/ 12 w 217"/>
              <a:gd name="T29" fmla="*/ 67 h 108"/>
              <a:gd name="T30" fmla="*/ 202 w 217"/>
              <a:gd name="T31" fmla="*/ 54 h 108"/>
              <a:gd name="T32" fmla="*/ 16 w 217"/>
              <a:gd name="T33" fmla="*/ 57 h 108"/>
              <a:gd name="T34" fmla="*/ 20 w 217"/>
              <a:gd name="T35" fmla="*/ 51 h 108"/>
              <a:gd name="T36" fmla="*/ 194 w 217"/>
              <a:gd name="T37" fmla="*/ 47 h 108"/>
              <a:gd name="T38" fmla="*/ 198 w 217"/>
              <a:gd name="T39" fmla="*/ 52 h 108"/>
              <a:gd name="T40" fmla="*/ 24 w 217"/>
              <a:gd name="T41" fmla="*/ 41 h 108"/>
              <a:gd name="T42" fmla="*/ 192 w 217"/>
              <a:gd name="T43" fmla="*/ 43 h 108"/>
              <a:gd name="T44" fmla="*/ 194 w 217"/>
              <a:gd name="T45" fmla="*/ 42 h 108"/>
              <a:gd name="T46" fmla="*/ 26 w 217"/>
              <a:gd name="T47" fmla="*/ 38 h 108"/>
              <a:gd name="T48" fmla="*/ 28 w 217"/>
              <a:gd name="T49" fmla="*/ 40 h 108"/>
              <a:gd name="T50" fmla="*/ 182 w 217"/>
              <a:gd name="T51" fmla="*/ 29 h 108"/>
              <a:gd name="T52" fmla="*/ 36 w 217"/>
              <a:gd name="T53" fmla="*/ 32 h 108"/>
              <a:gd name="T54" fmla="*/ 41 w 217"/>
              <a:gd name="T55" fmla="*/ 28 h 108"/>
              <a:gd name="T56" fmla="*/ 172 w 217"/>
              <a:gd name="T57" fmla="*/ 24 h 108"/>
              <a:gd name="T58" fmla="*/ 177 w 217"/>
              <a:gd name="T59" fmla="*/ 28 h 108"/>
              <a:gd name="T60" fmla="*/ 47 w 217"/>
              <a:gd name="T61" fmla="*/ 19 h 108"/>
              <a:gd name="T62" fmla="*/ 169 w 217"/>
              <a:gd name="T63" fmla="*/ 22 h 108"/>
              <a:gd name="T64" fmla="*/ 170 w 217"/>
              <a:gd name="T65" fmla="*/ 19 h 108"/>
              <a:gd name="T66" fmla="*/ 51 w 217"/>
              <a:gd name="T67" fmla="*/ 17 h 108"/>
              <a:gd name="T68" fmla="*/ 52 w 217"/>
              <a:gd name="T69" fmla="*/ 19 h 108"/>
              <a:gd name="T70" fmla="*/ 155 w 217"/>
              <a:gd name="T71" fmla="*/ 10 h 108"/>
              <a:gd name="T72" fmla="*/ 62 w 217"/>
              <a:gd name="T73" fmla="*/ 14 h 108"/>
              <a:gd name="T74" fmla="*/ 68 w 217"/>
              <a:gd name="T75" fmla="*/ 11 h 108"/>
              <a:gd name="T76" fmla="*/ 144 w 217"/>
              <a:gd name="T77" fmla="*/ 9 h 108"/>
              <a:gd name="T78" fmla="*/ 150 w 217"/>
              <a:gd name="T79" fmla="*/ 11 h 108"/>
              <a:gd name="T80" fmla="*/ 77 w 217"/>
              <a:gd name="T81" fmla="*/ 5 h 108"/>
              <a:gd name="T82" fmla="*/ 140 w 217"/>
              <a:gd name="T83" fmla="*/ 7 h 108"/>
              <a:gd name="T84" fmla="*/ 141 w 217"/>
              <a:gd name="T85" fmla="*/ 5 h 108"/>
              <a:gd name="T86" fmla="*/ 81 w 217"/>
              <a:gd name="T87" fmla="*/ 4 h 108"/>
              <a:gd name="T88" fmla="*/ 81 w 217"/>
              <a:gd name="T89" fmla="*/ 6 h 108"/>
              <a:gd name="T90" fmla="*/ 124 w 217"/>
              <a:gd name="T91" fmla="*/ 1 h 108"/>
              <a:gd name="T92" fmla="*/ 92 w 217"/>
              <a:gd name="T93" fmla="*/ 4 h 108"/>
              <a:gd name="T94" fmla="*/ 98 w 217"/>
              <a:gd name="T95" fmla="*/ 3 h 108"/>
              <a:gd name="T96" fmla="*/ 113 w 217"/>
              <a:gd name="T97" fmla="*/ 3 h 108"/>
              <a:gd name="T98" fmla="*/ 120 w 217"/>
              <a:gd name="T99" fmla="*/ 3 h 108"/>
              <a:gd name="T100" fmla="*/ 109 w 217"/>
              <a:gd name="T101" fmla="*/ 0 h 108"/>
              <a:gd name="T102" fmla="*/ 109 w 217"/>
              <a:gd name="T103" fmla="*/ 3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7" h="108">
                <a:moveTo>
                  <a:pt x="3" y="108"/>
                </a:moveTo>
                <a:cubicBezTo>
                  <a:pt x="0" y="108"/>
                  <a:pt x="0" y="108"/>
                  <a:pt x="0" y="108"/>
                </a:cubicBezTo>
                <a:cubicBezTo>
                  <a:pt x="0" y="106"/>
                  <a:pt x="1" y="104"/>
                  <a:pt x="1" y="101"/>
                </a:cubicBezTo>
                <a:cubicBezTo>
                  <a:pt x="3" y="101"/>
                  <a:pt x="3" y="101"/>
                  <a:pt x="3" y="101"/>
                </a:cubicBezTo>
                <a:cubicBezTo>
                  <a:pt x="3" y="104"/>
                  <a:pt x="3" y="106"/>
                  <a:pt x="3" y="108"/>
                </a:cubicBezTo>
                <a:close/>
                <a:moveTo>
                  <a:pt x="214" y="102"/>
                </a:moveTo>
                <a:cubicBezTo>
                  <a:pt x="214" y="100"/>
                  <a:pt x="214" y="98"/>
                  <a:pt x="213" y="96"/>
                </a:cubicBezTo>
                <a:cubicBezTo>
                  <a:pt x="216" y="95"/>
                  <a:pt x="216" y="95"/>
                  <a:pt x="216" y="95"/>
                </a:cubicBezTo>
                <a:cubicBezTo>
                  <a:pt x="216" y="97"/>
                  <a:pt x="216" y="100"/>
                  <a:pt x="217" y="102"/>
                </a:cubicBezTo>
                <a:lnTo>
                  <a:pt x="214" y="102"/>
                </a:lnTo>
                <a:close/>
                <a:moveTo>
                  <a:pt x="4" y="97"/>
                </a:moveTo>
                <a:cubicBezTo>
                  <a:pt x="1" y="97"/>
                  <a:pt x="1" y="97"/>
                  <a:pt x="1" y="97"/>
                </a:cubicBezTo>
                <a:cubicBezTo>
                  <a:pt x="1" y="95"/>
                  <a:pt x="2" y="93"/>
                  <a:pt x="2" y="90"/>
                </a:cubicBezTo>
                <a:cubicBezTo>
                  <a:pt x="5" y="91"/>
                  <a:pt x="5" y="91"/>
                  <a:pt x="5" y="91"/>
                </a:cubicBezTo>
                <a:cubicBezTo>
                  <a:pt x="4" y="93"/>
                  <a:pt x="4" y="95"/>
                  <a:pt x="4" y="97"/>
                </a:cubicBezTo>
                <a:close/>
                <a:moveTo>
                  <a:pt x="213" y="92"/>
                </a:moveTo>
                <a:cubicBezTo>
                  <a:pt x="212" y="89"/>
                  <a:pt x="212" y="87"/>
                  <a:pt x="212" y="85"/>
                </a:cubicBezTo>
                <a:cubicBezTo>
                  <a:pt x="214" y="84"/>
                  <a:pt x="214" y="84"/>
                  <a:pt x="214" y="84"/>
                </a:cubicBezTo>
                <a:cubicBezTo>
                  <a:pt x="215" y="87"/>
                  <a:pt x="215" y="89"/>
                  <a:pt x="215" y="91"/>
                </a:cubicBezTo>
                <a:lnTo>
                  <a:pt x="213" y="92"/>
                </a:lnTo>
                <a:close/>
                <a:moveTo>
                  <a:pt x="5" y="87"/>
                </a:moveTo>
                <a:cubicBezTo>
                  <a:pt x="3" y="86"/>
                  <a:pt x="3" y="86"/>
                  <a:pt x="3" y="86"/>
                </a:cubicBezTo>
                <a:cubicBezTo>
                  <a:pt x="3" y="84"/>
                  <a:pt x="4" y="82"/>
                  <a:pt x="4" y="80"/>
                </a:cubicBezTo>
                <a:cubicBezTo>
                  <a:pt x="7" y="81"/>
                  <a:pt x="7" y="81"/>
                  <a:pt x="7" y="81"/>
                </a:cubicBezTo>
                <a:cubicBezTo>
                  <a:pt x="6" y="83"/>
                  <a:pt x="6" y="85"/>
                  <a:pt x="5" y="87"/>
                </a:cubicBezTo>
                <a:close/>
                <a:moveTo>
                  <a:pt x="211" y="81"/>
                </a:moveTo>
                <a:cubicBezTo>
                  <a:pt x="210" y="79"/>
                  <a:pt x="209" y="77"/>
                  <a:pt x="209" y="75"/>
                </a:cubicBezTo>
                <a:cubicBezTo>
                  <a:pt x="211" y="74"/>
                  <a:pt x="211" y="74"/>
                  <a:pt x="211" y="74"/>
                </a:cubicBezTo>
                <a:cubicBezTo>
                  <a:pt x="212" y="76"/>
                  <a:pt x="213" y="78"/>
                  <a:pt x="213" y="81"/>
                </a:cubicBezTo>
                <a:lnTo>
                  <a:pt x="211" y="81"/>
                </a:lnTo>
                <a:close/>
                <a:moveTo>
                  <a:pt x="8" y="77"/>
                </a:moveTo>
                <a:cubicBezTo>
                  <a:pt x="5" y="76"/>
                  <a:pt x="5" y="76"/>
                  <a:pt x="5" y="76"/>
                </a:cubicBezTo>
                <a:cubicBezTo>
                  <a:pt x="6" y="74"/>
                  <a:pt x="7" y="72"/>
                  <a:pt x="8" y="69"/>
                </a:cubicBezTo>
                <a:cubicBezTo>
                  <a:pt x="10" y="70"/>
                  <a:pt x="10" y="70"/>
                  <a:pt x="10" y="70"/>
                </a:cubicBezTo>
                <a:cubicBezTo>
                  <a:pt x="9" y="72"/>
                  <a:pt x="9" y="75"/>
                  <a:pt x="8" y="77"/>
                </a:cubicBezTo>
                <a:close/>
                <a:moveTo>
                  <a:pt x="207" y="71"/>
                </a:moveTo>
                <a:cubicBezTo>
                  <a:pt x="207" y="69"/>
                  <a:pt x="206" y="67"/>
                  <a:pt x="205" y="65"/>
                </a:cubicBezTo>
                <a:cubicBezTo>
                  <a:pt x="207" y="64"/>
                  <a:pt x="207" y="64"/>
                  <a:pt x="207" y="64"/>
                </a:cubicBezTo>
                <a:cubicBezTo>
                  <a:pt x="208" y="66"/>
                  <a:pt x="209" y="68"/>
                  <a:pt x="210" y="70"/>
                </a:cubicBezTo>
                <a:lnTo>
                  <a:pt x="207" y="71"/>
                </a:lnTo>
                <a:close/>
                <a:moveTo>
                  <a:pt x="12" y="67"/>
                </a:moveTo>
                <a:cubicBezTo>
                  <a:pt x="9" y="66"/>
                  <a:pt x="9" y="66"/>
                  <a:pt x="9" y="66"/>
                </a:cubicBezTo>
                <a:cubicBezTo>
                  <a:pt x="10" y="64"/>
                  <a:pt x="11" y="61"/>
                  <a:pt x="12" y="59"/>
                </a:cubicBezTo>
                <a:cubicBezTo>
                  <a:pt x="14" y="61"/>
                  <a:pt x="14" y="61"/>
                  <a:pt x="14" y="61"/>
                </a:cubicBezTo>
                <a:cubicBezTo>
                  <a:pt x="13" y="63"/>
                  <a:pt x="12" y="65"/>
                  <a:pt x="12" y="67"/>
                </a:cubicBezTo>
                <a:close/>
                <a:moveTo>
                  <a:pt x="203" y="61"/>
                </a:moveTo>
                <a:cubicBezTo>
                  <a:pt x="202" y="59"/>
                  <a:pt x="201" y="57"/>
                  <a:pt x="200" y="56"/>
                </a:cubicBezTo>
                <a:cubicBezTo>
                  <a:pt x="202" y="54"/>
                  <a:pt x="202" y="54"/>
                  <a:pt x="202" y="54"/>
                </a:cubicBezTo>
                <a:cubicBezTo>
                  <a:pt x="203" y="56"/>
                  <a:pt x="205" y="58"/>
                  <a:pt x="206" y="60"/>
                </a:cubicBezTo>
                <a:lnTo>
                  <a:pt x="203" y="61"/>
                </a:lnTo>
                <a:close/>
                <a:moveTo>
                  <a:pt x="16" y="57"/>
                </a:moveTo>
                <a:cubicBezTo>
                  <a:pt x="14" y="56"/>
                  <a:pt x="14" y="56"/>
                  <a:pt x="14" y="56"/>
                </a:cubicBezTo>
                <a:cubicBezTo>
                  <a:pt x="15" y="54"/>
                  <a:pt x="16" y="52"/>
                  <a:pt x="17" y="50"/>
                </a:cubicBezTo>
                <a:cubicBezTo>
                  <a:pt x="20" y="51"/>
                  <a:pt x="20" y="51"/>
                  <a:pt x="20" y="51"/>
                </a:cubicBezTo>
                <a:cubicBezTo>
                  <a:pt x="18" y="53"/>
                  <a:pt x="17" y="55"/>
                  <a:pt x="16" y="57"/>
                </a:cubicBezTo>
                <a:close/>
                <a:moveTo>
                  <a:pt x="198" y="52"/>
                </a:moveTo>
                <a:cubicBezTo>
                  <a:pt x="197" y="50"/>
                  <a:pt x="196" y="48"/>
                  <a:pt x="194" y="47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8" y="47"/>
                  <a:pt x="199" y="49"/>
                  <a:pt x="200" y="51"/>
                </a:cubicBezTo>
                <a:lnTo>
                  <a:pt x="198" y="52"/>
                </a:lnTo>
                <a:close/>
                <a:moveTo>
                  <a:pt x="22" y="48"/>
                </a:moveTo>
                <a:cubicBezTo>
                  <a:pt x="20" y="47"/>
                  <a:pt x="20" y="47"/>
                  <a:pt x="20" y="47"/>
                </a:cubicBezTo>
                <a:cubicBezTo>
                  <a:pt x="21" y="45"/>
                  <a:pt x="22" y="43"/>
                  <a:pt x="24" y="41"/>
                </a:cubicBezTo>
                <a:cubicBezTo>
                  <a:pt x="26" y="43"/>
                  <a:pt x="26" y="43"/>
                  <a:pt x="26" y="43"/>
                </a:cubicBezTo>
                <a:cubicBezTo>
                  <a:pt x="24" y="44"/>
                  <a:pt x="23" y="46"/>
                  <a:pt x="22" y="48"/>
                </a:cubicBezTo>
                <a:close/>
                <a:moveTo>
                  <a:pt x="192" y="43"/>
                </a:moveTo>
                <a:cubicBezTo>
                  <a:pt x="191" y="42"/>
                  <a:pt x="189" y="40"/>
                  <a:pt x="188" y="38"/>
                </a:cubicBezTo>
                <a:cubicBezTo>
                  <a:pt x="190" y="37"/>
                  <a:pt x="190" y="37"/>
                  <a:pt x="190" y="37"/>
                </a:cubicBezTo>
                <a:cubicBezTo>
                  <a:pt x="191" y="38"/>
                  <a:pt x="193" y="40"/>
                  <a:pt x="194" y="42"/>
                </a:cubicBezTo>
                <a:lnTo>
                  <a:pt x="192" y="43"/>
                </a:lnTo>
                <a:close/>
                <a:moveTo>
                  <a:pt x="28" y="40"/>
                </a:moveTo>
                <a:cubicBezTo>
                  <a:pt x="26" y="38"/>
                  <a:pt x="26" y="38"/>
                  <a:pt x="26" y="38"/>
                </a:cubicBezTo>
                <a:cubicBezTo>
                  <a:pt x="28" y="36"/>
                  <a:pt x="29" y="35"/>
                  <a:pt x="31" y="33"/>
                </a:cubicBezTo>
                <a:cubicBezTo>
                  <a:pt x="33" y="35"/>
                  <a:pt x="33" y="35"/>
                  <a:pt x="33" y="35"/>
                </a:cubicBezTo>
                <a:cubicBezTo>
                  <a:pt x="31" y="36"/>
                  <a:pt x="30" y="38"/>
                  <a:pt x="28" y="40"/>
                </a:cubicBezTo>
                <a:close/>
                <a:moveTo>
                  <a:pt x="185" y="35"/>
                </a:moveTo>
                <a:cubicBezTo>
                  <a:pt x="183" y="34"/>
                  <a:pt x="182" y="32"/>
                  <a:pt x="180" y="31"/>
                </a:cubicBezTo>
                <a:cubicBezTo>
                  <a:pt x="182" y="29"/>
                  <a:pt x="182" y="29"/>
                  <a:pt x="182" y="29"/>
                </a:cubicBezTo>
                <a:cubicBezTo>
                  <a:pt x="184" y="30"/>
                  <a:pt x="185" y="32"/>
                  <a:pt x="187" y="33"/>
                </a:cubicBezTo>
                <a:lnTo>
                  <a:pt x="185" y="35"/>
                </a:lnTo>
                <a:close/>
                <a:moveTo>
                  <a:pt x="36" y="32"/>
                </a:moveTo>
                <a:cubicBezTo>
                  <a:pt x="34" y="30"/>
                  <a:pt x="34" y="30"/>
                  <a:pt x="34" y="30"/>
                </a:cubicBezTo>
                <a:cubicBezTo>
                  <a:pt x="35" y="28"/>
                  <a:pt x="37" y="27"/>
                  <a:pt x="39" y="25"/>
                </a:cubicBezTo>
                <a:cubicBezTo>
                  <a:pt x="41" y="28"/>
                  <a:pt x="41" y="28"/>
                  <a:pt x="41" y="28"/>
                </a:cubicBezTo>
                <a:cubicBezTo>
                  <a:pt x="39" y="29"/>
                  <a:pt x="37" y="30"/>
                  <a:pt x="36" y="32"/>
                </a:cubicBezTo>
                <a:close/>
                <a:moveTo>
                  <a:pt x="177" y="28"/>
                </a:moveTo>
                <a:cubicBezTo>
                  <a:pt x="176" y="27"/>
                  <a:pt x="174" y="25"/>
                  <a:pt x="172" y="24"/>
                </a:cubicBezTo>
                <a:cubicBezTo>
                  <a:pt x="174" y="22"/>
                  <a:pt x="174" y="22"/>
                  <a:pt x="174" y="22"/>
                </a:cubicBezTo>
                <a:cubicBezTo>
                  <a:pt x="176" y="23"/>
                  <a:pt x="177" y="25"/>
                  <a:pt x="179" y="26"/>
                </a:cubicBezTo>
                <a:lnTo>
                  <a:pt x="177" y="28"/>
                </a:lnTo>
                <a:close/>
                <a:moveTo>
                  <a:pt x="44" y="25"/>
                </a:moveTo>
                <a:cubicBezTo>
                  <a:pt x="42" y="23"/>
                  <a:pt x="42" y="23"/>
                  <a:pt x="42" y="23"/>
                </a:cubicBezTo>
                <a:cubicBezTo>
                  <a:pt x="44" y="21"/>
                  <a:pt x="46" y="20"/>
                  <a:pt x="47" y="19"/>
                </a:cubicBezTo>
                <a:cubicBezTo>
                  <a:pt x="49" y="21"/>
                  <a:pt x="49" y="21"/>
                  <a:pt x="49" y="21"/>
                </a:cubicBezTo>
                <a:cubicBezTo>
                  <a:pt x="47" y="22"/>
                  <a:pt x="45" y="24"/>
                  <a:pt x="44" y="25"/>
                </a:cubicBezTo>
                <a:close/>
                <a:moveTo>
                  <a:pt x="169" y="22"/>
                </a:moveTo>
                <a:cubicBezTo>
                  <a:pt x="167" y="20"/>
                  <a:pt x="165" y="19"/>
                  <a:pt x="163" y="18"/>
                </a:cubicBezTo>
                <a:cubicBezTo>
                  <a:pt x="165" y="16"/>
                  <a:pt x="165" y="16"/>
                  <a:pt x="165" y="16"/>
                </a:cubicBezTo>
                <a:cubicBezTo>
                  <a:pt x="167" y="17"/>
                  <a:pt x="169" y="18"/>
                  <a:pt x="170" y="19"/>
                </a:cubicBezTo>
                <a:lnTo>
                  <a:pt x="169" y="22"/>
                </a:lnTo>
                <a:close/>
                <a:moveTo>
                  <a:pt x="52" y="19"/>
                </a:moveTo>
                <a:cubicBezTo>
                  <a:pt x="51" y="17"/>
                  <a:pt x="51" y="17"/>
                  <a:pt x="51" y="17"/>
                </a:cubicBezTo>
                <a:cubicBezTo>
                  <a:pt x="53" y="15"/>
                  <a:pt x="55" y="14"/>
                  <a:pt x="57" y="13"/>
                </a:cubicBezTo>
                <a:cubicBezTo>
                  <a:pt x="58" y="16"/>
                  <a:pt x="58" y="16"/>
                  <a:pt x="58" y="16"/>
                </a:cubicBezTo>
                <a:cubicBezTo>
                  <a:pt x="56" y="17"/>
                  <a:pt x="54" y="18"/>
                  <a:pt x="52" y="19"/>
                </a:cubicBezTo>
                <a:close/>
                <a:moveTo>
                  <a:pt x="160" y="16"/>
                </a:moveTo>
                <a:cubicBezTo>
                  <a:pt x="158" y="15"/>
                  <a:pt x="156" y="14"/>
                  <a:pt x="154" y="13"/>
                </a:cubicBezTo>
                <a:cubicBezTo>
                  <a:pt x="155" y="10"/>
                  <a:pt x="155" y="10"/>
                  <a:pt x="155" y="10"/>
                </a:cubicBezTo>
                <a:cubicBezTo>
                  <a:pt x="157" y="11"/>
                  <a:pt x="159" y="12"/>
                  <a:pt x="161" y="14"/>
                </a:cubicBezTo>
                <a:lnTo>
                  <a:pt x="160" y="16"/>
                </a:lnTo>
                <a:close/>
                <a:moveTo>
                  <a:pt x="62" y="14"/>
                </a:moveTo>
                <a:cubicBezTo>
                  <a:pt x="60" y="11"/>
                  <a:pt x="60" y="11"/>
                  <a:pt x="60" y="11"/>
                </a:cubicBezTo>
                <a:cubicBezTo>
                  <a:pt x="62" y="10"/>
                  <a:pt x="64" y="9"/>
                  <a:pt x="67" y="8"/>
                </a:cubicBezTo>
                <a:cubicBezTo>
                  <a:pt x="68" y="11"/>
                  <a:pt x="68" y="11"/>
                  <a:pt x="68" y="11"/>
                </a:cubicBezTo>
                <a:cubicBezTo>
                  <a:pt x="66" y="12"/>
                  <a:pt x="64" y="13"/>
                  <a:pt x="62" y="14"/>
                </a:cubicBezTo>
                <a:close/>
                <a:moveTo>
                  <a:pt x="150" y="11"/>
                </a:moveTo>
                <a:cubicBezTo>
                  <a:pt x="148" y="10"/>
                  <a:pt x="146" y="10"/>
                  <a:pt x="144" y="9"/>
                </a:cubicBezTo>
                <a:cubicBezTo>
                  <a:pt x="145" y="6"/>
                  <a:pt x="145" y="6"/>
                  <a:pt x="145" y="6"/>
                </a:cubicBezTo>
                <a:cubicBezTo>
                  <a:pt x="147" y="7"/>
                  <a:pt x="149" y="8"/>
                  <a:pt x="151" y="9"/>
                </a:cubicBezTo>
                <a:lnTo>
                  <a:pt x="150" y="11"/>
                </a:lnTo>
                <a:close/>
                <a:moveTo>
                  <a:pt x="71" y="9"/>
                </a:moveTo>
                <a:cubicBezTo>
                  <a:pt x="70" y="7"/>
                  <a:pt x="70" y="7"/>
                  <a:pt x="70" y="7"/>
                </a:cubicBezTo>
                <a:cubicBezTo>
                  <a:pt x="72" y="6"/>
                  <a:pt x="75" y="5"/>
                  <a:pt x="77" y="5"/>
                </a:cubicBezTo>
                <a:cubicBezTo>
                  <a:pt x="78" y="7"/>
                  <a:pt x="78" y="7"/>
                  <a:pt x="78" y="7"/>
                </a:cubicBezTo>
                <a:cubicBezTo>
                  <a:pt x="75" y="8"/>
                  <a:pt x="73" y="9"/>
                  <a:pt x="71" y="9"/>
                </a:cubicBezTo>
                <a:close/>
                <a:moveTo>
                  <a:pt x="140" y="7"/>
                </a:moveTo>
                <a:cubicBezTo>
                  <a:pt x="138" y="7"/>
                  <a:pt x="136" y="6"/>
                  <a:pt x="134" y="6"/>
                </a:cubicBezTo>
                <a:cubicBezTo>
                  <a:pt x="135" y="3"/>
                  <a:pt x="135" y="3"/>
                  <a:pt x="135" y="3"/>
                </a:cubicBezTo>
                <a:cubicBezTo>
                  <a:pt x="137" y="4"/>
                  <a:pt x="139" y="4"/>
                  <a:pt x="141" y="5"/>
                </a:cubicBezTo>
                <a:lnTo>
                  <a:pt x="140" y="7"/>
                </a:lnTo>
                <a:close/>
                <a:moveTo>
                  <a:pt x="81" y="6"/>
                </a:moveTo>
                <a:cubicBezTo>
                  <a:pt x="81" y="4"/>
                  <a:pt x="81" y="4"/>
                  <a:pt x="81" y="4"/>
                </a:cubicBezTo>
                <a:cubicBezTo>
                  <a:pt x="83" y="3"/>
                  <a:pt x="85" y="2"/>
                  <a:pt x="87" y="2"/>
                </a:cubicBezTo>
                <a:cubicBezTo>
                  <a:pt x="88" y="5"/>
                  <a:pt x="88" y="5"/>
                  <a:pt x="88" y="5"/>
                </a:cubicBezTo>
                <a:cubicBezTo>
                  <a:pt x="86" y="5"/>
                  <a:pt x="83" y="6"/>
                  <a:pt x="81" y="6"/>
                </a:cubicBezTo>
                <a:close/>
                <a:moveTo>
                  <a:pt x="130" y="5"/>
                </a:moveTo>
                <a:cubicBezTo>
                  <a:pt x="128" y="4"/>
                  <a:pt x="126" y="4"/>
                  <a:pt x="124" y="4"/>
                </a:cubicBezTo>
                <a:cubicBezTo>
                  <a:pt x="124" y="1"/>
                  <a:pt x="124" y="1"/>
                  <a:pt x="124" y="1"/>
                </a:cubicBezTo>
                <a:cubicBezTo>
                  <a:pt x="126" y="1"/>
                  <a:pt x="128" y="2"/>
                  <a:pt x="131" y="2"/>
                </a:cubicBezTo>
                <a:lnTo>
                  <a:pt x="130" y="5"/>
                </a:lnTo>
                <a:close/>
                <a:moveTo>
                  <a:pt x="92" y="4"/>
                </a:moveTo>
                <a:cubicBezTo>
                  <a:pt x="91" y="1"/>
                  <a:pt x="91" y="1"/>
                  <a:pt x="91" y="1"/>
                </a:cubicBezTo>
                <a:cubicBezTo>
                  <a:pt x="94" y="1"/>
                  <a:pt x="96" y="1"/>
                  <a:pt x="98" y="0"/>
                </a:cubicBezTo>
                <a:cubicBezTo>
                  <a:pt x="98" y="3"/>
                  <a:pt x="98" y="3"/>
                  <a:pt x="98" y="3"/>
                </a:cubicBezTo>
                <a:cubicBezTo>
                  <a:pt x="96" y="3"/>
                  <a:pt x="94" y="4"/>
                  <a:pt x="92" y="4"/>
                </a:cubicBezTo>
                <a:close/>
                <a:moveTo>
                  <a:pt x="120" y="3"/>
                </a:moveTo>
                <a:cubicBezTo>
                  <a:pt x="117" y="3"/>
                  <a:pt x="115" y="3"/>
                  <a:pt x="113" y="3"/>
                </a:cubicBezTo>
                <a:cubicBezTo>
                  <a:pt x="113" y="0"/>
                  <a:pt x="113" y="0"/>
                  <a:pt x="113" y="0"/>
                </a:cubicBezTo>
                <a:cubicBezTo>
                  <a:pt x="115" y="0"/>
                  <a:pt x="118" y="0"/>
                  <a:pt x="120" y="1"/>
                </a:cubicBezTo>
                <a:lnTo>
                  <a:pt x="120" y="3"/>
                </a:lnTo>
                <a:close/>
                <a:moveTo>
                  <a:pt x="102" y="3"/>
                </a:moveTo>
                <a:cubicBezTo>
                  <a:pt x="102" y="0"/>
                  <a:pt x="102" y="0"/>
                  <a:pt x="102" y="0"/>
                </a:cubicBezTo>
                <a:cubicBezTo>
                  <a:pt x="104" y="0"/>
                  <a:pt x="106" y="0"/>
                  <a:pt x="109" y="0"/>
                </a:cubicBezTo>
                <a:cubicBezTo>
                  <a:pt x="109" y="0"/>
                  <a:pt x="109" y="0"/>
                  <a:pt x="109" y="0"/>
                </a:cubicBezTo>
                <a:cubicBezTo>
                  <a:pt x="109" y="3"/>
                  <a:pt x="109" y="3"/>
                  <a:pt x="109" y="3"/>
                </a:cubicBezTo>
                <a:cubicBezTo>
                  <a:pt x="109" y="3"/>
                  <a:pt x="109" y="3"/>
                  <a:pt x="109" y="3"/>
                </a:cubicBezTo>
                <a:cubicBezTo>
                  <a:pt x="106" y="3"/>
                  <a:pt x="104" y="3"/>
                  <a:pt x="102" y="3"/>
                </a:cubicBezTo>
                <a:close/>
              </a:path>
            </a:pathLst>
          </a:custGeom>
          <a:solidFill>
            <a:srgbClr val="FFFFFF"/>
          </a:solidFill>
          <a:ln w="63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Freeform 14"/>
          <p:cNvSpPr>
            <a:spLocks noChangeAspect="1" noEditPoints="1"/>
          </p:cNvSpPr>
          <p:nvPr userDrawn="1"/>
        </p:nvSpPr>
        <p:spPr bwMode="auto">
          <a:xfrm>
            <a:off x="11419979" y="1908347"/>
            <a:ext cx="310514" cy="904874"/>
          </a:xfrm>
          <a:custGeom>
            <a:avLst/>
            <a:gdLst>
              <a:gd name="T0" fmla="*/ 31 w 69"/>
              <a:gd name="T1" fmla="*/ 199 h 201"/>
              <a:gd name="T2" fmla="*/ 38 w 69"/>
              <a:gd name="T3" fmla="*/ 196 h 201"/>
              <a:gd name="T4" fmla="*/ 40 w 69"/>
              <a:gd name="T5" fmla="*/ 192 h 201"/>
              <a:gd name="T6" fmla="*/ 42 w 69"/>
              <a:gd name="T7" fmla="*/ 186 h 201"/>
              <a:gd name="T8" fmla="*/ 40 w 69"/>
              <a:gd name="T9" fmla="*/ 192 h 201"/>
              <a:gd name="T10" fmla="*/ 44 w 69"/>
              <a:gd name="T11" fmla="*/ 182 h 201"/>
              <a:gd name="T12" fmla="*/ 50 w 69"/>
              <a:gd name="T13" fmla="*/ 178 h 201"/>
              <a:gd name="T14" fmla="*/ 52 w 69"/>
              <a:gd name="T15" fmla="*/ 175 h 201"/>
              <a:gd name="T16" fmla="*/ 53 w 69"/>
              <a:gd name="T17" fmla="*/ 167 h 201"/>
              <a:gd name="T18" fmla="*/ 52 w 69"/>
              <a:gd name="T19" fmla="*/ 175 h 201"/>
              <a:gd name="T20" fmla="*/ 55 w 69"/>
              <a:gd name="T21" fmla="*/ 164 h 201"/>
              <a:gd name="T22" fmla="*/ 60 w 69"/>
              <a:gd name="T23" fmla="*/ 159 h 201"/>
              <a:gd name="T24" fmla="*/ 61 w 69"/>
              <a:gd name="T25" fmla="*/ 155 h 201"/>
              <a:gd name="T26" fmla="*/ 61 w 69"/>
              <a:gd name="T27" fmla="*/ 148 h 201"/>
              <a:gd name="T28" fmla="*/ 61 w 69"/>
              <a:gd name="T29" fmla="*/ 155 h 201"/>
              <a:gd name="T30" fmla="*/ 62 w 69"/>
              <a:gd name="T31" fmla="*/ 144 h 201"/>
              <a:gd name="T32" fmla="*/ 66 w 69"/>
              <a:gd name="T33" fmla="*/ 138 h 201"/>
              <a:gd name="T34" fmla="*/ 67 w 69"/>
              <a:gd name="T35" fmla="*/ 134 h 201"/>
              <a:gd name="T36" fmla="*/ 65 w 69"/>
              <a:gd name="T37" fmla="*/ 127 h 201"/>
              <a:gd name="T38" fmla="*/ 67 w 69"/>
              <a:gd name="T39" fmla="*/ 134 h 201"/>
              <a:gd name="T40" fmla="*/ 66 w 69"/>
              <a:gd name="T41" fmla="*/ 123 h 201"/>
              <a:gd name="T42" fmla="*/ 69 w 69"/>
              <a:gd name="T43" fmla="*/ 116 h 201"/>
              <a:gd name="T44" fmla="*/ 69 w 69"/>
              <a:gd name="T45" fmla="*/ 112 h 201"/>
              <a:gd name="T46" fmla="*/ 66 w 69"/>
              <a:gd name="T47" fmla="*/ 105 h 201"/>
              <a:gd name="T48" fmla="*/ 69 w 69"/>
              <a:gd name="T49" fmla="*/ 112 h 201"/>
              <a:gd name="T50" fmla="*/ 65 w 69"/>
              <a:gd name="T51" fmla="*/ 95 h 201"/>
              <a:gd name="T52" fmla="*/ 68 w 69"/>
              <a:gd name="T53" fmla="*/ 101 h 201"/>
              <a:gd name="T54" fmla="*/ 64 w 69"/>
              <a:gd name="T55" fmla="*/ 91 h 201"/>
              <a:gd name="T56" fmla="*/ 66 w 69"/>
              <a:gd name="T57" fmla="*/ 84 h 201"/>
              <a:gd name="T58" fmla="*/ 64 w 69"/>
              <a:gd name="T59" fmla="*/ 91 h 201"/>
              <a:gd name="T60" fmla="*/ 60 w 69"/>
              <a:gd name="T61" fmla="*/ 74 h 201"/>
              <a:gd name="T62" fmla="*/ 65 w 69"/>
              <a:gd name="T63" fmla="*/ 80 h 201"/>
              <a:gd name="T64" fmla="*/ 59 w 69"/>
              <a:gd name="T65" fmla="*/ 70 h 201"/>
              <a:gd name="T66" fmla="*/ 59 w 69"/>
              <a:gd name="T67" fmla="*/ 63 h 201"/>
              <a:gd name="T68" fmla="*/ 59 w 69"/>
              <a:gd name="T69" fmla="*/ 70 h 201"/>
              <a:gd name="T70" fmla="*/ 52 w 69"/>
              <a:gd name="T71" fmla="*/ 54 h 201"/>
              <a:gd name="T72" fmla="*/ 57 w 69"/>
              <a:gd name="T73" fmla="*/ 59 h 201"/>
              <a:gd name="T74" fmla="*/ 50 w 69"/>
              <a:gd name="T75" fmla="*/ 51 h 201"/>
              <a:gd name="T76" fmla="*/ 49 w 69"/>
              <a:gd name="T77" fmla="*/ 44 h 201"/>
              <a:gd name="T78" fmla="*/ 50 w 69"/>
              <a:gd name="T79" fmla="*/ 51 h 201"/>
              <a:gd name="T80" fmla="*/ 41 w 69"/>
              <a:gd name="T81" fmla="*/ 37 h 201"/>
              <a:gd name="T82" fmla="*/ 47 w 69"/>
              <a:gd name="T83" fmla="*/ 40 h 201"/>
              <a:gd name="T84" fmla="*/ 38 w 69"/>
              <a:gd name="T85" fmla="*/ 33 h 201"/>
              <a:gd name="T86" fmla="*/ 36 w 69"/>
              <a:gd name="T87" fmla="*/ 27 h 201"/>
              <a:gd name="T88" fmla="*/ 38 w 69"/>
              <a:gd name="T89" fmla="*/ 33 h 201"/>
              <a:gd name="T90" fmla="*/ 26 w 69"/>
              <a:gd name="T91" fmla="*/ 21 h 201"/>
              <a:gd name="T92" fmla="*/ 33 w 69"/>
              <a:gd name="T93" fmla="*/ 24 h 201"/>
              <a:gd name="T94" fmla="*/ 23 w 69"/>
              <a:gd name="T95" fmla="*/ 18 h 201"/>
              <a:gd name="T96" fmla="*/ 20 w 69"/>
              <a:gd name="T97" fmla="*/ 12 h 201"/>
              <a:gd name="T98" fmla="*/ 23 w 69"/>
              <a:gd name="T99" fmla="*/ 18 h 201"/>
              <a:gd name="T100" fmla="*/ 10 w 69"/>
              <a:gd name="T101" fmla="*/ 8 h 201"/>
              <a:gd name="T102" fmla="*/ 17 w 69"/>
              <a:gd name="T103" fmla="*/ 9 h 201"/>
              <a:gd name="T104" fmla="*/ 6 w 69"/>
              <a:gd name="T105" fmla="*/ 6 h 201"/>
              <a:gd name="T106" fmla="*/ 2 w 69"/>
              <a:gd name="T107" fmla="*/ 0 h 201"/>
              <a:gd name="T108" fmla="*/ 6 w 69"/>
              <a:gd name="T109" fmla="*/ 6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9" h="201">
                <a:moveTo>
                  <a:pt x="33" y="201"/>
                </a:moveTo>
                <a:cubicBezTo>
                  <a:pt x="31" y="199"/>
                  <a:pt x="31" y="199"/>
                  <a:pt x="31" y="199"/>
                </a:cubicBezTo>
                <a:cubicBezTo>
                  <a:pt x="33" y="197"/>
                  <a:pt x="34" y="196"/>
                  <a:pt x="36" y="194"/>
                </a:cubicBezTo>
                <a:cubicBezTo>
                  <a:pt x="38" y="196"/>
                  <a:pt x="38" y="196"/>
                  <a:pt x="38" y="196"/>
                </a:cubicBezTo>
                <a:cubicBezTo>
                  <a:pt x="36" y="197"/>
                  <a:pt x="35" y="199"/>
                  <a:pt x="33" y="201"/>
                </a:cubicBezTo>
                <a:close/>
                <a:moveTo>
                  <a:pt x="40" y="192"/>
                </a:moveTo>
                <a:cubicBezTo>
                  <a:pt x="38" y="191"/>
                  <a:pt x="38" y="191"/>
                  <a:pt x="38" y="191"/>
                </a:cubicBezTo>
                <a:cubicBezTo>
                  <a:pt x="40" y="189"/>
                  <a:pt x="41" y="187"/>
                  <a:pt x="42" y="186"/>
                </a:cubicBezTo>
                <a:cubicBezTo>
                  <a:pt x="44" y="187"/>
                  <a:pt x="44" y="187"/>
                  <a:pt x="44" y="187"/>
                </a:cubicBezTo>
                <a:cubicBezTo>
                  <a:pt x="43" y="189"/>
                  <a:pt x="42" y="191"/>
                  <a:pt x="40" y="192"/>
                </a:cubicBezTo>
                <a:close/>
                <a:moveTo>
                  <a:pt x="47" y="184"/>
                </a:moveTo>
                <a:cubicBezTo>
                  <a:pt x="44" y="182"/>
                  <a:pt x="44" y="182"/>
                  <a:pt x="44" y="182"/>
                </a:cubicBezTo>
                <a:cubicBezTo>
                  <a:pt x="46" y="180"/>
                  <a:pt x="47" y="179"/>
                  <a:pt x="48" y="177"/>
                </a:cubicBezTo>
                <a:cubicBezTo>
                  <a:pt x="50" y="178"/>
                  <a:pt x="50" y="178"/>
                  <a:pt x="50" y="178"/>
                </a:cubicBezTo>
                <a:cubicBezTo>
                  <a:pt x="49" y="180"/>
                  <a:pt x="48" y="182"/>
                  <a:pt x="47" y="184"/>
                </a:cubicBezTo>
                <a:close/>
                <a:moveTo>
                  <a:pt x="52" y="175"/>
                </a:moveTo>
                <a:cubicBezTo>
                  <a:pt x="50" y="173"/>
                  <a:pt x="50" y="173"/>
                  <a:pt x="50" y="173"/>
                </a:cubicBezTo>
                <a:cubicBezTo>
                  <a:pt x="51" y="171"/>
                  <a:pt x="52" y="169"/>
                  <a:pt x="53" y="167"/>
                </a:cubicBezTo>
                <a:cubicBezTo>
                  <a:pt x="56" y="169"/>
                  <a:pt x="56" y="169"/>
                  <a:pt x="56" y="169"/>
                </a:cubicBezTo>
                <a:cubicBezTo>
                  <a:pt x="55" y="171"/>
                  <a:pt x="54" y="173"/>
                  <a:pt x="52" y="175"/>
                </a:cubicBezTo>
                <a:close/>
                <a:moveTo>
                  <a:pt x="57" y="165"/>
                </a:moveTo>
                <a:cubicBezTo>
                  <a:pt x="55" y="164"/>
                  <a:pt x="55" y="164"/>
                  <a:pt x="55" y="164"/>
                </a:cubicBezTo>
                <a:cubicBezTo>
                  <a:pt x="56" y="162"/>
                  <a:pt x="57" y="160"/>
                  <a:pt x="58" y="158"/>
                </a:cubicBezTo>
                <a:cubicBezTo>
                  <a:pt x="60" y="159"/>
                  <a:pt x="60" y="159"/>
                  <a:pt x="60" y="159"/>
                </a:cubicBezTo>
                <a:cubicBezTo>
                  <a:pt x="59" y="161"/>
                  <a:pt x="58" y="163"/>
                  <a:pt x="57" y="165"/>
                </a:cubicBezTo>
                <a:close/>
                <a:moveTo>
                  <a:pt x="61" y="155"/>
                </a:moveTo>
                <a:cubicBezTo>
                  <a:pt x="59" y="154"/>
                  <a:pt x="59" y="154"/>
                  <a:pt x="59" y="154"/>
                </a:cubicBezTo>
                <a:cubicBezTo>
                  <a:pt x="60" y="152"/>
                  <a:pt x="60" y="150"/>
                  <a:pt x="61" y="148"/>
                </a:cubicBezTo>
                <a:cubicBezTo>
                  <a:pt x="64" y="148"/>
                  <a:pt x="64" y="148"/>
                  <a:pt x="64" y="148"/>
                </a:cubicBezTo>
                <a:cubicBezTo>
                  <a:pt x="63" y="150"/>
                  <a:pt x="62" y="153"/>
                  <a:pt x="61" y="155"/>
                </a:cubicBezTo>
                <a:close/>
                <a:moveTo>
                  <a:pt x="65" y="144"/>
                </a:moveTo>
                <a:cubicBezTo>
                  <a:pt x="62" y="144"/>
                  <a:pt x="62" y="144"/>
                  <a:pt x="62" y="144"/>
                </a:cubicBezTo>
                <a:cubicBezTo>
                  <a:pt x="63" y="142"/>
                  <a:pt x="63" y="139"/>
                  <a:pt x="64" y="137"/>
                </a:cubicBezTo>
                <a:cubicBezTo>
                  <a:pt x="66" y="138"/>
                  <a:pt x="66" y="138"/>
                  <a:pt x="66" y="138"/>
                </a:cubicBezTo>
                <a:cubicBezTo>
                  <a:pt x="66" y="140"/>
                  <a:pt x="65" y="142"/>
                  <a:pt x="65" y="144"/>
                </a:cubicBezTo>
                <a:close/>
                <a:moveTo>
                  <a:pt x="67" y="134"/>
                </a:moveTo>
                <a:cubicBezTo>
                  <a:pt x="64" y="133"/>
                  <a:pt x="64" y="133"/>
                  <a:pt x="64" y="133"/>
                </a:cubicBezTo>
                <a:cubicBezTo>
                  <a:pt x="65" y="131"/>
                  <a:pt x="65" y="129"/>
                  <a:pt x="65" y="127"/>
                </a:cubicBezTo>
                <a:cubicBezTo>
                  <a:pt x="68" y="127"/>
                  <a:pt x="68" y="127"/>
                  <a:pt x="68" y="127"/>
                </a:cubicBezTo>
                <a:cubicBezTo>
                  <a:pt x="68" y="129"/>
                  <a:pt x="67" y="132"/>
                  <a:pt x="67" y="134"/>
                </a:cubicBezTo>
                <a:close/>
                <a:moveTo>
                  <a:pt x="68" y="123"/>
                </a:moveTo>
                <a:cubicBezTo>
                  <a:pt x="66" y="123"/>
                  <a:pt x="66" y="123"/>
                  <a:pt x="66" y="123"/>
                </a:cubicBezTo>
                <a:cubicBezTo>
                  <a:pt x="66" y="121"/>
                  <a:pt x="66" y="118"/>
                  <a:pt x="66" y="116"/>
                </a:cubicBezTo>
                <a:cubicBezTo>
                  <a:pt x="69" y="116"/>
                  <a:pt x="69" y="116"/>
                  <a:pt x="69" y="116"/>
                </a:cubicBezTo>
                <a:cubicBezTo>
                  <a:pt x="69" y="118"/>
                  <a:pt x="69" y="121"/>
                  <a:pt x="68" y="123"/>
                </a:cubicBezTo>
                <a:close/>
                <a:moveTo>
                  <a:pt x="69" y="112"/>
                </a:moveTo>
                <a:cubicBezTo>
                  <a:pt x="66" y="112"/>
                  <a:pt x="66" y="112"/>
                  <a:pt x="66" y="112"/>
                </a:cubicBezTo>
                <a:cubicBezTo>
                  <a:pt x="66" y="110"/>
                  <a:pt x="66" y="108"/>
                  <a:pt x="66" y="105"/>
                </a:cubicBezTo>
                <a:cubicBezTo>
                  <a:pt x="69" y="105"/>
                  <a:pt x="69" y="105"/>
                  <a:pt x="69" y="105"/>
                </a:cubicBezTo>
                <a:cubicBezTo>
                  <a:pt x="69" y="108"/>
                  <a:pt x="69" y="110"/>
                  <a:pt x="69" y="112"/>
                </a:cubicBezTo>
                <a:close/>
                <a:moveTo>
                  <a:pt x="66" y="101"/>
                </a:moveTo>
                <a:cubicBezTo>
                  <a:pt x="66" y="99"/>
                  <a:pt x="65" y="97"/>
                  <a:pt x="65" y="95"/>
                </a:cubicBezTo>
                <a:cubicBezTo>
                  <a:pt x="68" y="94"/>
                  <a:pt x="68" y="94"/>
                  <a:pt x="68" y="94"/>
                </a:cubicBezTo>
                <a:cubicBezTo>
                  <a:pt x="68" y="97"/>
                  <a:pt x="68" y="99"/>
                  <a:pt x="68" y="101"/>
                </a:cubicBezTo>
                <a:lnTo>
                  <a:pt x="66" y="101"/>
                </a:lnTo>
                <a:close/>
                <a:moveTo>
                  <a:pt x="64" y="91"/>
                </a:moveTo>
                <a:cubicBezTo>
                  <a:pt x="64" y="89"/>
                  <a:pt x="64" y="87"/>
                  <a:pt x="63" y="84"/>
                </a:cubicBezTo>
                <a:cubicBezTo>
                  <a:pt x="66" y="84"/>
                  <a:pt x="66" y="84"/>
                  <a:pt x="66" y="84"/>
                </a:cubicBezTo>
                <a:cubicBezTo>
                  <a:pt x="66" y="86"/>
                  <a:pt x="67" y="88"/>
                  <a:pt x="67" y="90"/>
                </a:cubicBezTo>
                <a:lnTo>
                  <a:pt x="64" y="91"/>
                </a:lnTo>
                <a:close/>
                <a:moveTo>
                  <a:pt x="62" y="80"/>
                </a:moveTo>
                <a:cubicBezTo>
                  <a:pt x="62" y="78"/>
                  <a:pt x="61" y="76"/>
                  <a:pt x="60" y="74"/>
                </a:cubicBezTo>
                <a:cubicBezTo>
                  <a:pt x="63" y="73"/>
                  <a:pt x="63" y="73"/>
                  <a:pt x="63" y="73"/>
                </a:cubicBezTo>
                <a:cubicBezTo>
                  <a:pt x="64" y="75"/>
                  <a:pt x="64" y="78"/>
                  <a:pt x="65" y="80"/>
                </a:cubicBezTo>
                <a:lnTo>
                  <a:pt x="62" y="80"/>
                </a:lnTo>
                <a:close/>
                <a:moveTo>
                  <a:pt x="59" y="70"/>
                </a:moveTo>
                <a:cubicBezTo>
                  <a:pt x="58" y="68"/>
                  <a:pt x="57" y="66"/>
                  <a:pt x="57" y="64"/>
                </a:cubicBezTo>
                <a:cubicBezTo>
                  <a:pt x="59" y="63"/>
                  <a:pt x="59" y="63"/>
                  <a:pt x="59" y="63"/>
                </a:cubicBezTo>
                <a:cubicBezTo>
                  <a:pt x="60" y="65"/>
                  <a:pt x="61" y="67"/>
                  <a:pt x="62" y="69"/>
                </a:cubicBezTo>
                <a:lnTo>
                  <a:pt x="59" y="70"/>
                </a:lnTo>
                <a:close/>
                <a:moveTo>
                  <a:pt x="55" y="60"/>
                </a:moveTo>
                <a:cubicBezTo>
                  <a:pt x="54" y="58"/>
                  <a:pt x="53" y="56"/>
                  <a:pt x="52" y="54"/>
                </a:cubicBezTo>
                <a:cubicBezTo>
                  <a:pt x="54" y="53"/>
                  <a:pt x="54" y="53"/>
                  <a:pt x="54" y="53"/>
                </a:cubicBezTo>
                <a:cubicBezTo>
                  <a:pt x="56" y="55"/>
                  <a:pt x="56" y="57"/>
                  <a:pt x="57" y="59"/>
                </a:cubicBezTo>
                <a:lnTo>
                  <a:pt x="55" y="60"/>
                </a:lnTo>
                <a:close/>
                <a:moveTo>
                  <a:pt x="50" y="51"/>
                </a:moveTo>
                <a:cubicBezTo>
                  <a:pt x="49" y="49"/>
                  <a:pt x="48" y="47"/>
                  <a:pt x="47" y="45"/>
                </a:cubicBezTo>
                <a:cubicBezTo>
                  <a:pt x="49" y="44"/>
                  <a:pt x="49" y="44"/>
                  <a:pt x="49" y="44"/>
                </a:cubicBezTo>
                <a:cubicBezTo>
                  <a:pt x="50" y="46"/>
                  <a:pt x="51" y="48"/>
                  <a:pt x="53" y="50"/>
                </a:cubicBezTo>
                <a:lnTo>
                  <a:pt x="50" y="51"/>
                </a:lnTo>
                <a:close/>
                <a:moveTo>
                  <a:pt x="45" y="42"/>
                </a:moveTo>
                <a:cubicBezTo>
                  <a:pt x="43" y="40"/>
                  <a:pt x="42" y="38"/>
                  <a:pt x="41" y="37"/>
                </a:cubicBezTo>
                <a:cubicBezTo>
                  <a:pt x="43" y="35"/>
                  <a:pt x="43" y="35"/>
                  <a:pt x="43" y="35"/>
                </a:cubicBezTo>
                <a:cubicBezTo>
                  <a:pt x="44" y="37"/>
                  <a:pt x="45" y="39"/>
                  <a:pt x="47" y="40"/>
                </a:cubicBezTo>
                <a:lnTo>
                  <a:pt x="45" y="42"/>
                </a:lnTo>
                <a:close/>
                <a:moveTo>
                  <a:pt x="38" y="33"/>
                </a:moveTo>
                <a:cubicBezTo>
                  <a:pt x="37" y="32"/>
                  <a:pt x="35" y="30"/>
                  <a:pt x="34" y="28"/>
                </a:cubicBezTo>
                <a:cubicBezTo>
                  <a:pt x="36" y="27"/>
                  <a:pt x="36" y="27"/>
                  <a:pt x="36" y="27"/>
                </a:cubicBezTo>
                <a:cubicBezTo>
                  <a:pt x="37" y="28"/>
                  <a:pt x="39" y="30"/>
                  <a:pt x="40" y="32"/>
                </a:cubicBezTo>
                <a:lnTo>
                  <a:pt x="38" y="33"/>
                </a:lnTo>
                <a:close/>
                <a:moveTo>
                  <a:pt x="31" y="25"/>
                </a:moveTo>
                <a:cubicBezTo>
                  <a:pt x="30" y="24"/>
                  <a:pt x="28" y="22"/>
                  <a:pt x="26" y="21"/>
                </a:cubicBezTo>
                <a:cubicBezTo>
                  <a:pt x="28" y="19"/>
                  <a:pt x="28" y="19"/>
                  <a:pt x="28" y="19"/>
                </a:cubicBezTo>
                <a:cubicBezTo>
                  <a:pt x="30" y="20"/>
                  <a:pt x="31" y="22"/>
                  <a:pt x="33" y="24"/>
                </a:cubicBezTo>
                <a:lnTo>
                  <a:pt x="31" y="25"/>
                </a:lnTo>
                <a:close/>
                <a:moveTo>
                  <a:pt x="23" y="18"/>
                </a:moveTo>
                <a:cubicBezTo>
                  <a:pt x="22" y="17"/>
                  <a:pt x="20" y="15"/>
                  <a:pt x="18" y="14"/>
                </a:cubicBezTo>
                <a:cubicBezTo>
                  <a:pt x="20" y="12"/>
                  <a:pt x="20" y="12"/>
                  <a:pt x="20" y="12"/>
                </a:cubicBezTo>
                <a:cubicBezTo>
                  <a:pt x="22" y="13"/>
                  <a:pt x="23" y="15"/>
                  <a:pt x="25" y="16"/>
                </a:cubicBezTo>
                <a:lnTo>
                  <a:pt x="23" y="18"/>
                </a:lnTo>
                <a:close/>
                <a:moveTo>
                  <a:pt x="15" y="11"/>
                </a:moveTo>
                <a:cubicBezTo>
                  <a:pt x="13" y="10"/>
                  <a:pt x="11" y="9"/>
                  <a:pt x="10" y="8"/>
                </a:cubicBezTo>
                <a:cubicBezTo>
                  <a:pt x="11" y="5"/>
                  <a:pt x="11" y="5"/>
                  <a:pt x="11" y="5"/>
                </a:cubicBezTo>
                <a:cubicBezTo>
                  <a:pt x="13" y="7"/>
                  <a:pt x="15" y="8"/>
                  <a:pt x="17" y="9"/>
                </a:cubicBezTo>
                <a:lnTo>
                  <a:pt x="15" y="11"/>
                </a:lnTo>
                <a:close/>
                <a:moveTo>
                  <a:pt x="6" y="6"/>
                </a:moveTo>
                <a:cubicBezTo>
                  <a:pt x="4" y="4"/>
                  <a:pt x="2" y="3"/>
                  <a:pt x="0" y="2"/>
                </a:cubicBezTo>
                <a:cubicBezTo>
                  <a:pt x="2" y="0"/>
                  <a:pt x="2" y="0"/>
                  <a:pt x="2" y="0"/>
                </a:cubicBezTo>
                <a:cubicBezTo>
                  <a:pt x="4" y="1"/>
                  <a:pt x="6" y="2"/>
                  <a:pt x="8" y="3"/>
                </a:cubicBezTo>
                <a:lnTo>
                  <a:pt x="6" y="6"/>
                </a:lnTo>
                <a:close/>
              </a:path>
            </a:pathLst>
          </a:custGeom>
          <a:solidFill>
            <a:srgbClr val="FFFFFF"/>
          </a:solidFill>
          <a:ln w="63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10899268" y="2144887"/>
            <a:ext cx="521970" cy="521970"/>
            <a:chOff x="8397875" y="673100"/>
            <a:chExt cx="434975" cy="434975"/>
          </a:xfrm>
          <a:solidFill>
            <a:schemeClr val="accent6"/>
          </a:solidFill>
        </p:grpSpPr>
        <p:sp>
          <p:nvSpPr>
            <p:cNvPr id="14" name="Freeform 15"/>
            <p:cNvSpPr>
              <a:spLocks/>
            </p:cNvSpPr>
            <p:nvPr userDrawn="1"/>
          </p:nvSpPr>
          <p:spPr bwMode="auto">
            <a:xfrm>
              <a:off x="8577263" y="673100"/>
              <a:ext cx="239712" cy="187325"/>
            </a:xfrm>
            <a:custGeom>
              <a:avLst/>
              <a:gdLst>
                <a:gd name="T0" fmla="*/ 4 w 64"/>
                <a:gd name="T1" fmla="*/ 49 h 50"/>
                <a:gd name="T2" fmla="*/ 10 w 64"/>
                <a:gd name="T3" fmla="*/ 21 h 50"/>
                <a:gd name="T4" fmla="*/ 37 w 64"/>
                <a:gd name="T5" fmla="*/ 5 h 50"/>
                <a:gd name="T6" fmla="*/ 64 w 64"/>
                <a:gd name="T7" fmla="*/ 4 h 50"/>
                <a:gd name="T8" fmla="*/ 17 w 64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50">
                  <a:moveTo>
                    <a:pt x="4" y="49"/>
                  </a:moveTo>
                  <a:cubicBezTo>
                    <a:pt x="1" y="41"/>
                    <a:pt x="0" y="31"/>
                    <a:pt x="10" y="21"/>
                  </a:cubicBezTo>
                  <a:cubicBezTo>
                    <a:pt x="10" y="21"/>
                    <a:pt x="20" y="10"/>
                    <a:pt x="37" y="5"/>
                  </a:cubicBezTo>
                  <a:cubicBezTo>
                    <a:pt x="53" y="0"/>
                    <a:pt x="64" y="4"/>
                    <a:pt x="64" y="4"/>
                  </a:cubicBezTo>
                  <a:cubicBezTo>
                    <a:pt x="17" y="50"/>
                    <a:pt x="17" y="50"/>
                    <a:pt x="17" y="5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6"/>
            <p:cNvSpPr>
              <a:spLocks/>
            </p:cNvSpPr>
            <p:nvPr userDrawn="1"/>
          </p:nvSpPr>
          <p:spPr bwMode="auto">
            <a:xfrm>
              <a:off x="8640763" y="852488"/>
              <a:ext cx="192087" cy="236537"/>
            </a:xfrm>
            <a:custGeom>
              <a:avLst/>
              <a:gdLst>
                <a:gd name="T0" fmla="*/ 1 w 51"/>
                <a:gd name="T1" fmla="*/ 4 h 63"/>
                <a:gd name="T2" fmla="*/ 29 w 51"/>
                <a:gd name="T3" fmla="*/ 10 h 63"/>
                <a:gd name="T4" fmla="*/ 46 w 51"/>
                <a:gd name="T5" fmla="*/ 37 h 63"/>
                <a:gd name="T6" fmla="*/ 47 w 51"/>
                <a:gd name="T7" fmla="*/ 63 h 63"/>
                <a:gd name="T8" fmla="*/ 0 w 51"/>
                <a:gd name="T9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63">
                  <a:moveTo>
                    <a:pt x="1" y="4"/>
                  </a:moveTo>
                  <a:cubicBezTo>
                    <a:pt x="8" y="1"/>
                    <a:pt x="19" y="0"/>
                    <a:pt x="29" y="10"/>
                  </a:cubicBezTo>
                  <a:cubicBezTo>
                    <a:pt x="29" y="10"/>
                    <a:pt x="40" y="19"/>
                    <a:pt x="46" y="37"/>
                  </a:cubicBezTo>
                  <a:cubicBezTo>
                    <a:pt x="51" y="52"/>
                    <a:pt x="47" y="63"/>
                    <a:pt x="47" y="63"/>
                  </a:cubicBezTo>
                  <a:cubicBezTo>
                    <a:pt x="0" y="17"/>
                    <a:pt x="0" y="1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8412163" y="917575"/>
              <a:ext cx="239712" cy="190500"/>
            </a:xfrm>
            <a:custGeom>
              <a:avLst/>
              <a:gdLst>
                <a:gd name="T0" fmla="*/ 59 w 64"/>
                <a:gd name="T1" fmla="*/ 1 h 51"/>
                <a:gd name="T2" fmla="*/ 54 w 64"/>
                <a:gd name="T3" fmla="*/ 29 h 51"/>
                <a:gd name="T4" fmla="*/ 27 w 64"/>
                <a:gd name="T5" fmla="*/ 46 h 51"/>
                <a:gd name="T6" fmla="*/ 0 w 64"/>
                <a:gd name="T7" fmla="*/ 47 h 51"/>
                <a:gd name="T8" fmla="*/ 47 w 64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51">
                  <a:moveTo>
                    <a:pt x="59" y="1"/>
                  </a:moveTo>
                  <a:cubicBezTo>
                    <a:pt x="62" y="8"/>
                    <a:pt x="64" y="19"/>
                    <a:pt x="54" y="29"/>
                  </a:cubicBezTo>
                  <a:cubicBezTo>
                    <a:pt x="54" y="29"/>
                    <a:pt x="44" y="40"/>
                    <a:pt x="27" y="46"/>
                  </a:cubicBezTo>
                  <a:cubicBezTo>
                    <a:pt x="11" y="51"/>
                    <a:pt x="0" y="47"/>
                    <a:pt x="0" y="47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 userDrawn="1"/>
          </p:nvSpPr>
          <p:spPr bwMode="auto">
            <a:xfrm>
              <a:off x="8397875" y="687388"/>
              <a:ext cx="187325" cy="236537"/>
            </a:xfrm>
            <a:custGeom>
              <a:avLst/>
              <a:gdLst>
                <a:gd name="T0" fmla="*/ 49 w 50"/>
                <a:gd name="T1" fmla="*/ 59 h 63"/>
                <a:gd name="T2" fmla="*/ 21 w 50"/>
                <a:gd name="T3" fmla="*/ 53 h 63"/>
                <a:gd name="T4" fmla="*/ 5 w 50"/>
                <a:gd name="T5" fmla="*/ 26 h 63"/>
                <a:gd name="T6" fmla="*/ 4 w 50"/>
                <a:gd name="T7" fmla="*/ 0 h 63"/>
                <a:gd name="T8" fmla="*/ 50 w 50"/>
                <a:gd name="T9" fmla="*/ 4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63">
                  <a:moveTo>
                    <a:pt x="49" y="59"/>
                  </a:moveTo>
                  <a:cubicBezTo>
                    <a:pt x="42" y="62"/>
                    <a:pt x="31" y="63"/>
                    <a:pt x="21" y="53"/>
                  </a:cubicBezTo>
                  <a:cubicBezTo>
                    <a:pt x="21" y="53"/>
                    <a:pt x="10" y="44"/>
                    <a:pt x="5" y="26"/>
                  </a:cubicBezTo>
                  <a:cubicBezTo>
                    <a:pt x="0" y="11"/>
                    <a:pt x="4" y="0"/>
                    <a:pt x="4" y="0"/>
                  </a:cubicBezTo>
                  <a:cubicBezTo>
                    <a:pt x="50" y="46"/>
                    <a:pt x="50" y="46"/>
                    <a:pt x="50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9"/>
            <p:cNvSpPr>
              <a:spLocks noEditPoints="1"/>
            </p:cNvSpPr>
            <p:nvPr userDrawn="1"/>
          </p:nvSpPr>
          <p:spPr bwMode="auto">
            <a:xfrm>
              <a:off x="8569325" y="841375"/>
              <a:ext cx="90487" cy="93662"/>
            </a:xfrm>
            <a:custGeom>
              <a:avLst/>
              <a:gdLst>
                <a:gd name="T0" fmla="*/ 12 w 24"/>
                <a:gd name="T1" fmla="*/ 25 h 25"/>
                <a:gd name="T2" fmla="*/ 3 w 24"/>
                <a:gd name="T3" fmla="*/ 21 h 25"/>
                <a:gd name="T4" fmla="*/ 0 w 24"/>
                <a:gd name="T5" fmla="*/ 12 h 25"/>
                <a:gd name="T6" fmla="*/ 3 w 24"/>
                <a:gd name="T7" fmla="*/ 4 h 25"/>
                <a:gd name="T8" fmla="*/ 12 w 24"/>
                <a:gd name="T9" fmla="*/ 0 h 25"/>
                <a:gd name="T10" fmla="*/ 20 w 24"/>
                <a:gd name="T11" fmla="*/ 4 h 25"/>
                <a:gd name="T12" fmla="*/ 24 w 24"/>
                <a:gd name="T13" fmla="*/ 12 h 25"/>
                <a:gd name="T14" fmla="*/ 20 w 24"/>
                <a:gd name="T15" fmla="*/ 21 h 25"/>
                <a:gd name="T16" fmla="*/ 12 w 24"/>
                <a:gd name="T17" fmla="*/ 25 h 25"/>
                <a:gd name="T18" fmla="*/ 12 w 24"/>
                <a:gd name="T19" fmla="*/ 6 h 25"/>
                <a:gd name="T20" fmla="*/ 7 w 24"/>
                <a:gd name="T21" fmla="*/ 8 h 25"/>
                <a:gd name="T22" fmla="*/ 5 w 24"/>
                <a:gd name="T23" fmla="*/ 12 h 25"/>
                <a:gd name="T24" fmla="*/ 7 w 24"/>
                <a:gd name="T25" fmla="*/ 17 h 25"/>
                <a:gd name="T26" fmla="*/ 16 w 24"/>
                <a:gd name="T27" fmla="*/ 17 h 25"/>
                <a:gd name="T28" fmla="*/ 18 w 24"/>
                <a:gd name="T29" fmla="*/ 12 h 25"/>
                <a:gd name="T30" fmla="*/ 16 w 24"/>
                <a:gd name="T31" fmla="*/ 8 h 25"/>
                <a:gd name="T32" fmla="*/ 12 w 24"/>
                <a:gd name="T33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2" y="25"/>
                  </a:moveTo>
                  <a:cubicBezTo>
                    <a:pt x="8" y="25"/>
                    <a:pt x="5" y="23"/>
                    <a:pt x="3" y="21"/>
                  </a:cubicBezTo>
                  <a:cubicBezTo>
                    <a:pt x="1" y="19"/>
                    <a:pt x="0" y="16"/>
                    <a:pt x="0" y="12"/>
                  </a:cubicBezTo>
                  <a:cubicBezTo>
                    <a:pt x="0" y="9"/>
                    <a:pt x="1" y="6"/>
                    <a:pt x="3" y="4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5" y="0"/>
                    <a:pt x="18" y="2"/>
                    <a:pt x="20" y="4"/>
                  </a:cubicBezTo>
                  <a:cubicBezTo>
                    <a:pt x="22" y="6"/>
                    <a:pt x="24" y="9"/>
                    <a:pt x="24" y="12"/>
                  </a:cubicBezTo>
                  <a:cubicBezTo>
                    <a:pt x="24" y="16"/>
                    <a:pt x="22" y="19"/>
                    <a:pt x="20" y="21"/>
                  </a:cubicBezTo>
                  <a:cubicBezTo>
                    <a:pt x="18" y="23"/>
                    <a:pt x="15" y="25"/>
                    <a:pt x="12" y="25"/>
                  </a:cubicBezTo>
                  <a:moveTo>
                    <a:pt x="12" y="6"/>
                  </a:moveTo>
                  <a:cubicBezTo>
                    <a:pt x="10" y="6"/>
                    <a:pt x="8" y="6"/>
                    <a:pt x="7" y="8"/>
                  </a:cubicBezTo>
                  <a:cubicBezTo>
                    <a:pt x="6" y="9"/>
                    <a:pt x="5" y="11"/>
                    <a:pt x="5" y="12"/>
                  </a:cubicBezTo>
                  <a:cubicBezTo>
                    <a:pt x="5" y="14"/>
                    <a:pt x="6" y="16"/>
                    <a:pt x="7" y="17"/>
                  </a:cubicBezTo>
                  <a:cubicBezTo>
                    <a:pt x="9" y="20"/>
                    <a:pt x="14" y="20"/>
                    <a:pt x="16" y="17"/>
                  </a:cubicBezTo>
                  <a:cubicBezTo>
                    <a:pt x="18" y="16"/>
                    <a:pt x="18" y="14"/>
                    <a:pt x="18" y="12"/>
                  </a:cubicBezTo>
                  <a:cubicBezTo>
                    <a:pt x="18" y="11"/>
                    <a:pt x="18" y="9"/>
                    <a:pt x="16" y="8"/>
                  </a:cubicBezTo>
                  <a:cubicBezTo>
                    <a:pt x="15" y="6"/>
                    <a:pt x="13" y="6"/>
                    <a:pt x="12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>
            <a:grpSpLocks noChangeAspect="1"/>
          </p:cNvGrpSpPr>
          <p:nvPr userDrawn="1"/>
        </p:nvGrpSpPr>
        <p:grpSpPr>
          <a:xfrm>
            <a:off x="9676105" y="1544339"/>
            <a:ext cx="491760" cy="491760"/>
            <a:chOff x="9547225" y="760413"/>
            <a:chExt cx="492125" cy="492125"/>
          </a:xfrm>
          <a:solidFill>
            <a:schemeClr val="bg2"/>
          </a:solidFill>
        </p:grpSpPr>
        <p:sp>
          <p:nvSpPr>
            <p:cNvPr id="6" name="Oval 6"/>
            <p:cNvSpPr>
              <a:spLocks noChangeArrowheads="1"/>
            </p:cNvSpPr>
            <p:nvPr userDrawn="1"/>
          </p:nvSpPr>
          <p:spPr bwMode="auto">
            <a:xfrm>
              <a:off x="9761538" y="977901"/>
              <a:ext cx="63500" cy="603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 userDrawn="1"/>
          </p:nvSpPr>
          <p:spPr bwMode="auto">
            <a:xfrm>
              <a:off x="9547225" y="760413"/>
              <a:ext cx="492125" cy="492125"/>
            </a:xfrm>
            <a:custGeom>
              <a:avLst/>
              <a:gdLst>
                <a:gd name="T0" fmla="*/ 66 w 131"/>
                <a:gd name="T1" fmla="*/ 0 h 131"/>
                <a:gd name="T2" fmla="*/ 0 w 131"/>
                <a:gd name="T3" fmla="*/ 66 h 131"/>
                <a:gd name="T4" fmla="*/ 66 w 131"/>
                <a:gd name="T5" fmla="*/ 131 h 131"/>
                <a:gd name="T6" fmla="*/ 131 w 131"/>
                <a:gd name="T7" fmla="*/ 66 h 131"/>
                <a:gd name="T8" fmla="*/ 66 w 131"/>
                <a:gd name="T9" fmla="*/ 0 h 131"/>
                <a:gd name="T10" fmla="*/ 107 w 131"/>
                <a:gd name="T11" fmla="*/ 71 h 131"/>
                <a:gd name="T12" fmla="*/ 86 w 131"/>
                <a:gd name="T13" fmla="*/ 71 h 131"/>
                <a:gd name="T14" fmla="*/ 84 w 131"/>
                <a:gd name="T15" fmla="*/ 76 h 131"/>
                <a:gd name="T16" fmla="*/ 99 w 131"/>
                <a:gd name="T17" fmla="*/ 91 h 131"/>
                <a:gd name="T18" fmla="*/ 99 w 131"/>
                <a:gd name="T19" fmla="*/ 99 h 131"/>
                <a:gd name="T20" fmla="*/ 95 w 131"/>
                <a:gd name="T21" fmla="*/ 100 h 131"/>
                <a:gd name="T22" fmla="*/ 91 w 131"/>
                <a:gd name="T23" fmla="*/ 99 h 131"/>
                <a:gd name="T24" fmla="*/ 76 w 131"/>
                <a:gd name="T25" fmla="*/ 84 h 131"/>
                <a:gd name="T26" fmla="*/ 71 w 131"/>
                <a:gd name="T27" fmla="*/ 86 h 131"/>
                <a:gd name="T28" fmla="*/ 71 w 131"/>
                <a:gd name="T29" fmla="*/ 107 h 131"/>
                <a:gd name="T30" fmla="*/ 66 w 131"/>
                <a:gd name="T31" fmla="*/ 112 h 131"/>
                <a:gd name="T32" fmla="*/ 60 w 131"/>
                <a:gd name="T33" fmla="*/ 107 h 131"/>
                <a:gd name="T34" fmla="*/ 60 w 131"/>
                <a:gd name="T35" fmla="*/ 86 h 131"/>
                <a:gd name="T36" fmla="*/ 55 w 131"/>
                <a:gd name="T37" fmla="*/ 84 h 131"/>
                <a:gd name="T38" fmla="*/ 40 w 131"/>
                <a:gd name="T39" fmla="*/ 99 h 131"/>
                <a:gd name="T40" fmla="*/ 37 w 131"/>
                <a:gd name="T41" fmla="*/ 100 h 131"/>
                <a:gd name="T42" fmla="*/ 33 w 131"/>
                <a:gd name="T43" fmla="*/ 99 h 131"/>
                <a:gd name="T44" fmla="*/ 33 w 131"/>
                <a:gd name="T45" fmla="*/ 91 h 131"/>
                <a:gd name="T46" fmla="*/ 48 w 131"/>
                <a:gd name="T47" fmla="*/ 76 h 131"/>
                <a:gd name="T48" fmla="*/ 46 w 131"/>
                <a:gd name="T49" fmla="*/ 71 h 131"/>
                <a:gd name="T50" fmla="*/ 24 w 131"/>
                <a:gd name="T51" fmla="*/ 71 h 131"/>
                <a:gd name="T52" fmla="*/ 19 w 131"/>
                <a:gd name="T53" fmla="*/ 66 h 131"/>
                <a:gd name="T54" fmla="*/ 24 w 131"/>
                <a:gd name="T55" fmla="*/ 60 h 131"/>
                <a:gd name="T56" fmla="*/ 46 w 131"/>
                <a:gd name="T57" fmla="*/ 60 h 131"/>
                <a:gd name="T58" fmla="*/ 48 w 131"/>
                <a:gd name="T59" fmla="*/ 56 h 131"/>
                <a:gd name="T60" fmla="*/ 33 w 131"/>
                <a:gd name="T61" fmla="*/ 41 h 131"/>
                <a:gd name="T62" fmla="*/ 33 w 131"/>
                <a:gd name="T63" fmla="*/ 33 h 131"/>
                <a:gd name="T64" fmla="*/ 40 w 131"/>
                <a:gd name="T65" fmla="*/ 33 h 131"/>
                <a:gd name="T66" fmla="*/ 55 w 131"/>
                <a:gd name="T67" fmla="*/ 48 h 131"/>
                <a:gd name="T68" fmla="*/ 60 w 131"/>
                <a:gd name="T69" fmla="*/ 46 h 131"/>
                <a:gd name="T70" fmla="*/ 60 w 131"/>
                <a:gd name="T71" fmla="*/ 25 h 131"/>
                <a:gd name="T72" fmla="*/ 66 w 131"/>
                <a:gd name="T73" fmla="*/ 19 h 131"/>
                <a:gd name="T74" fmla="*/ 71 w 131"/>
                <a:gd name="T75" fmla="*/ 25 h 131"/>
                <a:gd name="T76" fmla="*/ 71 w 131"/>
                <a:gd name="T77" fmla="*/ 46 h 131"/>
                <a:gd name="T78" fmla="*/ 76 w 131"/>
                <a:gd name="T79" fmla="*/ 48 h 131"/>
                <a:gd name="T80" fmla="*/ 91 w 131"/>
                <a:gd name="T81" fmla="*/ 33 h 131"/>
                <a:gd name="T82" fmla="*/ 99 w 131"/>
                <a:gd name="T83" fmla="*/ 33 h 131"/>
                <a:gd name="T84" fmla="*/ 99 w 131"/>
                <a:gd name="T85" fmla="*/ 41 h 131"/>
                <a:gd name="T86" fmla="*/ 84 w 131"/>
                <a:gd name="T87" fmla="*/ 56 h 131"/>
                <a:gd name="T88" fmla="*/ 86 w 131"/>
                <a:gd name="T89" fmla="*/ 60 h 131"/>
                <a:gd name="T90" fmla="*/ 107 w 131"/>
                <a:gd name="T91" fmla="*/ 60 h 131"/>
                <a:gd name="T92" fmla="*/ 112 w 131"/>
                <a:gd name="T93" fmla="*/ 66 h 131"/>
                <a:gd name="T94" fmla="*/ 107 w 131"/>
                <a:gd name="T95" fmla="*/ 7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1" h="131">
                  <a:moveTo>
                    <a:pt x="66" y="0"/>
                  </a:moveTo>
                  <a:cubicBezTo>
                    <a:pt x="30" y="0"/>
                    <a:pt x="0" y="30"/>
                    <a:pt x="0" y="66"/>
                  </a:cubicBezTo>
                  <a:cubicBezTo>
                    <a:pt x="0" y="102"/>
                    <a:pt x="30" y="131"/>
                    <a:pt x="66" y="131"/>
                  </a:cubicBezTo>
                  <a:cubicBezTo>
                    <a:pt x="102" y="131"/>
                    <a:pt x="131" y="102"/>
                    <a:pt x="131" y="66"/>
                  </a:cubicBezTo>
                  <a:cubicBezTo>
                    <a:pt x="131" y="30"/>
                    <a:pt x="102" y="0"/>
                    <a:pt x="66" y="0"/>
                  </a:cubicBezTo>
                  <a:moveTo>
                    <a:pt x="107" y="71"/>
                  </a:moveTo>
                  <a:cubicBezTo>
                    <a:pt x="86" y="71"/>
                    <a:pt x="86" y="71"/>
                    <a:pt x="86" y="71"/>
                  </a:cubicBezTo>
                  <a:cubicBezTo>
                    <a:pt x="85" y="73"/>
                    <a:pt x="84" y="74"/>
                    <a:pt x="84" y="76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101" y="93"/>
                    <a:pt x="101" y="97"/>
                    <a:pt x="99" y="99"/>
                  </a:cubicBezTo>
                  <a:cubicBezTo>
                    <a:pt x="98" y="100"/>
                    <a:pt x="96" y="100"/>
                    <a:pt x="95" y="100"/>
                  </a:cubicBezTo>
                  <a:cubicBezTo>
                    <a:pt x="94" y="100"/>
                    <a:pt x="92" y="100"/>
                    <a:pt x="91" y="99"/>
                  </a:cubicBezTo>
                  <a:cubicBezTo>
                    <a:pt x="76" y="84"/>
                    <a:pt x="76" y="84"/>
                    <a:pt x="76" y="84"/>
                  </a:cubicBezTo>
                  <a:cubicBezTo>
                    <a:pt x="74" y="85"/>
                    <a:pt x="73" y="85"/>
                    <a:pt x="71" y="86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71" y="110"/>
                    <a:pt x="69" y="112"/>
                    <a:pt x="66" y="112"/>
                  </a:cubicBezTo>
                  <a:cubicBezTo>
                    <a:pt x="63" y="112"/>
                    <a:pt x="60" y="110"/>
                    <a:pt x="60" y="107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59" y="85"/>
                    <a:pt x="57" y="85"/>
                    <a:pt x="55" y="84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39" y="100"/>
                    <a:pt x="38" y="100"/>
                    <a:pt x="37" y="100"/>
                  </a:cubicBezTo>
                  <a:cubicBezTo>
                    <a:pt x="35" y="100"/>
                    <a:pt x="34" y="100"/>
                    <a:pt x="33" y="99"/>
                  </a:cubicBezTo>
                  <a:cubicBezTo>
                    <a:pt x="31" y="97"/>
                    <a:pt x="31" y="93"/>
                    <a:pt x="33" y="91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7" y="75"/>
                    <a:pt x="46" y="73"/>
                    <a:pt x="46" y="71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2" y="71"/>
                    <a:pt x="19" y="69"/>
                    <a:pt x="19" y="66"/>
                  </a:cubicBezTo>
                  <a:cubicBezTo>
                    <a:pt x="19" y="63"/>
                    <a:pt x="22" y="60"/>
                    <a:pt x="24" y="60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59"/>
                    <a:pt x="47" y="57"/>
                    <a:pt x="48" y="56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1" y="38"/>
                    <a:pt x="31" y="35"/>
                    <a:pt x="33" y="33"/>
                  </a:cubicBezTo>
                  <a:cubicBezTo>
                    <a:pt x="35" y="31"/>
                    <a:pt x="38" y="31"/>
                    <a:pt x="40" y="3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7" y="47"/>
                    <a:pt x="59" y="46"/>
                    <a:pt x="60" y="46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22"/>
                    <a:pt x="63" y="19"/>
                    <a:pt x="66" y="19"/>
                  </a:cubicBezTo>
                  <a:cubicBezTo>
                    <a:pt x="69" y="19"/>
                    <a:pt x="71" y="22"/>
                    <a:pt x="71" y="25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3" y="46"/>
                    <a:pt x="75" y="47"/>
                    <a:pt x="76" y="48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3" y="31"/>
                    <a:pt x="97" y="31"/>
                    <a:pt x="99" y="33"/>
                  </a:cubicBezTo>
                  <a:cubicBezTo>
                    <a:pt x="101" y="35"/>
                    <a:pt x="101" y="38"/>
                    <a:pt x="99" y="41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7"/>
                    <a:pt x="85" y="59"/>
                    <a:pt x="86" y="60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10" y="60"/>
                    <a:pt x="112" y="63"/>
                    <a:pt x="112" y="66"/>
                  </a:cubicBezTo>
                  <a:cubicBezTo>
                    <a:pt x="112" y="69"/>
                    <a:pt x="110" y="71"/>
                    <a:pt x="107" y="7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54980" y="2378990"/>
            <a:ext cx="1663955" cy="1635068"/>
          </a:xfrm>
          <a:prstGeom prst="rect">
            <a:avLst/>
          </a:prstGeom>
        </p:spPr>
      </p:pic>
      <p:grpSp>
        <p:nvGrpSpPr>
          <p:cNvPr id="64" name="Group 63"/>
          <p:cNvGrpSpPr>
            <a:grpSpLocks noChangeAspect="1"/>
          </p:cNvGrpSpPr>
          <p:nvPr userDrawn="1"/>
        </p:nvGrpSpPr>
        <p:grpSpPr>
          <a:xfrm>
            <a:off x="391276" y="3809824"/>
            <a:ext cx="2096458" cy="457200"/>
            <a:chOff x="187326" y="5085556"/>
            <a:chExt cx="8393112" cy="1830388"/>
          </a:xfrm>
          <a:solidFill>
            <a:schemeClr val="bg1"/>
          </a:solidFill>
        </p:grpSpPr>
        <p:sp>
          <p:nvSpPr>
            <p:cNvPr id="65" name="Freeform 7"/>
            <p:cNvSpPr>
              <a:spLocks/>
            </p:cNvSpPr>
            <p:nvPr userDrawn="1"/>
          </p:nvSpPr>
          <p:spPr bwMode="auto">
            <a:xfrm>
              <a:off x="3603626" y="5388769"/>
              <a:ext cx="585787" cy="892175"/>
            </a:xfrm>
            <a:custGeom>
              <a:avLst/>
              <a:gdLst>
                <a:gd name="T0" fmla="*/ 0 w 156"/>
                <a:gd name="T1" fmla="*/ 218 h 238"/>
                <a:gd name="T2" fmla="*/ 20 w 156"/>
                <a:gd name="T3" fmla="*/ 238 h 238"/>
                <a:gd name="T4" fmla="*/ 156 w 156"/>
                <a:gd name="T5" fmla="*/ 238 h 238"/>
                <a:gd name="T6" fmla="*/ 126 w 156"/>
                <a:gd name="T7" fmla="*/ 189 h 238"/>
                <a:gd name="T8" fmla="*/ 47 w 156"/>
                <a:gd name="T9" fmla="*/ 189 h 238"/>
                <a:gd name="T10" fmla="*/ 47 w 156"/>
                <a:gd name="T11" fmla="*/ 0 h 238"/>
                <a:gd name="T12" fmla="*/ 0 w 156"/>
                <a:gd name="T13" fmla="*/ 0 h 238"/>
                <a:gd name="T14" fmla="*/ 0 w 156"/>
                <a:gd name="T15" fmla="*/ 2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38">
                  <a:moveTo>
                    <a:pt x="0" y="218"/>
                  </a:moveTo>
                  <a:cubicBezTo>
                    <a:pt x="0" y="227"/>
                    <a:pt x="11" y="238"/>
                    <a:pt x="20" y="238"/>
                  </a:cubicBezTo>
                  <a:cubicBezTo>
                    <a:pt x="156" y="238"/>
                    <a:pt x="156" y="238"/>
                    <a:pt x="156" y="238"/>
                  </a:cubicBezTo>
                  <a:cubicBezTo>
                    <a:pt x="126" y="189"/>
                    <a:pt x="126" y="189"/>
                    <a:pt x="126" y="189"/>
                  </a:cubicBezTo>
                  <a:cubicBezTo>
                    <a:pt x="47" y="189"/>
                    <a:pt x="47" y="189"/>
                    <a:pt x="47" y="189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6" name="Freeform 8"/>
            <p:cNvSpPr>
              <a:spLocks noEditPoints="1"/>
            </p:cNvSpPr>
            <p:nvPr userDrawn="1"/>
          </p:nvSpPr>
          <p:spPr bwMode="auto">
            <a:xfrm>
              <a:off x="187326" y="5085556"/>
              <a:ext cx="1541462" cy="1830388"/>
            </a:xfrm>
            <a:custGeom>
              <a:avLst/>
              <a:gdLst>
                <a:gd name="T0" fmla="*/ 411 w 411"/>
                <a:gd name="T1" fmla="*/ 206 h 488"/>
                <a:gd name="T2" fmla="*/ 206 w 411"/>
                <a:gd name="T3" fmla="*/ 0 h 488"/>
                <a:gd name="T4" fmla="*/ 0 w 411"/>
                <a:gd name="T5" fmla="*/ 206 h 488"/>
                <a:gd name="T6" fmla="*/ 206 w 411"/>
                <a:gd name="T7" fmla="*/ 412 h 488"/>
                <a:gd name="T8" fmla="*/ 241 w 411"/>
                <a:gd name="T9" fmla="*/ 408 h 488"/>
                <a:gd name="T10" fmla="*/ 240 w 411"/>
                <a:gd name="T11" fmla="*/ 488 h 488"/>
                <a:gd name="T12" fmla="*/ 298 w 411"/>
                <a:gd name="T13" fmla="*/ 488 h 488"/>
                <a:gd name="T14" fmla="*/ 298 w 411"/>
                <a:gd name="T15" fmla="*/ 389 h 488"/>
                <a:gd name="T16" fmla="*/ 411 w 411"/>
                <a:gd name="T17" fmla="*/ 206 h 488"/>
                <a:gd name="T18" fmla="*/ 298 w 411"/>
                <a:gd name="T19" fmla="*/ 302 h 488"/>
                <a:gd name="T20" fmla="*/ 298 w 411"/>
                <a:gd name="T21" fmla="*/ 236 h 488"/>
                <a:gd name="T22" fmla="*/ 240 w 411"/>
                <a:gd name="T23" fmla="*/ 252 h 488"/>
                <a:gd name="T24" fmla="*/ 241 w 411"/>
                <a:gd name="T25" fmla="*/ 334 h 488"/>
                <a:gd name="T26" fmla="*/ 206 w 411"/>
                <a:gd name="T27" fmla="*/ 339 h 488"/>
                <a:gd name="T28" fmla="*/ 73 w 411"/>
                <a:gd name="T29" fmla="*/ 206 h 488"/>
                <a:gd name="T30" fmla="*/ 206 w 411"/>
                <a:gd name="T31" fmla="*/ 73 h 488"/>
                <a:gd name="T32" fmla="*/ 339 w 411"/>
                <a:gd name="T33" fmla="*/ 206 h 488"/>
                <a:gd name="T34" fmla="*/ 298 w 411"/>
                <a:gd name="T35" fmla="*/ 302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1" h="488">
                  <a:moveTo>
                    <a:pt x="411" y="206"/>
                  </a:moveTo>
                  <a:cubicBezTo>
                    <a:pt x="411" y="92"/>
                    <a:pt x="319" y="0"/>
                    <a:pt x="206" y="0"/>
                  </a:cubicBezTo>
                  <a:cubicBezTo>
                    <a:pt x="92" y="0"/>
                    <a:pt x="0" y="92"/>
                    <a:pt x="0" y="206"/>
                  </a:cubicBezTo>
                  <a:cubicBezTo>
                    <a:pt x="0" y="319"/>
                    <a:pt x="92" y="412"/>
                    <a:pt x="206" y="412"/>
                  </a:cubicBezTo>
                  <a:cubicBezTo>
                    <a:pt x="218" y="412"/>
                    <a:pt x="229" y="410"/>
                    <a:pt x="241" y="408"/>
                  </a:cubicBezTo>
                  <a:cubicBezTo>
                    <a:pt x="240" y="488"/>
                    <a:pt x="240" y="488"/>
                    <a:pt x="240" y="488"/>
                  </a:cubicBezTo>
                  <a:cubicBezTo>
                    <a:pt x="298" y="488"/>
                    <a:pt x="298" y="488"/>
                    <a:pt x="298" y="488"/>
                  </a:cubicBezTo>
                  <a:cubicBezTo>
                    <a:pt x="298" y="389"/>
                    <a:pt x="298" y="389"/>
                    <a:pt x="298" y="389"/>
                  </a:cubicBezTo>
                  <a:cubicBezTo>
                    <a:pt x="365" y="355"/>
                    <a:pt x="411" y="286"/>
                    <a:pt x="411" y="206"/>
                  </a:cubicBezTo>
                  <a:close/>
                  <a:moveTo>
                    <a:pt x="298" y="302"/>
                  </a:moveTo>
                  <a:cubicBezTo>
                    <a:pt x="298" y="236"/>
                    <a:pt x="298" y="236"/>
                    <a:pt x="298" y="236"/>
                  </a:cubicBezTo>
                  <a:cubicBezTo>
                    <a:pt x="240" y="252"/>
                    <a:pt x="240" y="252"/>
                    <a:pt x="240" y="252"/>
                  </a:cubicBezTo>
                  <a:cubicBezTo>
                    <a:pt x="241" y="334"/>
                    <a:pt x="241" y="334"/>
                    <a:pt x="241" y="334"/>
                  </a:cubicBezTo>
                  <a:cubicBezTo>
                    <a:pt x="229" y="337"/>
                    <a:pt x="218" y="339"/>
                    <a:pt x="206" y="339"/>
                  </a:cubicBezTo>
                  <a:cubicBezTo>
                    <a:pt x="132" y="339"/>
                    <a:pt x="73" y="279"/>
                    <a:pt x="73" y="206"/>
                  </a:cubicBezTo>
                  <a:cubicBezTo>
                    <a:pt x="73" y="132"/>
                    <a:pt x="132" y="73"/>
                    <a:pt x="206" y="73"/>
                  </a:cubicBezTo>
                  <a:cubicBezTo>
                    <a:pt x="279" y="73"/>
                    <a:pt x="339" y="132"/>
                    <a:pt x="339" y="206"/>
                  </a:cubicBezTo>
                  <a:cubicBezTo>
                    <a:pt x="339" y="244"/>
                    <a:pt x="323" y="278"/>
                    <a:pt x="298" y="3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7" name="Freeform 9"/>
            <p:cNvSpPr>
              <a:spLocks/>
            </p:cNvSpPr>
            <p:nvPr userDrawn="1"/>
          </p:nvSpPr>
          <p:spPr bwMode="auto">
            <a:xfrm>
              <a:off x="1863726" y="5388769"/>
              <a:ext cx="652462" cy="892175"/>
            </a:xfrm>
            <a:custGeom>
              <a:avLst/>
              <a:gdLst>
                <a:gd name="T0" fmla="*/ 154 w 174"/>
                <a:gd name="T1" fmla="*/ 238 h 238"/>
                <a:gd name="T2" fmla="*/ 20 w 174"/>
                <a:gd name="T3" fmla="*/ 238 h 238"/>
                <a:gd name="T4" fmla="*/ 0 w 174"/>
                <a:gd name="T5" fmla="*/ 218 h 238"/>
                <a:gd name="T6" fmla="*/ 0 w 174"/>
                <a:gd name="T7" fmla="*/ 0 h 238"/>
                <a:gd name="T8" fmla="*/ 46 w 174"/>
                <a:gd name="T9" fmla="*/ 0 h 238"/>
                <a:gd name="T10" fmla="*/ 46 w 174"/>
                <a:gd name="T11" fmla="*/ 189 h 238"/>
                <a:gd name="T12" fmla="*/ 127 w 174"/>
                <a:gd name="T13" fmla="*/ 189 h 238"/>
                <a:gd name="T14" fmla="*/ 127 w 174"/>
                <a:gd name="T15" fmla="*/ 0 h 238"/>
                <a:gd name="T16" fmla="*/ 174 w 174"/>
                <a:gd name="T17" fmla="*/ 0 h 238"/>
                <a:gd name="T18" fmla="*/ 174 w 174"/>
                <a:gd name="T19" fmla="*/ 218 h 238"/>
                <a:gd name="T20" fmla="*/ 154 w 174"/>
                <a:gd name="T2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238">
                  <a:moveTo>
                    <a:pt x="154" y="238"/>
                  </a:moveTo>
                  <a:cubicBezTo>
                    <a:pt x="20" y="238"/>
                    <a:pt x="20" y="238"/>
                    <a:pt x="20" y="238"/>
                  </a:cubicBezTo>
                  <a:cubicBezTo>
                    <a:pt x="11" y="238"/>
                    <a:pt x="0" y="228"/>
                    <a:pt x="0" y="2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89"/>
                    <a:pt x="46" y="189"/>
                    <a:pt x="46" y="189"/>
                  </a:cubicBezTo>
                  <a:cubicBezTo>
                    <a:pt x="127" y="189"/>
                    <a:pt x="127" y="189"/>
                    <a:pt x="127" y="189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218"/>
                    <a:pt x="174" y="218"/>
                    <a:pt x="174" y="218"/>
                  </a:cubicBezTo>
                  <a:cubicBezTo>
                    <a:pt x="174" y="228"/>
                    <a:pt x="163" y="238"/>
                    <a:pt x="154" y="2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7" name="Freeform 10"/>
            <p:cNvSpPr>
              <a:spLocks/>
            </p:cNvSpPr>
            <p:nvPr userDrawn="1"/>
          </p:nvSpPr>
          <p:spPr bwMode="auto">
            <a:xfrm>
              <a:off x="4079876" y="5358606"/>
              <a:ext cx="712787" cy="946150"/>
            </a:xfrm>
            <a:custGeom>
              <a:avLst/>
              <a:gdLst>
                <a:gd name="T0" fmla="*/ 190 w 190"/>
                <a:gd name="T1" fmla="*/ 17 h 252"/>
                <a:gd name="T2" fmla="*/ 126 w 190"/>
                <a:gd name="T3" fmla="*/ 0 h 252"/>
                <a:gd name="T4" fmla="*/ 0 w 190"/>
                <a:gd name="T5" fmla="*/ 126 h 252"/>
                <a:gd name="T6" fmla="*/ 126 w 190"/>
                <a:gd name="T7" fmla="*/ 252 h 252"/>
                <a:gd name="T8" fmla="*/ 187 w 190"/>
                <a:gd name="T9" fmla="*/ 237 h 252"/>
                <a:gd name="T10" fmla="*/ 164 w 190"/>
                <a:gd name="T11" fmla="*/ 196 h 252"/>
                <a:gd name="T12" fmla="*/ 126 w 190"/>
                <a:gd name="T13" fmla="*/ 205 h 252"/>
                <a:gd name="T14" fmla="*/ 47 w 190"/>
                <a:gd name="T15" fmla="*/ 126 h 252"/>
                <a:gd name="T16" fmla="*/ 126 w 190"/>
                <a:gd name="T17" fmla="*/ 46 h 252"/>
                <a:gd name="T18" fmla="*/ 167 w 190"/>
                <a:gd name="T19" fmla="*/ 58 h 252"/>
                <a:gd name="T20" fmla="*/ 190 w 190"/>
                <a:gd name="T21" fmla="*/ 17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252">
                  <a:moveTo>
                    <a:pt x="190" y="17"/>
                  </a:moveTo>
                  <a:cubicBezTo>
                    <a:pt x="171" y="6"/>
                    <a:pt x="149" y="0"/>
                    <a:pt x="126" y="0"/>
                  </a:cubicBezTo>
                  <a:cubicBezTo>
                    <a:pt x="57" y="0"/>
                    <a:pt x="0" y="56"/>
                    <a:pt x="0" y="126"/>
                  </a:cubicBezTo>
                  <a:cubicBezTo>
                    <a:pt x="0" y="196"/>
                    <a:pt x="57" y="252"/>
                    <a:pt x="126" y="252"/>
                  </a:cubicBezTo>
                  <a:cubicBezTo>
                    <a:pt x="148" y="252"/>
                    <a:pt x="169" y="246"/>
                    <a:pt x="187" y="237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53" y="202"/>
                    <a:pt x="140" y="205"/>
                    <a:pt x="126" y="205"/>
                  </a:cubicBezTo>
                  <a:cubicBezTo>
                    <a:pt x="82" y="205"/>
                    <a:pt x="47" y="170"/>
                    <a:pt x="47" y="126"/>
                  </a:cubicBezTo>
                  <a:cubicBezTo>
                    <a:pt x="47" y="82"/>
                    <a:pt x="82" y="46"/>
                    <a:pt x="126" y="46"/>
                  </a:cubicBezTo>
                  <a:cubicBezTo>
                    <a:pt x="141" y="46"/>
                    <a:pt x="155" y="51"/>
                    <a:pt x="167" y="58"/>
                  </a:cubicBezTo>
                  <a:lnTo>
                    <a:pt x="19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8" name="Freeform 11"/>
            <p:cNvSpPr>
              <a:spLocks noEditPoints="1"/>
            </p:cNvSpPr>
            <p:nvPr userDrawn="1"/>
          </p:nvSpPr>
          <p:spPr bwMode="auto">
            <a:xfrm>
              <a:off x="4725988" y="5358606"/>
              <a:ext cx="944562" cy="949325"/>
            </a:xfrm>
            <a:custGeom>
              <a:avLst/>
              <a:gdLst>
                <a:gd name="T0" fmla="*/ 126 w 252"/>
                <a:gd name="T1" fmla="*/ 0 h 253"/>
                <a:gd name="T2" fmla="*/ 0 w 252"/>
                <a:gd name="T3" fmla="*/ 127 h 253"/>
                <a:gd name="T4" fmla="*/ 126 w 252"/>
                <a:gd name="T5" fmla="*/ 253 h 253"/>
                <a:gd name="T6" fmla="*/ 252 w 252"/>
                <a:gd name="T7" fmla="*/ 127 h 253"/>
                <a:gd name="T8" fmla="*/ 126 w 252"/>
                <a:gd name="T9" fmla="*/ 0 h 253"/>
                <a:gd name="T10" fmla="*/ 126 w 252"/>
                <a:gd name="T11" fmla="*/ 206 h 253"/>
                <a:gd name="T12" fmla="*/ 47 w 252"/>
                <a:gd name="T13" fmla="*/ 127 h 253"/>
                <a:gd name="T14" fmla="*/ 126 w 252"/>
                <a:gd name="T15" fmla="*/ 47 h 253"/>
                <a:gd name="T16" fmla="*/ 206 w 252"/>
                <a:gd name="T17" fmla="*/ 127 h 253"/>
                <a:gd name="T18" fmla="*/ 126 w 252"/>
                <a:gd name="T19" fmla="*/ 20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2" h="253">
                  <a:moveTo>
                    <a:pt x="126" y="0"/>
                  </a:move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cubicBezTo>
                    <a:pt x="196" y="253"/>
                    <a:pt x="252" y="196"/>
                    <a:pt x="252" y="127"/>
                  </a:cubicBezTo>
                  <a:cubicBezTo>
                    <a:pt x="252" y="57"/>
                    <a:pt x="196" y="0"/>
                    <a:pt x="126" y="0"/>
                  </a:cubicBezTo>
                  <a:close/>
                  <a:moveTo>
                    <a:pt x="126" y="206"/>
                  </a:moveTo>
                  <a:cubicBezTo>
                    <a:pt x="82" y="206"/>
                    <a:pt x="47" y="171"/>
                    <a:pt x="47" y="127"/>
                  </a:cubicBezTo>
                  <a:cubicBezTo>
                    <a:pt x="47" y="83"/>
                    <a:pt x="82" y="47"/>
                    <a:pt x="126" y="47"/>
                  </a:cubicBezTo>
                  <a:cubicBezTo>
                    <a:pt x="170" y="47"/>
                    <a:pt x="206" y="83"/>
                    <a:pt x="206" y="127"/>
                  </a:cubicBezTo>
                  <a:cubicBezTo>
                    <a:pt x="206" y="170"/>
                    <a:pt x="170" y="206"/>
                    <a:pt x="126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9" name="Freeform 12"/>
            <p:cNvSpPr>
              <a:spLocks noEditPoints="1"/>
            </p:cNvSpPr>
            <p:nvPr userDrawn="1"/>
          </p:nvSpPr>
          <p:spPr bwMode="auto">
            <a:xfrm>
              <a:off x="2584451" y="5393531"/>
              <a:ext cx="952500" cy="884238"/>
            </a:xfrm>
            <a:custGeom>
              <a:avLst/>
              <a:gdLst>
                <a:gd name="T0" fmla="*/ 354 w 600"/>
                <a:gd name="T1" fmla="*/ 0 h 557"/>
                <a:gd name="T2" fmla="*/ 245 w 600"/>
                <a:gd name="T3" fmla="*/ 0 h 557"/>
                <a:gd name="T4" fmla="*/ 0 w 600"/>
                <a:gd name="T5" fmla="*/ 557 h 557"/>
                <a:gd name="T6" fmla="*/ 115 w 600"/>
                <a:gd name="T7" fmla="*/ 557 h 557"/>
                <a:gd name="T8" fmla="*/ 174 w 600"/>
                <a:gd name="T9" fmla="*/ 434 h 557"/>
                <a:gd name="T10" fmla="*/ 430 w 600"/>
                <a:gd name="T11" fmla="*/ 434 h 557"/>
                <a:gd name="T12" fmla="*/ 434 w 600"/>
                <a:gd name="T13" fmla="*/ 446 h 557"/>
                <a:gd name="T14" fmla="*/ 484 w 600"/>
                <a:gd name="T15" fmla="*/ 557 h 557"/>
                <a:gd name="T16" fmla="*/ 600 w 600"/>
                <a:gd name="T17" fmla="*/ 557 h 557"/>
                <a:gd name="T18" fmla="*/ 354 w 600"/>
                <a:gd name="T19" fmla="*/ 0 h 557"/>
                <a:gd name="T20" fmla="*/ 210 w 600"/>
                <a:gd name="T21" fmla="*/ 342 h 557"/>
                <a:gd name="T22" fmla="*/ 300 w 600"/>
                <a:gd name="T23" fmla="*/ 141 h 557"/>
                <a:gd name="T24" fmla="*/ 389 w 600"/>
                <a:gd name="T25" fmla="*/ 342 h 557"/>
                <a:gd name="T26" fmla="*/ 210 w 600"/>
                <a:gd name="T27" fmla="*/ 342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0" h="557">
                  <a:moveTo>
                    <a:pt x="354" y="0"/>
                  </a:moveTo>
                  <a:lnTo>
                    <a:pt x="245" y="0"/>
                  </a:lnTo>
                  <a:lnTo>
                    <a:pt x="0" y="557"/>
                  </a:lnTo>
                  <a:lnTo>
                    <a:pt x="115" y="557"/>
                  </a:lnTo>
                  <a:lnTo>
                    <a:pt x="174" y="434"/>
                  </a:lnTo>
                  <a:lnTo>
                    <a:pt x="430" y="434"/>
                  </a:lnTo>
                  <a:lnTo>
                    <a:pt x="434" y="446"/>
                  </a:lnTo>
                  <a:lnTo>
                    <a:pt x="484" y="557"/>
                  </a:lnTo>
                  <a:lnTo>
                    <a:pt x="600" y="557"/>
                  </a:lnTo>
                  <a:lnTo>
                    <a:pt x="354" y="0"/>
                  </a:lnTo>
                  <a:close/>
                  <a:moveTo>
                    <a:pt x="210" y="342"/>
                  </a:moveTo>
                  <a:lnTo>
                    <a:pt x="300" y="141"/>
                  </a:lnTo>
                  <a:lnTo>
                    <a:pt x="389" y="342"/>
                  </a:lnTo>
                  <a:lnTo>
                    <a:pt x="210" y="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00" name="Freeform 13"/>
            <p:cNvSpPr>
              <a:spLocks/>
            </p:cNvSpPr>
            <p:nvPr userDrawn="1"/>
          </p:nvSpPr>
          <p:spPr bwMode="auto">
            <a:xfrm>
              <a:off x="5599113" y="5382419"/>
              <a:ext cx="2932112" cy="966788"/>
            </a:xfrm>
            <a:custGeom>
              <a:avLst/>
              <a:gdLst>
                <a:gd name="T0" fmla="*/ 770 w 782"/>
                <a:gd name="T1" fmla="*/ 211 h 258"/>
                <a:gd name="T2" fmla="*/ 685 w 782"/>
                <a:gd name="T3" fmla="*/ 14 h 258"/>
                <a:gd name="T4" fmla="*/ 658 w 782"/>
                <a:gd name="T5" fmla="*/ 0 h 258"/>
                <a:gd name="T6" fmla="*/ 632 w 782"/>
                <a:gd name="T7" fmla="*/ 14 h 258"/>
                <a:gd name="T8" fmla="*/ 569 w 782"/>
                <a:gd name="T9" fmla="*/ 158 h 258"/>
                <a:gd name="T10" fmla="*/ 506 w 782"/>
                <a:gd name="T11" fmla="*/ 14 h 258"/>
                <a:gd name="T12" fmla="*/ 480 w 782"/>
                <a:gd name="T13" fmla="*/ 0 h 258"/>
                <a:gd name="T14" fmla="*/ 454 w 782"/>
                <a:gd name="T15" fmla="*/ 14 h 258"/>
                <a:gd name="T16" fmla="*/ 391 w 782"/>
                <a:gd name="T17" fmla="*/ 159 h 258"/>
                <a:gd name="T18" fmla="*/ 328 w 782"/>
                <a:gd name="T19" fmla="*/ 14 h 258"/>
                <a:gd name="T20" fmla="*/ 302 w 782"/>
                <a:gd name="T21" fmla="*/ 0 h 258"/>
                <a:gd name="T22" fmla="*/ 276 w 782"/>
                <a:gd name="T23" fmla="*/ 14 h 258"/>
                <a:gd name="T24" fmla="*/ 213 w 782"/>
                <a:gd name="T25" fmla="*/ 158 h 258"/>
                <a:gd name="T26" fmla="*/ 150 w 782"/>
                <a:gd name="T27" fmla="*/ 14 h 258"/>
                <a:gd name="T28" fmla="*/ 124 w 782"/>
                <a:gd name="T29" fmla="*/ 0 h 258"/>
                <a:gd name="T30" fmla="*/ 97 w 782"/>
                <a:gd name="T31" fmla="*/ 14 h 258"/>
                <a:gd name="T32" fmla="*/ 12 w 782"/>
                <a:gd name="T33" fmla="*/ 211 h 258"/>
                <a:gd name="T34" fmla="*/ 56 w 782"/>
                <a:gd name="T35" fmla="*/ 233 h 258"/>
                <a:gd name="T36" fmla="*/ 124 w 782"/>
                <a:gd name="T37" fmla="*/ 76 h 258"/>
                <a:gd name="T38" fmla="*/ 191 w 782"/>
                <a:gd name="T39" fmla="*/ 233 h 258"/>
                <a:gd name="T40" fmla="*/ 235 w 782"/>
                <a:gd name="T41" fmla="*/ 233 h 258"/>
                <a:gd name="T42" fmla="*/ 302 w 782"/>
                <a:gd name="T43" fmla="*/ 76 h 258"/>
                <a:gd name="T44" fmla="*/ 369 w 782"/>
                <a:gd name="T45" fmla="*/ 233 h 258"/>
                <a:gd name="T46" fmla="*/ 388 w 782"/>
                <a:gd name="T47" fmla="*/ 245 h 258"/>
                <a:gd name="T48" fmla="*/ 391 w 782"/>
                <a:gd name="T49" fmla="*/ 245 h 258"/>
                <a:gd name="T50" fmla="*/ 394 w 782"/>
                <a:gd name="T51" fmla="*/ 245 h 258"/>
                <a:gd name="T52" fmla="*/ 413 w 782"/>
                <a:gd name="T53" fmla="*/ 233 h 258"/>
                <a:gd name="T54" fmla="*/ 480 w 782"/>
                <a:gd name="T55" fmla="*/ 76 h 258"/>
                <a:gd name="T56" fmla="*/ 547 w 782"/>
                <a:gd name="T57" fmla="*/ 233 h 258"/>
                <a:gd name="T58" fmla="*/ 591 w 782"/>
                <a:gd name="T59" fmla="*/ 233 h 258"/>
                <a:gd name="T60" fmla="*/ 658 w 782"/>
                <a:gd name="T61" fmla="*/ 76 h 258"/>
                <a:gd name="T62" fmla="*/ 726 w 782"/>
                <a:gd name="T63" fmla="*/ 233 h 258"/>
                <a:gd name="T64" fmla="*/ 770 w 782"/>
                <a:gd name="T65" fmla="*/ 21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2" h="258">
                  <a:moveTo>
                    <a:pt x="770" y="211"/>
                  </a:moveTo>
                  <a:cubicBezTo>
                    <a:pt x="685" y="14"/>
                    <a:pt x="685" y="14"/>
                    <a:pt x="685" y="14"/>
                  </a:cubicBezTo>
                  <a:cubicBezTo>
                    <a:pt x="680" y="4"/>
                    <a:pt x="671" y="0"/>
                    <a:pt x="658" y="0"/>
                  </a:cubicBezTo>
                  <a:cubicBezTo>
                    <a:pt x="646" y="0"/>
                    <a:pt x="637" y="4"/>
                    <a:pt x="632" y="14"/>
                  </a:cubicBezTo>
                  <a:cubicBezTo>
                    <a:pt x="569" y="158"/>
                    <a:pt x="569" y="158"/>
                    <a:pt x="569" y="158"/>
                  </a:cubicBezTo>
                  <a:cubicBezTo>
                    <a:pt x="506" y="14"/>
                    <a:pt x="506" y="14"/>
                    <a:pt x="506" y="14"/>
                  </a:cubicBezTo>
                  <a:cubicBezTo>
                    <a:pt x="501" y="4"/>
                    <a:pt x="493" y="0"/>
                    <a:pt x="480" y="0"/>
                  </a:cubicBezTo>
                  <a:cubicBezTo>
                    <a:pt x="468" y="0"/>
                    <a:pt x="459" y="4"/>
                    <a:pt x="454" y="14"/>
                  </a:cubicBezTo>
                  <a:cubicBezTo>
                    <a:pt x="391" y="159"/>
                    <a:pt x="391" y="159"/>
                    <a:pt x="391" y="159"/>
                  </a:cubicBezTo>
                  <a:cubicBezTo>
                    <a:pt x="328" y="14"/>
                    <a:pt x="328" y="14"/>
                    <a:pt x="328" y="14"/>
                  </a:cubicBezTo>
                  <a:cubicBezTo>
                    <a:pt x="323" y="4"/>
                    <a:pt x="314" y="0"/>
                    <a:pt x="302" y="0"/>
                  </a:cubicBezTo>
                  <a:cubicBezTo>
                    <a:pt x="289" y="0"/>
                    <a:pt x="281" y="4"/>
                    <a:pt x="276" y="14"/>
                  </a:cubicBezTo>
                  <a:cubicBezTo>
                    <a:pt x="213" y="158"/>
                    <a:pt x="213" y="158"/>
                    <a:pt x="213" y="158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45" y="4"/>
                    <a:pt x="136" y="0"/>
                    <a:pt x="124" y="0"/>
                  </a:cubicBezTo>
                  <a:cubicBezTo>
                    <a:pt x="111" y="0"/>
                    <a:pt x="102" y="4"/>
                    <a:pt x="97" y="14"/>
                  </a:cubicBezTo>
                  <a:cubicBezTo>
                    <a:pt x="12" y="211"/>
                    <a:pt x="12" y="211"/>
                    <a:pt x="12" y="211"/>
                  </a:cubicBezTo>
                  <a:cubicBezTo>
                    <a:pt x="0" y="242"/>
                    <a:pt x="42" y="258"/>
                    <a:pt x="56" y="233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91" y="233"/>
                    <a:pt x="191" y="233"/>
                    <a:pt x="191" y="233"/>
                  </a:cubicBezTo>
                  <a:cubicBezTo>
                    <a:pt x="200" y="249"/>
                    <a:pt x="227" y="248"/>
                    <a:pt x="235" y="233"/>
                  </a:cubicBezTo>
                  <a:cubicBezTo>
                    <a:pt x="302" y="76"/>
                    <a:pt x="302" y="76"/>
                    <a:pt x="302" y="76"/>
                  </a:cubicBezTo>
                  <a:cubicBezTo>
                    <a:pt x="369" y="233"/>
                    <a:pt x="369" y="233"/>
                    <a:pt x="369" y="233"/>
                  </a:cubicBezTo>
                  <a:cubicBezTo>
                    <a:pt x="373" y="241"/>
                    <a:pt x="381" y="244"/>
                    <a:pt x="388" y="245"/>
                  </a:cubicBezTo>
                  <a:cubicBezTo>
                    <a:pt x="389" y="245"/>
                    <a:pt x="390" y="245"/>
                    <a:pt x="391" y="245"/>
                  </a:cubicBezTo>
                  <a:cubicBezTo>
                    <a:pt x="392" y="245"/>
                    <a:pt x="393" y="245"/>
                    <a:pt x="394" y="245"/>
                  </a:cubicBezTo>
                  <a:cubicBezTo>
                    <a:pt x="401" y="244"/>
                    <a:pt x="409" y="241"/>
                    <a:pt x="413" y="233"/>
                  </a:cubicBezTo>
                  <a:cubicBezTo>
                    <a:pt x="480" y="76"/>
                    <a:pt x="480" y="76"/>
                    <a:pt x="480" y="76"/>
                  </a:cubicBezTo>
                  <a:cubicBezTo>
                    <a:pt x="547" y="233"/>
                    <a:pt x="547" y="233"/>
                    <a:pt x="547" y="233"/>
                  </a:cubicBezTo>
                  <a:cubicBezTo>
                    <a:pt x="555" y="248"/>
                    <a:pt x="582" y="249"/>
                    <a:pt x="591" y="233"/>
                  </a:cubicBezTo>
                  <a:cubicBezTo>
                    <a:pt x="658" y="76"/>
                    <a:pt x="658" y="76"/>
                    <a:pt x="658" y="76"/>
                  </a:cubicBezTo>
                  <a:cubicBezTo>
                    <a:pt x="726" y="233"/>
                    <a:pt x="726" y="233"/>
                    <a:pt x="726" y="233"/>
                  </a:cubicBezTo>
                  <a:cubicBezTo>
                    <a:pt x="740" y="258"/>
                    <a:pt x="782" y="242"/>
                    <a:pt x="770" y="2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0" name="Freeform 14"/>
            <p:cNvSpPr>
              <a:spLocks noEditPoints="1"/>
            </p:cNvSpPr>
            <p:nvPr userDrawn="1"/>
          </p:nvSpPr>
          <p:spPr bwMode="auto">
            <a:xfrm>
              <a:off x="8370888" y="5396706"/>
              <a:ext cx="209550" cy="206375"/>
            </a:xfrm>
            <a:custGeom>
              <a:avLst/>
              <a:gdLst>
                <a:gd name="T0" fmla="*/ 29 w 56"/>
                <a:gd name="T1" fmla="*/ 0 h 55"/>
                <a:gd name="T2" fmla="*/ 0 w 56"/>
                <a:gd name="T3" fmla="*/ 28 h 55"/>
                <a:gd name="T4" fmla="*/ 29 w 56"/>
                <a:gd name="T5" fmla="*/ 55 h 55"/>
                <a:gd name="T6" fmla="*/ 56 w 56"/>
                <a:gd name="T7" fmla="*/ 28 h 55"/>
                <a:gd name="T8" fmla="*/ 29 w 56"/>
                <a:gd name="T9" fmla="*/ 0 h 55"/>
                <a:gd name="T10" fmla="*/ 29 w 56"/>
                <a:gd name="T11" fmla="*/ 51 h 55"/>
                <a:gd name="T12" fmla="*/ 6 w 56"/>
                <a:gd name="T13" fmla="*/ 28 h 55"/>
                <a:gd name="T14" fmla="*/ 29 w 56"/>
                <a:gd name="T15" fmla="*/ 5 h 55"/>
                <a:gd name="T16" fmla="*/ 51 w 56"/>
                <a:gd name="T17" fmla="*/ 28 h 55"/>
                <a:gd name="T18" fmla="*/ 29 w 56"/>
                <a:gd name="T19" fmla="*/ 51 h 55"/>
                <a:gd name="T20" fmla="*/ 41 w 56"/>
                <a:gd name="T21" fmla="*/ 21 h 55"/>
                <a:gd name="T22" fmla="*/ 30 w 56"/>
                <a:gd name="T23" fmla="*/ 12 h 55"/>
                <a:gd name="T24" fmla="*/ 18 w 56"/>
                <a:gd name="T25" fmla="*/ 12 h 55"/>
                <a:gd name="T26" fmla="*/ 18 w 56"/>
                <a:gd name="T27" fmla="*/ 44 h 55"/>
                <a:gd name="T28" fmla="*/ 23 w 56"/>
                <a:gd name="T29" fmla="*/ 44 h 55"/>
                <a:gd name="T30" fmla="*/ 23 w 56"/>
                <a:gd name="T31" fmla="*/ 30 h 55"/>
                <a:gd name="T32" fmla="*/ 28 w 56"/>
                <a:gd name="T33" fmla="*/ 30 h 55"/>
                <a:gd name="T34" fmla="*/ 37 w 56"/>
                <a:gd name="T35" fmla="*/ 44 h 55"/>
                <a:gd name="T36" fmla="*/ 42 w 56"/>
                <a:gd name="T37" fmla="*/ 44 h 55"/>
                <a:gd name="T38" fmla="*/ 33 w 56"/>
                <a:gd name="T39" fmla="*/ 30 h 55"/>
                <a:gd name="T40" fmla="*/ 41 w 56"/>
                <a:gd name="T41" fmla="*/ 21 h 55"/>
                <a:gd name="T42" fmla="*/ 23 w 56"/>
                <a:gd name="T43" fmla="*/ 26 h 55"/>
                <a:gd name="T44" fmla="*/ 23 w 56"/>
                <a:gd name="T45" fmla="*/ 16 h 55"/>
                <a:gd name="T46" fmla="*/ 29 w 56"/>
                <a:gd name="T47" fmla="*/ 16 h 55"/>
                <a:gd name="T48" fmla="*/ 36 w 56"/>
                <a:gd name="T49" fmla="*/ 21 h 55"/>
                <a:gd name="T50" fmla="*/ 28 w 56"/>
                <a:gd name="T51" fmla="*/ 26 h 55"/>
                <a:gd name="T52" fmla="*/ 23 w 56"/>
                <a:gd name="T53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29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5"/>
                    <a:pt x="29" y="55"/>
                  </a:cubicBezTo>
                  <a:cubicBezTo>
                    <a:pt x="44" y="55"/>
                    <a:pt x="56" y="44"/>
                    <a:pt x="56" y="28"/>
                  </a:cubicBezTo>
                  <a:cubicBezTo>
                    <a:pt x="56" y="12"/>
                    <a:pt x="44" y="0"/>
                    <a:pt x="29" y="0"/>
                  </a:cubicBezTo>
                  <a:close/>
                  <a:moveTo>
                    <a:pt x="29" y="51"/>
                  </a:moveTo>
                  <a:cubicBezTo>
                    <a:pt x="16" y="51"/>
                    <a:pt x="6" y="41"/>
                    <a:pt x="6" y="28"/>
                  </a:cubicBezTo>
                  <a:cubicBezTo>
                    <a:pt x="6" y="15"/>
                    <a:pt x="16" y="5"/>
                    <a:pt x="29" y="5"/>
                  </a:cubicBezTo>
                  <a:cubicBezTo>
                    <a:pt x="41" y="5"/>
                    <a:pt x="51" y="15"/>
                    <a:pt x="51" y="28"/>
                  </a:cubicBezTo>
                  <a:cubicBezTo>
                    <a:pt x="51" y="41"/>
                    <a:pt x="41" y="51"/>
                    <a:pt x="29" y="51"/>
                  </a:cubicBezTo>
                  <a:close/>
                  <a:moveTo>
                    <a:pt x="41" y="21"/>
                  </a:moveTo>
                  <a:cubicBezTo>
                    <a:pt x="41" y="15"/>
                    <a:pt x="38" y="12"/>
                    <a:pt x="30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8" y="29"/>
                    <a:pt x="41" y="27"/>
                    <a:pt x="41" y="21"/>
                  </a:cubicBezTo>
                  <a:close/>
                  <a:moveTo>
                    <a:pt x="23" y="26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3" y="16"/>
                    <a:pt x="36" y="17"/>
                    <a:pt x="36" y="21"/>
                  </a:cubicBezTo>
                  <a:cubicBezTo>
                    <a:pt x="36" y="26"/>
                    <a:pt x="33" y="26"/>
                    <a:pt x="28" y="26"/>
                  </a:cubicBezTo>
                  <a:lnTo>
                    <a:pt x="2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5596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4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11" grpId="0" animBg="1"/>
      <p:bldP spid="12" grpId="0" animBg="1"/>
      <p:bldP spid="1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87" y="-4176"/>
            <a:ext cx="12188952" cy="6856285"/>
          </a:xfrm>
          <a:prstGeom prst="rect">
            <a:avLst/>
          </a:prstGeom>
        </p:spPr>
      </p:pic>
      <p:sp>
        <p:nvSpPr>
          <p:cNvPr id="60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265176" y="1804968"/>
            <a:ext cx="6903720" cy="1505027"/>
          </a:xfrm>
        </p:spPr>
        <p:txBody>
          <a:bodyPr/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kern="1200" dirty="0">
                <a:solidFill>
                  <a:srgbClr val="FFFFFF"/>
                </a:solidFill>
                <a:latin typeface="Qualcomm Office 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here to edit master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83249" y="1567586"/>
            <a:ext cx="6803935" cy="1936642"/>
            <a:chOff x="383249" y="1567586"/>
            <a:chExt cx="6803935" cy="1936642"/>
          </a:xfrm>
        </p:grpSpPr>
        <p:cxnSp>
          <p:nvCxnSpPr>
            <p:cNvPr id="61" name="Straight Connector 60"/>
            <p:cNvCxnSpPr/>
            <p:nvPr userDrawn="1"/>
          </p:nvCxnSpPr>
          <p:spPr>
            <a:xfrm>
              <a:off x="383249" y="1567586"/>
              <a:ext cx="6803136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384048" y="3504228"/>
              <a:ext cx="680313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265176" y="598753"/>
            <a:ext cx="690372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dirty="0">
                <a:solidFill>
                  <a:srgbClr val="FFFFFF"/>
                </a:solidFill>
                <a:latin typeface="Qualcomm Office Regular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here to edit  name </a:t>
            </a:r>
            <a:br>
              <a:rPr lang="en-US" dirty="0" smtClean="0"/>
            </a:br>
            <a:r>
              <a:rPr lang="en-US" dirty="0" smtClean="0"/>
              <a:t>and title</a:t>
            </a:r>
            <a:endParaRPr lang="en-US" dirty="0"/>
          </a:p>
        </p:txBody>
      </p:sp>
      <p:sp>
        <p:nvSpPr>
          <p:cNvPr id="45" name="Health Sign"/>
          <p:cNvSpPr>
            <a:spLocks noChangeAspect="1" noEditPoints="1"/>
          </p:cNvSpPr>
          <p:nvPr userDrawn="1"/>
        </p:nvSpPr>
        <p:spPr bwMode="auto">
          <a:xfrm>
            <a:off x="9090231" y="711296"/>
            <a:ext cx="546163" cy="546164"/>
          </a:xfrm>
          <a:custGeom>
            <a:avLst/>
            <a:gdLst>
              <a:gd name="T0" fmla="*/ 503 w 1006"/>
              <a:gd name="T1" fmla="*/ 0 h 1006"/>
              <a:gd name="T2" fmla="*/ 0 w 1006"/>
              <a:gd name="T3" fmla="*/ 503 h 1006"/>
              <a:gd name="T4" fmla="*/ 503 w 1006"/>
              <a:gd name="T5" fmla="*/ 1006 h 1006"/>
              <a:gd name="T6" fmla="*/ 1006 w 1006"/>
              <a:gd name="T7" fmla="*/ 503 h 1006"/>
              <a:gd name="T8" fmla="*/ 503 w 1006"/>
              <a:gd name="T9" fmla="*/ 0 h 1006"/>
              <a:gd name="T10" fmla="*/ 735 w 1006"/>
              <a:gd name="T11" fmla="*/ 591 h 1006"/>
              <a:gd name="T12" fmla="*/ 592 w 1006"/>
              <a:gd name="T13" fmla="*/ 591 h 1006"/>
              <a:gd name="T14" fmla="*/ 592 w 1006"/>
              <a:gd name="T15" fmla="*/ 734 h 1006"/>
              <a:gd name="T16" fmla="*/ 414 w 1006"/>
              <a:gd name="T17" fmla="*/ 734 h 1006"/>
              <a:gd name="T18" fmla="*/ 414 w 1006"/>
              <a:gd name="T19" fmla="*/ 591 h 1006"/>
              <a:gd name="T20" fmla="*/ 271 w 1006"/>
              <a:gd name="T21" fmla="*/ 591 h 1006"/>
              <a:gd name="T22" fmla="*/ 271 w 1006"/>
              <a:gd name="T23" fmla="*/ 414 h 1006"/>
              <a:gd name="T24" fmla="*/ 414 w 1006"/>
              <a:gd name="T25" fmla="*/ 414 h 1006"/>
              <a:gd name="T26" fmla="*/ 414 w 1006"/>
              <a:gd name="T27" fmla="*/ 271 h 1006"/>
              <a:gd name="T28" fmla="*/ 592 w 1006"/>
              <a:gd name="T29" fmla="*/ 271 h 1006"/>
              <a:gd name="T30" fmla="*/ 592 w 1006"/>
              <a:gd name="T31" fmla="*/ 414 h 1006"/>
              <a:gd name="T32" fmla="*/ 735 w 1006"/>
              <a:gd name="T33" fmla="*/ 414 h 1006"/>
              <a:gd name="T34" fmla="*/ 735 w 1006"/>
              <a:gd name="T35" fmla="*/ 591 h 10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6" h="1006">
                <a:moveTo>
                  <a:pt x="503" y="0"/>
                </a:moveTo>
                <a:cubicBezTo>
                  <a:pt x="225" y="0"/>
                  <a:pt x="0" y="225"/>
                  <a:pt x="0" y="503"/>
                </a:cubicBezTo>
                <a:cubicBezTo>
                  <a:pt x="0" y="780"/>
                  <a:pt x="225" y="1006"/>
                  <a:pt x="503" y="1006"/>
                </a:cubicBezTo>
                <a:cubicBezTo>
                  <a:pt x="781" y="1006"/>
                  <a:pt x="1006" y="780"/>
                  <a:pt x="1006" y="503"/>
                </a:cubicBezTo>
                <a:cubicBezTo>
                  <a:pt x="1006" y="225"/>
                  <a:pt x="781" y="0"/>
                  <a:pt x="503" y="0"/>
                </a:cubicBezTo>
                <a:close/>
                <a:moveTo>
                  <a:pt x="735" y="591"/>
                </a:moveTo>
                <a:cubicBezTo>
                  <a:pt x="592" y="591"/>
                  <a:pt x="592" y="591"/>
                  <a:pt x="592" y="591"/>
                </a:cubicBezTo>
                <a:cubicBezTo>
                  <a:pt x="592" y="734"/>
                  <a:pt x="592" y="734"/>
                  <a:pt x="592" y="734"/>
                </a:cubicBezTo>
                <a:cubicBezTo>
                  <a:pt x="414" y="734"/>
                  <a:pt x="414" y="734"/>
                  <a:pt x="414" y="734"/>
                </a:cubicBezTo>
                <a:cubicBezTo>
                  <a:pt x="414" y="591"/>
                  <a:pt x="414" y="591"/>
                  <a:pt x="414" y="591"/>
                </a:cubicBezTo>
                <a:cubicBezTo>
                  <a:pt x="271" y="591"/>
                  <a:pt x="271" y="591"/>
                  <a:pt x="271" y="591"/>
                </a:cubicBezTo>
                <a:cubicBezTo>
                  <a:pt x="271" y="414"/>
                  <a:pt x="271" y="414"/>
                  <a:pt x="271" y="414"/>
                </a:cubicBezTo>
                <a:cubicBezTo>
                  <a:pt x="414" y="414"/>
                  <a:pt x="414" y="414"/>
                  <a:pt x="414" y="414"/>
                </a:cubicBezTo>
                <a:cubicBezTo>
                  <a:pt x="414" y="271"/>
                  <a:pt x="414" y="271"/>
                  <a:pt x="414" y="271"/>
                </a:cubicBezTo>
                <a:cubicBezTo>
                  <a:pt x="592" y="271"/>
                  <a:pt x="592" y="271"/>
                  <a:pt x="592" y="271"/>
                </a:cubicBezTo>
                <a:cubicBezTo>
                  <a:pt x="592" y="414"/>
                  <a:pt x="592" y="414"/>
                  <a:pt x="592" y="414"/>
                </a:cubicBezTo>
                <a:cubicBezTo>
                  <a:pt x="735" y="414"/>
                  <a:pt x="735" y="414"/>
                  <a:pt x="735" y="414"/>
                </a:cubicBezTo>
                <a:lnTo>
                  <a:pt x="735" y="59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" name="Heart"/>
          <p:cNvSpPr>
            <a:spLocks noEditPoints="1"/>
          </p:cNvSpPr>
          <p:nvPr userDrawn="1"/>
        </p:nvSpPr>
        <p:spPr bwMode="auto">
          <a:xfrm>
            <a:off x="9537385" y="2434438"/>
            <a:ext cx="785260" cy="695055"/>
          </a:xfrm>
          <a:custGeom>
            <a:avLst/>
            <a:gdLst>
              <a:gd name="T0" fmla="*/ 350 w 700"/>
              <a:gd name="T1" fmla="*/ 620 h 620"/>
              <a:gd name="T2" fmla="*/ 347 w 700"/>
              <a:gd name="T3" fmla="*/ 617 h 620"/>
              <a:gd name="T4" fmla="*/ 46 w 700"/>
              <a:gd name="T5" fmla="*/ 319 h 620"/>
              <a:gd name="T6" fmla="*/ 0 w 700"/>
              <a:gd name="T7" fmla="*/ 194 h 620"/>
              <a:gd name="T8" fmla="*/ 194 w 700"/>
              <a:gd name="T9" fmla="*/ 0 h 620"/>
              <a:gd name="T10" fmla="*/ 350 w 700"/>
              <a:gd name="T11" fmla="*/ 93 h 620"/>
              <a:gd name="T12" fmla="*/ 507 w 700"/>
              <a:gd name="T13" fmla="*/ 0 h 620"/>
              <a:gd name="T14" fmla="*/ 582 w 700"/>
              <a:gd name="T15" fmla="*/ 16 h 620"/>
              <a:gd name="T16" fmla="*/ 633 w 700"/>
              <a:gd name="T17" fmla="*/ 48 h 620"/>
              <a:gd name="T18" fmla="*/ 700 w 700"/>
              <a:gd name="T19" fmla="*/ 194 h 620"/>
              <a:gd name="T20" fmla="*/ 655 w 700"/>
              <a:gd name="T21" fmla="*/ 319 h 620"/>
              <a:gd name="T22" fmla="*/ 354 w 700"/>
              <a:gd name="T23" fmla="*/ 617 h 620"/>
              <a:gd name="T24" fmla="*/ 350 w 700"/>
              <a:gd name="T25" fmla="*/ 620 h 620"/>
              <a:gd name="T26" fmla="*/ 194 w 700"/>
              <a:gd name="T27" fmla="*/ 11 h 620"/>
              <a:gd name="T28" fmla="*/ 11 w 700"/>
              <a:gd name="T29" fmla="*/ 194 h 620"/>
              <a:gd name="T30" fmla="*/ 53 w 700"/>
              <a:gd name="T31" fmla="*/ 312 h 620"/>
              <a:gd name="T32" fmla="*/ 350 w 700"/>
              <a:gd name="T33" fmla="*/ 606 h 620"/>
              <a:gd name="T34" fmla="*/ 648 w 700"/>
              <a:gd name="T35" fmla="*/ 312 h 620"/>
              <a:gd name="T36" fmla="*/ 690 w 700"/>
              <a:gd name="T37" fmla="*/ 194 h 620"/>
              <a:gd name="T38" fmla="*/ 627 w 700"/>
              <a:gd name="T39" fmla="*/ 55 h 620"/>
              <a:gd name="T40" fmla="*/ 578 w 700"/>
              <a:gd name="T41" fmla="*/ 25 h 620"/>
              <a:gd name="T42" fmla="*/ 507 w 700"/>
              <a:gd name="T43" fmla="*/ 11 h 620"/>
              <a:gd name="T44" fmla="*/ 355 w 700"/>
              <a:gd name="T45" fmla="*/ 105 h 620"/>
              <a:gd name="T46" fmla="*/ 350 w 700"/>
              <a:gd name="T47" fmla="*/ 111 h 620"/>
              <a:gd name="T48" fmla="*/ 346 w 700"/>
              <a:gd name="T49" fmla="*/ 105 h 620"/>
              <a:gd name="T50" fmla="*/ 194 w 700"/>
              <a:gd name="T51" fmla="*/ 11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00" h="620">
                <a:moveTo>
                  <a:pt x="350" y="620"/>
                </a:moveTo>
                <a:cubicBezTo>
                  <a:pt x="347" y="617"/>
                  <a:pt x="347" y="617"/>
                  <a:pt x="347" y="617"/>
                </a:cubicBezTo>
                <a:cubicBezTo>
                  <a:pt x="335" y="606"/>
                  <a:pt x="68" y="342"/>
                  <a:pt x="46" y="319"/>
                </a:cubicBezTo>
                <a:cubicBezTo>
                  <a:pt x="17" y="288"/>
                  <a:pt x="0" y="243"/>
                  <a:pt x="0" y="194"/>
                </a:cubicBezTo>
                <a:cubicBezTo>
                  <a:pt x="0" y="87"/>
                  <a:pt x="87" y="0"/>
                  <a:pt x="194" y="0"/>
                </a:cubicBezTo>
                <a:cubicBezTo>
                  <a:pt x="251" y="0"/>
                  <a:pt x="309" y="35"/>
                  <a:pt x="350" y="93"/>
                </a:cubicBezTo>
                <a:cubicBezTo>
                  <a:pt x="392" y="35"/>
                  <a:pt x="450" y="0"/>
                  <a:pt x="507" y="0"/>
                </a:cubicBezTo>
                <a:cubicBezTo>
                  <a:pt x="533" y="0"/>
                  <a:pt x="558" y="6"/>
                  <a:pt x="582" y="16"/>
                </a:cubicBezTo>
                <a:cubicBezTo>
                  <a:pt x="601" y="24"/>
                  <a:pt x="618" y="34"/>
                  <a:pt x="633" y="48"/>
                </a:cubicBezTo>
                <a:cubicBezTo>
                  <a:pt x="676" y="84"/>
                  <a:pt x="700" y="138"/>
                  <a:pt x="700" y="194"/>
                </a:cubicBezTo>
                <a:cubicBezTo>
                  <a:pt x="700" y="242"/>
                  <a:pt x="682" y="293"/>
                  <a:pt x="655" y="319"/>
                </a:cubicBezTo>
                <a:cubicBezTo>
                  <a:pt x="635" y="339"/>
                  <a:pt x="357" y="614"/>
                  <a:pt x="354" y="617"/>
                </a:cubicBezTo>
                <a:lnTo>
                  <a:pt x="350" y="620"/>
                </a:lnTo>
                <a:close/>
                <a:moveTo>
                  <a:pt x="194" y="11"/>
                </a:moveTo>
                <a:cubicBezTo>
                  <a:pt x="93" y="11"/>
                  <a:pt x="11" y="93"/>
                  <a:pt x="11" y="194"/>
                </a:cubicBezTo>
                <a:cubicBezTo>
                  <a:pt x="11" y="240"/>
                  <a:pt x="26" y="283"/>
                  <a:pt x="53" y="312"/>
                </a:cubicBezTo>
                <a:cubicBezTo>
                  <a:pt x="74" y="334"/>
                  <a:pt x="318" y="574"/>
                  <a:pt x="350" y="606"/>
                </a:cubicBezTo>
                <a:cubicBezTo>
                  <a:pt x="383" y="573"/>
                  <a:pt x="629" y="330"/>
                  <a:pt x="648" y="312"/>
                </a:cubicBezTo>
                <a:cubicBezTo>
                  <a:pt x="672" y="288"/>
                  <a:pt x="690" y="238"/>
                  <a:pt x="690" y="194"/>
                </a:cubicBezTo>
                <a:cubicBezTo>
                  <a:pt x="690" y="141"/>
                  <a:pt x="667" y="90"/>
                  <a:pt x="627" y="55"/>
                </a:cubicBezTo>
                <a:cubicBezTo>
                  <a:pt x="612" y="43"/>
                  <a:pt x="596" y="33"/>
                  <a:pt x="578" y="25"/>
                </a:cubicBezTo>
                <a:cubicBezTo>
                  <a:pt x="556" y="16"/>
                  <a:pt x="531" y="11"/>
                  <a:pt x="507" y="11"/>
                </a:cubicBezTo>
                <a:cubicBezTo>
                  <a:pt x="442" y="11"/>
                  <a:pt x="386" y="59"/>
                  <a:pt x="355" y="105"/>
                </a:cubicBezTo>
                <a:cubicBezTo>
                  <a:pt x="350" y="111"/>
                  <a:pt x="350" y="111"/>
                  <a:pt x="350" y="111"/>
                </a:cubicBezTo>
                <a:cubicBezTo>
                  <a:pt x="346" y="105"/>
                  <a:pt x="346" y="105"/>
                  <a:pt x="346" y="105"/>
                </a:cubicBezTo>
                <a:cubicBezTo>
                  <a:pt x="315" y="59"/>
                  <a:pt x="259" y="11"/>
                  <a:pt x="194" y="1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" name="Cloud"/>
          <p:cNvSpPr>
            <a:spLocks noEditPoints="1"/>
          </p:cNvSpPr>
          <p:nvPr userDrawn="1"/>
        </p:nvSpPr>
        <p:spPr bwMode="auto">
          <a:xfrm>
            <a:off x="10383063" y="1828057"/>
            <a:ext cx="658023" cy="423490"/>
          </a:xfrm>
          <a:custGeom>
            <a:avLst/>
            <a:gdLst>
              <a:gd name="T0" fmla="*/ 501 w 587"/>
              <a:gd name="T1" fmla="*/ 378 h 378"/>
              <a:gd name="T2" fmla="*/ 110 w 587"/>
              <a:gd name="T3" fmla="*/ 378 h 378"/>
              <a:gd name="T4" fmla="*/ 0 w 587"/>
              <a:gd name="T5" fmla="*/ 268 h 378"/>
              <a:gd name="T6" fmla="*/ 110 w 587"/>
              <a:gd name="T7" fmla="*/ 159 h 378"/>
              <a:gd name="T8" fmla="*/ 126 w 587"/>
              <a:gd name="T9" fmla="*/ 161 h 378"/>
              <a:gd name="T10" fmla="*/ 312 w 587"/>
              <a:gd name="T11" fmla="*/ 0 h 378"/>
              <a:gd name="T12" fmla="*/ 501 w 587"/>
              <a:gd name="T13" fmla="*/ 189 h 378"/>
              <a:gd name="T14" fmla="*/ 500 w 587"/>
              <a:gd name="T15" fmla="*/ 206 h 378"/>
              <a:gd name="T16" fmla="*/ 501 w 587"/>
              <a:gd name="T17" fmla="*/ 206 h 378"/>
              <a:gd name="T18" fmla="*/ 587 w 587"/>
              <a:gd name="T19" fmla="*/ 292 h 378"/>
              <a:gd name="T20" fmla="*/ 501 w 587"/>
              <a:gd name="T21" fmla="*/ 378 h 378"/>
              <a:gd name="T22" fmla="*/ 110 w 587"/>
              <a:gd name="T23" fmla="*/ 170 h 378"/>
              <a:gd name="T24" fmla="*/ 11 w 587"/>
              <a:gd name="T25" fmla="*/ 268 h 378"/>
              <a:gd name="T26" fmla="*/ 110 w 587"/>
              <a:gd name="T27" fmla="*/ 367 h 378"/>
              <a:gd name="T28" fmla="*/ 501 w 587"/>
              <a:gd name="T29" fmla="*/ 367 h 378"/>
              <a:gd name="T30" fmla="*/ 577 w 587"/>
              <a:gd name="T31" fmla="*/ 292 h 378"/>
              <a:gd name="T32" fmla="*/ 501 w 587"/>
              <a:gd name="T33" fmla="*/ 216 h 378"/>
              <a:gd name="T34" fmla="*/ 495 w 587"/>
              <a:gd name="T35" fmla="*/ 216 h 378"/>
              <a:gd name="T36" fmla="*/ 489 w 587"/>
              <a:gd name="T37" fmla="*/ 217 h 378"/>
              <a:gd name="T38" fmla="*/ 490 w 587"/>
              <a:gd name="T39" fmla="*/ 210 h 378"/>
              <a:gd name="T40" fmla="*/ 491 w 587"/>
              <a:gd name="T41" fmla="*/ 189 h 378"/>
              <a:gd name="T42" fmla="*/ 312 w 587"/>
              <a:gd name="T43" fmla="*/ 10 h 378"/>
              <a:gd name="T44" fmla="*/ 135 w 587"/>
              <a:gd name="T45" fmla="*/ 167 h 378"/>
              <a:gd name="T46" fmla="*/ 135 w 587"/>
              <a:gd name="T47" fmla="*/ 173 h 378"/>
              <a:gd name="T48" fmla="*/ 129 w 587"/>
              <a:gd name="T49" fmla="*/ 172 h 378"/>
              <a:gd name="T50" fmla="*/ 110 w 587"/>
              <a:gd name="T51" fmla="*/ 170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87" h="378">
                <a:moveTo>
                  <a:pt x="501" y="378"/>
                </a:moveTo>
                <a:cubicBezTo>
                  <a:pt x="110" y="378"/>
                  <a:pt x="110" y="378"/>
                  <a:pt x="110" y="378"/>
                </a:cubicBezTo>
                <a:cubicBezTo>
                  <a:pt x="49" y="378"/>
                  <a:pt x="0" y="329"/>
                  <a:pt x="0" y="268"/>
                </a:cubicBezTo>
                <a:cubicBezTo>
                  <a:pt x="0" y="208"/>
                  <a:pt x="49" y="159"/>
                  <a:pt x="110" y="159"/>
                </a:cubicBezTo>
                <a:cubicBezTo>
                  <a:pt x="114" y="159"/>
                  <a:pt x="121" y="160"/>
                  <a:pt x="126" y="161"/>
                </a:cubicBezTo>
                <a:cubicBezTo>
                  <a:pt x="139" y="69"/>
                  <a:pt x="219" y="0"/>
                  <a:pt x="312" y="0"/>
                </a:cubicBezTo>
                <a:cubicBezTo>
                  <a:pt x="416" y="0"/>
                  <a:pt x="501" y="85"/>
                  <a:pt x="501" y="189"/>
                </a:cubicBezTo>
                <a:cubicBezTo>
                  <a:pt x="501" y="195"/>
                  <a:pt x="501" y="200"/>
                  <a:pt x="500" y="206"/>
                </a:cubicBezTo>
                <a:cubicBezTo>
                  <a:pt x="501" y="206"/>
                  <a:pt x="501" y="206"/>
                  <a:pt x="501" y="206"/>
                </a:cubicBezTo>
                <a:cubicBezTo>
                  <a:pt x="549" y="206"/>
                  <a:pt x="587" y="244"/>
                  <a:pt x="587" y="292"/>
                </a:cubicBezTo>
                <a:cubicBezTo>
                  <a:pt x="587" y="339"/>
                  <a:pt x="549" y="378"/>
                  <a:pt x="501" y="378"/>
                </a:cubicBezTo>
                <a:close/>
                <a:moveTo>
                  <a:pt x="110" y="170"/>
                </a:moveTo>
                <a:cubicBezTo>
                  <a:pt x="55" y="170"/>
                  <a:pt x="11" y="214"/>
                  <a:pt x="11" y="268"/>
                </a:cubicBezTo>
                <a:cubicBezTo>
                  <a:pt x="11" y="323"/>
                  <a:pt x="55" y="367"/>
                  <a:pt x="110" y="367"/>
                </a:cubicBezTo>
                <a:cubicBezTo>
                  <a:pt x="501" y="367"/>
                  <a:pt x="501" y="367"/>
                  <a:pt x="501" y="367"/>
                </a:cubicBezTo>
                <a:cubicBezTo>
                  <a:pt x="543" y="367"/>
                  <a:pt x="577" y="333"/>
                  <a:pt x="577" y="292"/>
                </a:cubicBezTo>
                <a:cubicBezTo>
                  <a:pt x="577" y="250"/>
                  <a:pt x="543" y="216"/>
                  <a:pt x="501" y="216"/>
                </a:cubicBezTo>
                <a:cubicBezTo>
                  <a:pt x="499" y="216"/>
                  <a:pt x="495" y="216"/>
                  <a:pt x="495" y="216"/>
                </a:cubicBezTo>
                <a:cubicBezTo>
                  <a:pt x="489" y="217"/>
                  <a:pt x="489" y="217"/>
                  <a:pt x="489" y="217"/>
                </a:cubicBezTo>
                <a:cubicBezTo>
                  <a:pt x="490" y="210"/>
                  <a:pt x="490" y="210"/>
                  <a:pt x="490" y="210"/>
                </a:cubicBezTo>
                <a:cubicBezTo>
                  <a:pt x="490" y="203"/>
                  <a:pt x="491" y="196"/>
                  <a:pt x="491" y="189"/>
                </a:cubicBezTo>
                <a:cubicBezTo>
                  <a:pt x="491" y="90"/>
                  <a:pt x="411" y="10"/>
                  <a:pt x="312" y="10"/>
                </a:cubicBezTo>
                <a:cubicBezTo>
                  <a:pt x="222" y="10"/>
                  <a:pt x="146" y="78"/>
                  <a:pt x="135" y="167"/>
                </a:cubicBezTo>
                <a:cubicBezTo>
                  <a:pt x="135" y="173"/>
                  <a:pt x="135" y="173"/>
                  <a:pt x="135" y="173"/>
                </a:cubicBezTo>
                <a:cubicBezTo>
                  <a:pt x="129" y="172"/>
                  <a:pt x="129" y="172"/>
                  <a:pt x="129" y="172"/>
                </a:cubicBezTo>
                <a:cubicBezTo>
                  <a:pt x="129" y="172"/>
                  <a:pt x="116" y="170"/>
                  <a:pt x="110" y="170"/>
                </a:cubicBezTo>
                <a:close/>
              </a:path>
            </a:pathLst>
          </a:custGeom>
          <a:solidFill>
            <a:schemeClr val="bg2"/>
          </a:solidFill>
          <a:ln w="3175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Ring"/>
          <p:cNvSpPr>
            <a:spLocks noEditPoints="1"/>
          </p:cNvSpPr>
          <p:nvPr userDrawn="1"/>
        </p:nvSpPr>
        <p:spPr bwMode="auto">
          <a:xfrm>
            <a:off x="9956265" y="2597680"/>
            <a:ext cx="224089" cy="225513"/>
          </a:xfrm>
          <a:custGeom>
            <a:avLst/>
            <a:gdLst>
              <a:gd name="T0" fmla="*/ 117 w 200"/>
              <a:gd name="T1" fmla="*/ 201 h 201"/>
              <a:gd name="T2" fmla="*/ 96 w 200"/>
              <a:gd name="T3" fmla="*/ 199 h 201"/>
              <a:gd name="T4" fmla="*/ 98 w 200"/>
              <a:gd name="T5" fmla="*/ 189 h 201"/>
              <a:gd name="T6" fmla="*/ 123 w 200"/>
              <a:gd name="T7" fmla="*/ 190 h 201"/>
              <a:gd name="T8" fmla="*/ 123 w 200"/>
              <a:gd name="T9" fmla="*/ 201 h 201"/>
              <a:gd name="T10" fmla="*/ 117 w 200"/>
              <a:gd name="T11" fmla="*/ 201 h 201"/>
              <a:gd name="T12" fmla="*/ 139 w 200"/>
              <a:gd name="T13" fmla="*/ 199 h 201"/>
              <a:gd name="T14" fmla="*/ 137 w 200"/>
              <a:gd name="T15" fmla="*/ 188 h 201"/>
              <a:gd name="T16" fmla="*/ 161 w 200"/>
              <a:gd name="T17" fmla="*/ 181 h 201"/>
              <a:gd name="T18" fmla="*/ 165 w 200"/>
              <a:gd name="T19" fmla="*/ 191 h 201"/>
              <a:gd name="T20" fmla="*/ 139 w 200"/>
              <a:gd name="T21" fmla="*/ 199 h 201"/>
              <a:gd name="T22" fmla="*/ 81 w 200"/>
              <a:gd name="T23" fmla="*/ 195 h 201"/>
              <a:gd name="T24" fmla="*/ 56 w 200"/>
              <a:gd name="T25" fmla="*/ 184 h 201"/>
              <a:gd name="T26" fmla="*/ 62 w 200"/>
              <a:gd name="T27" fmla="*/ 175 h 201"/>
              <a:gd name="T28" fmla="*/ 84 w 200"/>
              <a:gd name="T29" fmla="*/ 185 h 201"/>
              <a:gd name="T30" fmla="*/ 81 w 200"/>
              <a:gd name="T31" fmla="*/ 195 h 201"/>
              <a:gd name="T32" fmla="*/ 179 w 200"/>
              <a:gd name="T33" fmla="*/ 183 h 201"/>
              <a:gd name="T34" fmla="*/ 174 w 200"/>
              <a:gd name="T35" fmla="*/ 174 h 201"/>
              <a:gd name="T36" fmla="*/ 193 w 200"/>
              <a:gd name="T37" fmla="*/ 159 h 201"/>
              <a:gd name="T38" fmla="*/ 200 w 200"/>
              <a:gd name="T39" fmla="*/ 166 h 201"/>
              <a:gd name="T40" fmla="*/ 179 w 200"/>
              <a:gd name="T41" fmla="*/ 183 h 201"/>
              <a:gd name="T42" fmla="*/ 43 w 200"/>
              <a:gd name="T43" fmla="*/ 174 h 201"/>
              <a:gd name="T44" fmla="*/ 34 w 200"/>
              <a:gd name="T45" fmla="*/ 166 h 201"/>
              <a:gd name="T46" fmla="*/ 24 w 200"/>
              <a:gd name="T47" fmla="*/ 155 h 201"/>
              <a:gd name="T48" fmla="*/ 33 w 200"/>
              <a:gd name="T49" fmla="*/ 149 h 201"/>
              <a:gd name="T50" fmla="*/ 42 w 200"/>
              <a:gd name="T51" fmla="*/ 159 h 201"/>
              <a:gd name="T52" fmla="*/ 50 w 200"/>
              <a:gd name="T53" fmla="*/ 166 h 201"/>
              <a:gd name="T54" fmla="*/ 43 w 200"/>
              <a:gd name="T55" fmla="*/ 174 h 201"/>
              <a:gd name="T56" fmla="*/ 15 w 200"/>
              <a:gd name="T57" fmla="*/ 141 h 201"/>
              <a:gd name="T58" fmla="*/ 5 w 200"/>
              <a:gd name="T59" fmla="*/ 117 h 201"/>
              <a:gd name="T60" fmla="*/ 15 w 200"/>
              <a:gd name="T61" fmla="*/ 114 h 201"/>
              <a:gd name="T62" fmla="*/ 24 w 200"/>
              <a:gd name="T63" fmla="*/ 136 h 201"/>
              <a:gd name="T64" fmla="*/ 15 w 200"/>
              <a:gd name="T65" fmla="*/ 141 h 201"/>
              <a:gd name="T66" fmla="*/ 1 w 200"/>
              <a:gd name="T67" fmla="*/ 101 h 201"/>
              <a:gd name="T68" fmla="*/ 0 w 200"/>
              <a:gd name="T69" fmla="*/ 83 h 201"/>
              <a:gd name="T70" fmla="*/ 0 w 200"/>
              <a:gd name="T71" fmla="*/ 74 h 201"/>
              <a:gd name="T72" fmla="*/ 11 w 200"/>
              <a:gd name="T73" fmla="*/ 75 h 201"/>
              <a:gd name="T74" fmla="*/ 10 w 200"/>
              <a:gd name="T75" fmla="*/ 83 h 201"/>
              <a:gd name="T76" fmla="*/ 12 w 200"/>
              <a:gd name="T77" fmla="*/ 99 h 201"/>
              <a:gd name="T78" fmla="*/ 1 w 200"/>
              <a:gd name="T79" fmla="*/ 101 h 201"/>
              <a:gd name="T80" fmla="*/ 13 w 200"/>
              <a:gd name="T81" fmla="*/ 60 h 201"/>
              <a:gd name="T82" fmla="*/ 3 w 200"/>
              <a:gd name="T83" fmla="*/ 58 h 201"/>
              <a:gd name="T84" fmla="*/ 12 w 200"/>
              <a:gd name="T85" fmla="*/ 33 h 201"/>
              <a:gd name="T86" fmla="*/ 21 w 200"/>
              <a:gd name="T87" fmla="*/ 37 h 201"/>
              <a:gd name="T88" fmla="*/ 13 w 200"/>
              <a:gd name="T89" fmla="*/ 60 h 201"/>
              <a:gd name="T90" fmla="*/ 28 w 200"/>
              <a:gd name="T91" fmla="*/ 24 h 201"/>
              <a:gd name="T92" fmla="*/ 19 w 200"/>
              <a:gd name="T93" fmla="*/ 18 h 201"/>
              <a:gd name="T94" fmla="*/ 34 w 200"/>
              <a:gd name="T95" fmla="*/ 0 h 201"/>
              <a:gd name="T96" fmla="*/ 42 w 200"/>
              <a:gd name="T97" fmla="*/ 8 h 201"/>
              <a:gd name="T98" fmla="*/ 28 w 200"/>
              <a:gd name="T99" fmla="*/ 24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0" h="201">
                <a:moveTo>
                  <a:pt x="117" y="201"/>
                </a:moveTo>
                <a:cubicBezTo>
                  <a:pt x="110" y="201"/>
                  <a:pt x="103" y="200"/>
                  <a:pt x="96" y="199"/>
                </a:cubicBezTo>
                <a:cubicBezTo>
                  <a:pt x="98" y="189"/>
                  <a:pt x="98" y="189"/>
                  <a:pt x="98" y="189"/>
                </a:cubicBezTo>
                <a:cubicBezTo>
                  <a:pt x="106" y="190"/>
                  <a:pt x="115" y="191"/>
                  <a:pt x="123" y="190"/>
                </a:cubicBezTo>
                <a:cubicBezTo>
                  <a:pt x="123" y="201"/>
                  <a:pt x="123" y="201"/>
                  <a:pt x="123" y="201"/>
                </a:cubicBezTo>
                <a:cubicBezTo>
                  <a:pt x="121" y="201"/>
                  <a:pt x="119" y="201"/>
                  <a:pt x="117" y="201"/>
                </a:cubicBezTo>
                <a:close/>
                <a:moveTo>
                  <a:pt x="139" y="199"/>
                </a:moveTo>
                <a:cubicBezTo>
                  <a:pt x="137" y="188"/>
                  <a:pt x="137" y="188"/>
                  <a:pt x="137" y="188"/>
                </a:cubicBezTo>
                <a:cubicBezTo>
                  <a:pt x="145" y="187"/>
                  <a:pt x="153" y="185"/>
                  <a:pt x="161" y="181"/>
                </a:cubicBezTo>
                <a:cubicBezTo>
                  <a:pt x="165" y="191"/>
                  <a:pt x="165" y="191"/>
                  <a:pt x="165" y="191"/>
                </a:cubicBezTo>
                <a:cubicBezTo>
                  <a:pt x="157" y="194"/>
                  <a:pt x="148" y="197"/>
                  <a:pt x="139" y="199"/>
                </a:cubicBezTo>
                <a:close/>
                <a:moveTo>
                  <a:pt x="81" y="195"/>
                </a:moveTo>
                <a:cubicBezTo>
                  <a:pt x="72" y="192"/>
                  <a:pt x="64" y="188"/>
                  <a:pt x="56" y="184"/>
                </a:cubicBezTo>
                <a:cubicBezTo>
                  <a:pt x="62" y="175"/>
                  <a:pt x="62" y="175"/>
                  <a:pt x="62" y="175"/>
                </a:cubicBezTo>
                <a:cubicBezTo>
                  <a:pt x="69" y="179"/>
                  <a:pt x="76" y="182"/>
                  <a:pt x="84" y="185"/>
                </a:cubicBezTo>
                <a:lnTo>
                  <a:pt x="81" y="195"/>
                </a:lnTo>
                <a:close/>
                <a:moveTo>
                  <a:pt x="179" y="183"/>
                </a:moveTo>
                <a:cubicBezTo>
                  <a:pt x="174" y="174"/>
                  <a:pt x="174" y="174"/>
                  <a:pt x="174" y="174"/>
                </a:cubicBezTo>
                <a:cubicBezTo>
                  <a:pt x="181" y="170"/>
                  <a:pt x="187" y="165"/>
                  <a:pt x="193" y="159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194" y="173"/>
                  <a:pt x="187" y="178"/>
                  <a:pt x="179" y="183"/>
                </a:cubicBezTo>
                <a:close/>
                <a:moveTo>
                  <a:pt x="43" y="174"/>
                </a:moveTo>
                <a:cubicBezTo>
                  <a:pt x="40" y="172"/>
                  <a:pt x="37" y="169"/>
                  <a:pt x="34" y="166"/>
                </a:cubicBezTo>
                <a:cubicBezTo>
                  <a:pt x="31" y="163"/>
                  <a:pt x="27" y="159"/>
                  <a:pt x="24" y="155"/>
                </a:cubicBezTo>
                <a:cubicBezTo>
                  <a:pt x="33" y="149"/>
                  <a:pt x="33" y="149"/>
                  <a:pt x="33" y="149"/>
                </a:cubicBezTo>
                <a:cubicBezTo>
                  <a:pt x="35" y="152"/>
                  <a:pt x="38" y="156"/>
                  <a:pt x="42" y="159"/>
                </a:cubicBezTo>
                <a:cubicBezTo>
                  <a:pt x="44" y="162"/>
                  <a:pt x="47" y="164"/>
                  <a:pt x="50" y="166"/>
                </a:cubicBezTo>
                <a:lnTo>
                  <a:pt x="43" y="174"/>
                </a:lnTo>
                <a:close/>
                <a:moveTo>
                  <a:pt x="15" y="141"/>
                </a:moveTo>
                <a:cubicBezTo>
                  <a:pt x="11" y="134"/>
                  <a:pt x="7" y="125"/>
                  <a:pt x="5" y="117"/>
                </a:cubicBezTo>
                <a:cubicBezTo>
                  <a:pt x="15" y="114"/>
                  <a:pt x="15" y="114"/>
                  <a:pt x="15" y="114"/>
                </a:cubicBezTo>
                <a:cubicBezTo>
                  <a:pt x="17" y="122"/>
                  <a:pt x="20" y="129"/>
                  <a:pt x="24" y="136"/>
                </a:cubicBezTo>
                <a:lnTo>
                  <a:pt x="15" y="141"/>
                </a:lnTo>
                <a:close/>
                <a:moveTo>
                  <a:pt x="1" y="101"/>
                </a:moveTo>
                <a:cubicBezTo>
                  <a:pt x="0" y="95"/>
                  <a:pt x="0" y="89"/>
                  <a:pt x="0" y="83"/>
                </a:cubicBezTo>
                <a:cubicBezTo>
                  <a:pt x="0" y="80"/>
                  <a:pt x="0" y="77"/>
                  <a:pt x="0" y="74"/>
                </a:cubicBezTo>
                <a:cubicBezTo>
                  <a:pt x="11" y="75"/>
                  <a:pt x="11" y="75"/>
                  <a:pt x="11" y="75"/>
                </a:cubicBezTo>
                <a:cubicBezTo>
                  <a:pt x="10" y="78"/>
                  <a:pt x="10" y="80"/>
                  <a:pt x="10" y="83"/>
                </a:cubicBezTo>
                <a:cubicBezTo>
                  <a:pt x="10" y="89"/>
                  <a:pt x="11" y="94"/>
                  <a:pt x="12" y="99"/>
                </a:cubicBezTo>
                <a:lnTo>
                  <a:pt x="1" y="101"/>
                </a:lnTo>
                <a:close/>
                <a:moveTo>
                  <a:pt x="13" y="60"/>
                </a:moveTo>
                <a:cubicBezTo>
                  <a:pt x="3" y="58"/>
                  <a:pt x="3" y="58"/>
                  <a:pt x="3" y="58"/>
                </a:cubicBezTo>
                <a:cubicBezTo>
                  <a:pt x="5" y="49"/>
                  <a:pt x="8" y="41"/>
                  <a:pt x="12" y="33"/>
                </a:cubicBezTo>
                <a:cubicBezTo>
                  <a:pt x="21" y="37"/>
                  <a:pt x="21" y="37"/>
                  <a:pt x="21" y="37"/>
                </a:cubicBezTo>
                <a:cubicBezTo>
                  <a:pt x="17" y="44"/>
                  <a:pt x="15" y="52"/>
                  <a:pt x="13" y="60"/>
                </a:cubicBezTo>
                <a:close/>
                <a:moveTo>
                  <a:pt x="28" y="24"/>
                </a:moveTo>
                <a:cubicBezTo>
                  <a:pt x="19" y="18"/>
                  <a:pt x="19" y="18"/>
                  <a:pt x="19" y="18"/>
                </a:cubicBezTo>
                <a:cubicBezTo>
                  <a:pt x="24" y="12"/>
                  <a:pt x="29" y="6"/>
                  <a:pt x="34" y="0"/>
                </a:cubicBezTo>
                <a:cubicBezTo>
                  <a:pt x="42" y="8"/>
                  <a:pt x="42" y="8"/>
                  <a:pt x="42" y="8"/>
                </a:cubicBezTo>
                <a:cubicBezTo>
                  <a:pt x="37" y="13"/>
                  <a:pt x="32" y="18"/>
                  <a:pt x="28" y="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75" name="Sun 1"/>
          <p:cNvGrpSpPr/>
          <p:nvPr userDrawn="1"/>
        </p:nvGrpSpPr>
        <p:grpSpPr>
          <a:xfrm>
            <a:off x="9997570" y="2600054"/>
            <a:ext cx="181834" cy="181835"/>
            <a:chOff x="10346275" y="2367584"/>
            <a:chExt cx="181834" cy="181835"/>
          </a:xfrm>
          <a:solidFill>
            <a:schemeClr val="accent2"/>
          </a:solidFill>
        </p:grpSpPr>
        <p:sp>
          <p:nvSpPr>
            <p:cNvPr id="9" name="Freeform 11"/>
            <p:cNvSpPr>
              <a:spLocks noEditPoints="1"/>
            </p:cNvSpPr>
            <p:nvPr userDrawn="1"/>
          </p:nvSpPr>
          <p:spPr bwMode="auto">
            <a:xfrm>
              <a:off x="10403246" y="2425980"/>
              <a:ext cx="66467" cy="65992"/>
            </a:xfrm>
            <a:custGeom>
              <a:avLst/>
              <a:gdLst>
                <a:gd name="T0" fmla="*/ 30 w 59"/>
                <a:gd name="T1" fmla="*/ 59 h 59"/>
                <a:gd name="T2" fmla="*/ 0 w 59"/>
                <a:gd name="T3" fmla="*/ 29 h 59"/>
                <a:gd name="T4" fmla="*/ 30 w 59"/>
                <a:gd name="T5" fmla="*/ 0 h 59"/>
                <a:gd name="T6" fmla="*/ 59 w 59"/>
                <a:gd name="T7" fmla="*/ 29 h 59"/>
                <a:gd name="T8" fmla="*/ 30 w 59"/>
                <a:gd name="T9" fmla="*/ 59 h 59"/>
                <a:gd name="T10" fmla="*/ 30 w 59"/>
                <a:gd name="T11" fmla="*/ 10 h 59"/>
                <a:gd name="T12" fmla="*/ 11 w 59"/>
                <a:gd name="T13" fmla="*/ 29 h 59"/>
                <a:gd name="T14" fmla="*/ 30 w 59"/>
                <a:gd name="T15" fmla="*/ 48 h 59"/>
                <a:gd name="T16" fmla="*/ 49 w 59"/>
                <a:gd name="T17" fmla="*/ 29 h 59"/>
                <a:gd name="T18" fmla="*/ 30 w 59"/>
                <a:gd name="T19" fmla="*/ 1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59">
                  <a:moveTo>
                    <a:pt x="30" y="59"/>
                  </a:moveTo>
                  <a:cubicBezTo>
                    <a:pt x="14" y="59"/>
                    <a:pt x="0" y="46"/>
                    <a:pt x="0" y="29"/>
                  </a:cubicBezTo>
                  <a:cubicBezTo>
                    <a:pt x="0" y="13"/>
                    <a:pt x="14" y="0"/>
                    <a:pt x="30" y="0"/>
                  </a:cubicBezTo>
                  <a:cubicBezTo>
                    <a:pt x="46" y="0"/>
                    <a:pt x="59" y="13"/>
                    <a:pt x="59" y="29"/>
                  </a:cubicBezTo>
                  <a:cubicBezTo>
                    <a:pt x="59" y="46"/>
                    <a:pt x="46" y="59"/>
                    <a:pt x="30" y="59"/>
                  </a:cubicBezTo>
                  <a:close/>
                  <a:moveTo>
                    <a:pt x="30" y="10"/>
                  </a:moveTo>
                  <a:cubicBezTo>
                    <a:pt x="19" y="10"/>
                    <a:pt x="11" y="19"/>
                    <a:pt x="11" y="29"/>
                  </a:cubicBezTo>
                  <a:cubicBezTo>
                    <a:pt x="11" y="40"/>
                    <a:pt x="19" y="48"/>
                    <a:pt x="30" y="48"/>
                  </a:cubicBezTo>
                  <a:cubicBezTo>
                    <a:pt x="40" y="48"/>
                    <a:pt x="49" y="40"/>
                    <a:pt x="49" y="29"/>
                  </a:cubicBezTo>
                  <a:cubicBezTo>
                    <a:pt x="49" y="19"/>
                    <a:pt x="40" y="10"/>
                    <a:pt x="30" y="10"/>
                  </a:cubicBezTo>
                  <a:close/>
                </a:path>
              </a:pathLst>
            </a:custGeom>
            <a:grpFill/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 userDrawn="1"/>
          </p:nvSpPr>
          <p:spPr bwMode="auto">
            <a:xfrm>
              <a:off x="10431732" y="2367584"/>
              <a:ext cx="10919" cy="44628"/>
            </a:xfrm>
            <a:prstGeom prst="rect">
              <a:avLst/>
            </a:prstGeom>
            <a:grpFill/>
            <a:ln w="31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 userDrawn="1"/>
          </p:nvSpPr>
          <p:spPr bwMode="auto">
            <a:xfrm>
              <a:off x="10431732" y="2504316"/>
              <a:ext cx="10919" cy="45103"/>
            </a:xfrm>
            <a:prstGeom prst="rect">
              <a:avLst/>
            </a:prstGeom>
            <a:grpFill/>
            <a:ln w="31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 userDrawn="1"/>
          </p:nvSpPr>
          <p:spPr bwMode="auto">
            <a:xfrm>
              <a:off x="10346275" y="2452567"/>
              <a:ext cx="44628" cy="11394"/>
            </a:xfrm>
            <a:prstGeom prst="rect">
              <a:avLst/>
            </a:prstGeom>
            <a:grpFill/>
            <a:ln w="31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 userDrawn="1"/>
          </p:nvSpPr>
          <p:spPr bwMode="auto">
            <a:xfrm>
              <a:off x="10483007" y="2452567"/>
              <a:ext cx="45102" cy="11394"/>
            </a:xfrm>
            <a:prstGeom prst="rect">
              <a:avLst/>
            </a:prstGeom>
            <a:grpFill/>
            <a:ln w="31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6"/>
            <p:cNvSpPr>
              <a:spLocks/>
            </p:cNvSpPr>
            <p:nvPr userDrawn="1"/>
          </p:nvSpPr>
          <p:spPr bwMode="auto">
            <a:xfrm>
              <a:off x="10382357" y="2403191"/>
              <a:ext cx="25637" cy="26112"/>
            </a:xfrm>
            <a:custGeom>
              <a:avLst/>
              <a:gdLst>
                <a:gd name="T0" fmla="*/ 37 w 54"/>
                <a:gd name="T1" fmla="*/ 55 h 55"/>
                <a:gd name="T2" fmla="*/ 0 w 54"/>
                <a:gd name="T3" fmla="*/ 19 h 55"/>
                <a:gd name="T4" fmla="*/ 18 w 54"/>
                <a:gd name="T5" fmla="*/ 0 h 55"/>
                <a:gd name="T6" fmla="*/ 54 w 54"/>
                <a:gd name="T7" fmla="*/ 38 h 55"/>
                <a:gd name="T8" fmla="*/ 37 w 54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5">
                  <a:moveTo>
                    <a:pt x="37" y="55"/>
                  </a:moveTo>
                  <a:lnTo>
                    <a:pt x="0" y="19"/>
                  </a:lnTo>
                  <a:lnTo>
                    <a:pt x="18" y="0"/>
                  </a:lnTo>
                  <a:lnTo>
                    <a:pt x="54" y="38"/>
                  </a:lnTo>
                  <a:lnTo>
                    <a:pt x="37" y="55"/>
                  </a:lnTo>
                  <a:close/>
                </a:path>
              </a:pathLst>
            </a:custGeom>
            <a:grpFill/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10382357" y="2486275"/>
              <a:ext cx="25637" cy="26112"/>
            </a:xfrm>
            <a:custGeom>
              <a:avLst/>
              <a:gdLst>
                <a:gd name="T0" fmla="*/ 18 w 54"/>
                <a:gd name="T1" fmla="*/ 55 h 55"/>
                <a:gd name="T2" fmla="*/ 0 w 54"/>
                <a:gd name="T3" fmla="*/ 36 h 55"/>
                <a:gd name="T4" fmla="*/ 37 w 54"/>
                <a:gd name="T5" fmla="*/ 0 h 55"/>
                <a:gd name="T6" fmla="*/ 54 w 54"/>
                <a:gd name="T7" fmla="*/ 17 h 55"/>
                <a:gd name="T8" fmla="*/ 18 w 54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5">
                  <a:moveTo>
                    <a:pt x="18" y="55"/>
                  </a:moveTo>
                  <a:lnTo>
                    <a:pt x="0" y="36"/>
                  </a:lnTo>
                  <a:lnTo>
                    <a:pt x="37" y="0"/>
                  </a:lnTo>
                  <a:lnTo>
                    <a:pt x="54" y="17"/>
                  </a:lnTo>
                  <a:lnTo>
                    <a:pt x="18" y="55"/>
                  </a:lnTo>
                  <a:close/>
                </a:path>
              </a:pathLst>
            </a:custGeom>
            <a:grpFill/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 userDrawn="1"/>
          </p:nvSpPr>
          <p:spPr bwMode="auto">
            <a:xfrm>
              <a:off x="10466390" y="2403191"/>
              <a:ext cx="25637" cy="26112"/>
            </a:xfrm>
            <a:custGeom>
              <a:avLst/>
              <a:gdLst>
                <a:gd name="T0" fmla="*/ 16 w 54"/>
                <a:gd name="T1" fmla="*/ 55 h 55"/>
                <a:gd name="T2" fmla="*/ 0 w 54"/>
                <a:gd name="T3" fmla="*/ 38 h 55"/>
                <a:gd name="T4" fmla="*/ 38 w 54"/>
                <a:gd name="T5" fmla="*/ 0 h 55"/>
                <a:gd name="T6" fmla="*/ 54 w 54"/>
                <a:gd name="T7" fmla="*/ 19 h 55"/>
                <a:gd name="T8" fmla="*/ 16 w 54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5">
                  <a:moveTo>
                    <a:pt x="16" y="55"/>
                  </a:moveTo>
                  <a:lnTo>
                    <a:pt x="0" y="38"/>
                  </a:lnTo>
                  <a:lnTo>
                    <a:pt x="38" y="0"/>
                  </a:lnTo>
                  <a:lnTo>
                    <a:pt x="54" y="19"/>
                  </a:lnTo>
                  <a:lnTo>
                    <a:pt x="16" y="55"/>
                  </a:lnTo>
                  <a:close/>
                </a:path>
              </a:pathLst>
            </a:custGeom>
            <a:grpFill/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10466390" y="2486275"/>
              <a:ext cx="25637" cy="26112"/>
            </a:xfrm>
            <a:custGeom>
              <a:avLst/>
              <a:gdLst>
                <a:gd name="T0" fmla="*/ 38 w 54"/>
                <a:gd name="T1" fmla="*/ 55 h 55"/>
                <a:gd name="T2" fmla="*/ 0 w 54"/>
                <a:gd name="T3" fmla="*/ 17 h 55"/>
                <a:gd name="T4" fmla="*/ 16 w 54"/>
                <a:gd name="T5" fmla="*/ 0 h 55"/>
                <a:gd name="T6" fmla="*/ 54 w 54"/>
                <a:gd name="T7" fmla="*/ 36 h 55"/>
                <a:gd name="T8" fmla="*/ 38 w 54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5">
                  <a:moveTo>
                    <a:pt x="38" y="55"/>
                  </a:moveTo>
                  <a:lnTo>
                    <a:pt x="0" y="17"/>
                  </a:lnTo>
                  <a:lnTo>
                    <a:pt x="16" y="0"/>
                  </a:lnTo>
                  <a:lnTo>
                    <a:pt x="54" y="36"/>
                  </a:lnTo>
                  <a:lnTo>
                    <a:pt x="38" y="55"/>
                  </a:lnTo>
                  <a:close/>
                </a:path>
              </a:pathLst>
            </a:custGeom>
            <a:grpFill/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6" name="Sun 2"/>
          <p:cNvGrpSpPr/>
          <p:nvPr userDrawn="1"/>
        </p:nvGrpSpPr>
        <p:grpSpPr>
          <a:xfrm>
            <a:off x="10647997" y="1959597"/>
            <a:ext cx="180410" cy="180410"/>
            <a:chOff x="10996702" y="1727127"/>
            <a:chExt cx="180410" cy="180410"/>
          </a:xfrm>
          <a:solidFill>
            <a:schemeClr val="accent2"/>
          </a:solidFill>
        </p:grpSpPr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11053673" y="1784099"/>
              <a:ext cx="66467" cy="66467"/>
            </a:xfrm>
            <a:custGeom>
              <a:avLst/>
              <a:gdLst>
                <a:gd name="T0" fmla="*/ 29 w 59"/>
                <a:gd name="T1" fmla="*/ 59 h 59"/>
                <a:gd name="T2" fmla="*/ 0 w 59"/>
                <a:gd name="T3" fmla="*/ 30 h 59"/>
                <a:gd name="T4" fmla="*/ 29 w 59"/>
                <a:gd name="T5" fmla="*/ 0 h 59"/>
                <a:gd name="T6" fmla="*/ 59 w 59"/>
                <a:gd name="T7" fmla="*/ 30 h 59"/>
                <a:gd name="T8" fmla="*/ 29 w 59"/>
                <a:gd name="T9" fmla="*/ 59 h 59"/>
                <a:gd name="T10" fmla="*/ 29 w 59"/>
                <a:gd name="T11" fmla="*/ 11 h 59"/>
                <a:gd name="T12" fmla="*/ 10 w 59"/>
                <a:gd name="T13" fmla="*/ 30 h 59"/>
                <a:gd name="T14" fmla="*/ 29 w 59"/>
                <a:gd name="T15" fmla="*/ 49 h 59"/>
                <a:gd name="T16" fmla="*/ 48 w 59"/>
                <a:gd name="T17" fmla="*/ 30 h 59"/>
                <a:gd name="T18" fmla="*/ 29 w 59"/>
                <a:gd name="T19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59">
                  <a:moveTo>
                    <a:pt x="29" y="59"/>
                  </a:moveTo>
                  <a:cubicBezTo>
                    <a:pt x="13" y="59"/>
                    <a:pt x="0" y="46"/>
                    <a:pt x="0" y="30"/>
                  </a:cubicBezTo>
                  <a:cubicBezTo>
                    <a:pt x="0" y="14"/>
                    <a:pt x="13" y="0"/>
                    <a:pt x="29" y="0"/>
                  </a:cubicBezTo>
                  <a:cubicBezTo>
                    <a:pt x="45" y="0"/>
                    <a:pt x="59" y="14"/>
                    <a:pt x="59" y="30"/>
                  </a:cubicBezTo>
                  <a:cubicBezTo>
                    <a:pt x="59" y="46"/>
                    <a:pt x="45" y="59"/>
                    <a:pt x="29" y="59"/>
                  </a:cubicBezTo>
                  <a:close/>
                  <a:moveTo>
                    <a:pt x="29" y="11"/>
                  </a:moveTo>
                  <a:cubicBezTo>
                    <a:pt x="19" y="11"/>
                    <a:pt x="10" y="19"/>
                    <a:pt x="10" y="30"/>
                  </a:cubicBezTo>
                  <a:cubicBezTo>
                    <a:pt x="10" y="40"/>
                    <a:pt x="19" y="49"/>
                    <a:pt x="29" y="49"/>
                  </a:cubicBezTo>
                  <a:cubicBezTo>
                    <a:pt x="40" y="49"/>
                    <a:pt x="48" y="40"/>
                    <a:pt x="48" y="30"/>
                  </a:cubicBezTo>
                  <a:cubicBezTo>
                    <a:pt x="48" y="19"/>
                    <a:pt x="40" y="11"/>
                    <a:pt x="29" y="11"/>
                  </a:cubicBezTo>
                  <a:close/>
                </a:path>
              </a:pathLst>
            </a:custGeom>
            <a:grpFill/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5" name="Rectangle 21"/>
            <p:cNvSpPr>
              <a:spLocks noChangeArrowheads="1"/>
            </p:cNvSpPr>
            <p:nvPr userDrawn="1"/>
          </p:nvSpPr>
          <p:spPr bwMode="auto">
            <a:xfrm>
              <a:off x="11080735" y="1727127"/>
              <a:ext cx="11394" cy="43678"/>
            </a:xfrm>
            <a:prstGeom prst="rect">
              <a:avLst/>
            </a:prstGeom>
            <a:grpFill/>
            <a:ln w="31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6" name="Rectangle 22"/>
            <p:cNvSpPr>
              <a:spLocks noChangeArrowheads="1"/>
            </p:cNvSpPr>
            <p:nvPr userDrawn="1"/>
          </p:nvSpPr>
          <p:spPr bwMode="auto">
            <a:xfrm>
              <a:off x="11080735" y="1863859"/>
              <a:ext cx="11394" cy="43678"/>
            </a:xfrm>
            <a:prstGeom prst="rect">
              <a:avLst/>
            </a:prstGeom>
            <a:grpFill/>
            <a:ln w="31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0" name="Rectangle 23"/>
            <p:cNvSpPr>
              <a:spLocks noChangeArrowheads="1"/>
            </p:cNvSpPr>
            <p:nvPr userDrawn="1"/>
          </p:nvSpPr>
          <p:spPr bwMode="auto">
            <a:xfrm>
              <a:off x="10996702" y="1811160"/>
              <a:ext cx="43678" cy="11394"/>
            </a:xfrm>
            <a:prstGeom prst="rect">
              <a:avLst/>
            </a:prstGeom>
            <a:grpFill/>
            <a:ln w="31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6" name="Rectangle 24"/>
            <p:cNvSpPr>
              <a:spLocks noChangeArrowheads="1"/>
            </p:cNvSpPr>
            <p:nvPr userDrawn="1"/>
          </p:nvSpPr>
          <p:spPr bwMode="auto">
            <a:xfrm>
              <a:off x="11133434" y="1811160"/>
              <a:ext cx="43678" cy="11394"/>
            </a:xfrm>
            <a:prstGeom prst="rect">
              <a:avLst/>
            </a:prstGeom>
            <a:grpFill/>
            <a:ln w="31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8" name="Freeform 25"/>
            <p:cNvSpPr>
              <a:spLocks/>
            </p:cNvSpPr>
            <p:nvPr userDrawn="1"/>
          </p:nvSpPr>
          <p:spPr bwMode="auto">
            <a:xfrm>
              <a:off x="11032784" y="1763209"/>
              <a:ext cx="25637" cy="25637"/>
            </a:xfrm>
            <a:custGeom>
              <a:avLst/>
              <a:gdLst>
                <a:gd name="T0" fmla="*/ 37 w 54"/>
                <a:gd name="T1" fmla="*/ 54 h 54"/>
                <a:gd name="T2" fmla="*/ 0 w 54"/>
                <a:gd name="T3" fmla="*/ 16 h 54"/>
                <a:gd name="T4" fmla="*/ 16 w 54"/>
                <a:gd name="T5" fmla="*/ 0 h 54"/>
                <a:gd name="T6" fmla="*/ 54 w 54"/>
                <a:gd name="T7" fmla="*/ 37 h 54"/>
                <a:gd name="T8" fmla="*/ 37 w 5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7" y="54"/>
                  </a:moveTo>
                  <a:lnTo>
                    <a:pt x="0" y="16"/>
                  </a:lnTo>
                  <a:lnTo>
                    <a:pt x="16" y="0"/>
                  </a:lnTo>
                  <a:lnTo>
                    <a:pt x="54" y="37"/>
                  </a:lnTo>
                  <a:lnTo>
                    <a:pt x="37" y="54"/>
                  </a:lnTo>
                  <a:close/>
                </a:path>
              </a:pathLst>
            </a:custGeom>
            <a:grpFill/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9" name="Freeform 26"/>
            <p:cNvSpPr>
              <a:spLocks/>
            </p:cNvSpPr>
            <p:nvPr userDrawn="1"/>
          </p:nvSpPr>
          <p:spPr bwMode="auto">
            <a:xfrm>
              <a:off x="11032784" y="1844868"/>
              <a:ext cx="25637" cy="25637"/>
            </a:xfrm>
            <a:custGeom>
              <a:avLst/>
              <a:gdLst>
                <a:gd name="T0" fmla="*/ 16 w 54"/>
                <a:gd name="T1" fmla="*/ 54 h 54"/>
                <a:gd name="T2" fmla="*/ 0 w 54"/>
                <a:gd name="T3" fmla="*/ 38 h 54"/>
                <a:gd name="T4" fmla="*/ 37 w 54"/>
                <a:gd name="T5" fmla="*/ 0 h 54"/>
                <a:gd name="T6" fmla="*/ 54 w 54"/>
                <a:gd name="T7" fmla="*/ 17 h 54"/>
                <a:gd name="T8" fmla="*/ 16 w 5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16" y="54"/>
                  </a:moveTo>
                  <a:lnTo>
                    <a:pt x="0" y="38"/>
                  </a:lnTo>
                  <a:lnTo>
                    <a:pt x="37" y="0"/>
                  </a:lnTo>
                  <a:lnTo>
                    <a:pt x="54" y="17"/>
                  </a:lnTo>
                  <a:lnTo>
                    <a:pt x="16" y="54"/>
                  </a:lnTo>
                  <a:close/>
                </a:path>
              </a:pathLst>
            </a:custGeom>
            <a:grpFill/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0" name="Freeform 27"/>
            <p:cNvSpPr>
              <a:spLocks/>
            </p:cNvSpPr>
            <p:nvPr userDrawn="1"/>
          </p:nvSpPr>
          <p:spPr bwMode="auto">
            <a:xfrm>
              <a:off x="11116817" y="1763209"/>
              <a:ext cx="25637" cy="25637"/>
            </a:xfrm>
            <a:custGeom>
              <a:avLst/>
              <a:gdLst>
                <a:gd name="T0" fmla="*/ 16 w 54"/>
                <a:gd name="T1" fmla="*/ 54 h 54"/>
                <a:gd name="T2" fmla="*/ 0 w 54"/>
                <a:gd name="T3" fmla="*/ 37 h 54"/>
                <a:gd name="T4" fmla="*/ 35 w 54"/>
                <a:gd name="T5" fmla="*/ 0 h 54"/>
                <a:gd name="T6" fmla="*/ 54 w 54"/>
                <a:gd name="T7" fmla="*/ 16 h 54"/>
                <a:gd name="T8" fmla="*/ 16 w 5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16" y="54"/>
                  </a:moveTo>
                  <a:lnTo>
                    <a:pt x="0" y="37"/>
                  </a:lnTo>
                  <a:lnTo>
                    <a:pt x="35" y="0"/>
                  </a:lnTo>
                  <a:lnTo>
                    <a:pt x="54" y="16"/>
                  </a:lnTo>
                  <a:lnTo>
                    <a:pt x="16" y="54"/>
                  </a:lnTo>
                  <a:close/>
                </a:path>
              </a:pathLst>
            </a:custGeom>
            <a:grpFill/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 28"/>
            <p:cNvSpPr>
              <a:spLocks/>
            </p:cNvSpPr>
            <p:nvPr userDrawn="1"/>
          </p:nvSpPr>
          <p:spPr bwMode="auto">
            <a:xfrm>
              <a:off x="11116817" y="1844868"/>
              <a:ext cx="25637" cy="25637"/>
            </a:xfrm>
            <a:custGeom>
              <a:avLst/>
              <a:gdLst>
                <a:gd name="T0" fmla="*/ 35 w 54"/>
                <a:gd name="T1" fmla="*/ 54 h 54"/>
                <a:gd name="T2" fmla="*/ 0 w 54"/>
                <a:gd name="T3" fmla="*/ 17 h 54"/>
                <a:gd name="T4" fmla="*/ 16 w 54"/>
                <a:gd name="T5" fmla="*/ 0 h 54"/>
                <a:gd name="T6" fmla="*/ 54 w 54"/>
                <a:gd name="T7" fmla="*/ 38 h 54"/>
                <a:gd name="T8" fmla="*/ 35 w 5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5" y="54"/>
                  </a:moveTo>
                  <a:lnTo>
                    <a:pt x="0" y="17"/>
                  </a:lnTo>
                  <a:lnTo>
                    <a:pt x="16" y="0"/>
                  </a:lnTo>
                  <a:lnTo>
                    <a:pt x="54" y="38"/>
                  </a:lnTo>
                  <a:lnTo>
                    <a:pt x="35" y="54"/>
                  </a:lnTo>
                  <a:close/>
                </a:path>
              </a:pathLst>
            </a:custGeom>
            <a:grpFill/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ring around sun 2"/>
          <p:cNvSpPr>
            <a:spLocks noEditPoints="1"/>
          </p:cNvSpPr>
          <p:nvPr userDrawn="1"/>
        </p:nvSpPr>
        <p:spPr bwMode="auto">
          <a:xfrm>
            <a:off x="10645623" y="1916868"/>
            <a:ext cx="224563" cy="225513"/>
          </a:xfrm>
          <a:custGeom>
            <a:avLst/>
            <a:gdLst>
              <a:gd name="T0" fmla="*/ 166 w 200"/>
              <a:gd name="T1" fmla="*/ 201 h 201"/>
              <a:gd name="T2" fmla="*/ 159 w 200"/>
              <a:gd name="T3" fmla="*/ 194 h 201"/>
              <a:gd name="T4" fmla="*/ 174 w 200"/>
              <a:gd name="T5" fmla="*/ 174 h 201"/>
              <a:gd name="T6" fmla="*/ 183 w 200"/>
              <a:gd name="T7" fmla="*/ 180 h 201"/>
              <a:gd name="T8" fmla="*/ 166 w 200"/>
              <a:gd name="T9" fmla="*/ 201 h 201"/>
              <a:gd name="T10" fmla="*/ 190 w 200"/>
              <a:gd name="T11" fmla="*/ 165 h 201"/>
              <a:gd name="T12" fmla="*/ 181 w 200"/>
              <a:gd name="T13" fmla="*/ 161 h 201"/>
              <a:gd name="T14" fmla="*/ 188 w 200"/>
              <a:gd name="T15" fmla="*/ 138 h 201"/>
              <a:gd name="T16" fmla="*/ 198 w 200"/>
              <a:gd name="T17" fmla="*/ 140 h 201"/>
              <a:gd name="T18" fmla="*/ 190 w 200"/>
              <a:gd name="T19" fmla="*/ 165 h 201"/>
              <a:gd name="T20" fmla="*/ 200 w 200"/>
              <a:gd name="T21" fmla="*/ 124 h 201"/>
              <a:gd name="T22" fmla="*/ 190 w 200"/>
              <a:gd name="T23" fmla="*/ 123 h 201"/>
              <a:gd name="T24" fmla="*/ 190 w 200"/>
              <a:gd name="T25" fmla="*/ 118 h 201"/>
              <a:gd name="T26" fmla="*/ 188 w 200"/>
              <a:gd name="T27" fmla="*/ 99 h 201"/>
              <a:gd name="T28" fmla="*/ 198 w 200"/>
              <a:gd name="T29" fmla="*/ 97 h 201"/>
              <a:gd name="T30" fmla="*/ 200 w 200"/>
              <a:gd name="T31" fmla="*/ 118 h 201"/>
              <a:gd name="T32" fmla="*/ 200 w 200"/>
              <a:gd name="T33" fmla="*/ 124 h 201"/>
              <a:gd name="T34" fmla="*/ 185 w 200"/>
              <a:gd name="T35" fmla="*/ 84 h 201"/>
              <a:gd name="T36" fmla="*/ 174 w 200"/>
              <a:gd name="T37" fmla="*/ 62 h 201"/>
              <a:gd name="T38" fmla="*/ 183 w 200"/>
              <a:gd name="T39" fmla="*/ 57 h 201"/>
              <a:gd name="T40" fmla="*/ 194 w 200"/>
              <a:gd name="T41" fmla="*/ 81 h 201"/>
              <a:gd name="T42" fmla="*/ 185 w 200"/>
              <a:gd name="T43" fmla="*/ 84 h 201"/>
              <a:gd name="T44" fmla="*/ 166 w 200"/>
              <a:gd name="T45" fmla="*/ 50 h 201"/>
              <a:gd name="T46" fmla="*/ 148 w 200"/>
              <a:gd name="T47" fmla="*/ 33 h 201"/>
              <a:gd name="T48" fmla="*/ 154 w 200"/>
              <a:gd name="T49" fmla="*/ 25 h 201"/>
              <a:gd name="T50" fmla="*/ 174 w 200"/>
              <a:gd name="T51" fmla="*/ 44 h 201"/>
              <a:gd name="T52" fmla="*/ 166 w 200"/>
              <a:gd name="T53" fmla="*/ 50 h 201"/>
              <a:gd name="T54" fmla="*/ 7 w 200"/>
              <a:gd name="T55" fmla="*/ 42 h 201"/>
              <a:gd name="T56" fmla="*/ 0 w 200"/>
              <a:gd name="T57" fmla="*/ 34 h 201"/>
              <a:gd name="T58" fmla="*/ 18 w 200"/>
              <a:gd name="T59" fmla="*/ 19 h 201"/>
              <a:gd name="T60" fmla="*/ 24 w 200"/>
              <a:gd name="T61" fmla="*/ 28 h 201"/>
              <a:gd name="T62" fmla="*/ 7 w 200"/>
              <a:gd name="T63" fmla="*/ 42 h 201"/>
              <a:gd name="T64" fmla="*/ 136 w 200"/>
              <a:gd name="T65" fmla="*/ 25 h 201"/>
              <a:gd name="T66" fmla="*/ 113 w 200"/>
              <a:gd name="T67" fmla="*/ 15 h 201"/>
              <a:gd name="T68" fmla="*/ 116 w 200"/>
              <a:gd name="T69" fmla="*/ 5 h 201"/>
              <a:gd name="T70" fmla="*/ 141 w 200"/>
              <a:gd name="T71" fmla="*/ 16 h 201"/>
              <a:gd name="T72" fmla="*/ 136 w 200"/>
              <a:gd name="T73" fmla="*/ 25 h 201"/>
              <a:gd name="T74" fmla="*/ 36 w 200"/>
              <a:gd name="T75" fmla="*/ 21 h 201"/>
              <a:gd name="T76" fmla="*/ 32 w 200"/>
              <a:gd name="T77" fmla="*/ 12 h 201"/>
              <a:gd name="T78" fmla="*/ 58 w 200"/>
              <a:gd name="T79" fmla="*/ 3 h 201"/>
              <a:gd name="T80" fmla="*/ 60 w 200"/>
              <a:gd name="T81" fmla="*/ 13 h 201"/>
              <a:gd name="T82" fmla="*/ 36 w 200"/>
              <a:gd name="T83" fmla="*/ 21 h 201"/>
              <a:gd name="T84" fmla="*/ 99 w 200"/>
              <a:gd name="T85" fmla="*/ 12 h 201"/>
              <a:gd name="T86" fmla="*/ 74 w 200"/>
              <a:gd name="T87" fmla="*/ 11 h 201"/>
              <a:gd name="T88" fmla="*/ 74 w 200"/>
              <a:gd name="T89" fmla="*/ 1 h 201"/>
              <a:gd name="T90" fmla="*/ 100 w 200"/>
              <a:gd name="T91" fmla="*/ 2 h 201"/>
              <a:gd name="T92" fmla="*/ 99 w 200"/>
              <a:gd name="T93" fmla="*/ 12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0" h="201">
                <a:moveTo>
                  <a:pt x="166" y="201"/>
                </a:moveTo>
                <a:cubicBezTo>
                  <a:pt x="159" y="194"/>
                  <a:pt x="159" y="194"/>
                  <a:pt x="159" y="194"/>
                </a:cubicBezTo>
                <a:cubicBezTo>
                  <a:pt x="165" y="188"/>
                  <a:pt x="170" y="181"/>
                  <a:pt x="174" y="174"/>
                </a:cubicBezTo>
                <a:cubicBezTo>
                  <a:pt x="183" y="180"/>
                  <a:pt x="183" y="180"/>
                  <a:pt x="183" y="180"/>
                </a:cubicBezTo>
                <a:cubicBezTo>
                  <a:pt x="178" y="187"/>
                  <a:pt x="173" y="195"/>
                  <a:pt x="166" y="201"/>
                </a:cubicBezTo>
                <a:close/>
                <a:moveTo>
                  <a:pt x="190" y="165"/>
                </a:moveTo>
                <a:cubicBezTo>
                  <a:pt x="181" y="161"/>
                  <a:pt x="181" y="161"/>
                  <a:pt x="181" y="161"/>
                </a:cubicBezTo>
                <a:cubicBezTo>
                  <a:pt x="184" y="154"/>
                  <a:pt x="187" y="146"/>
                  <a:pt x="188" y="138"/>
                </a:cubicBezTo>
                <a:cubicBezTo>
                  <a:pt x="198" y="140"/>
                  <a:pt x="198" y="140"/>
                  <a:pt x="198" y="140"/>
                </a:cubicBezTo>
                <a:cubicBezTo>
                  <a:pt x="197" y="149"/>
                  <a:pt x="194" y="157"/>
                  <a:pt x="190" y="165"/>
                </a:cubicBezTo>
                <a:close/>
                <a:moveTo>
                  <a:pt x="200" y="124"/>
                </a:moveTo>
                <a:cubicBezTo>
                  <a:pt x="190" y="123"/>
                  <a:pt x="190" y="123"/>
                  <a:pt x="190" y="123"/>
                </a:cubicBezTo>
                <a:cubicBezTo>
                  <a:pt x="190" y="122"/>
                  <a:pt x="190" y="120"/>
                  <a:pt x="190" y="118"/>
                </a:cubicBezTo>
                <a:cubicBezTo>
                  <a:pt x="190" y="112"/>
                  <a:pt x="189" y="105"/>
                  <a:pt x="188" y="99"/>
                </a:cubicBezTo>
                <a:cubicBezTo>
                  <a:pt x="198" y="97"/>
                  <a:pt x="198" y="97"/>
                  <a:pt x="198" y="97"/>
                </a:cubicBezTo>
                <a:cubicBezTo>
                  <a:pt x="200" y="104"/>
                  <a:pt x="200" y="111"/>
                  <a:pt x="200" y="118"/>
                </a:cubicBezTo>
                <a:cubicBezTo>
                  <a:pt x="200" y="120"/>
                  <a:pt x="200" y="122"/>
                  <a:pt x="200" y="124"/>
                </a:cubicBezTo>
                <a:close/>
                <a:moveTo>
                  <a:pt x="185" y="84"/>
                </a:moveTo>
                <a:cubicBezTo>
                  <a:pt x="182" y="77"/>
                  <a:pt x="179" y="69"/>
                  <a:pt x="174" y="62"/>
                </a:cubicBezTo>
                <a:cubicBezTo>
                  <a:pt x="183" y="57"/>
                  <a:pt x="183" y="57"/>
                  <a:pt x="183" y="57"/>
                </a:cubicBezTo>
                <a:cubicBezTo>
                  <a:pt x="188" y="64"/>
                  <a:pt x="192" y="73"/>
                  <a:pt x="194" y="81"/>
                </a:cubicBezTo>
                <a:lnTo>
                  <a:pt x="185" y="84"/>
                </a:lnTo>
                <a:close/>
                <a:moveTo>
                  <a:pt x="166" y="50"/>
                </a:moveTo>
                <a:cubicBezTo>
                  <a:pt x="160" y="44"/>
                  <a:pt x="155" y="38"/>
                  <a:pt x="148" y="33"/>
                </a:cubicBezTo>
                <a:cubicBezTo>
                  <a:pt x="154" y="25"/>
                  <a:pt x="154" y="25"/>
                  <a:pt x="154" y="25"/>
                </a:cubicBezTo>
                <a:cubicBezTo>
                  <a:pt x="161" y="30"/>
                  <a:pt x="168" y="37"/>
                  <a:pt x="174" y="44"/>
                </a:cubicBezTo>
                <a:lnTo>
                  <a:pt x="166" y="50"/>
                </a:lnTo>
                <a:close/>
                <a:moveTo>
                  <a:pt x="7" y="42"/>
                </a:moveTo>
                <a:cubicBezTo>
                  <a:pt x="0" y="34"/>
                  <a:pt x="0" y="34"/>
                  <a:pt x="0" y="34"/>
                </a:cubicBezTo>
                <a:cubicBezTo>
                  <a:pt x="5" y="29"/>
                  <a:pt x="11" y="24"/>
                  <a:pt x="18" y="19"/>
                </a:cubicBezTo>
                <a:cubicBezTo>
                  <a:pt x="24" y="28"/>
                  <a:pt x="24" y="28"/>
                  <a:pt x="24" y="28"/>
                </a:cubicBezTo>
                <a:cubicBezTo>
                  <a:pt x="18" y="32"/>
                  <a:pt x="12" y="36"/>
                  <a:pt x="7" y="42"/>
                </a:cubicBezTo>
                <a:close/>
                <a:moveTo>
                  <a:pt x="136" y="25"/>
                </a:moveTo>
                <a:cubicBezTo>
                  <a:pt x="129" y="21"/>
                  <a:pt x="121" y="17"/>
                  <a:pt x="113" y="15"/>
                </a:cubicBezTo>
                <a:cubicBezTo>
                  <a:pt x="116" y="5"/>
                  <a:pt x="116" y="5"/>
                  <a:pt x="116" y="5"/>
                </a:cubicBezTo>
                <a:cubicBezTo>
                  <a:pt x="125" y="8"/>
                  <a:pt x="133" y="11"/>
                  <a:pt x="141" y="16"/>
                </a:cubicBezTo>
                <a:lnTo>
                  <a:pt x="136" y="25"/>
                </a:lnTo>
                <a:close/>
                <a:moveTo>
                  <a:pt x="36" y="21"/>
                </a:moveTo>
                <a:cubicBezTo>
                  <a:pt x="32" y="12"/>
                  <a:pt x="32" y="12"/>
                  <a:pt x="32" y="12"/>
                </a:cubicBezTo>
                <a:cubicBezTo>
                  <a:pt x="40" y="8"/>
                  <a:pt x="49" y="5"/>
                  <a:pt x="58" y="3"/>
                </a:cubicBezTo>
                <a:cubicBezTo>
                  <a:pt x="60" y="13"/>
                  <a:pt x="60" y="13"/>
                  <a:pt x="60" y="13"/>
                </a:cubicBezTo>
                <a:cubicBezTo>
                  <a:pt x="52" y="15"/>
                  <a:pt x="44" y="17"/>
                  <a:pt x="36" y="21"/>
                </a:cubicBezTo>
                <a:close/>
                <a:moveTo>
                  <a:pt x="99" y="12"/>
                </a:moveTo>
                <a:cubicBezTo>
                  <a:pt x="91" y="11"/>
                  <a:pt x="82" y="10"/>
                  <a:pt x="74" y="11"/>
                </a:cubicBezTo>
                <a:cubicBezTo>
                  <a:pt x="74" y="1"/>
                  <a:pt x="74" y="1"/>
                  <a:pt x="74" y="1"/>
                </a:cubicBezTo>
                <a:cubicBezTo>
                  <a:pt x="82" y="0"/>
                  <a:pt x="92" y="0"/>
                  <a:pt x="100" y="2"/>
                </a:cubicBezTo>
                <a:lnTo>
                  <a:pt x="99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55" name="Ring 2"/>
          <p:cNvSpPr>
            <a:spLocks noEditPoints="1"/>
          </p:cNvSpPr>
          <p:nvPr userDrawn="1"/>
        </p:nvSpPr>
        <p:spPr bwMode="auto">
          <a:xfrm>
            <a:off x="10489900" y="1661445"/>
            <a:ext cx="610072" cy="249726"/>
          </a:xfrm>
          <a:custGeom>
            <a:avLst/>
            <a:gdLst>
              <a:gd name="T0" fmla="*/ 524 w 544"/>
              <a:gd name="T1" fmla="*/ 200 h 223"/>
              <a:gd name="T2" fmla="*/ 544 w 544"/>
              <a:gd name="T3" fmla="*/ 220 h 223"/>
              <a:gd name="T4" fmla="*/ 517 w 544"/>
              <a:gd name="T5" fmla="*/ 187 h 223"/>
              <a:gd name="T6" fmla="*/ 513 w 544"/>
              <a:gd name="T7" fmla="*/ 159 h 223"/>
              <a:gd name="T8" fmla="*/ 517 w 544"/>
              <a:gd name="T9" fmla="*/ 187 h 223"/>
              <a:gd name="T10" fmla="*/ 480 w 544"/>
              <a:gd name="T11" fmla="*/ 132 h 223"/>
              <a:gd name="T12" fmla="*/ 504 w 544"/>
              <a:gd name="T13" fmla="*/ 146 h 223"/>
              <a:gd name="T14" fmla="*/ 470 w 544"/>
              <a:gd name="T15" fmla="*/ 121 h 223"/>
              <a:gd name="T16" fmla="*/ 459 w 544"/>
              <a:gd name="T17" fmla="*/ 95 h 223"/>
              <a:gd name="T18" fmla="*/ 470 w 544"/>
              <a:gd name="T19" fmla="*/ 121 h 223"/>
              <a:gd name="T20" fmla="*/ 421 w 544"/>
              <a:gd name="T21" fmla="*/ 76 h 223"/>
              <a:gd name="T22" fmla="*/ 448 w 544"/>
              <a:gd name="T23" fmla="*/ 84 h 223"/>
              <a:gd name="T24" fmla="*/ 6 w 544"/>
              <a:gd name="T25" fmla="*/ 89 h 223"/>
              <a:gd name="T26" fmla="*/ 20 w 544"/>
              <a:gd name="T27" fmla="*/ 65 h 223"/>
              <a:gd name="T28" fmla="*/ 6 w 544"/>
              <a:gd name="T29" fmla="*/ 89 h 223"/>
              <a:gd name="T30" fmla="*/ 387 w 544"/>
              <a:gd name="T31" fmla="*/ 54 h 223"/>
              <a:gd name="T32" fmla="*/ 414 w 544"/>
              <a:gd name="T33" fmla="*/ 59 h 223"/>
              <a:gd name="T34" fmla="*/ 39 w 544"/>
              <a:gd name="T35" fmla="*/ 65 h 223"/>
              <a:gd name="T36" fmla="*/ 56 w 544"/>
              <a:gd name="T37" fmla="*/ 42 h 223"/>
              <a:gd name="T38" fmla="*/ 39 w 544"/>
              <a:gd name="T39" fmla="*/ 65 h 223"/>
              <a:gd name="T40" fmla="*/ 350 w 544"/>
              <a:gd name="T41" fmla="*/ 36 h 223"/>
              <a:gd name="T42" fmla="*/ 378 w 544"/>
              <a:gd name="T43" fmla="*/ 38 h 223"/>
              <a:gd name="T44" fmla="*/ 74 w 544"/>
              <a:gd name="T45" fmla="*/ 45 h 223"/>
              <a:gd name="T46" fmla="*/ 94 w 544"/>
              <a:gd name="T47" fmla="*/ 25 h 223"/>
              <a:gd name="T48" fmla="*/ 74 w 544"/>
              <a:gd name="T49" fmla="*/ 45 h 223"/>
              <a:gd name="T50" fmla="*/ 312 w 544"/>
              <a:gd name="T51" fmla="*/ 23 h 223"/>
              <a:gd name="T52" fmla="*/ 340 w 544"/>
              <a:gd name="T53" fmla="*/ 21 h 223"/>
              <a:gd name="T54" fmla="*/ 112 w 544"/>
              <a:gd name="T55" fmla="*/ 29 h 223"/>
              <a:gd name="T56" fmla="*/ 134 w 544"/>
              <a:gd name="T57" fmla="*/ 12 h 223"/>
              <a:gd name="T58" fmla="*/ 112 w 544"/>
              <a:gd name="T59" fmla="*/ 29 h 223"/>
              <a:gd name="T60" fmla="*/ 272 w 544"/>
              <a:gd name="T61" fmla="*/ 15 h 223"/>
              <a:gd name="T62" fmla="*/ 300 w 544"/>
              <a:gd name="T63" fmla="*/ 9 h 223"/>
              <a:gd name="T64" fmla="*/ 151 w 544"/>
              <a:gd name="T65" fmla="*/ 18 h 223"/>
              <a:gd name="T66" fmla="*/ 175 w 544"/>
              <a:gd name="T67" fmla="*/ 4 h 223"/>
              <a:gd name="T68" fmla="*/ 151 w 544"/>
              <a:gd name="T69" fmla="*/ 18 h 223"/>
              <a:gd name="T70" fmla="*/ 232 w 544"/>
              <a:gd name="T71" fmla="*/ 11 h 223"/>
              <a:gd name="T72" fmla="*/ 258 w 544"/>
              <a:gd name="T73" fmla="*/ 2 h 223"/>
              <a:gd name="T74" fmla="*/ 191 w 544"/>
              <a:gd name="T75" fmla="*/ 12 h 223"/>
              <a:gd name="T76" fmla="*/ 216 w 544"/>
              <a:gd name="T77" fmla="*/ 0 h 223"/>
              <a:gd name="T78" fmla="*/ 191 w 544"/>
              <a:gd name="T79" fmla="*/ 1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44" h="223">
                <a:moveTo>
                  <a:pt x="534" y="223"/>
                </a:moveTo>
                <a:cubicBezTo>
                  <a:pt x="531" y="216"/>
                  <a:pt x="528" y="208"/>
                  <a:pt x="524" y="200"/>
                </a:cubicBezTo>
                <a:cubicBezTo>
                  <a:pt x="533" y="196"/>
                  <a:pt x="533" y="196"/>
                  <a:pt x="533" y="196"/>
                </a:cubicBezTo>
                <a:cubicBezTo>
                  <a:pt x="537" y="203"/>
                  <a:pt x="541" y="211"/>
                  <a:pt x="544" y="220"/>
                </a:cubicBezTo>
                <a:lnTo>
                  <a:pt x="534" y="223"/>
                </a:lnTo>
                <a:close/>
                <a:moveTo>
                  <a:pt x="517" y="187"/>
                </a:moveTo>
                <a:cubicBezTo>
                  <a:pt x="513" y="179"/>
                  <a:pt x="509" y="172"/>
                  <a:pt x="504" y="165"/>
                </a:cubicBezTo>
                <a:cubicBezTo>
                  <a:pt x="513" y="159"/>
                  <a:pt x="513" y="159"/>
                  <a:pt x="513" y="159"/>
                </a:cubicBezTo>
                <a:cubicBezTo>
                  <a:pt x="517" y="166"/>
                  <a:pt x="522" y="174"/>
                  <a:pt x="526" y="182"/>
                </a:cubicBezTo>
                <a:lnTo>
                  <a:pt x="517" y="187"/>
                </a:lnTo>
                <a:close/>
                <a:moveTo>
                  <a:pt x="496" y="152"/>
                </a:moveTo>
                <a:cubicBezTo>
                  <a:pt x="491" y="145"/>
                  <a:pt x="485" y="138"/>
                  <a:pt x="480" y="132"/>
                </a:cubicBezTo>
                <a:cubicBezTo>
                  <a:pt x="488" y="125"/>
                  <a:pt x="488" y="125"/>
                  <a:pt x="488" y="125"/>
                </a:cubicBezTo>
                <a:cubicBezTo>
                  <a:pt x="493" y="132"/>
                  <a:pt x="499" y="139"/>
                  <a:pt x="504" y="146"/>
                </a:cubicBezTo>
                <a:lnTo>
                  <a:pt x="496" y="152"/>
                </a:lnTo>
                <a:close/>
                <a:moveTo>
                  <a:pt x="470" y="121"/>
                </a:moveTo>
                <a:cubicBezTo>
                  <a:pt x="464" y="114"/>
                  <a:pt x="458" y="108"/>
                  <a:pt x="452" y="102"/>
                </a:cubicBezTo>
                <a:cubicBezTo>
                  <a:pt x="459" y="95"/>
                  <a:pt x="459" y="95"/>
                  <a:pt x="459" y="95"/>
                </a:cubicBezTo>
                <a:cubicBezTo>
                  <a:pt x="466" y="101"/>
                  <a:pt x="472" y="107"/>
                  <a:pt x="478" y="114"/>
                </a:cubicBezTo>
                <a:lnTo>
                  <a:pt x="470" y="121"/>
                </a:lnTo>
                <a:close/>
                <a:moveTo>
                  <a:pt x="441" y="92"/>
                </a:moveTo>
                <a:cubicBezTo>
                  <a:pt x="435" y="87"/>
                  <a:pt x="428" y="81"/>
                  <a:pt x="421" y="76"/>
                </a:cubicBezTo>
                <a:cubicBezTo>
                  <a:pt x="427" y="68"/>
                  <a:pt x="427" y="68"/>
                  <a:pt x="427" y="68"/>
                </a:cubicBezTo>
                <a:cubicBezTo>
                  <a:pt x="434" y="73"/>
                  <a:pt x="441" y="79"/>
                  <a:pt x="448" y="84"/>
                </a:cubicBezTo>
                <a:lnTo>
                  <a:pt x="441" y="92"/>
                </a:lnTo>
                <a:close/>
                <a:moveTo>
                  <a:pt x="6" y="89"/>
                </a:moveTo>
                <a:cubicBezTo>
                  <a:pt x="0" y="81"/>
                  <a:pt x="0" y="81"/>
                  <a:pt x="0" y="81"/>
                </a:cubicBezTo>
                <a:cubicBezTo>
                  <a:pt x="6" y="75"/>
                  <a:pt x="13" y="70"/>
                  <a:pt x="20" y="65"/>
                </a:cubicBezTo>
                <a:cubicBezTo>
                  <a:pt x="26" y="73"/>
                  <a:pt x="26" y="73"/>
                  <a:pt x="26" y="73"/>
                </a:cubicBezTo>
                <a:cubicBezTo>
                  <a:pt x="20" y="78"/>
                  <a:pt x="13" y="83"/>
                  <a:pt x="6" y="89"/>
                </a:cubicBezTo>
                <a:close/>
                <a:moveTo>
                  <a:pt x="409" y="68"/>
                </a:moveTo>
                <a:cubicBezTo>
                  <a:pt x="401" y="63"/>
                  <a:pt x="394" y="58"/>
                  <a:pt x="387" y="54"/>
                </a:cubicBezTo>
                <a:cubicBezTo>
                  <a:pt x="392" y="45"/>
                  <a:pt x="392" y="45"/>
                  <a:pt x="392" y="45"/>
                </a:cubicBezTo>
                <a:cubicBezTo>
                  <a:pt x="400" y="49"/>
                  <a:pt x="407" y="54"/>
                  <a:pt x="414" y="59"/>
                </a:cubicBezTo>
                <a:lnTo>
                  <a:pt x="409" y="68"/>
                </a:lnTo>
                <a:close/>
                <a:moveTo>
                  <a:pt x="39" y="65"/>
                </a:moveTo>
                <a:cubicBezTo>
                  <a:pt x="33" y="56"/>
                  <a:pt x="33" y="56"/>
                  <a:pt x="33" y="56"/>
                </a:cubicBezTo>
                <a:cubicBezTo>
                  <a:pt x="41" y="51"/>
                  <a:pt x="48" y="47"/>
                  <a:pt x="56" y="42"/>
                </a:cubicBezTo>
                <a:cubicBezTo>
                  <a:pt x="61" y="52"/>
                  <a:pt x="61" y="52"/>
                  <a:pt x="61" y="52"/>
                </a:cubicBezTo>
                <a:cubicBezTo>
                  <a:pt x="53" y="56"/>
                  <a:pt x="46" y="60"/>
                  <a:pt x="39" y="65"/>
                </a:cubicBezTo>
                <a:close/>
                <a:moveTo>
                  <a:pt x="374" y="47"/>
                </a:moveTo>
                <a:cubicBezTo>
                  <a:pt x="366" y="43"/>
                  <a:pt x="358" y="40"/>
                  <a:pt x="350" y="36"/>
                </a:cubicBezTo>
                <a:cubicBezTo>
                  <a:pt x="354" y="27"/>
                  <a:pt x="354" y="27"/>
                  <a:pt x="354" y="27"/>
                </a:cubicBezTo>
                <a:cubicBezTo>
                  <a:pt x="362" y="30"/>
                  <a:pt x="370" y="34"/>
                  <a:pt x="378" y="38"/>
                </a:cubicBezTo>
                <a:lnTo>
                  <a:pt x="374" y="47"/>
                </a:lnTo>
                <a:close/>
                <a:moveTo>
                  <a:pt x="74" y="45"/>
                </a:moveTo>
                <a:cubicBezTo>
                  <a:pt x="70" y="35"/>
                  <a:pt x="70" y="35"/>
                  <a:pt x="70" y="35"/>
                </a:cubicBezTo>
                <a:cubicBezTo>
                  <a:pt x="78" y="31"/>
                  <a:pt x="86" y="28"/>
                  <a:pt x="94" y="25"/>
                </a:cubicBezTo>
                <a:cubicBezTo>
                  <a:pt x="98" y="34"/>
                  <a:pt x="98" y="34"/>
                  <a:pt x="98" y="34"/>
                </a:cubicBezTo>
                <a:cubicBezTo>
                  <a:pt x="90" y="37"/>
                  <a:pt x="82" y="41"/>
                  <a:pt x="74" y="45"/>
                </a:cubicBezTo>
                <a:close/>
                <a:moveTo>
                  <a:pt x="336" y="31"/>
                </a:moveTo>
                <a:cubicBezTo>
                  <a:pt x="328" y="28"/>
                  <a:pt x="320" y="25"/>
                  <a:pt x="312" y="23"/>
                </a:cubicBezTo>
                <a:cubicBezTo>
                  <a:pt x="315" y="13"/>
                  <a:pt x="315" y="13"/>
                  <a:pt x="315" y="13"/>
                </a:cubicBezTo>
                <a:cubicBezTo>
                  <a:pt x="323" y="15"/>
                  <a:pt x="332" y="18"/>
                  <a:pt x="340" y="21"/>
                </a:cubicBezTo>
                <a:lnTo>
                  <a:pt x="336" y="31"/>
                </a:lnTo>
                <a:close/>
                <a:moveTo>
                  <a:pt x="112" y="29"/>
                </a:moveTo>
                <a:cubicBezTo>
                  <a:pt x="109" y="19"/>
                  <a:pt x="109" y="19"/>
                  <a:pt x="109" y="19"/>
                </a:cubicBezTo>
                <a:cubicBezTo>
                  <a:pt x="117" y="16"/>
                  <a:pt x="125" y="14"/>
                  <a:pt x="134" y="12"/>
                </a:cubicBezTo>
                <a:cubicBezTo>
                  <a:pt x="136" y="22"/>
                  <a:pt x="136" y="22"/>
                  <a:pt x="136" y="22"/>
                </a:cubicBezTo>
                <a:cubicBezTo>
                  <a:pt x="128" y="24"/>
                  <a:pt x="120" y="26"/>
                  <a:pt x="112" y="29"/>
                </a:cubicBezTo>
                <a:close/>
                <a:moveTo>
                  <a:pt x="297" y="19"/>
                </a:moveTo>
                <a:cubicBezTo>
                  <a:pt x="289" y="17"/>
                  <a:pt x="281" y="16"/>
                  <a:pt x="272" y="15"/>
                </a:cubicBezTo>
                <a:cubicBezTo>
                  <a:pt x="274" y="4"/>
                  <a:pt x="274" y="4"/>
                  <a:pt x="274" y="4"/>
                </a:cubicBezTo>
                <a:cubicBezTo>
                  <a:pt x="282" y="6"/>
                  <a:pt x="291" y="7"/>
                  <a:pt x="300" y="9"/>
                </a:cubicBezTo>
                <a:lnTo>
                  <a:pt x="297" y="19"/>
                </a:lnTo>
                <a:close/>
                <a:moveTo>
                  <a:pt x="151" y="18"/>
                </a:moveTo>
                <a:cubicBezTo>
                  <a:pt x="149" y="8"/>
                  <a:pt x="149" y="8"/>
                  <a:pt x="149" y="8"/>
                </a:cubicBezTo>
                <a:cubicBezTo>
                  <a:pt x="157" y="6"/>
                  <a:pt x="166" y="5"/>
                  <a:pt x="175" y="4"/>
                </a:cubicBezTo>
                <a:cubicBezTo>
                  <a:pt x="176" y="14"/>
                  <a:pt x="176" y="14"/>
                  <a:pt x="176" y="14"/>
                </a:cubicBezTo>
                <a:cubicBezTo>
                  <a:pt x="168" y="15"/>
                  <a:pt x="159" y="16"/>
                  <a:pt x="151" y="18"/>
                </a:cubicBezTo>
                <a:close/>
                <a:moveTo>
                  <a:pt x="257" y="13"/>
                </a:moveTo>
                <a:cubicBezTo>
                  <a:pt x="249" y="12"/>
                  <a:pt x="240" y="11"/>
                  <a:pt x="232" y="11"/>
                </a:cubicBezTo>
                <a:cubicBezTo>
                  <a:pt x="232" y="1"/>
                  <a:pt x="232" y="1"/>
                  <a:pt x="232" y="1"/>
                </a:cubicBezTo>
                <a:cubicBezTo>
                  <a:pt x="241" y="1"/>
                  <a:pt x="250" y="1"/>
                  <a:pt x="258" y="2"/>
                </a:cubicBezTo>
                <a:lnTo>
                  <a:pt x="257" y="13"/>
                </a:lnTo>
                <a:close/>
                <a:moveTo>
                  <a:pt x="191" y="12"/>
                </a:moveTo>
                <a:cubicBezTo>
                  <a:pt x="190" y="2"/>
                  <a:pt x="190" y="2"/>
                  <a:pt x="190" y="2"/>
                </a:cubicBezTo>
                <a:cubicBezTo>
                  <a:pt x="199" y="1"/>
                  <a:pt x="208" y="1"/>
                  <a:pt x="216" y="0"/>
                </a:cubicBezTo>
                <a:cubicBezTo>
                  <a:pt x="217" y="11"/>
                  <a:pt x="217" y="11"/>
                  <a:pt x="217" y="11"/>
                </a:cubicBezTo>
                <a:cubicBezTo>
                  <a:pt x="208" y="11"/>
                  <a:pt x="200" y="11"/>
                  <a:pt x="191" y="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56" name="ring 1"/>
          <p:cNvSpPr>
            <a:spLocks noEditPoints="1"/>
          </p:cNvSpPr>
          <p:nvPr userDrawn="1"/>
        </p:nvSpPr>
        <p:spPr bwMode="auto">
          <a:xfrm>
            <a:off x="10619986" y="1755448"/>
            <a:ext cx="414944" cy="255898"/>
          </a:xfrm>
          <a:custGeom>
            <a:avLst/>
            <a:gdLst>
              <a:gd name="T0" fmla="*/ 359 w 370"/>
              <a:gd name="T1" fmla="*/ 228 h 228"/>
              <a:gd name="T2" fmla="*/ 355 w 370"/>
              <a:gd name="T3" fmla="*/ 203 h 228"/>
              <a:gd name="T4" fmla="*/ 365 w 370"/>
              <a:gd name="T5" fmla="*/ 200 h 228"/>
              <a:gd name="T6" fmla="*/ 370 w 370"/>
              <a:gd name="T7" fmla="*/ 226 h 228"/>
              <a:gd name="T8" fmla="*/ 359 w 370"/>
              <a:gd name="T9" fmla="*/ 228 h 228"/>
              <a:gd name="T10" fmla="*/ 351 w 370"/>
              <a:gd name="T11" fmla="*/ 188 h 228"/>
              <a:gd name="T12" fmla="*/ 342 w 370"/>
              <a:gd name="T13" fmla="*/ 165 h 228"/>
              <a:gd name="T14" fmla="*/ 351 w 370"/>
              <a:gd name="T15" fmla="*/ 161 h 228"/>
              <a:gd name="T16" fmla="*/ 360 w 370"/>
              <a:gd name="T17" fmla="*/ 185 h 228"/>
              <a:gd name="T18" fmla="*/ 351 w 370"/>
              <a:gd name="T19" fmla="*/ 188 h 228"/>
              <a:gd name="T20" fmla="*/ 336 w 370"/>
              <a:gd name="T21" fmla="*/ 151 h 228"/>
              <a:gd name="T22" fmla="*/ 323 w 370"/>
              <a:gd name="T23" fmla="*/ 129 h 228"/>
              <a:gd name="T24" fmla="*/ 332 w 370"/>
              <a:gd name="T25" fmla="*/ 123 h 228"/>
              <a:gd name="T26" fmla="*/ 345 w 370"/>
              <a:gd name="T27" fmla="*/ 146 h 228"/>
              <a:gd name="T28" fmla="*/ 336 w 370"/>
              <a:gd name="T29" fmla="*/ 151 h 228"/>
              <a:gd name="T30" fmla="*/ 315 w 370"/>
              <a:gd name="T31" fmla="*/ 116 h 228"/>
              <a:gd name="T32" fmla="*/ 299 w 370"/>
              <a:gd name="T33" fmla="*/ 96 h 228"/>
              <a:gd name="T34" fmla="*/ 307 w 370"/>
              <a:gd name="T35" fmla="*/ 90 h 228"/>
              <a:gd name="T36" fmla="*/ 323 w 370"/>
              <a:gd name="T37" fmla="*/ 110 h 228"/>
              <a:gd name="T38" fmla="*/ 315 w 370"/>
              <a:gd name="T39" fmla="*/ 116 h 228"/>
              <a:gd name="T40" fmla="*/ 289 w 370"/>
              <a:gd name="T41" fmla="*/ 85 h 228"/>
              <a:gd name="T42" fmla="*/ 270 w 370"/>
              <a:gd name="T43" fmla="*/ 68 h 228"/>
              <a:gd name="T44" fmla="*/ 277 w 370"/>
              <a:gd name="T45" fmla="*/ 60 h 228"/>
              <a:gd name="T46" fmla="*/ 296 w 370"/>
              <a:gd name="T47" fmla="*/ 78 h 228"/>
              <a:gd name="T48" fmla="*/ 289 w 370"/>
              <a:gd name="T49" fmla="*/ 85 h 228"/>
              <a:gd name="T50" fmla="*/ 258 w 370"/>
              <a:gd name="T51" fmla="*/ 59 h 228"/>
              <a:gd name="T52" fmla="*/ 237 w 370"/>
              <a:gd name="T53" fmla="*/ 45 h 228"/>
              <a:gd name="T54" fmla="*/ 242 w 370"/>
              <a:gd name="T55" fmla="*/ 36 h 228"/>
              <a:gd name="T56" fmla="*/ 264 w 370"/>
              <a:gd name="T57" fmla="*/ 51 h 228"/>
              <a:gd name="T58" fmla="*/ 258 w 370"/>
              <a:gd name="T59" fmla="*/ 59 h 228"/>
              <a:gd name="T60" fmla="*/ 224 w 370"/>
              <a:gd name="T61" fmla="*/ 38 h 228"/>
              <a:gd name="T62" fmla="*/ 201 w 370"/>
              <a:gd name="T63" fmla="*/ 27 h 228"/>
              <a:gd name="T64" fmla="*/ 204 w 370"/>
              <a:gd name="T65" fmla="*/ 18 h 228"/>
              <a:gd name="T66" fmla="*/ 228 w 370"/>
              <a:gd name="T67" fmla="*/ 28 h 228"/>
              <a:gd name="T68" fmla="*/ 224 w 370"/>
              <a:gd name="T69" fmla="*/ 38 h 228"/>
              <a:gd name="T70" fmla="*/ 4 w 370"/>
              <a:gd name="T71" fmla="*/ 33 h 228"/>
              <a:gd name="T72" fmla="*/ 0 w 370"/>
              <a:gd name="T73" fmla="*/ 24 h 228"/>
              <a:gd name="T74" fmla="*/ 24 w 370"/>
              <a:gd name="T75" fmla="*/ 14 h 228"/>
              <a:gd name="T76" fmla="*/ 27 w 370"/>
              <a:gd name="T77" fmla="*/ 24 h 228"/>
              <a:gd name="T78" fmla="*/ 4 w 370"/>
              <a:gd name="T79" fmla="*/ 33 h 228"/>
              <a:gd name="T80" fmla="*/ 186 w 370"/>
              <a:gd name="T81" fmla="*/ 22 h 228"/>
              <a:gd name="T82" fmla="*/ 162 w 370"/>
              <a:gd name="T83" fmla="*/ 16 h 228"/>
              <a:gd name="T84" fmla="*/ 164 w 370"/>
              <a:gd name="T85" fmla="*/ 6 h 228"/>
              <a:gd name="T86" fmla="*/ 189 w 370"/>
              <a:gd name="T87" fmla="*/ 12 h 228"/>
              <a:gd name="T88" fmla="*/ 186 w 370"/>
              <a:gd name="T89" fmla="*/ 22 h 228"/>
              <a:gd name="T90" fmla="*/ 42 w 370"/>
              <a:gd name="T91" fmla="*/ 19 h 228"/>
              <a:gd name="T92" fmla="*/ 39 w 370"/>
              <a:gd name="T93" fmla="*/ 9 h 228"/>
              <a:gd name="T94" fmla="*/ 65 w 370"/>
              <a:gd name="T95" fmla="*/ 4 h 228"/>
              <a:gd name="T96" fmla="*/ 66 w 370"/>
              <a:gd name="T97" fmla="*/ 14 h 228"/>
              <a:gd name="T98" fmla="*/ 42 w 370"/>
              <a:gd name="T99" fmla="*/ 19 h 228"/>
              <a:gd name="T100" fmla="*/ 147 w 370"/>
              <a:gd name="T101" fmla="*/ 13 h 228"/>
              <a:gd name="T102" fmla="*/ 122 w 370"/>
              <a:gd name="T103" fmla="*/ 11 h 228"/>
              <a:gd name="T104" fmla="*/ 122 w 370"/>
              <a:gd name="T105" fmla="*/ 0 h 228"/>
              <a:gd name="T106" fmla="*/ 149 w 370"/>
              <a:gd name="T107" fmla="*/ 3 h 228"/>
              <a:gd name="T108" fmla="*/ 147 w 370"/>
              <a:gd name="T109" fmla="*/ 13 h 228"/>
              <a:gd name="T110" fmla="*/ 81 w 370"/>
              <a:gd name="T111" fmla="*/ 12 h 228"/>
              <a:gd name="T112" fmla="*/ 80 w 370"/>
              <a:gd name="T113" fmla="*/ 1 h 228"/>
              <a:gd name="T114" fmla="*/ 107 w 370"/>
              <a:gd name="T115" fmla="*/ 0 h 228"/>
              <a:gd name="T116" fmla="*/ 107 w 370"/>
              <a:gd name="T117" fmla="*/ 10 h 228"/>
              <a:gd name="T118" fmla="*/ 81 w 370"/>
              <a:gd name="T119" fmla="*/ 1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0" h="228">
                <a:moveTo>
                  <a:pt x="359" y="228"/>
                </a:moveTo>
                <a:cubicBezTo>
                  <a:pt x="358" y="219"/>
                  <a:pt x="357" y="211"/>
                  <a:pt x="355" y="203"/>
                </a:cubicBezTo>
                <a:cubicBezTo>
                  <a:pt x="365" y="200"/>
                  <a:pt x="365" y="200"/>
                  <a:pt x="365" y="200"/>
                </a:cubicBezTo>
                <a:cubicBezTo>
                  <a:pt x="367" y="209"/>
                  <a:pt x="368" y="218"/>
                  <a:pt x="370" y="226"/>
                </a:cubicBezTo>
                <a:lnTo>
                  <a:pt x="359" y="228"/>
                </a:lnTo>
                <a:close/>
                <a:moveTo>
                  <a:pt x="351" y="188"/>
                </a:moveTo>
                <a:cubicBezTo>
                  <a:pt x="348" y="180"/>
                  <a:pt x="345" y="172"/>
                  <a:pt x="342" y="165"/>
                </a:cubicBezTo>
                <a:cubicBezTo>
                  <a:pt x="351" y="161"/>
                  <a:pt x="351" y="161"/>
                  <a:pt x="351" y="161"/>
                </a:cubicBezTo>
                <a:cubicBezTo>
                  <a:pt x="355" y="169"/>
                  <a:pt x="358" y="177"/>
                  <a:pt x="360" y="185"/>
                </a:cubicBezTo>
                <a:lnTo>
                  <a:pt x="351" y="188"/>
                </a:lnTo>
                <a:close/>
                <a:moveTo>
                  <a:pt x="336" y="151"/>
                </a:moveTo>
                <a:cubicBezTo>
                  <a:pt x="332" y="143"/>
                  <a:pt x="328" y="136"/>
                  <a:pt x="323" y="129"/>
                </a:cubicBezTo>
                <a:cubicBezTo>
                  <a:pt x="332" y="123"/>
                  <a:pt x="332" y="123"/>
                  <a:pt x="332" y="123"/>
                </a:cubicBezTo>
                <a:cubicBezTo>
                  <a:pt x="337" y="131"/>
                  <a:pt x="341" y="138"/>
                  <a:pt x="345" y="146"/>
                </a:cubicBezTo>
                <a:lnTo>
                  <a:pt x="336" y="151"/>
                </a:lnTo>
                <a:close/>
                <a:moveTo>
                  <a:pt x="315" y="116"/>
                </a:moveTo>
                <a:cubicBezTo>
                  <a:pt x="310" y="109"/>
                  <a:pt x="305" y="103"/>
                  <a:pt x="299" y="96"/>
                </a:cubicBezTo>
                <a:cubicBezTo>
                  <a:pt x="307" y="90"/>
                  <a:pt x="307" y="90"/>
                  <a:pt x="307" y="90"/>
                </a:cubicBezTo>
                <a:cubicBezTo>
                  <a:pt x="313" y="96"/>
                  <a:pt x="318" y="103"/>
                  <a:pt x="323" y="110"/>
                </a:cubicBezTo>
                <a:lnTo>
                  <a:pt x="315" y="116"/>
                </a:lnTo>
                <a:close/>
                <a:moveTo>
                  <a:pt x="289" y="85"/>
                </a:moveTo>
                <a:cubicBezTo>
                  <a:pt x="283" y="79"/>
                  <a:pt x="277" y="74"/>
                  <a:pt x="270" y="68"/>
                </a:cubicBezTo>
                <a:cubicBezTo>
                  <a:pt x="277" y="60"/>
                  <a:pt x="277" y="60"/>
                  <a:pt x="277" y="60"/>
                </a:cubicBezTo>
                <a:cubicBezTo>
                  <a:pt x="283" y="66"/>
                  <a:pt x="290" y="72"/>
                  <a:pt x="296" y="78"/>
                </a:cubicBezTo>
                <a:lnTo>
                  <a:pt x="289" y="85"/>
                </a:lnTo>
                <a:close/>
                <a:moveTo>
                  <a:pt x="258" y="59"/>
                </a:moveTo>
                <a:cubicBezTo>
                  <a:pt x="251" y="54"/>
                  <a:pt x="244" y="49"/>
                  <a:pt x="237" y="45"/>
                </a:cubicBezTo>
                <a:cubicBezTo>
                  <a:pt x="242" y="36"/>
                  <a:pt x="242" y="36"/>
                  <a:pt x="242" y="36"/>
                </a:cubicBezTo>
                <a:cubicBezTo>
                  <a:pt x="250" y="41"/>
                  <a:pt x="257" y="45"/>
                  <a:pt x="264" y="51"/>
                </a:cubicBezTo>
                <a:lnTo>
                  <a:pt x="258" y="59"/>
                </a:lnTo>
                <a:close/>
                <a:moveTo>
                  <a:pt x="224" y="38"/>
                </a:moveTo>
                <a:cubicBezTo>
                  <a:pt x="216" y="34"/>
                  <a:pt x="208" y="30"/>
                  <a:pt x="201" y="27"/>
                </a:cubicBezTo>
                <a:cubicBezTo>
                  <a:pt x="204" y="18"/>
                  <a:pt x="204" y="18"/>
                  <a:pt x="204" y="18"/>
                </a:cubicBezTo>
                <a:cubicBezTo>
                  <a:pt x="213" y="21"/>
                  <a:pt x="221" y="25"/>
                  <a:pt x="228" y="28"/>
                </a:cubicBezTo>
                <a:lnTo>
                  <a:pt x="224" y="38"/>
                </a:lnTo>
                <a:close/>
                <a:moveTo>
                  <a:pt x="4" y="33"/>
                </a:moveTo>
                <a:cubicBezTo>
                  <a:pt x="0" y="24"/>
                  <a:pt x="0" y="24"/>
                  <a:pt x="0" y="24"/>
                </a:cubicBezTo>
                <a:cubicBezTo>
                  <a:pt x="7" y="20"/>
                  <a:pt x="16" y="17"/>
                  <a:pt x="24" y="14"/>
                </a:cubicBezTo>
                <a:cubicBezTo>
                  <a:pt x="27" y="24"/>
                  <a:pt x="27" y="24"/>
                  <a:pt x="27" y="24"/>
                </a:cubicBezTo>
                <a:cubicBezTo>
                  <a:pt x="19" y="26"/>
                  <a:pt x="11" y="30"/>
                  <a:pt x="4" y="33"/>
                </a:cubicBezTo>
                <a:close/>
                <a:moveTo>
                  <a:pt x="186" y="22"/>
                </a:moveTo>
                <a:cubicBezTo>
                  <a:pt x="178" y="20"/>
                  <a:pt x="170" y="18"/>
                  <a:pt x="162" y="16"/>
                </a:cubicBezTo>
                <a:cubicBezTo>
                  <a:pt x="164" y="6"/>
                  <a:pt x="164" y="6"/>
                  <a:pt x="164" y="6"/>
                </a:cubicBezTo>
                <a:cubicBezTo>
                  <a:pt x="173" y="7"/>
                  <a:pt x="181" y="10"/>
                  <a:pt x="189" y="12"/>
                </a:cubicBezTo>
                <a:lnTo>
                  <a:pt x="186" y="22"/>
                </a:lnTo>
                <a:close/>
                <a:moveTo>
                  <a:pt x="42" y="19"/>
                </a:moveTo>
                <a:cubicBezTo>
                  <a:pt x="39" y="9"/>
                  <a:pt x="39" y="9"/>
                  <a:pt x="39" y="9"/>
                </a:cubicBezTo>
                <a:cubicBezTo>
                  <a:pt x="47" y="7"/>
                  <a:pt x="56" y="5"/>
                  <a:pt x="65" y="4"/>
                </a:cubicBezTo>
                <a:cubicBezTo>
                  <a:pt x="66" y="14"/>
                  <a:pt x="66" y="14"/>
                  <a:pt x="66" y="14"/>
                </a:cubicBezTo>
                <a:cubicBezTo>
                  <a:pt x="58" y="15"/>
                  <a:pt x="50" y="17"/>
                  <a:pt x="42" y="19"/>
                </a:cubicBezTo>
                <a:close/>
                <a:moveTo>
                  <a:pt x="147" y="13"/>
                </a:moveTo>
                <a:cubicBezTo>
                  <a:pt x="139" y="12"/>
                  <a:pt x="130" y="11"/>
                  <a:pt x="122" y="11"/>
                </a:cubicBezTo>
                <a:cubicBezTo>
                  <a:pt x="122" y="0"/>
                  <a:pt x="122" y="0"/>
                  <a:pt x="122" y="0"/>
                </a:cubicBezTo>
                <a:cubicBezTo>
                  <a:pt x="131" y="1"/>
                  <a:pt x="140" y="2"/>
                  <a:pt x="149" y="3"/>
                </a:cubicBezTo>
                <a:lnTo>
                  <a:pt x="147" y="13"/>
                </a:lnTo>
                <a:close/>
                <a:moveTo>
                  <a:pt x="81" y="12"/>
                </a:moveTo>
                <a:cubicBezTo>
                  <a:pt x="80" y="1"/>
                  <a:pt x="80" y="1"/>
                  <a:pt x="80" y="1"/>
                </a:cubicBezTo>
                <a:cubicBezTo>
                  <a:pt x="89" y="0"/>
                  <a:pt x="98" y="0"/>
                  <a:pt x="107" y="0"/>
                </a:cubicBezTo>
                <a:cubicBezTo>
                  <a:pt x="107" y="10"/>
                  <a:pt x="107" y="10"/>
                  <a:pt x="107" y="10"/>
                </a:cubicBezTo>
                <a:cubicBezTo>
                  <a:pt x="98" y="10"/>
                  <a:pt x="90" y="11"/>
                  <a:pt x="81" y="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80" name="Ring 3"/>
          <p:cNvGrpSpPr/>
          <p:nvPr userDrawn="1"/>
        </p:nvGrpSpPr>
        <p:grpSpPr>
          <a:xfrm>
            <a:off x="10369785" y="1572664"/>
            <a:ext cx="846505" cy="553101"/>
            <a:chOff x="10718490" y="1340194"/>
            <a:chExt cx="846505" cy="553101"/>
          </a:xfrm>
        </p:grpSpPr>
        <p:sp>
          <p:nvSpPr>
            <p:cNvPr id="54" name="Freeform 31"/>
            <p:cNvSpPr>
              <a:spLocks noEditPoints="1"/>
            </p:cNvSpPr>
            <p:nvPr userDrawn="1"/>
          </p:nvSpPr>
          <p:spPr bwMode="auto">
            <a:xfrm>
              <a:off x="10718490" y="1340194"/>
              <a:ext cx="833211" cy="370316"/>
            </a:xfrm>
            <a:custGeom>
              <a:avLst/>
              <a:gdLst>
                <a:gd name="T0" fmla="*/ 726 w 743"/>
                <a:gd name="T1" fmla="*/ 305 h 330"/>
                <a:gd name="T2" fmla="*/ 743 w 743"/>
                <a:gd name="T3" fmla="*/ 328 h 330"/>
                <a:gd name="T4" fmla="*/ 721 w 743"/>
                <a:gd name="T5" fmla="*/ 291 h 330"/>
                <a:gd name="T6" fmla="*/ 722 w 743"/>
                <a:gd name="T7" fmla="*/ 263 h 330"/>
                <a:gd name="T8" fmla="*/ 721 w 743"/>
                <a:gd name="T9" fmla="*/ 291 h 330"/>
                <a:gd name="T10" fmla="*/ 695 w 743"/>
                <a:gd name="T11" fmla="*/ 230 h 330"/>
                <a:gd name="T12" fmla="*/ 716 w 743"/>
                <a:gd name="T13" fmla="*/ 249 h 330"/>
                <a:gd name="T14" fmla="*/ 687 w 743"/>
                <a:gd name="T15" fmla="*/ 217 h 330"/>
                <a:gd name="T16" fmla="*/ 683 w 743"/>
                <a:gd name="T17" fmla="*/ 190 h 330"/>
                <a:gd name="T18" fmla="*/ 687 w 743"/>
                <a:gd name="T19" fmla="*/ 217 h 330"/>
                <a:gd name="T20" fmla="*/ 650 w 743"/>
                <a:gd name="T21" fmla="*/ 163 h 330"/>
                <a:gd name="T22" fmla="*/ 674 w 743"/>
                <a:gd name="T23" fmla="*/ 177 h 330"/>
                <a:gd name="T24" fmla="*/ 8 w 743"/>
                <a:gd name="T25" fmla="*/ 162 h 330"/>
                <a:gd name="T26" fmla="*/ 17 w 743"/>
                <a:gd name="T27" fmla="*/ 136 h 330"/>
                <a:gd name="T28" fmla="*/ 8 w 743"/>
                <a:gd name="T29" fmla="*/ 162 h 330"/>
                <a:gd name="T30" fmla="*/ 622 w 743"/>
                <a:gd name="T31" fmla="*/ 132 h 330"/>
                <a:gd name="T32" fmla="*/ 648 w 743"/>
                <a:gd name="T33" fmla="*/ 144 h 330"/>
                <a:gd name="T34" fmla="*/ 35 w 743"/>
                <a:gd name="T35" fmla="*/ 132 h 330"/>
                <a:gd name="T36" fmla="*/ 47 w 743"/>
                <a:gd name="T37" fmla="*/ 107 h 330"/>
                <a:gd name="T38" fmla="*/ 35 w 743"/>
                <a:gd name="T39" fmla="*/ 132 h 330"/>
                <a:gd name="T40" fmla="*/ 592 w 743"/>
                <a:gd name="T41" fmla="*/ 105 h 330"/>
                <a:gd name="T42" fmla="*/ 618 w 743"/>
                <a:gd name="T43" fmla="*/ 114 h 330"/>
                <a:gd name="T44" fmla="*/ 65 w 743"/>
                <a:gd name="T45" fmla="*/ 105 h 330"/>
                <a:gd name="T46" fmla="*/ 79 w 743"/>
                <a:gd name="T47" fmla="*/ 81 h 330"/>
                <a:gd name="T48" fmla="*/ 65 w 743"/>
                <a:gd name="T49" fmla="*/ 105 h 330"/>
                <a:gd name="T50" fmla="*/ 559 w 743"/>
                <a:gd name="T51" fmla="*/ 81 h 330"/>
                <a:gd name="T52" fmla="*/ 586 w 743"/>
                <a:gd name="T53" fmla="*/ 87 h 330"/>
                <a:gd name="T54" fmla="*/ 98 w 743"/>
                <a:gd name="T55" fmla="*/ 80 h 330"/>
                <a:gd name="T56" fmla="*/ 114 w 743"/>
                <a:gd name="T57" fmla="*/ 58 h 330"/>
                <a:gd name="T58" fmla="*/ 98 w 743"/>
                <a:gd name="T59" fmla="*/ 80 h 330"/>
                <a:gd name="T60" fmla="*/ 525 w 743"/>
                <a:gd name="T61" fmla="*/ 60 h 330"/>
                <a:gd name="T62" fmla="*/ 552 w 743"/>
                <a:gd name="T63" fmla="*/ 64 h 330"/>
                <a:gd name="T64" fmla="*/ 133 w 743"/>
                <a:gd name="T65" fmla="*/ 59 h 330"/>
                <a:gd name="T66" fmla="*/ 151 w 743"/>
                <a:gd name="T67" fmla="*/ 39 h 330"/>
                <a:gd name="T68" fmla="*/ 133 w 743"/>
                <a:gd name="T69" fmla="*/ 59 h 330"/>
                <a:gd name="T70" fmla="*/ 488 w 743"/>
                <a:gd name="T71" fmla="*/ 42 h 330"/>
                <a:gd name="T72" fmla="*/ 515 w 743"/>
                <a:gd name="T73" fmla="*/ 43 h 330"/>
                <a:gd name="T74" fmla="*/ 170 w 743"/>
                <a:gd name="T75" fmla="*/ 42 h 330"/>
                <a:gd name="T76" fmla="*/ 190 w 743"/>
                <a:gd name="T77" fmla="*/ 23 h 330"/>
                <a:gd name="T78" fmla="*/ 170 w 743"/>
                <a:gd name="T79" fmla="*/ 42 h 330"/>
                <a:gd name="T80" fmla="*/ 449 w 743"/>
                <a:gd name="T81" fmla="*/ 28 h 330"/>
                <a:gd name="T82" fmla="*/ 477 w 743"/>
                <a:gd name="T83" fmla="*/ 27 h 330"/>
                <a:gd name="T84" fmla="*/ 208 w 743"/>
                <a:gd name="T85" fmla="*/ 28 h 330"/>
                <a:gd name="T86" fmla="*/ 230 w 743"/>
                <a:gd name="T87" fmla="*/ 12 h 330"/>
                <a:gd name="T88" fmla="*/ 208 w 743"/>
                <a:gd name="T89" fmla="*/ 28 h 330"/>
                <a:gd name="T90" fmla="*/ 410 w 743"/>
                <a:gd name="T91" fmla="*/ 19 h 330"/>
                <a:gd name="T92" fmla="*/ 437 w 743"/>
                <a:gd name="T93" fmla="*/ 14 h 330"/>
                <a:gd name="T94" fmla="*/ 248 w 743"/>
                <a:gd name="T95" fmla="*/ 18 h 330"/>
                <a:gd name="T96" fmla="*/ 271 w 743"/>
                <a:gd name="T97" fmla="*/ 4 h 330"/>
                <a:gd name="T98" fmla="*/ 248 w 743"/>
                <a:gd name="T99" fmla="*/ 18 h 330"/>
                <a:gd name="T100" fmla="*/ 369 w 743"/>
                <a:gd name="T101" fmla="*/ 13 h 330"/>
                <a:gd name="T102" fmla="*/ 396 w 743"/>
                <a:gd name="T103" fmla="*/ 6 h 330"/>
                <a:gd name="T104" fmla="*/ 288 w 743"/>
                <a:gd name="T105" fmla="*/ 13 h 330"/>
                <a:gd name="T106" fmla="*/ 313 w 743"/>
                <a:gd name="T107" fmla="*/ 1 h 330"/>
                <a:gd name="T108" fmla="*/ 288 w 743"/>
                <a:gd name="T109" fmla="*/ 13 h 330"/>
                <a:gd name="T110" fmla="*/ 329 w 743"/>
                <a:gd name="T111" fmla="*/ 11 h 330"/>
                <a:gd name="T112" fmla="*/ 355 w 743"/>
                <a:gd name="T113" fmla="*/ 1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43" h="330">
                  <a:moveTo>
                    <a:pt x="733" y="330"/>
                  </a:moveTo>
                  <a:cubicBezTo>
                    <a:pt x="731" y="322"/>
                    <a:pt x="729" y="313"/>
                    <a:pt x="726" y="305"/>
                  </a:cubicBezTo>
                  <a:cubicBezTo>
                    <a:pt x="736" y="302"/>
                    <a:pt x="736" y="302"/>
                    <a:pt x="736" y="302"/>
                  </a:cubicBezTo>
                  <a:cubicBezTo>
                    <a:pt x="738" y="311"/>
                    <a:pt x="741" y="319"/>
                    <a:pt x="743" y="328"/>
                  </a:cubicBezTo>
                  <a:lnTo>
                    <a:pt x="733" y="330"/>
                  </a:lnTo>
                  <a:close/>
                  <a:moveTo>
                    <a:pt x="721" y="291"/>
                  </a:moveTo>
                  <a:cubicBezTo>
                    <a:pt x="719" y="283"/>
                    <a:pt x="716" y="275"/>
                    <a:pt x="712" y="267"/>
                  </a:cubicBezTo>
                  <a:cubicBezTo>
                    <a:pt x="722" y="263"/>
                    <a:pt x="722" y="263"/>
                    <a:pt x="722" y="263"/>
                  </a:cubicBezTo>
                  <a:cubicBezTo>
                    <a:pt x="725" y="271"/>
                    <a:pt x="728" y="279"/>
                    <a:pt x="731" y="287"/>
                  </a:cubicBezTo>
                  <a:lnTo>
                    <a:pt x="721" y="291"/>
                  </a:lnTo>
                  <a:close/>
                  <a:moveTo>
                    <a:pt x="706" y="253"/>
                  </a:moveTo>
                  <a:cubicBezTo>
                    <a:pt x="703" y="245"/>
                    <a:pt x="699" y="238"/>
                    <a:pt x="695" y="230"/>
                  </a:cubicBezTo>
                  <a:cubicBezTo>
                    <a:pt x="704" y="225"/>
                    <a:pt x="704" y="225"/>
                    <a:pt x="704" y="225"/>
                  </a:cubicBezTo>
                  <a:cubicBezTo>
                    <a:pt x="708" y="233"/>
                    <a:pt x="712" y="241"/>
                    <a:pt x="716" y="249"/>
                  </a:cubicBezTo>
                  <a:lnTo>
                    <a:pt x="706" y="253"/>
                  </a:lnTo>
                  <a:close/>
                  <a:moveTo>
                    <a:pt x="687" y="217"/>
                  </a:moveTo>
                  <a:cubicBezTo>
                    <a:pt x="683" y="210"/>
                    <a:pt x="679" y="202"/>
                    <a:pt x="674" y="195"/>
                  </a:cubicBezTo>
                  <a:cubicBezTo>
                    <a:pt x="683" y="190"/>
                    <a:pt x="683" y="190"/>
                    <a:pt x="683" y="190"/>
                  </a:cubicBezTo>
                  <a:cubicBezTo>
                    <a:pt x="687" y="197"/>
                    <a:pt x="692" y="204"/>
                    <a:pt x="696" y="212"/>
                  </a:cubicBezTo>
                  <a:lnTo>
                    <a:pt x="687" y="217"/>
                  </a:lnTo>
                  <a:close/>
                  <a:moveTo>
                    <a:pt x="665" y="183"/>
                  </a:moveTo>
                  <a:cubicBezTo>
                    <a:pt x="660" y="176"/>
                    <a:pt x="655" y="169"/>
                    <a:pt x="650" y="163"/>
                  </a:cubicBezTo>
                  <a:cubicBezTo>
                    <a:pt x="658" y="156"/>
                    <a:pt x="658" y="156"/>
                    <a:pt x="658" y="156"/>
                  </a:cubicBezTo>
                  <a:cubicBezTo>
                    <a:pt x="663" y="163"/>
                    <a:pt x="669" y="170"/>
                    <a:pt x="674" y="177"/>
                  </a:cubicBezTo>
                  <a:lnTo>
                    <a:pt x="665" y="183"/>
                  </a:lnTo>
                  <a:close/>
                  <a:moveTo>
                    <a:pt x="8" y="162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5" y="149"/>
                    <a:pt x="11" y="142"/>
                    <a:pt x="17" y="136"/>
                  </a:cubicBezTo>
                  <a:cubicBezTo>
                    <a:pt x="24" y="143"/>
                    <a:pt x="24" y="143"/>
                    <a:pt x="24" y="143"/>
                  </a:cubicBezTo>
                  <a:cubicBezTo>
                    <a:pt x="19" y="149"/>
                    <a:pt x="13" y="156"/>
                    <a:pt x="8" y="162"/>
                  </a:cubicBezTo>
                  <a:close/>
                  <a:moveTo>
                    <a:pt x="640" y="151"/>
                  </a:moveTo>
                  <a:cubicBezTo>
                    <a:pt x="634" y="145"/>
                    <a:pt x="628" y="138"/>
                    <a:pt x="622" y="132"/>
                  </a:cubicBezTo>
                  <a:cubicBezTo>
                    <a:pt x="630" y="125"/>
                    <a:pt x="630" y="125"/>
                    <a:pt x="630" y="125"/>
                  </a:cubicBezTo>
                  <a:cubicBezTo>
                    <a:pt x="636" y="131"/>
                    <a:pt x="642" y="138"/>
                    <a:pt x="648" y="144"/>
                  </a:cubicBezTo>
                  <a:lnTo>
                    <a:pt x="640" y="151"/>
                  </a:lnTo>
                  <a:close/>
                  <a:moveTo>
                    <a:pt x="35" y="132"/>
                  </a:moveTo>
                  <a:cubicBezTo>
                    <a:pt x="28" y="125"/>
                    <a:pt x="28" y="125"/>
                    <a:pt x="28" y="125"/>
                  </a:cubicBezTo>
                  <a:cubicBezTo>
                    <a:pt x="34" y="118"/>
                    <a:pt x="40" y="113"/>
                    <a:pt x="47" y="107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47" y="120"/>
                    <a:pt x="41" y="126"/>
                    <a:pt x="35" y="132"/>
                  </a:cubicBezTo>
                  <a:close/>
                  <a:moveTo>
                    <a:pt x="611" y="122"/>
                  </a:moveTo>
                  <a:cubicBezTo>
                    <a:pt x="605" y="116"/>
                    <a:pt x="599" y="110"/>
                    <a:pt x="592" y="105"/>
                  </a:cubicBezTo>
                  <a:cubicBezTo>
                    <a:pt x="599" y="97"/>
                    <a:pt x="599" y="97"/>
                    <a:pt x="599" y="97"/>
                  </a:cubicBezTo>
                  <a:cubicBezTo>
                    <a:pt x="605" y="103"/>
                    <a:pt x="612" y="108"/>
                    <a:pt x="618" y="114"/>
                  </a:cubicBezTo>
                  <a:lnTo>
                    <a:pt x="611" y="122"/>
                  </a:lnTo>
                  <a:close/>
                  <a:moveTo>
                    <a:pt x="65" y="105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65" y="91"/>
                    <a:pt x="72" y="86"/>
                    <a:pt x="79" y="81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79" y="94"/>
                    <a:pt x="72" y="99"/>
                    <a:pt x="65" y="105"/>
                  </a:cubicBezTo>
                  <a:close/>
                  <a:moveTo>
                    <a:pt x="580" y="95"/>
                  </a:moveTo>
                  <a:cubicBezTo>
                    <a:pt x="573" y="90"/>
                    <a:pt x="567" y="85"/>
                    <a:pt x="559" y="81"/>
                  </a:cubicBezTo>
                  <a:cubicBezTo>
                    <a:pt x="565" y="72"/>
                    <a:pt x="565" y="72"/>
                    <a:pt x="565" y="72"/>
                  </a:cubicBezTo>
                  <a:cubicBezTo>
                    <a:pt x="572" y="77"/>
                    <a:pt x="580" y="82"/>
                    <a:pt x="586" y="87"/>
                  </a:cubicBezTo>
                  <a:lnTo>
                    <a:pt x="580" y="95"/>
                  </a:lnTo>
                  <a:close/>
                  <a:moveTo>
                    <a:pt x="98" y="80"/>
                  </a:moveTo>
                  <a:cubicBezTo>
                    <a:pt x="92" y="72"/>
                    <a:pt x="92" y="72"/>
                    <a:pt x="92" y="72"/>
                  </a:cubicBezTo>
                  <a:cubicBezTo>
                    <a:pt x="100" y="67"/>
                    <a:pt x="107" y="62"/>
                    <a:pt x="114" y="58"/>
                  </a:cubicBezTo>
                  <a:cubicBezTo>
                    <a:pt x="120" y="67"/>
                    <a:pt x="120" y="67"/>
                    <a:pt x="120" y="67"/>
                  </a:cubicBezTo>
                  <a:cubicBezTo>
                    <a:pt x="112" y="71"/>
                    <a:pt x="105" y="76"/>
                    <a:pt x="98" y="80"/>
                  </a:cubicBezTo>
                  <a:close/>
                  <a:moveTo>
                    <a:pt x="547" y="72"/>
                  </a:moveTo>
                  <a:cubicBezTo>
                    <a:pt x="539" y="68"/>
                    <a:pt x="532" y="64"/>
                    <a:pt x="525" y="60"/>
                  </a:cubicBezTo>
                  <a:cubicBezTo>
                    <a:pt x="529" y="51"/>
                    <a:pt x="529" y="51"/>
                    <a:pt x="529" y="51"/>
                  </a:cubicBezTo>
                  <a:cubicBezTo>
                    <a:pt x="537" y="55"/>
                    <a:pt x="545" y="59"/>
                    <a:pt x="552" y="64"/>
                  </a:cubicBezTo>
                  <a:lnTo>
                    <a:pt x="547" y="72"/>
                  </a:lnTo>
                  <a:close/>
                  <a:moveTo>
                    <a:pt x="133" y="59"/>
                  </a:moveTo>
                  <a:cubicBezTo>
                    <a:pt x="128" y="50"/>
                    <a:pt x="128" y="50"/>
                    <a:pt x="128" y="50"/>
                  </a:cubicBezTo>
                  <a:cubicBezTo>
                    <a:pt x="136" y="46"/>
                    <a:pt x="144" y="42"/>
                    <a:pt x="151" y="39"/>
                  </a:cubicBezTo>
                  <a:cubicBezTo>
                    <a:pt x="156" y="48"/>
                    <a:pt x="156" y="48"/>
                    <a:pt x="156" y="48"/>
                  </a:cubicBezTo>
                  <a:cubicBezTo>
                    <a:pt x="148" y="52"/>
                    <a:pt x="140" y="55"/>
                    <a:pt x="133" y="59"/>
                  </a:cubicBezTo>
                  <a:close/>
                  <a:moveTo>
                    <a:pt x="511" y="53"/>
                  </a:moveTo>
                  <a:cubicBezTo>
                    <a:pt x="503" y="49"/>
                    <a:pt x="496" y="45"/>
                    <a:pt x="488" y="42"/>
                  </a:cubicBezTo>
                  <a:cubicBezTo>
                    <a:pt x="492" y="33"/>
                    <a:pt x="492" y="33"/>
                    <a:pt x="492" y="33"/>
                  </a:cubicBezTo>
                  <a:cubicBezTo>
                    <a:pt x="500" y="36"/>
                    <a:pt x="508" y="40"/>
                    <a:pt x="515" y="43"/>
                  </a:cubicBezTo>
                  <a:lnTo>
                    <a:pt x="511" y="53"/>
                  </a:lnTo>
                  <a:close/>
                  <a:moveTo>
                    <a:pt x="170" y="42"/>
                  </a:moveTo>
                  <a:cubicBezTo>
                    <a:pt x="166" y="32"/>
                    <a:pt x="166" y="32"/>
                    <a:pt x="166" y="32"/>
                  </a:cubicBezTo>
                  <a:cubicBezTo>
                    <a:pt x="174" y="29"/>
                    <a:pt x="182" y="26"/>
                    <a:pt x="190" y="23"/>
                  </a:cubicBezTo>
                  <a:cubicBezTo>
                    <a:pt x="194" y="33"/>
                    <a:pt x="194" y="33"/>
                    <a:pt x="194" y="33"/>
                  </a:cubicBezTo>
                  <a:cubicBezTo>
                    <a:pt x="186" y="36"/>
                    <a:pt x="178" y="39"/>
                    <a:pt x="170" y="42"/>
                  </a:cubicBezTo>
                  <a:close/>
                  <a:moveTo>
                    <a:pt x="473" y="37"/>
                  </a:moveTo>
                  <a:cubicBezTo>
                    <a:pt x="465" y="34"/>
                    <a:pt x="457" y="31"/>
                    <a:pt x="449" y="28"/>
                  </a:cubicBezTo>
                  <a:cubicBezTo>
                    <a:pt x="452" y="19"/>
                    <a:pt x="452" y="19"/>
                    <a:pt x="452" y="19"/>
                  </a:cubicBezTo>
                  <a:cubicBezTo>
                    <a:pt x="461" y="21"/>
                    <a:pt x="469" y="24"/>
                    <a:pt x="477" y="27"/>
                  </a:cubicBezTo>
                  <a:lnTo>
                    <a:pt x="473" y="37"/>
                  </a:lnTo>
                  <a:close/>
                  <a:moveTo>
                    <a:pt x="208" y="28"/>
                  </a:moveTo>
                  <a:cubicBezTo>
                    <a:pt x="205" y="18"/>
                    <a:pt x="205" y="18"/>
                    <a:pt x="205" y="18"/>
                  </a:cubicBezTo>
                  <a:cubicBezTo>
                    <a:pt x="213" y="16"/>
                    <a:pt x="222" y="14"/>
                    <a:pt x="230" y="12"/>
                  </a:cubicBezTo>
                  <a:cubicBezTo>
                    <a:pt x="233" y="22"/>
                    <a:pt x="233" y="22"/>
                    <a:pt x="233" y="22"/>
                  </a:cubicBezTo>
                  <a:cubicBezTo>
                    <a:pt x="224" y="24"/>
                    <a:pt x="216" y="26"/>
                    <a:pt x="208" y="28"/>
                  </a:cubicBezTo>
                  <a:close/>
                  <a:moveTo>
                    <a:pt x="434" y="24"/>
                  </a:moveTo>
                  <a:cubicBezTo>
                    <a:pt x="426" y="22"/>
                    <a:pt x="418" y="20"/>
                    <a:pt x="410" y="19"/>
                  </a:cubicBezTo>
                  <a:cubicBezTo>
                    <a:pt x="412" y="8"/>
                    <a:pt x="412" y="8"/>
                    <a:pt x="412" y="8"/>
                  </a:cubicBezTo>
                  <a:cubicBezTo>
                    <a:pt x="420" y="10"/>
                    <a:pt x="429" y="12"/>
                    <a:pt x="437" y="14"/>
                  </a:cubicBezTo>
                  <a:lnTo>
                    <a:pt x="434" y="24"/>
                  </a:lnTo>
                  <a:close/>
                  <a:moveTo>
                    <a:pt x="248" y="18"/>
                  </a:moveTo>
                  <a:cubicBezTo>
                    <a:pt x="246" y="8"/>
                    <a:pt x="246" y="8"/>
                    <a:pt x="246" y="8"/>
                  </a:cubicBezTo>
                  <a:cubicBezTo>
                    <a:pt x="254" y="7"/>
                    <a:pt x="263" y="5"/>
                    <a:pt x="271" y="4"/>
                  </a:cubicBezTo>
                  <a:cubicBezTo>
                    <a:pt x="273" y="14"/>
                    <a:pt x="273" y="14"/>
                    <a:pt x="273" y="14"/>
                  </a:cubicBezTo>
                  <a:cubicBezTo>
                    <a:pt x="264" y="15"/>
                    <a:pt x="256" y="17"/>
                    <a:pt x="248" y="18"/>
                  </a:cubicBezTo>
                  <a:close/>
                  <a:moveTo>
                    <a:pt x="395" y="16"/>
                  </a:moveTo>
                  <a:cubicBezTo>
                    <a:pt x="386" y="15"/>
                    <a:pt x="378" y="13"/>
                    <a:pt x="369" y="13"/>
                  </a:cubicBezTo>
                  <a:cubicBezTo>
                    <a:pt x="370" y="2"/>
                    <a:pt x="370" y="2"/>
                    <a:pt x="370" y="2"/>
                  </a:cubicBezTo>
                  <a:cubicBezTo>
                    <a:pt x="379" y="3"/>
                    <a:pt x="388" y="4"/>
                    <a:pt x="396" y="6"/>
                  </a:cubicBezTo>
                  <a:lnTo>
                    <a:pt x="395" y="16"/>
                  </a:lnTo>
                  <a:close/>
                  <a:moveTo>
                    <a:pt x="288" y="13"/>
                  </a:moveTo>
                  <a:cubicBezTo>
                    <a:pt x="287" y="2"/>
                    <a:pt x="287" y="2"/>
                    <a:pt x="287" y="2"/>
                  </a:cubicBezTo>
                  <a:cubicBezTo>
                    <a:pt x="296" y="1"/>
                    <a:pt x="304" y="1"/>
                    <a:pt x="313" y="1"/>
                  </a:cubicBezTo>
                  <a:cubicBezTo>
                    <a:pt x="313" y="11"/>
                    <a:pt x="313" y="11"/>
                    <a:pt x="313" y="11"/>
                  </a:cubicBezTo>
                  <a:cubicBezTo>
                    <a:pt x="305" y="11"/>
                    <a:pt x="296" y="12"/>
                    <a:pt x="288" y="13"/>
                  </a:cubicBezTo>
                  <a:close/>
                  <a:moveTo>
                    <a:pt x="354" y="11"/>
                  </a:moveTo>
                  <a:cubicBezTo>
                    <a:pt x="346" y="11"/>
                    <a:pt x="337" y="11"/>
                    <a:pt x="329" y="11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37" y="0"/>
                    <a:pt x="346" y="1"/>
                    <a:pt x="355" y="1"/>
                  </a:cubicBezTo>
                  <a:lnTo>
                    <a:pt x="354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7" name="Freeform 34"/>
            <p:cNvSpPr>
              <a:spLocks noEditPoints="1"/>
            </p:cNvSpPr>
            <p:nvPr userDrawn="1"/>
          </p:nvSpPr>
          <p:spPr bwMode="auto">
            <a:xfrm>
              <a:off x="11087382" y="1340194"/>
              <a:ext cx="477613" cy="553101"/>
            </a:xfrm>
            <a:custGeom>
              <a:avLst/>
              <a:gdLst>
                <a:gd name="T0" fmla="*/ 410 w 426"/>
                <a:gd name="T1" fmla="*/ 492 h 493"/>
                <a:gd name="T2" fmla="*/ 424 w 426"/>
                <a:gd name="T3" fmla="*/ 467 h 493"/>
                <a:gd name="T4" fmla="*/ 425 w 426"/>
                <a:gd name="T5" fmla="*/ 452 h 493"/>
                <a:gd name="T6" fmla="*/ 415 w 426"/>
                <a:gd name="T7" fmla="*/ 426 h 493"/>
                <a:gd name="T8" fmla="*/ 426 w 426"/>
                <a:gd name="T9" fmla="*/ 426 h 493"/>
                <a:gd name="T10" fmla="*/ 415 w 426"/>
                <a:gd name="T11" fmla="*/ 410 h 493"/>
                <a:gd name="T12" fmla="*/ 424 w 426"/>
                <a:gd name="T13" fmla="*/ 384 h 493"/>
                <a:gd name="T14" fmla="*/ 415 w 426"/>
                <a:gd name="T15" fmla="*/ 410 h 493"/>
                <a:gd name="T16" fmla="*/ 407 w 426"/>
                <a:gd name="T17" fmla="*/ 345 h 493"/>
                <a:gd name="T18" fmla="*/ 422 w 426"/>
                <a:gd name="T19" fmla="*/ 368 h 493"/>
                <a:gd name="T20" fmla="*/ 404 w 426"/>
                <a:gd name="T21" fmla="*/ 330 h 493"/>
                <a:gd name="T22" fmla="*/ 407 w 426"/>
                <a:gd name="T23" fmla="*/ 302 h 493"/>
                <a:gd name="T24" fmla="*/ 404 w 426"/>
                <a:gd name="T25" fmla="*/ 330 h 493"/>
                <a:gd name="T26" fmla="*/ 384 w 426"/>
                <a:gd name="T27" fmla="*/ 267 h 493"/>
                <a:gd name="T28" fmla="*/ 402 w 426"/>
                <a:gd name="T29" fmla="*/ 287 h 493"/>
                <a:gd name="T30" fmla="*/ 378 w 426"/>
                <a:gd name="T31" fmla="*/ 253 h 493"/>
                <a:gd name="T32" fmla="*/ 375 w 426"/>
                <a:gd name="T33" fmla="*/ 225 h 493"/>
                <a:gd name="T34" fmla="*/ 378 w 426"/>
                <a:gd name="T35" fmla="*/ 253 h 493"/>
                <a:gd name="T36" fmla="*/ 345 w 426"/>
                <a:gd name="T37" fmla="*/ 195 h 493"/>
                <a:gd name="T38" fmla="*/ 368 w 426"/>
                <a:gd name="T39" fmla="*/ 211 h 493"/>
                <a:gd name="T40" fmla="*/ 337 w 426"/>
                <a:gd name="T41" fmla="*/ 183 h 493"/>
                <a:gd name="T42" fmla="*/ 329 w 426"/>
                <a:gd name="T43" fmla="*/ 156 h 493"/>
                <a:gd name="T44" fmla="*/ 337 w 426"/>
                <a:gd name="T45" fmla="*/ 183 h 493"/>
                <a:gd name="T46" fmla="*/ 294 w 426"/>
                <a:gd name="T47" fmla="*/ 132 h 493"/>
                <a:gd name="T48" fmla="*/ 319 w 426"/>
                <a:gd name="T49" fmla="*/ 144 h 493"/>
                <a:gd name="T50" fmla="*/ 283 w 426"/>
                <a:gd name="T51" fmla="*/ 122 h 493"/>
                <a:gd name="T52" fmla="*/ 270 w 426"/>
                <a:gd name="T53" fmla="*/ 97 h 493"/>
                <a:gd name="T54" fmla="*/ 283 w 426"/>
                <a:gd name="T55" fmla="*/ 122 h 493"/>
                <a:gd name="T56" fmla="*/ 231 w 426"/>
                <a:gd name="T57" fmla="*/ 81 h 493"/>
                <a:gd name="T58" fmla="*/ 258 w 426"/>
                <a:gd name="T59" fmla="*/ 87 h 493"/>
                <a:gd name="T60" fmla="*/ 218 w 426"/>
                <a:gd name="T61" fmla="*/ 72 h 493"/>
                <a:gd name="T62" fmla="*/ 201 w 426"/>
                <a:gd name="T63" fmla="*/ 50 h 493"/>
                <a:gd name="T64" fmla="*/ 218 w 426"/>
                <a:gd name="T65" fmla="*/ 72 h 493"/>
                <a:gd name="T66" fmla="*/ 159 w 426"/>
                <a:gd name="T67" fmla="*/ 42 h 493"/>
                <a:gd name="T68" fmla="*/ 187 w 426"/>
                <a:gd name="T69" fmla="*/ 43 h 493"/>
                <a:gd name="T70" fmla="*/ 145 w 426"/>
                <a:gd name="T71" fmla="*/ 36 h 493"/>
                <a:gd name="T72" fmla="*/ 123 w 426"/>
                <a:gd name="T73" fmla="*/ 18 h 493"/>
                <a:gd name="T74" fmla="*/ 145 w 426"/>
                <a:gd name="T75" fmla="*/ 36 h 493"/>
                <a:gd name="T76" fmla="*/ 81 w 426"/>
                <a:gd name="T77" fmla="*/ 18 h 493"/>
                <a:gd name="T78" fmla="*/ 108 w 426"/>
                <a:gd name="T79" fmla="*/ 14 h 493"/>
                <a:gd name="T80" fmla="*/ 66 w 426"/>
                <a:gd name="T81" fmla="*/ 16 h 493"/>
                <a:gd name="T82" fmla="*/ 42 w 426"/>
                <a:gd name="T83" fmla="*/ 2 h 493"/>
                <a:gd name="T84" fmla="*/ 66 w 426"/>
                <a:gd name="T85" fmla="*/ 16 h 493"/>
                <a:gd name="T86" fmla="*/ 0 w 426"/>
                <a:gd name="T87" fmla="*/ 11 h 493"/>
                <a:gd name="T88" fmla="*/ 26 w 426"/>
                <a:gd name="T89" fmla="*/ 1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6" h="493">
                  <a:moveTo>
                    <a:pt x="420" y="493"/>
                  </a:moveTo>
                  <a:cubicBezTo>
                    <a:pt x="410" y="492"/>
                    <a:pt x="410" y="492"/>
                    <a:pt x="410" y="492"/>
                  </a:cubicBezTo>
                  <a:cubicBezTo>
                    <a:pt x="412" y="483"/>
                    <a:pt x="413" y="475"/>
                    <a:pt x="413" y="466"/>
                  </a:cubicBezTo>
                  <a:cubicBezTo>
                    <a:pt x="424" y="467"/>
                    <a:pt x="424" y="467"/>
                    <a:pt x="424" y="467"/>
                  </a:cubicBezTo>
                  <a:cubicBezTo>
                    <a:pt x="423" y="476"/>
                    <a:pt x="422" y="485"/>
                    <a:pt x="420" y="493"/>
                  </a:cubicBezTo>
                  <a:close/>
                  <a:moveTo>
                    <a:pt x="425" y="452"/>
                  </a:moveTo>
                  <a:cubicBezTo>
                    <a:pt x="415" y="451"/>
                    <a:pt x="415" y="451"/>
                    <a:pt x="415" y="451"/>
                  </a:cubicBezTo>
                  <a:cubicBezTo>
                    <a:pt x="415" y="443"/>
                    <a:pt x="415" y="434"/>
                    <a:pt x="415" y="426"/>
                  </a:cubicBezTo>
                  <a:cubicBezTo>
                    <a:pt x="426" y="426"/>
                    <a:pt x="426" y="426"/>
                    <a:pt x="426" y="426"/>
                  </a:cubicBezTo>
                  <a:cubicBezTo>
                    <a:pt x="426" y="426"/>
                    <a:pt x="426" y="426"/>
                    <a:pt x="426" y="426"/>
                  </a:cubicBezTo>
                  <a:cubicBezTo>
                    <a:pt x="426" y="435"/>
                    <a:pt x="425" y="443"/>
                    <a:pt x="425" y="452"/>
                  </a:cubicBezTo>
                  <a:close/>
                  <a:moveTo>
                    <a:pt x="415" y="410"/>
                  </a:moveTo>
                  <a:cubicBezTo>
                    <a:pt x="415" y="402"/>
                    <a:pt x="414" y="393"/>
                    <a:pt x="413" y="385"/>
                  </a:cubicBezTo>
                  <a:cubicBezTo>
                    <a:pt x="424" y="384"/>
                    <a:pt x="424" y="384"/>
                    <a:pt x="424" y="384"/>
                  </a:cubicBezTo>
                  <a:cubicBezTo>
                    <a:pt x="424" y="392"/>
                    <a:pt x="425" y="401"/>
                    <a:pt x="425" y="410"/>
                  </a:cubicBezTo>
                  <a:lnTo>
                    <a:pt x="415" y="410"/>
                  </a:lnTo>
                  <a:close/>
                  <a:moveTo>
                    <a:pt x="412" y="370"/>
                  </a:moveTo>
                  <a:cubicBezTo>
                    <a:pt x="410" y="361"/>
                    <a:pt x="409" y="353"/>
                    <a:pt x="407" y="345"/>
                  </a:cubicBezTo>
                  <a:cubicBezTo>
                    <a:pt x="417" y="343"/>
                    <a:pt x="417" y="343"/>
                    <a:pt x="417" y="343"/>
                  </a:cubicBezTo>
                  <a:cubicBezTo>
                    <a:pt x="419" y="351"/>
                    <a:pt x="421" y="360"/>
                    <a:pt x="422" y="368"/>
                  </a:cubicBezTo>
                  <a:lnTo>
                    <a:pt x="412" y="370"/>
                  </a:lnTo>
                  <a:close/>
                  <a:moveTo>
                    <a:pt x="404" y="330"/>
                  </a:moveTo>
                  <a:cubicBezTo>
                    <a:pt x="402" y="321"/>
                    <a:pt x="400" y="313"/>
                    <a:pt x="397" y="305"/>
                  </a:cubicBezTo>
                  <a:cubicBezTo>
                    <a:pt x="407" y="302"/>
                    <a:pt x="407" y="302"/>
                    <a:pt x="407" y="302"/>
                  </a:cubicBezTo>
                  <a:cubicBezTo>
                    <a:pt x="410" y="310"/>
                    <a:pt x="412" y="319"/>
                    <a:pt x="414" y="327"/>
                  </a:cubicBezTo>
                  <a:lnTo>
                    <a:pt x="404" y="330"/>
                  </a:lnTo>
                  <a:close/>
                  <a:moveTo>
                    <a:pt x="393" y="291"/>
                  </a:moveTo>
                  <a:cubicBezTo>
                    <a:pt x="390" y="282"/>
                    <a:pt x="387" y="275"/>
                    <a:pt x="384" y="267"/>
                  </a:cubicBezTo>
                  <a:cubicBezTo>
                    <a:pt x="393" y="263"/>
                    <a:pt x="393" y="263"/>
                    <a:pt x="393" y="263"/>
                  </a:cubicBezTo>
                  <a:cubicBezTo>
                    <a:pt x="397" y="271"/>
                    <a:pt x="400" y="279"/>
                    <a:pt x="402" y="287"/>
                  </a:cubicBezTo>
                  <a:lnTo>
                    <a:pt x="393" y="291"/>
                  </a:lnTo>
                  <a:close/>
                  <a:moveTo>
                    <a:pt x="378" y="253"/>
                  </a:moveTo>
                  <a:cubicBezTo>
                    <a:pt x="374" y="245"/>
                    <a:pt x="370" y="237"/>
                    <a:pt x="366" y="230"/>
                  </a:cubicBezTo>
                  <a:cubicBezTo>
                    <a:pt x="375" y="225"/>
                    <a:pt x="375" y="225"/>
                    <a:pt x="375" y="225"/>
                  </a:cubicBezTo>
                  <a:cubicBezTo>
                    <a:pt x="379" y="233"/>
                    <a:pt x="383" y="241"/>
                    <a:pt x="387" y="248"/>
                  </a:cubicBezTo>
                  <a:lnTo>
                    <a:pt x="378" y="253"/>
                  </a:lnTo>
                  <a:close/>
                  <a:moveTo>
                    <a:pt x="359" y="217"/>
                  </a:moveTo>
                  <a:cubicBezTo>
                    <a:pt x="355" y="209"/>
                    <a:pt x="350" y="202"/>
                    <a:pt x="345" y="195"/>
                  </a:cubicBezTo>
                  <a:cubicBezTo>
                    <a:pt x="354" y="189"/>
                    <a:pt x="354" y="189"/>
                    <a:pt x="354" y="189"/>
                  </a:cubicBezTo>
                  <a:cubicBezTo>
                    <a:pt x="359" y="197"/>
                    <a:pt x="363" y="204"/>
                    <a:pt x="368" y="211"/>
                  </a:cubicBezTo>
                  <a:lnTo>
                    <a:pt x="359" y="217"/>
                  </a:lnTo>
                  <a:close/>
                  <a:moveTo>
                    <a:pt x="337" y="183"/>
                  </a:moveTo>
                  <a:cubicBezTo>
                    <a:pt x="332" y="176"/>
                    <a:pt x="326" y="169"/>
                    <a:pt x="321" y="162"/>
                  </a:cubicBezTo>
                  <a:cubicBezTo>
                    <a:pt x="329" y="156"/>
                    <a:pt x="329" y="156"/>
                    <a:pt x="329" y="156"/>
                  </a:cubicBezTo>
                  <a:cubicBezTo>
                    <a:pt x="335" y="163"/>
                    <a:pt x="340" y="169"/>
                    <a:pt x="345" y="177"/>
                  </a:cubicBezTo>
                  <a:lnTo>
                    <a:pt x="337" y="183"/>
                  </a:lnTo>
                  <a:close/>
                  <a:moveTo>
                    <a:pt x="311" y="151"/>
                  </a:moveTo>
                  <a:cubicBezTo>
                    <a:pt x="305" y="144"/>
                    <a:pt x="300" y="138"/>
                    <a:pt x="294" y="132"/>
                  </a:cubicBezTo>
                  <a:cubicBezTo>
                    <a:pt x="301" y="125"/>
                    <a:pt x="301" y="125"/>
                    <a:pt x="301" y="125"/>
                  </a:cubicBezTo>
                  <a:cubicBezTo>
                    <a:pt x="307" y="131"/>
                    <a:pt x="313" y="137"/>
                    <a:pt x="319" y="144"/>
                  </a:cubicBezTo>
                  <a:lnTo>
                    <a:pt x="311" y="151"/>
                  </a:lnTo>
                  <a:close/>
                  <a:moveTo>
                    <a:pt x="283" y="122"/>
                  </a:moveTo>
                  <a:cubicBezTo>
                    <a:pt x="276" y="116"/>
                    <a:pt x="270" y="110"/>
                    <a:pt x="263" y="105"/>
                  </a:cubicBezTo>
                  <a:cubicBezTo>
                    <a:pt x="270" y="97"/>
                    <a:pt x="270" y="97"/>
                    <a:pt x="270" y="97"/>
                  </a:cubicBezTo>
                  <a:cubicBezTo>
                    <a:pt x="277" y="102"/>
                    <a:pt x="283" y="108"/>
                    <a:pt x="290" y="114"/>
                  </a:cubicBezTo>
                  <a:lnTo>
                    <a:pt x="283" y="122"/>
                  </a:lnTo>
                  <a:close/>
                  <a:moveTo>
                    <a:pt x="251" y="95"/>
                  </a:moveTo>
                  <a:cubicBezTo>
                    <a:pt x="245" y="90"/>
                    <a:pt x="238" y="85"/>
                    <a:pt x="231" y="81"/>
                  </a:cubicBezTo>
                  <a:cubicBezTo>
                    <a:pt x="236" y="72"/>
                    <a:pt x="236" y="72"/>
                    <a:pt x="236" y="72"/>
                  </a:cubicBezTo>
                  <a:cubicBezTo>
                    <a:pt x="244" y="77"/>
                    <a:pt x="251" y="82"/>
                    <a:pt x="258" y="87"/>
                  </a:cubicBezTo>
                  <a:lnTo>
                    <a:pt x="251" y="95"/>
                  </a:lnTo>
                  <a:close/>
                  <a:moveTo>
                    <a:pt x="218" y="72"/>
                  </a:moveTo>
                  <a:cubicBezTo>
                    <a:pt x="211" y="68"/>
                    <a:pt x="203" y="64"/>
                    <a:pt x="196" y="60"/>
                  </a:cubicBezTo>
                  <a:cubicBezTo>
                    <a:pt x="201" y="50"/>
                    <a:pt x="201" y="50"/>
                    <a:pt x="201" y="50"/>
                  </a:cubicBezTo>
                  <a:cubicBezTo>
                    <a:pt x="208" y="55"/>
                    <a:pt x="216" y="59"/>
                    <a:pt x="223" y="63"/>
                  </a:cubicBezTo>
                  <a:lnTo>
                    <a:pt x="218" y="72"/>
                  </a:lnTo>
                  <a:close/>
                  <a:moveTo>
                    <a:pt x="182" y="53"/>
                  </a:moveTo>
                  <a:cubicBezTo>
                    <a:pt x="175" y="49"/>
                    <a:pt x="167" y="45"/>
                    <a:pt x="159" y="42"/>
                  </a:cubicBezTo>
                  <a:cubicBezTo>
                    <a:pt x="163" y="33"/>
                    <a:pt x="163" y="33"/>
                    <a:pt x="163" y="33"/>
                  </a:cubicBezTo>
                  <a:cubicBezTo>
                    <a:pt x="171" y="36"/>
                    <a:pt x="179" y="39"/>
                    <a:pt x="187" y="43"/>
                  </a:cubicBezTo>
                  <a:lnTo>
                    <a:pt x="182" y="53"/>
                  </a:lnTo>
                  <a:close/>
                  <a:moveTo>
                    <a:pt x="145" y="36"/>
                  </a:moveTo>
                  <a:cubicBezTo>
                    <a:pt x="137" y="34"/>
                    <a:pt x="129" y="31"/>
                    <a:pt x="120" y="28"/>
                  </a:cubicBezTo>
                  <a:cubicBezTo>
                    <a:pt x="123" y="18"/>
                    <a:pt x="123" y="18"/>
                    <a:pt x="123" y="18"/>
                  </a:cubicBezTo>
                  <a:cubicBezTo>
                    <a:pt x="132" y="21"/>
                    <a:pt x="140" y="24"/>
                    <a:pt x="148" y="27"/>
                  </a:cubicBezTo>
                  <a:lnTo>
                    <a:pt x="145" y="36"/>
                  </a:lnTo>
                  <a:close/>
                  <a:moveTo>
                    <a:pt x="106" y="24"/>
                  </a:moveTo>
                  <a:cubicBezTo>
                    <a:pt x="98" y="22"/>
                    <a:pt x="89" y="20"/>
                    <a:pt x="81" y="18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92" y="10"/>
                    <a:pt x="100" y="12"/>
                    <a:pt x="108" y="14"/>
                  </a:cubicBezTo>
                  <a:lnTo>
                    <a:pt x="106" y="24"/>
                  </a:lnTo>
                  <a:close/>
                  <a:moveTo>
                    <a:pt x="66" y="16"/>
                  </a:moveTo>
                  <a:cubicBezTo>
                    <a:pt x="58" y="14"/>
                    <a:pt x="49" y="13"/>
                    <a:pt x="41" y="13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50" y="3"/>
                    <a:pt x="59" y="4"/>
                    <a:pt x="68" y="6"/>
                  </a:cubicBezTo>
                  <a:lnTo>
                    <a:pt x="66" y="16"/>
                  </a:lnTo>
                  <a:close/>
                  <a:moveTo>
                    <a:pt x="25" y="11"/>
                  </a:moveTo>
                  <a:cubicBezTo>
                    <a:pt x="17" y="11"/>
                    <a:pt x="8" y="11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7" y="1"/>
                    <a:pt x="26" y="1"/>
                  </a:cubicBezTo>
                  <a:lnTo>
                    <a:pt x="25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58" name="Ring 4"/>
          <p:cNvSpPr>
            <a:spLocks noEditPoints="1"/>
          </p:cNvSpPr>
          <p:nvPr userDrawn="1"/>
        </p:nvSpPr>
        <p:spPr bwMode="auto">
          <a:xfrm>
            <a:off x="10400170" y="1483883"/>
            <a:ext cx="905850" cy="827989"/>
          </a:xfrm>
          <a:custGeom>
            <a:avLst/>
            <a:gdLst>
              <a:gd name="T0" fmla="*/ 753 w 808"/>
              <a:gd name="T1" fmla="*/ 710 h 738"/>
              <a:gd name="T2" fmla="*/ 769 w 808"/>
              <a:gd name="T3" fmla="*/ 700 h 738"/>
              <a:gd name="T4" fmla="*/ 779 w 808"/>
              <a:gd name="T5" fmla="*/ 676 h 738"/>
              <a:gd name="T6" fmla="*/ 774 w 808"/>
              <a:gd name="T7" fmla="*/ 658 h 738"/>
              <a:gd name="T8" fmla="*/ 784 w 808"/>
              <a:gd name="T9" fmla="*/ 661 h 738"/>
              <a:gd name="T10" fmla="*/ 790 w 808"/>
              <a:gd name="T11" fmla="*/ 593 h 738"/>
              <a:gd name="T12" fmla="*/ 803 w 808"/>
              <a:gd name="T13" fmla="*/ 580 h 738"/>
              <a:gd name="T14" fmla="*/ 806 w 808"/>
              <a:gd name="T15" fmla="*/ 554 h 738"/>
              <a:gd name="T16" fmla="*/ 797 w 808"/>
              <a:gd name="T17" fmla="*/ 538 h 738"/>
              <a:gd name="T18" fmla="*/ 807 w 808"/>
              <a:gd name="T19" fmla="*/ 538 h 738"/>
              <a:gd name="T20" fmla="*/ 807 w 808"/>
              <a:gd name="T21" fmla="*/ 470 h 738"/>
              <a:gd name="T22" fmla="*/ 795 w 808"/>
              <a:gd name="T23" fmla="*/ 456 h 738"/>
              <a:gd name="T24" fmla="*/ 806 w 808"/>
              <a:gd name="T25" fmla="*/ 455 h 738"/>
              <a:gd name="T26" fmla="*/ 784 w 808"/>
              <a:gd name="T27" fmla="*/ 390 h 738"/>
              <a:gd name="T28" fmla="*/ 790 w 808"/>
              <a:gd name="T29" fmla="*/ 415 h 738"/>
              <a:gd name="T30" fmla="*/ 783 w 808"/>
              <a:gd name="T31" fmla="*/ 348 h 738"/>
              <a:gd name="T32" fmla="*/ 768 w 808"/>
              <a:gd name="T33" fmla="*/ 337 h 738"/>
              <a:gd name="T34" fmla="*/ 778 w 808"/>
              <a:gd name="T35" fmla="*/ 333 h 738"/>
              <a:gd name="T36" fmla="*/ 742 w 808"/>
              <a:gd name="T37" fmla="*/ 276 h 738"/>
              <a:gd name="T38" fmla="*/ 753 w 808"/>
              <a:gd name="T39" fmla="*/ 299 h 738"/>
              <a:gd name="T40" fmla="*/ 730 w 808"/>
              <a:gd name="T41" fmla="*/ 235 h 738"/>
              <a:gd name="T42" fmla="*/ 713 w 808"/>
              <a:gd name="T43" fmla="*/ 228 h 738"/>
              <a:gd name="T44" fmla="*/ 722 w 808"/>
              <a:gd name="T45" fmla="*/ 222 h 738"/>
              <a:gd name="T46" fmla="*/ 672 w 808"/>
              <a:gd name="T47" fmla="*/ 176 h 738"/>
              <a:gd name="T48" fmla="*/ 689 w 808"/>
              <a:gd name="T49" fmla="*/ 195 h 738"/>
              <a:gd name="T50" fmla="*/ 651 w 808"/>
              <a:gd name="T51" fmla="*/ 139 h 738"/>
              <a:gd name="T52" fmla="*/ 633 w 808"/>
              <a:gd name="T53" fmla="*/ 136 h 738"/>
              <a:gd name="T54" fmla="*/ 639 w 808"/>
              <a:gd name="T55" fmla="*/ 128 h 738"/>
              <a:gd name="T56" fmla="*/ 580 w 808"/>
              <a:gd name="T57" fmla="*/ 95 h 738"/>
              <a:gd name="T58" fmla="*/ 601 w 808"/>
              <a:gd name="T59" fmla="*/ 110 h 738"/>
              <a:gd name="T60" fmla="*/ 21 w 808"/>
              <a:gd name="T61" fmla="*/ 86 h 738"/>
              <a:gd name="T62" fmla="*/ 567 w 808"/>
              <a:gd name="T63" fmla="*/ 87 h 738"/>
              <a:gd name="T64" fmla="*/ 573 w 808"/>
              <a:gd name="T65" fmla="*/ 78 h 738"/>
              <a:gd name="T66" fmla="*/ 34 w 808"/>
              <a:gd name="T67" fmla="*/ 78 h 738"/>
              <a:gd name="T68" fmla="*/ 40 w 808"/>
              <a:gd name="T69" fmla="*/ 86 h 738"/>
              <a:gd name="T70" fmla="*/ 513 w 808"/>
              <a:gd name="T71" fmla="*/ 46 h 738"/>
              <a:gd name="T72" fmla="*/ 75 w 808"/>
              <a:gd name="T73" fmla="*/ 66 h 738"/>
              <a:gd name="T74" fmla="*/ 98 w 808"/>
              <a:gd name="T75" fmla="*/ 55 h 738"/>
              <a:gd name="T76" fmla="*/ 471 w 808"/>
              <a:gd name="T77" fmla="*/ 40 h 738"/>
              <a:gd name="T78" fmla="*/ 495 w 808"/>
              <a:gd name="T79" fmla="*/ 49 h 738"/>
              <a:gd name="T80" fmla="*/ 132 w 808"/>
              <a:gd name="T81" fmla="*/ 30 h 738"/>
              <a:gd name="T82" fmla="*/ 457 w 808"/>
              <a:gd name="T83" fmla="*/ 35 h 738"/>
              <a:gd name="T84" fmla="*/ 460 w 808"/>
              <a:gd name="T85" fmla="*/ 25 h 738"/>
              <a:gd name="T86" fmla="*/ 147 w 808"/>
              <a:gd name="T87" fmla="*/ 25 h 738"/>
              <a:gd name="T88" fmla="*/ 150 w 808"/>
              <a:gd name="T89" fmla="*/ 35 h 738"/>
              <a:gd name="T90" fmla="*/ 394 w 808"/>
              <a:gd name="T91" fmla="*/ 8 h 738"/>
              <a:gd name="T92" fmla="*/ 190 w 808"/>
              <a:gd name="T93" fmla="*/ 24 h 738"/>
              <a:gd name="T94" fmla="*/ 215 w 808"/>
              <a:gd name="T95" fmla="*/ 18 h 738"/>
              <a:gd name="T96" fmla="*/ 352 w 808"/>
              <a:gd name="T97" fmla="*/ 13 h 738"/>
              <a:gd name="T98" fmla="*/ 377 w 808"/>
              <a:gd name="T99" fmla="*/ 16 h 738"/>
              <a:gd name="T100" fmla="*/ 254 w 808"/>
              <a:gd name="T101" fmla="*/ 2 h 738"/>
              <a:gd name="T102" fmla="*/ 337 w 808"/>
              <a:gd name="T103" fmla="*/ 12 h 738"/>
              <a:gd name="T104" fmla="*/ 337 w 808"/>
              <a:gd name="T105" fmla="*/ 1 h 738"/>
              <a:gd name="T106" fmla="*/ 270 w 808"/>
              <a:gd name="T107" fmla="*/ 1 h 738"/>
              <a:gd name="T108" fmla="*/ 270 w 808"/>
              <a:gd name="T109" fmla="*/ 12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08" h="738">
                <a:moveTo>
                  <a:pt x="751" y="738"/>
                </a:moveTo>
                <a:cubicBezTo>
                  <a:pt x="742" y="733"/>
                  <a:pt x="742" y="733"/>
                  <a:pt x="742" y="733"/>
                </a:cubicBezTo>
                <a:cubicBezTo>
                  <a:pt x="746" y="725"/>
                  <a:pt x="750" y="718"/>
                  <a:pt x="753" y="710"/>
                </a:cubicBezTo>
                <a:cubicBezTo>
                  <a:pt x="763" y="714"/>
                  <a:pt x="763" y="714"/>
                  <a:pt x="763" y="714"/>
                </a:cubicBezTo>
                <a:cubicBezTo>
                  <a:pt x="759" y="722"/>
                  <a:pt x="755" y="730"/>
                  <a:pt x="751" y="738"/>
                </a:cubicBezTo>
                <a:close/>
                <a:moveTo>
                  <a:pt x="769" y="700"/>
                </a:moveTo>
                <a:cubicBezTo>
                  <a:pt x="760" y="696"/>
                  <a:pt x="760" y="696"/>
                  <a:pt x="760" y="696"/>
                </a:cubicBezTo>
                <a:cubicBezTo>
                  <a:pt x="763" y="688"/>
                  <a:pt x="766" y="680"/>
                  <a:pt x="769" y="672"/>
                </a:cubicBezTo>
                <a:cubicBezTo>
                  <a:pt x="779" y="676"/>
                  <a:pt x="779" y="676"/>
                  <a:pt x="779" y="676"/>
                </a:cubicBezTo>
                <a:cubicBezTo>
                  <a:pt x="776" y="684"/>
                  <a:pt x="772" y="692"/>
                  <a:pt x="769" y="700"/>
                </a:cubicBezTo>
                <a:close/>
                <a:moveTo>
                  <a:pt x="784" y="661"/>
                </a:moveTo>
                <a:cubicBezTo>
                  <a:pt x="774" y="658"/>
                  <a:pt x="774" y="658"/>
                  <a:pt x="774" y="658"/>
                </a:cubicBezTo>
                <a:cubicBezTo>
                  <a:pt x="776" y="650"/>
                  <a:pt x="779" y="641"/>
                  <a:pt x="781" y="633"/>
                </a:cubicBezTo>
                <a:cubicBezTo>
                  <a:pt x="791" y="636"/>
                  <a:pt x="791" y="636"/>
                  <a:pt x="791" y="636"/>
                </a:cubicBezTo>
                <a:cubicBezTo>
                  <a:pt x="789" y="644"/>
                  <a:pt x="786" y="653"/>
                  <a:pt x="784" y="661"/>
                </a:cubicBezTo>
                <a:close/>
                <a:moveTo>
                  <a:pt x="795" y="621"/>
                </a:moveTo>
                <a:cubicBezTo>
                  <a:pt x="785" y="618"/>
                  <a:pt x="785" y="618"/>
                  <a:pt x="785" y="618"/>
                </a:cubicBezTo>
                <a:cubicBezTo>
                  <a:pt x="787" y="610"/>
                  <a:pt x="788" y="602"/>
                  <a:pt x="790" y="593"/>
                </a:cubicBezTo>
                <a:cubicBezTo>
                  <a:pt x="800" y="595"/>
                  <a:pt x="800" y="595"/>
                  <a:pt x="800" y="595"/>
                </a:cubicBezTo>
                <a:cubicBezTo>
                  <a:pt x="799" y="604"/>
                  <a:pt x="797" y="612"/>
                  <a:pt x="795" y="621"/>
                </a:cubicBezTo>
                <a:close/>
                <a:moveTo>
                  <a:pt x="803" y="580"/>
                </a:moveTo>
                <a:cubicBezTo>
                  <a:pt x="792" y="578"/>
                  <a:pt x="792" y="578"/>
                  <a:pt x="792" y="578"/>
                </a:cubicBezTo>
                <a:cubicBezTo>
                  <a:pt x="794" y="570"/>
                  <a:pt x="795" y="561"/>
                  <a:pt x="796" y="553"/>
                </a:cubicBezTo>
                <a:cubicBezTo>
                  <a:pt x="806" y="554"/>
                  <a:pt x="806" y="554"/>
                  <a:pt x="806" y="554"/>
                </a:cubicBezTo>
                <a:cubicBezTo>
                  <a:pt x="805" y="562"/>
                  <a:pt x="804" y="571"/>
                  <a:pt x="803" y="580"/>
                </a:cubicBezTo>
                <a:close/>
                <a:moveTo>
                  <a:pt x="807" y="538"/>
                </a:moveTo>
                <a:cubicBezTo>
                  <a:pt x="797" y="538"/>
                  <a:pt x="797" y="538"/>
                  <a:pt x="797" y="538"/>
                </a:cubicBezTo>
                <a:cubicBezTo>
                  <a:pt x="797" y="529"/>
                  <a:pt x="798" y="521"/>
                  <a:pt x="798" y="512"/>
                </a:cubicBezTo>
                <a:cubicBezTo>
                  <a:pt x="808" y="512"/>
                  <a:pt x="808" y="512"/>
                  <a:pt x="808" y="512"/>
                </a:cubicBezTo>
                <a:cubicBezTo>
                  <a:pt x="808" y="521"/>
                  <a:pt x="808" y="530"/>
                  <a:pt x="807" y="538"/>
                </a:cubicBezTo>
                <a:close/>
                <a:moveTo>
                  <a:pt x="798" y="497"/>
                </a:moveTo>
                <a:cubicBezTo>
                  <a:pt x="798" y="488"/>
                  <a:pt x="797" y="480"/>
                  <a:pt x="797" y="471"/>
                </a:cubicBezTo>
                <a:cubicBezTo>
                  <a:pt x="807" y="470"/>
                  <a:pt x="807" y="470"/>
                  <a:pt x="807" y="470"/>
                </a:cubicBezTo>
                <a:cubicBezTo>
                  <a:pt x="808" y="479"/>
                  <a:pt x="808" y="488"/>
                  <a:pt x="808" y="497"/>
                </a:cubicBezTo>
                <a:lnTo>
                  <a:pt x="798" y="497"/>
                </a:lnTo>
                <a:close/>
                <a:moveTo>
                  <a:pt x="795" y="456"/>
                </a:moveTo>
                <a:cubicBezTo>
                  <a:pt x="794" y="447"/>
                  <a:pt x="793" y="439"/>
                  <a:pt x="792" y="431"/>
                </a:cubicBezTo>
                <a:cubicBezTo>
                  <a:pt x="802" y="429"/>
                  <a:pt x="802" y="429"/>
                  <a:pt x="802" y="429"/>
                </a:cubicBezTo>
                <a:cubicBezTo>
                  <a:pt x="804" y="438"/>
                  <a:pt x="805" y="446"/>
                  <a:pt x="806" y="455"/>
                </a:cubicBezTo>
                <a:lnTo>
                  <a:pt x="795" y="456"/>
                </a:lnTo>
                <a:close/>
                <a:moveTo>
                  <a:pt x="790" y="415"/>
                </a:moveTo>
                <a:cubicBezTo>
                  <a:pt x="788" y="407"/>
                  <a:pt x="786" y="399"/>
                  <a:pt x="784" y="390"/>
                </a:cubicBezTo>
                <a:cubicBezTo>
                  <a:pt x="794" y="388"/>
                  <a:pt x="794" y="388"/>
                  <a:pt x="794" y="388"/>
                </a:cubicBezTo>
                <a:cubicBezTo>
                  <a:pt x="796" y="397"/>
                  <a:pt x="798" y="405"/>
                  <a:pt x="800" y="414"/>
                </a:cubicBezTo>
                <a:lnTo>
                  <a:pt x="790" y="415"/>
                </a:lnTo>
                <a:close/>
                <a:moveTo>
                  <a:pt x="781" y="376"/>
                </a:moveTo>
                <a:cubicBezTo>
                  <a:pt x="778" y="367"/>
                  <a:pt x="776" y="359"/>
                  <a:pt x="773" y="351"/>
                </a:cubicBezTo>
                <a:cubicBezTo>
                  <a:pt x="783" y="348"/>
                  <a:pt x="783" y="348"/>
                  <a:pt x="783" y="348"/>
                </a:cubicBezTo>
                <a:cubicBezTo>
                  <a:pt x="786" y="356"/>
                  <a:pt x="788" y="365"/>
                  <a:pt x="791" y="373"/>
                </a:cubicBezTo>
                <a:lnTo>
                  <a:pt x="781" y="376"/>
                </a:lnTo>
                <a:close/>
                <a:moveTo>
                  <a:pt x="768" y="337"/>
                </a:moveTo>
                <a:cubicBezTo>
                  <a:pt x="766" y="329"/>
                  <a:pt x="762" y="321"/>
                  <a:pt x="759" y="313"/>
                </a:cubicBezTo>
                <a:cubicBezTo>
                  <a:pt x="769" y="309"/>
                  <a:pt x="769" y="309"/>
                  <a:pt x="769" y="309"/>
                </a:cubicBezTo>
                <a:cubicBezTo>
                  <a:pt x="772" y="317"/>
                  <a:pt x="775" y="325"/>
                  <a:pt x="778" y="333"/>
                </a:cubicBezTo>
                <a:lnTo>
                  <a:pt x="768" y="337"/>
                </a:lnTo>
                <a:close/>
                <a:moveTo>
                  <a:pt x="753" y="299"/>
                </a:moveTo>
                <a:cubicBezTo>
                  <a:pt x="749" y="291"/>
                  <a:pt x="746" y="284"/>
                  <a:pt x="742" y="276"/>
                </a:cubicBezTo>
                <a:cubicBezTo>
                  <a:pt x="751" y="271"/>
                  <a:pt x="751" y="271"/>
                  <a:pt x="751" y="271"/>
                </a:cubicBezTo>
                <a:cubicBezTo>
                  <a:pt x="755" y="279"/>
                  <a:pt x="759" y="287"/>
                  <a:pt x="762" y="295"/>
                </a:cubicBezTo>
                <a:lnTo>
                  <a:pt x="753" y="299"/>
                </a:lnTo>
                <a:close/>
                <a:moveTo>
                  <a:pt x="734" y="263"/>
                </a:moveTo>
                <a:cubicBezTo>
                  <a:pt x="730" y="255"/>
                  <a:pt x="726" y="248"/>
                  <a:pt x="721" y="241"/>
                </a:cubicBezTo>
                <a:cubicBezTo>
                  <a:pt x="730" y="235"/>
                  <a:pt x="730" y="235"/>
                  <a:pt x="730" y="235"/>
                </a:cubicBezTo>
                <a:cubicBezTo>
                  <a:pt x="735" y="243"/>
                  <a:pt x="739" y="250"/>
                  <a:pt x="743" y="258"/>
                </a:cubicBezTo>
                <a:lnTo>
                  <a:pt x="734" y="263"/>
                </a:lnTo>
                <a:close/>
                <a:moveTo>
                  <a:pt x="713" y="228"/>
                </a:moveTo>
                <a:cubicBezTo>
                  <a:pt x="708" y="221"/>
                  <a:pt x="703" y="214"/>
                  <a:pt x="698" y="207"/>
                </a:cubicBezTo>
                <a:cubicBezTo>
                  <a:pt x="706" y="201"/>
                  <a:pt x="706" y="201"/>
                  <a:pt x="706" y="201"/>
                </a:cubicBezTo>
                <a:cubicBezTo>
                  <a:pt x="712" y="208"/>
                  <a:pt x="717" y="215"/>
                  <a:pt x="722" y="222"/>
                </a:cubicBezTo>
                <a:lnTo>
                  <a:pt x="713" y="228"/>
                </a:lnTo>
                <a:close/>
                <a:moveTo>
                  <a:pt x="689" y="195"/>
                </a:moveTo>
                <a:cubicBezTo>
                  <a:pt x="683" y="189"/>
                  <a:pt x="678" y="182"/>
                  <a:pt x="672" y="176"/>
                </a:cubicBezTo>
                <a:cubicBezTo>
                  <a:pt x="680" y="169"/>
                  <a:pt x="680" y="169"/>
                  <a:pt x="680" y="169"/>
                </a:cubicBezTo>
                <a:cubicBezTo>
                  <a:pt x="686" y="175"/>
                  <a:pt x="691" y="182"/>
                  <a:pt x="697" y="189"/>
                </a:cubicBezTo>
                <a:lnTo>
                  <a:pt x="689" y="195"/>
                </a:lnTo>
                <a:close/>
                <a:moveTo>
                  <a:pt x="662" y="165"/>
                </a:moveTo>
                <a:cubicBezTo>
                  <a:pt x="656" y="158"/>
                  <a:pt x="650" y="152"/>
                  <a:pt x="644" y="146"/>
                </a:cubicBezTo>
                <a:cubicBezTo>
                  <a:pt x="651" y="139"/>
                  <a:pt x="651" y="139"/>
                  <a:pt x="651" y="139"/>
                </a:cubicBezTo>
                <a:cubicBezTo>
                  <a:pt x="657" y="145"/>
                  <a:pt x="663" y="151"/>
                  <a:pt x="669" y="157"/>
                </a:cubicBezTo>
                <a:lnTo>
                  <a:pt x="662" y="165"/>
                </a:lnTo>
                <a:close/>
                <a:moveTo>
                  <a:pt x="633" y="136"/>
                </a:moveTo>
                <a:cubicBezTo>
                  <a:pt x="626" y="130"/>
                  <a:pt x="620" y="125"/>
                  <a:pt x="613" y="120"/>
                </a:cubicBezTo>
                <a:cubicBezTo>
                  <a:pt x="620" y="112"/>
                  <a:pt x="620" y="112"/>
                  <a:pt x="620" y="112"/>
                </a:cubicBezTo>
                <a:cubicBezTo>
                  <a:pt x="626" y="117"/>
                  <a:pt x="633" y="123"/>
                  <a:pt x="639" y="128"/>
                </a:cubicBezTo>
                <a:lnTo>
                  <a:pt x="633" y="136"/>
                </a:lnTo>
                <a:close/>
                <a:moveTo>
                  <a:pt x="601" y="110"/>
                </a:moveTo>
                <a:cubicBezTo>
                  <a:pt x="594" y="105"/>
                  <a:pt x="587" y="100"/>
                  <a:pt x="580" y="95"/>
                </a:cubicBezTo>
                <a:cubicBezTo>
                  <a:pt x="586" y="87"/>
                  <a:pt x="586" y="87"/>
                  <a:pt x="586" y="87"/>
                </a:cubicBezTo>
                <a:cubicBezTo>
                  <a:pt x="593" y="92"/>
                  <a:pt x="600" y="97"/>
                  <a:pt x="607" y="102"/>
                </a:cubicBezTo>
                <a:lnTo>
                  <a:pt x="601" y="110"/>
                </a:lnTo>
                <a:close/>
                <a:moveTo>
                  <a:pt x="6" y="110"/>
                </a:moveTo>
                <a:cubicBezTo>
                  <a:pt x="0" y="101"/>
                  <a:pt x="0" y="101"/>
                  <a:pt x="0" y="101"/>
                </a:cubicBezTo>
                <a:cubicBezTo>
                  <a:pt x="7" y="96"/>
                  <a:pt x="14" y="91"/>
                  <a:pt x="21" y="86"/>
                </a:cubicBezTo>
                <a:cubicBezTo>
                  <a:pt x="27" y="95"/>
                  <a:pt x="27" y="95"/>
                  <a:pt x="27" y="95"/>
                </a:cubicBezTo>
                <a:cubicBezTo>
                  <a:pt x="20" y="100"/>
                  <a:pt x="13" y="104"/>
                  <a:pt x="6" y="110"/>
                </a:cubicBezTo>
                <a:close/>
                <a:moveTo>
                  <a:pt x="567" y="87"/>
                </a:moveTo>
                <a:cubicBezTo>
                  <a:pt x="560" y="82"/>
                  <a:pt x="553" y="78"/>
                  <a:pt x="545" y="74"/>
                </a:cubicBezTo>
                <a:cubicBezTo>
                  <a:pt x="551" y="65"/>
                  <a:pt x="551" y="65"/>
                  <a:pt x="551" y="65"/>
                </a:cubicBezTo>
                <a:cubicBezTo>
                  <a:pt x="558" y="69"/>
                  <a:pt x="566" y="73"/>
                  <a:pt x="573" y="78"/>
                </a:cubicBezTo>
                <a:lnTo>
                  <a:pt x="567" y="87"/>
                </a:lnTo>
                <a:close/>
                <a:moveTo>
                  <a:pt x="40" y="86"/>
                </a:moveTo>
                <a:cubicBezTo>
                  <a:pt x="34" y="78"/>
                  <a:pt x="34" y="78"/>
                  <a:pt x="34" y="78"/>
                </a:cubicBezTo>
                <a:cubicBezTo>
                  <a:pt x="42" y="73"/>
                  <a:pt x="49" y="69"/>
                  <a:pt x="57" y="64"/>
                </a:cubicBezTo>
                <a:cubicBezTo>
                  <a:pt x="62" y="73"/>
                  <a:pt x="62" y="73"/>
                  <a:pt x="62" y="73"/>
                </a:cubicBezTo>
                <a:cubicBezTo>
                  <a:pt x="54" y="78"/>
                  <a:pt x="47" y="82"/>
                  <a:pt x="40" y="86"/>
                </a:cubicBezTo>
                <a:close/>
                <a:moveTo>
                  <a:pt x="532" y="66"/>
                </a:moveTo>
                <a:cubicBezTo>
                  <a:pt x="524" y="63"/>
                  <a:pt x="517" y="59"/>
                  <a:pt x="509" y="55"/>
                </a:cubicBezTo>
                <a:cubicBezTo>
                  <a:pt x="513" y="46"/>
                  <a:pt x="513" y="46"/>
                  <a:pt x="513" y="46"/>
                </a:cubicBezTo>
                <a:cubicBezTo>
                  <a:pt x="521" y="49"/>
                  <a:pt x="529" y="53"/>
                  <a:pt x="537" y="57"/>
                </a:cubicBezTo>
                <a:lnTo>
                  <a:pt x="532" y="66"/>
                </a:lnTo>
                <a:close/>
                <a:moveTo>
                  <a:pt x="75" y="66"/>
                </a:moveTo>
                <a:cubicBezTo>
                  <a:pt x="70" y="57"/>
                  <a:pt x="70" y="57"/>
                  <a:pt x="70" y="57"/>
                </a:cubicBezTo>
                <a:cubicBezTo>
                  <a:pt x="78" y="53"/>
                  <a:pt x="86" y="49"/>
                  <a:pt x="94" y="45"/>
                </a:cubicBezTo>
                <a:cubicBezTo>
                  <a:pt x="98" y="55"/>
                  <a:pt x="98" y="55"/>
                  <a:pt x="98" y="55"/>
                </a:cubicBezTo>
                <a:cubicBezTo>
                  <a:pt x="90" y="58"/>
                  <a:pt x="83" y="62"/>
                  <a:pt x="75" y="66"/>
                </a:cubicBezTo>
                <a:close/>
                <a:moveTo>
                  <a:pt x="495" y="49"/>
                </a:moveTo>
                <a:cubicBezTo>
                  <a:pt x="487" y="46"/>
                  <a:pt x="479" y="43"/>
                  <a:pt x="471" y="40"/>
                </a:cubicBezTo>
                <a:cubicBezTo>
                  <a:pt x="475" y="30"/>
                  <a:pt x="475" y="30"/>
                  <a:pt x="475" y="30"/>
                </a:cubicBezTo>
                <a:cubicBezTo>
                  <a:pt x="483" y="33"/>
                  <a:pt x="491" y="36"/>
                  <a:pt x="499" y="40"/>
                </a:cubicBezTo>
                <a:lnTo>
                  <a:pt x="495" y="49"/>
                </a:lnTo>
                <a:close/>
                <a:moveTo>
                  <a:pt x="112" y="49"/>
                </a:moveTo>
                <a:cubicBezTo>
                  <a:pt x="108" y="39"/>
                  <a:pt x="108" y="39"/>
                  <a:pt x="108" y="39"/>
                </a:cubicBezTo>
                <a:cubicBezTo>
                  <a:pt x="116" y="36"/>
                  <a:pt x="124" y="33"/>
                  <a:pt x="132" y="30"/>
                </a:cubicBezTo>
                <a:cubicBezTo>
                  <a:pt x="136" y="39"/>
                  <a:pt x="136" y="39"/>
                  <a:pt x="136" y="39"/>
                </a:cubicBezTo>
                <a:cubicBezTo>
                  <a:pt x="128" y="42"/>
                  <a:pt x="120" y="45"/>
                  <a:pt x="112" y="49"/>
                </a:cubicBezTo>
                <a:close/>
                <a:moveTo>
                  <a:pt x="457" y="35"/>
                </a:moveTo>
                <a:cubicBezTo>
                  <a:pt x="449" y="32"/>
                  <a:pt x="440" y="30"/>
                  <a:pt x="432" y="27"/>
                </a:cubicBezTo>
                <a:cubicBezTo>
                  <a:pt x="435" y="17"/>
                  <a:pt x="435" y="17"/>
                  <a:pt x="435" y="17"/>
                </a:cubicBezTo>
                <a:cubicBezTo>
                  <a:pt x="443" y="20"/>
                  <a:pt x="452" y="22"/>
                  <a:pt x="460" y="25"/>
                </a:cubicBezTo>
                <a:lnTo>
                  <a:pt x="457" y="35"/>
                </a:lnTo>
                <a:close/>
                <a:moveTo>
                  <a:pt x="150" y="35"/>
                </a:moveTo>
                <a:cubicBezTo>
                  <a:pt x="147" y="25"/>
                  <a:pt x="147" y="25"/>
                  <a:pt x="147" y="25"/>
                </a:cubicBezTo>
                <a:cubicBezTo>
                  <a:pt x="155" y="22"/>
                  <a:pt x="164" y="20"/>
                  <a:pt x="172" y="17"/>
                </a:cubicBezTo>
                <a:cubicBezTo>
                  <a:pt x="175" y="27"/>
                  <a:pt x="175" y="27"/>
                  <a:pt x="175" y="27"/>
                </a:cubicBezTo>
                <a:cubicBezTo>
                  <a:pt x="167" y="29"/>
                  <a:pt x="158" y="32"/>
                  <a:pt x="150" y="35"/>
                </a:cubicBezTo>
                <a:close/>
                <a:moveTo>
                  <a:pt x="417" y="24"/>
                </a:moveTo>
                <a:cubicBezTo>
                  <a:pt x="409" y="22"/>
                  <a:pt x="401" y="20"/>
                  <a:pt x="392" y="18"/>
                </a:cubicBezTo>
                <a:cubicBezTo>
                  <a:pt x="394" y="8"/>
                  <a:pt x="394" y="8"/>
                  <a:pt x="394" y="8"/>
                </a:cubicBezTo>
                <a:cubicBezTo>
                  <a:pt x="403" y="10"/>
                  <a:pt x="411" y="12"/>
                  <a:pt x="420" y="14"/>
                </a:cubicBezTo>
                <a:lnTo>
                  <a:pt x="417" y="24"/>
                </a:lnTo>
                <a:close/>
                <a:moveTo>
                  <a:pt x="190" y="24"/>
                </a:moveTo>
                <a:cubicBezTo>
                  <a:pt x="187" y="14"/>
                  <a:pt x="187" y="14"/>
                  <a:pt x="187" y="14"/>
                </a:cubicBezTo>
                <a:cubicBezTo>
                  <a:pt x="196" y="12"/>
                  <a:pt x="204" y="10"/>
                  <a:pt x="213" y="8"/>
                </a:cubicBezTo>
                <a:cubicBezTo>
                  <a:pt x="215" y="18"/>
                  <a:pt x="215" y="18"/>
                  <a:pt x="215" y="18"/>
                </a:cubicBezTo>
                <a:cubicBezTo>
                  <a:pt x="206" y="20"/>
                  <a:pt x="198" y="22"/>
                  <a:pt x="190" y="24"/>
                </a:cubicBezTo>
                <a:close/>
                <a:moveTo>
                  <a:pt x="377" y="16"/>
                </a:moveTo>
                <a:cubicBezTo>
                  <a:pt x="369" y="15"/>
                  <a:pt x="360" y="14"/>
                  <a:pt x="352" y="13"/>
                </a:cubicBezTo>
                <a:cubicBezTo>
                  <a:pt x="353" y="3"/>
                  <a:pt x="353" y="3"/>
                  <a:pt x="353" y="3"/>
                </a:cubicBezTo>
                <a:cubicBezTo>
                  <a:pt x="362" y="3"/>
                  <a:pt x="370" y="4"/>
                  <a:pt x="379" y="6"/>
                </a:cubicBezTo>
                <a:lnTo>
                  <a:pt x="377" y="16"/>
                </a:lnTo>
                <a:close/>
                <a:moveTo>
                  <a:pt x="230" y="16"/>
                </a:moveTo>
                <a:cubicBezTo>
                  <a:pt x="228" y="6"/>
                  <a:pt x="228" y="6"/>
                  <a:pt x="228" y="6"/>
                </a:cubicBezTo>
                <a:cubicBezTo>
                  <a:pt x="237" y="4"/>
                  <a:pt x="245" y="3"/>
                  <a:pt x="254" y="2"/>
                </a:cubicBezTo>
                <a:cubicBezTo>
                  <a:pt x="255" y="13"/>
                  <a:pt x="255" y="13"/>
                  <a:pt x="255" y="13"/>
                </a:cubicBezTo>
                <a:cubicBezTo>
                  <a:pt x="247" y="14"/>
                  <a:pt x="238" y="15"/>
                  <a:pt x="230" y="16"/>
                </a:cubicBezTo>
                <a:close/>
                <a:moveTo>
                  <a:pt x="337" y="12"/>
                </a:moveTo>
                <a:cubicBezTo>
                  <a:pt x="328" y="11"/>
                  <a:pt x="320" y="11"/>
                  <a:pt x="311" y="11"/>
                </a:cubicBezTo>
                <a:cubicBezTo>
                  <a:pt x="311" y="0"/>
                  <a:pt x="311" y="0"/>
                  <a:pt x="311" y="0"/>
                </a:cubicBezTo>
                <a:cubicBezTo>
                  <a:pt x="320" y="0"/>
                  <a:pt x="329" y="1"/>
                  <a:pt x="337" y="1"/>
                </a:cubicBezTo>
                <a:lnTo>
                  <a:pt x="337" y="12"/>
                </a:lnTo>
                <a:close/>
                <a:moveTo>
                  <a:pt x="270" y="12"/>
                </a:moveTo>
                <a:cubicBezTo>
                  <a:pt x="270" y="1"/>
                  <a:pt x="270" y="1"/>
                  <a:pt x="270" y="1"/>
                </a:cubicBezTo>
                <a:cubicBezTo>
                  <a:pt x="278" y="1"/>
                  <a:pt x="287" y="0"/>
                  <a:pt x="296" y="0"/>
                </a:cubicBezTo>
                <a:cubicBezTo>
                  <a:pt x="296" y="11"/>
                  <a:pt x="296" y="11"/>
                  <a:pt x="296" y="11"/>
                </a:cubicBezTo>
                <a:cubicBezTo>
                  <a:pt x="287" y="11"/>
                  <a:pt x="279" y="11"/>
                  <a:pt x="270" y="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6" name="Freeform 39"/>
          <p:cNvSpPr>
            <a:spLocks/>
          </p:cNvSpPr>
          <p:nvPr userDrawn="1"/>
        </p:nvSpPr>
        <p:spPr bwMode="auto">
          <a:xfrm>
            <a:off x="10550195" y="1988558"/>
            <a:ext cx="67417" cy="67417"/>
          </a:xfrm>
          <a:custGeom>
            <a:avLst/>
            <a:gdLst>
              <a:gd name="T0" fmla="*/ 17 w 142"/>
              <a:gd name="T1" fmla="*/ 142 h 142"/>
              <a:gd name="T2" fmla="*/ 0 w 142"/>
              <a:gd name="T3" fmla="*/ 123 h 142"/>
              <a:gd name="T4" fmla="*/ 126 w 142"/>
              <a:gd name="T5" fmla="*/ 0 h 142"/>
              <a:gd name="T6" fmla="*/ 142 w 142"/>
              <a:gd name="T7" fmla="*/ 17 h 142"/>
              <a:gd name="T8" fmla="*/ 17 w 142"/>
              <a:gd name="T9" fmla="*/ 142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2" h="142">
                <a:moveTo>
                  <a:pt x="17" y="142"/>
                </a:moveTo>
                <a:lnTo>
                  <a:pt x="0" y="123"/>
                </a:lnTo>
                <a:lnTo>
                  <a:pt x="126" y="0"/>
                </a:lnTo>
                <a:lnTo>
                  <a:pt x="142" y="17"/>
                </a:lnTo>
                <a:lnTo>
                  <a:pt x="17" y="1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79" name="Arrow 2"/>
          <p:cNvGrpSpPr/>
          <p:nvPr userDrawn="1"/>
        </p:nvGrpSpPr>
        <p:grpSpPr>
          <a:xfrm>
            <a:off x="10036975" y="2068318"/>
            <a:ext cx="499927" cy="501351"/>
            <a:chOff x="10385680" y="1835848"/>
            <a:chExt cx="499927" cy="501351"/>
          </a:xfrm>
        </p:grpSpPr>
        <p:sp>
          <p:nvSpPr>
            <p:cNvPr id="59" name="Freeform 36"/>
            <p:cNvSpPr>
              <a:spLocks/>
            </p:cNvSpPr>
            <p:nvPr userDrawn="1"/>
          </p:nvSpPr>
          <p:spPr bwMode="auto">
            <a:xfrm>
              <a:off x="10423661" y="2049967"/>
              <a:ext cx="247827" cy="247827"/>
            </a:xfrm>
            <a:custGeom>
              <a:avLst/>
              <a:gdLst>
                <a:gd name="T0" fmla="*/ 19 w 522"/>
                <a:gd name="T1" fmla="*/ 522 h 522"/>
                <a:gd name="T2" fmla="*/ 0 w 522"/>
                <a:gd name="T3" fmla="*/ 506 h 522"/>
                <a:gd name="T4" fmla="*/ 505 w 522"/>
                <a:gd name="T5" fmla="*/ 0 h 522"/>
                <a:gd name="T6" fmla="*/ 522 w 522"/>
                <a:gd name="T7" fmla="*/ 19 h 522"/>
                <a:gd name="T8" fmla="*/ 19 w 522"/>
                <a:gd name="T9" fmla="*/ 52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2" h="522">
                  <a:moveTo>
                    <a:pt x="19" y="522"/>
                  </a:moveTo>
                  <a:lnTo>
                    <a:pt x="0" y="506"/>
                  </a:lnTo>
                  <a:lnTo>
                    <a:pt x="505" y="0"/>
                  </a:lnTo>
                  <a:lnTo>
                    <a:pt x="522" y="19"/>
                  </a:lnTo>
                  <a:lnTo>
                    <a:pt x="19" y="5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4" name="Freeform 37"/>
            <p:cNvSpPr>
              <a:spLocks/>
            </p:cNvSpPr>
            <p:nvPr userDrawn="1"/>
          </p:nvSpPr>
          <p:spPr bwMode="auto">
            <a:xfrm>
              <a:off x="10728460" y="1835848"/>
              <a:ext cx="157147" cy="158097"/>
            </a:xfrm>
            <a:custGeom>
              <a:avLst/>
              <a:gdLst>
                <a:gd name="T0" fmla="*/ 17 w 331"/>
                <a:gd name="T1" fmla="*/ 333 h 333"/>
                <a:gd name="T2" fmla="*/ 0 w 331"/>
                <a:gd name="T3" fmla="*/ 317 h 333"/>
                <a:gd name="T4" fmla="*/ 315 w 331"/>
                <a:gd name="T5" fmla="*/ 0 h 333"/>
                <a:gd name="T6" fmla="*/ 331 w 331"/>
                <a:gd name="T7" fmla="*/ 19 h 333"/>
                <a:gd name="T8" fmla="*/ 17 w 331"/>
                <a:gd name="T9" fmla="*/ 33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333">
                  <a:moveTo>
                    <a:pt x="17" y="333"/>
                  </a:moveTo>
                  <a:lnTo>
                    <a:pt x="0" y="317"/>
                  </a:lnTo>
                  <a:lnTo>
                    <a:pt x="315" y="0"/>
                  </a:lnTo>
                  <a:lnTo>
                    <a:pt x="331" y="19"/>
                  </a:lnTo>
                  <a:lnTo>
                    <a:pt x="17" y="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5" name="Freeform 38"/>
            <p:cNvSpPr>
              <a:spLocks/>
            </p:cNvSpPr>
            <p:nvPr userDrawn="1"/>
          </p:nvSpPr>
          <p:spPr bwMode="auto">
            <a:xfrm>
              <a:off x="10684782" y="2006288"/>
              <a:ext cx="30385" cy="31334"/>
            </a:xfrm>
            <a:custGeom>
              <a:avLst/>
              <a:gdLst>
                <a:gd name="T0" fmla="*/ 17 w 64"/>
                <a:gd name="T1" fmla="*/ 66 h 66"/>
                <a:gd name="T2" fmla="*/ 0 w 64"/>
                <a:gd name="T3" fmla="*/ 50 h 66"/>
                <a:gd name="T4" fmla="*/ 48 w 64"/>
                <a:gd name="T5" fmla="*/ 0 h 66"/>
                <a:gd name="T6" fmla="*/ 64 w 64"/>
                <a:gd name="T7" fmla="*/ 19 h 66"/>
                <a:gd name="T8" fmla="*/ 17 w 64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6">
                  <a:moveTo>
                    <a:pt x="17" y="66"/>
                  </a:moveTo>
                  <a:lnTo>
                    <a:pt x="0" y="50"/>
                  </a:lnTo>
                  <a:lnTo>
                    <a:pt x="48" y="0"/>
                  </a:lnTo>
                  <a:lnTo>
                    <a:pt x="64" y="19"/>
                  </a:lnTo>
                  <a:lnTo>
                    <a:pt x="17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7" name="Freeform 40"/>
            <p:cNvSpPr>
              <a:spLocks noEditPoints="1"/>
            </p:cNvSpPr>
            <p:nvPr userDrawn="1"/>
          </p:nvSpPr>
          <p:spPr bwMode="auto">
            <a:xfrm>
              <a:off x="10385680" y="2262186"/>
              <a:ext cx="74063" cy="75013"/>
            </a:xfrm>
            <a:custGeom>
              <a:avLst/>
              <a:gdLst>
                <a:gd name="T0" fmla="*/ 0 w 156"/>
                <a:gd name="T1" fmla="*/ 158 h 158"/>
                <a:gd name="T2" fmla="*/ 40 w 156"/>
                <a:gd name="T3" fmla="*/ 0 h 158"/>
                <a:gd name="T4" fmla="*/ 156 w 156"/>
                <a:gd name="T5" fmla="*/ 116 h 158"/>
                <a:gd name="T6" fmla="*/ 0 w 156"/>
                <a:gd name="T7" fmla="*/ 158 h 158"/>
                <a:gd name="T8" fmla="*/ 54 w 156"/>
                <a:gd name="T9" fmla="*/ 47 h 158"/>
                <a:gd name="T10" fmla="*/ 33 w 156"/>
                <a:gd name="T11" fmla="*/ 123 h 158"/>
                <a:gd name="T12" fmla="*/ 108 w 156"/>
                <a:gd name="T13" fmla="*/ 104 h 158"/>
                <a:gd name="T14" fmla="*/ 54 w 156"/>
                <a:gd name="T15" fmla="*/ 4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158">
                  <a:moveTo>
                    <a:pt x="0" y="158"/>
                  </a:moveTo>
                  <a:lnTo>
                    <a:pt x="40" y="0"/>
                  </a:lnTo>
                  <a:lnTo>
                    <a:pt x="156" y="116"/>
                  </a:lnTo>
                  <a:lnTo>
                    <a:pt x="0" y="158"/>
                  </a:lnTo>
                  <a:close/>
                  <a:moveTo>
                    <a:pt x="54" y="47"/>
                  </a:moveTo>
                  <a:lnTo>
                    <a:pt x="33" y="123"/>
                  </a:lnTo>
                  <a:lnTo>
                    <a:pt x="108" y="104"/>
                  </a:lnTo>
                  <a:lnTo>
                    <a:pt x="54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7" name="Arrow 1"/>
          <p:cNvGrpSpPr/>
          <p:nvPr userDrawn="1"/>
        </p:nvGrpSpPr>
        <p:grpSpPr>
          <a:xfrm>
            <a:off x="10221658" y="2163746"/>
            <a:ext cx="581112" cy="582061"/>
            <a:chOff x="10570363" y="1931276"/>
            <a:chExt cx="581112" cy="582061"/>
          </a:xfrm>
        </p:grpSpPr>
        <p:sp>
          <p:nvSpPr>
            <p:cNvPr id="68" name="Freeform 41"/>
            <p:cNvSpPr>
              <a:spLocks/>
            </p:cNvSpPr>
            <p:nvPr userDrawn="1"/>
          </p:nvSpPr>
          <p:spPr bwMode="auto">
            <a:xfrm>
              <a:off x="10864243" y="1970681"/>
              <a:ext cx="247827" cy="247827"/>
            </a:xfrm>
            <a:custGeom>
              <a:avLst/>
              <a:gdLst>
                <a:gd name="T0" fmla="*/ 19 w 522"/>
                <a:gd name="T1" fmla="*/ 522 h 522"/>
                <a:gd name="T2" fmla="*/ 0 w 522"/>
                <a:gd name="T3" fmla="*/ 503 h 522"/>
                <a:gd name="T4" fmla="*/ 506 w 522"/>
                <a:gd name="T5" fmla="*/ 0 h 522"/>
                <a:gd name="T6" fmla="*/ 522 w 522"/>
                <a:gd name="T7" fmla="*/ 16 h 522"/>
                <a:gd name="T8" fmla="*/ 19 w 522"/>
                <a:gd name="T9" fmla="*/ 52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2" h="522">
                  <a:moveTo>
                    <a:pt x="19" y="522"/>
                  </a:moveTo>
                  <a:lnTo>
                    <a:pt x="0" y="503"/>
                  </a:lnTo>
                  <a:lnTo>
                    <a:pt x="506" y="0"/>
                  </a:lnTo>
                  <a:lnTo>
                    <a:pt x="522" y="16"/>
                  </a:lnTo>
                  <a:lnTo>
                    <a:pt x="19" y="5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9" name="Freeform 42"/>
            <p:cNvSpPr>
              <a:spLocks/>
            </p:cNvSpPr>
            <p:nvPr userDrawn="1"/>
          </p:nvSpPr>
          <p:spPr bwMode="auto">
            <a:xfrm>
              <a:off x="10797301" y="2232751"/>
              <a:ext cx="52699" cy="52699"/>
            </a:xfrm>
            <a:custGeom>
              <a:avLst/>
              <a:gdLst>
                <a:gd name="T0" fmla="*/ 16 w 111"/>
                <a:gd name="T1" fmla="*/ 111 h 111"/>
                <a:gd name="T2" fmla="*/ 0 w 111"/>
                <a:gd name="T3" fmla="*/ 95 h 111"/>
                <a:gd name="T4" fmla="*/ 94 w 111"/>
                <a:gd name="T5" fmla="*/ 0 h 111"/>
                <a:gd name="T6" fmla="*/ 111 w 111"/>
                <a:gd name="T7" fmla="*/ 17 h 111"/>
                <a:gd name="T8" fmla="*/ 16 w 111"/>
                <a:gd name="T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11">
                  <a:moveTo>
                    <a:pt x="16" y="111"/>
                  </a:moveTo>
                  <a:lnTo>
                    <a:pt x="0" y="95"/>
                  </a:lnTo>
                  <a:lnTo>
                    <a:pt x="94" y="0"/>
                  </a:lnTo>
                  <a:lnTo>
                    <a:pt x="111" y="17"/>
                  </a:lnTo>
                  <a:lnTo>
                    <a:pt x="16" y="1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0" name="Freeform 43"/>
            <p:cNvSpPr>
              <a:spLocks/>
            </p:cNvSpPr>
            <p:nvPr userDrawn="1"/>
          </p:nvSpPr>
          <p:spPr bwMode="auto">
            <a:xfrm>
              <a:off x="10570363" y="2301117"/>
              <a:ext cx="212219" cy="212220"/>
            </a:xfrm>
            <a:custGeom>
              <a:avLst/>
              <a:gdLst>
                <a:gd name="T0" fmla="*/ 17 w 447"/>
                <a:gd name="T1" fmla="*/ 447 h 447"/>
                <a:gd name="T2" fmla="*/ 0 w 447"/>
                <a:gd name="T3" fmla="*/ 428 h 447"/>
                <a:gd name="T4" fmla="*/ 428 w 447"/>
                <a:gd name="T5" fmla="*/ 0 h 447"/>
                <a:gd name="T6" fmla="*/ 447 w 447"/>
                <a:gd name="T7" fmla="*/ 17 h 447"/>
                <a:gd name="T8" fmla="*/ 17 w 447"/>
                <a:gd name="T9" fmla="*/ 447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447">
                  <a:moveTo>
                    <a:pt x="17" y="447"/>
                  </a:moveTo>
                  <a:lnTo>
                    <a:pt x="0" y="428"/>
                  </a:lnTo>
                  <a:lnTo>
                    <a:pt x="428" y="0"/>
                  </a:lnTo>
                  <a:lnTo>
                    <a:pt x="447" y="17"/>
                  </a:lnTo>
                  <a:lnTo>
                    <a:pt x="17" y="4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1" name="Freeform 44"/>
            <p:cNvSpPr>
              <a:spLocks noEditPoints="1"/>
            </p:cNvSpPr>
            <p:nvPr userDrawn="1"/>
          </p:nvSpPr>
          <p:spPr bwMode="auto">
            <a:xfrm>
              <a:off x="11076462" y="1931276"/>
              <a:ext cx="75013" cy="75013"/>
            </a:xfrm>
            <a:custGeom>
              <a:avLst/>
              <a:gdLst>
                <a:gd name="T0" fmla="*/ 115 w 158"/>
                <a:gd name="T1" fmla="*/ 158 h 158"/>
                <a:gd name="T2" fmla="*/ 0 w 158"/>
                <a:gd name="T3" fmla="*/ 42 h 158"/>
                <a:gd name="T4" fmla="*/ 158 w 158"/>
                <a:gd name="T5" fmla="*/ 0 h 158"/>
                <a:gd name="T6" fmla="*/ 115 w 158"/>
                <a:gd name="T7" fmla="*/ 158 h 158"/>
                <a:gd name="T8" fmla="*/ 47 w 158"/>
                <a:gd name="T9" fmla="*/ 57 h 158"/>
                <a:gd name="T10" fmla="*/ 104 w 158"/>
                <a:gd name="T11" fmla="*/ 111 h 158"/>
                <a:gd name="T12" fmla="*/ 122 w 158"/>
                <a:gd name="T13" fmla="*/ 35 h 158"/>
                <a:gd name="T14" fmla="*/ 47 w 158"/>
                <a:gd name="T15" fmla="*/ 5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58">
                  <a:moveTo>
                    <a:pt x="115" y="158"/>
                  </a:moveTo>
                  <a:lnTo>
                    <a:pt x="0" y="42"/>
                  </a:lnTo>
                  <a:lnTo>
                    <a:pt x="158" y="0"/>
                  </a:lnTo>
                  <a:lnTo>
                    <a:pt x="115" y="158"/>
                  </a:lnTo>
                  <a:close/>
                  <a:moveTo>
                    <a:pt x="47" y="57"/>
                  </a:moveTo>
                  <a:lnTo>
                    <a:pt x="104" y="111"/>
                  </a:lnTo>
                  <a:lnTo>
                    <a:pt x="122" y="35"/>
                  </a:lnTo>
                  <a:lnTo>
                    <a:pt x="47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74" name="arm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0106" y="1831996"/>
            <a:ext cx="1028571" cy="876191"/>
          </a:xfrm>
          <a:prstGeom prst="rect">
            <a:avLst/>
          </a:prstGeom>
        </p:spPr>
      </p:pic>
      <p:grpSp>
        <p:nvGrpSpPr>
          <p:cNvPr id="72" name="Group 71"/>
          <p:cNvGrpSpPr>
            <a:grpSpLocks noChangeAspect="1"/>
          </p:cNvGrpSpPr>
          <p:nvPr userDrawn="1"/>
        </p:nvGrpSpPr>
        <p:grpSpPr>
          <a:xfrm>
            <a:off x="391276" y="3809824"/>
            <a:ext cx="2096458" cy="457200"/>
            <a:chOff x="187326" y="5085556"/>
            <a:chExt cx="8393112" cy="1830388"/>
          </a:xfrm>
          <a:solidFill>
            <a:schemeClr val="bg1"/>
          </a:solidFill>
        </p:grpSpPr>
        <p:sp>
          <p:nvSpPr>
            <p:cNvPr id="78" name="Freeform 7"/>
            <p:cNvSpPr>
              <a:spLocks/>
            </p:cNvSpPr>
            <p:nvPr userDrawn="1"/>
          </p:nvSpPr>
          <p:spPr bwMode="auto">
            <a:xfrm>
              <a:off x="3603626" y="5388769"/>
              <a:ext cx="585787" cy="892175"/>
            </a:xfrm>
            <a:custGeom>
              <a:avLst/>
              <a:gdLst>
                <a:gd name="T0" fmla="*/ 0 w 156"/>
                <a:gd name="T1" fmla="*/ 218 h 238"/>
                <a:gd name="T2" fmla="*/ 20 w 156"/>
                <a:gd name="T3" fmla="*/ 238 h 238"/>
                <a:gd name="T4" fmla="*/ 156 w 156"/>
                <a:gd name="T5" fmla="*/ 238 h 238"/>
                <a:gd name="T6" fmla="*/ 126 w 156"/>
                <a:gd name="T7" fmla="*/ 189 h 238"/>
                <a:gd name="T8" fmla="*/ 47 w 156"/>
                <a:gd name="T9" fmla="*/ 189 h 238"/>
                <a:gd name="T10" fmla="*/ 47 w 156"/>
                <a:gd name="T11" fmla="*/ 0 h 238"/>
                <a:gd name="T12" fmla="*/ 0 w 156"/>
                <a:gd name="T13" fmla="*/ 0 h 238"/>
                <a:gd name="T14" fmla="*/ 0 w 156"/>
                <a:gd name="T15" fmla="*/ 2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38">
                  <a:moveTo>
                    <a:pt x="0" y="218"/>
                  </a:moveTo>
                  <a:cubicBezTo>
                    <a:pt x="0" y="227"/>
                    <a:pt x="11" y="238"/>
                    <a:pt x="20" y="238"/>
                  </a:cubicBezTo>
                  <a:cubicBezTo>
                    <a:pt x="156" y="238"/>
                    <a:pt x="156" y="238"/>
                    <a:pt x="156" y="238"/>
                  </a:cubicBezTo>
                  <a:cubicBezTo>
                    <a:pt x="126" y="189"/>
                    <a:pt x="126" y="189"/>
                    <a:pt x="126" y="189"/>
                  </a:cubicBezTo>
                  <a:cubicBezTo>
                    <a:pt x="47" y="189"/>
                    <a:pt x="47" y="189"/>
                    <a:pt x="47" y="189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1" name="Freeform 8"/>
            <p:cNvSpPr>
              <a:spLocks noEditPoints="1"/>
            </p:cNvSpPr>
            <p:nvPr userDrawn="1"/>
          </p:nvSpPr>
          <p:spPr bwMode="auto">
            <a:xfrm>
              <a:off x="187326" y="5085556"/>
              <a:ext cx="1541462" cy="1830388"/>
            </a:xfrm>
            <a:custGeom>
              <a:avLst/>
              <a:gdLst>
                <a:gd name="T0" fmla="*/ 411 w 411"/>
                <a:gd name="T1" fmla="*/ 206 h 488"/>
                <a:gd name="T2" fmla="*/ 206 w 411"/>
                <a:gd name="T3" fmla="*/ 0 h 488"/>
                <a:gd name="T4" fmla="*/ 0 w 411"/>
                <a:gd name="T5" fmla="*/ 206 h 488"/>
                <a:gd name="T6" fmla="*/ 206 w 411"/>
                <a:gd name="T7" fmla="*/ 412 h 488"/>
                <a:gd name="T8" fmla="*/ 241 w 411"/>
                <a:gd name="T9" fmla="*/ 408 h 488"/>
                <a:gd name="T10" fmla="*/ 240 w 411"/>
                <a:gd name="T11" fmla="*/ 488 h 488"/>
                <a:gd name="T12" fmla="*/ 298 w 411"/>
                <a:gd name="T13" fmla="*/ 488 h 488"/>
                <a:gd name="T14" fmla="*/ 298 w 411"/>
                <a:gd name="T15" fmla="*/ 389 h 488"/>
                <a:gd name="T16" fmla="*/ 411 w 411"/>
                <a:gd name="T17" fmla="*/ 206 h 488"/>
                <a:gd name="T18" fmla="*/ 298 w 411"/>
                <a:gd name="T19" fmla="*/ 302 h 488"/>
                <a:gd name="T20" fmla="*/ 298 w 411"/>
                <a:gd name="T21" fmla="*/ 236 h 488"/>
                <a:gd name="T22" fmla="*/ 240 w 411"/>
                <a:gd name="T23" fmla="*/ 252 h 488"/>
                <a:gd name="T24" fmla="*/ 241 w 411"/>
                <a:gd name="T25" fmla="*/ 334 h 488"/>
                <a:gd name="T26" fmla="*/ 206 w 411"/>
                <a:gd name="T27" fmla="*/ 339 h 488"/>
                <a:gd name="T28" fmla="*/ 73 w 411"/>
                <a:gd name="T29" fmla="*/ 206 h 488"/>
                <a:gd name="T30" fmla="*/ 206 w 411"/>
                <a:gd name="T31" fmla="*/ 73 h 488"/>
                <a:gd name="T32" fmla="*/ 339 w 411"/>
                <a:gd name="T33" fmla="*/ 206 h 488"/>
                <a:gd name="T34" fmla="*/ 298 w 411"/>
                <a:gd name="T35" fmla="*/ 302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1" h="488">
                  <a:moveTo>
                    <a:pt x="411" y="206"/>
                  </a:moveTo>
                  <a:cubicBezTo>
                    <a:pt x="411" y="92"/>
                    <a:pt x="319" y="0"/>
                    <a:pt x="206" y="0"/>
                  </a:cubicBezTo>
                  <a:cubicBezTo>
                    <a:pt x="92" y="0"/>
                    <a:pt x="0" y="92"/>
                    <a:pt x="0" y="206"/>
                  </a:cubicBezTo>
                  <a:cubicBezTo>
                    <a:pt x="0" y="319"/>
                    <a:pt x="92" y="412"/>
                    <a:pt x="206" y="412"/>
                  </a:cubicBezTo>
                  <a:cubicBezTo>
                    <a:pt x="218" y="412"/>
                    <a:pt x="229" y="410"/>
                    <a:pt x="241" y="408"/>
                  </a:cubicBezTo>
                  <a:cubicBezTo>
                    <a:pt x="240" y="488"/>
                    <a:pt x="240" y="488"/>
                    <a:pt x="240" y="488"/>
                  </a:cubicBezTo>
                  <a:cubicBezTo>
                    <a:pt x="298" y="488"/>
                    <a:pt x="298" y="488"/>
                    <a:pt x="298" y="488"/>
                  </a:cubicBezTo>
                  <a:cubicBezTo>
                    <a:pt x="298" y="389"/>
                    <a:pt x="298" y="389"/>
                    <a:pt x="298" y="389"/>
                  </a:cubicBezTo>
                  <a:cubicBezTo>
                    <a:pt x="365" y="355"/>
                    <a:pt x="411" y="286"/>
                    <a:pt x="411" y="206"/>
                  </a:cubicBezTo>
                  <a:close/>
                  <a:moveTo>
                    <a:pt x="298" y="302"/>
                  </a:moveTo>
                  <a:cubicBezTo>
                    <a:pt x="298" y="236"/>
                    <a:pt x="298" y="236"/>
                    <a:pt x="298" y="236"/>
                  </a:cubicBezTo>
                  <a:cubicBezTo>
                    <a:pt x="240" y="252"/>
                    <a:pt x="240" y="252"/>
                    <a:pt x="240" y="252"/>
                  </a:cubicBezTo>
                  <a:cubicBezTo>
                    <a:pt x="241" y="334"/>
                    <a:pt x="241" y="334"/>
                    <a:pt x="241" y="334"/>
                  </a:cubicBezTo>
                  <a:cubicBezTo>
                    <a:pt x="229" y="337"/>
                    <a:pt x="218" y="339"/>
                    <a:pt x="206" y="339"/>
                  </a:cubicBezTo>
                  <a:cubicBezTo>
                    <a:pt x="132" y="339"/>
                    <a:pt x="73" y="279"/>
                    <a:pt x="73" y="206"/>
                  </a:cubicBezTo>
                  <a:cubicBezTo>
                    <a:pt x="73" y="132"/>
                    <a:pt x="132" y="73"/>
                    <a:pt x="206" y="73"/>
                  </a:cubicBezTo>
                  <a:cubicBezTo>
                    <a:pt x="279" y="73"/>
                    <a:pt x="339" y="132"/>
                    <a:pt x="339" y="206"/>
                  </a:cubicBezTo>
                  <a:cubicBezTo>
                    <a:pt x="339" y="244"/>
                    <a:pt x="323" y="278"/>
                    <a:pt x="298" y="3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2" name="Freeform 9"/>
            <p:cNvSpPr>
              <a:spLocks/>
            </p:cNvSpPr>
            <p:nvPr userDrawn="1"/>
          </p:nvSpPr>
          <p:spPr bwMode="auto">
            <a:xfrm>
              <a:off x="1863726" y="5388769"/>
              <a:ext cx="652462" cy="892175"/>
            </a:xfrm>
            <a:custGeom>
              <a:avLst/>
              <a:gdLst>
                <a:gd name="T0" fmla="*/ 154 w 174"/>
                <a:gd name="T1" fmla="*/ 238 h 238"/>
                <a:gd name="T2" fmla="*/ 20 w 174"/>
                <a:gd name="T3" fmla="*/ 238 h 238"/>
                <a:gd name="T4" fmla="*/ 0 w 174"/>
                <a:gd name="T5" fmla="*/ 218 h 238"/>
                <a:gd name="T6" fmla="*/ 0 w 174"/>
                <a:gd name="T7" fmla="*/ 0 h 238"/>
                <a:gd name="T8" fmla="*/ 46 w 174"/>
                <a:gd name="T9" fmla="*/ 0 h 238"/>
                <a:gd name="T10" fmla="*/ 46 w 174"/>
                <a:gd name="T11" fmla="*/ 189 h 238"/>
                <a:gd name="T12" fmla="*/ 127 w 174"/>
                <a:gd name="T13" fmla="*/ 189 h 238"/>
                <a:gd name="T14" fmla="*/ 127 w 174"/>
                <a:gd name="T15" fmla="*/ 0 h 238"/>
                <a:gd name="T16" fmla="*/ 174 w 174"/>
                <a:gd name="T17" fmla="*/ 0 h 238"/>
                <a:gd name="T18" fmla="*/ 174 w 174"/>
                <a:gd name="T19" fmla="*/ 218 h 238"/>
                <a:gd name="T20" fmla="*/ 154 w 174"/>
                <a:gd name="T2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238">
                  <a:moveTo>
                    <a:pt x="154" y="238"/>
                  </a:moveTo>
                  <a:cubicBezTo>
                    <a:pt x="20" y="238"/>
                    <a:pt x="20" y="238"/>
                    <a:pt x="20" y="238"/>
                  </a:cubicBezTo>
                  <a:cubicBezTo>
                    <a:pt x="11" y="238"/>
                    <a:pt x="0" y="228"/>
                    <a:pt x="0" y="2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89"/>
                    <a:pt x="46" y="189"/>
                    <a:pt x="46" y="189"/>
                  </a:cubicBezTo>
                  <a:cubicBezTo>
                    <a:pt x="127" y="189"/>
                    <a:pt x="127" y="189"/>
                    <a:pt x="127" y="189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218"/>
                    <a:pt x="174" y="218"/>
                    <a:pt x="174" y="218"/>
                  </a:cubicBezTo>
                  <a:cubicBezTo>
                    <a:pt x="174" y="228"/>
                    <a:pt x="163" y="238"/>
                    <a:pt x="154" y="2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3" name="Freeform 10"/>
            <p:cNvSpPr>
              <a:spLocks/>
            </p:cNvSpPr>
            <p:nvPr userDrawn="1"/>
          </p:nvSpPr>
          <p:spPr bwMode="auto">
            <a:xfrm>
              <a:off x="4079876" y="5358606"/>
              <a:ext cx="712787" cy="946150"/>
            </a:xfrm>
            <a:custGeom>
              <a:avLst/>
              <a:gdLst>
                <a:gd name="T0" fmla="*/ 190 w 190"/>
                <a:gd name="T1" fmla="*/ 17 h 252"/>
                <a:gd name="T2" fmla="*/ 126 w 190"/>
                <a:gd name="T3" fmla="*/ 0 h 252"/>
                <a:gd name="T4" fmla="*/ 0 w 190"/>
                <a:gd name="T5" fmla="*/ 126 h 252"/>
                <a:gd name="T6" fmla="*/ 126 w 190"/>
                <a:gd name="T7" fmla="*/ 252 h 252"/>
                <a:gd name="T8" fmla="*/ 187 w 190"/>
                <a:gd name="T9" fmla="*/ 237 h 252"/>
                <a:gd name="T10" fmla="*/ 164 w 190"/>
                <a:gd name="T11" fmla="*/ 196 h 252"/>
                <a:gd name="T12" fmla="*/ 126 w 190"/>
                <a:gd name="T13" fmla="*/ 205 h 252"/>
                <a:gd name="T14" fmla="*/ 47 w 190"/>
                <a:gd name="T15" fmla="*/ 126 h 252"/>
                <a:gd name="T16" fmla="*/ 126 w 190"/>
                <a:gd name="T17" fmla="*/ 46 h 252"/>
                <a:gd name="T18" fmla="*/ 167 w 190"/>
                <a:gd name="T19" fmla="*/ 58 h 252"/>
                <a:gd name="T20" fmla="*/ 190 w 190"/>
                <a:gd name="T21" fmla="*/ 17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252">
                  <a:moveTo>
                    <a:pt x="190" y="17"/>
                  </a:moveTo>
                  <a:cubicBezTo>
                    <a:pt x="171" y="6"/>
                    <a:pt x="149" y="0"/>
                    <a:pt x="126" y="0"/>
                  </a:cubicBezTo>
                  <a:cubicBezTo>
                    <a:pt x="57" y="0"/>
                    <a:pt x="0" y="56"/>
                    <a:pt x="0" y="126"/>
                  </a:cubicBezTo>
                  <a:cubicBezTo>
                    <a:pt x="0" y="196"/>
                    <a:pt x="57" y="252"/>
                    <a:pt x="126" y="252"/>
                  </a:cubicBezTo>
                  <a:cubicBezTo>
                    <a:pt x="148" y="252"/>
                    <a:pt x="169" y="246"/>
                    <a:pt x="187" y="237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53" y="202"/>
                    <a:pt x="140" y="205"/>
                    <a:pt x="126" y="205"/>
                  </a:cubicBezTo>
                  <a:cubicBezTo>
                    <a:pt x="82" y="205"/>
                    <a:pt x="47" y="170"/>
                    <a:pt x="47" y="126"/>
                  </a:cubicBezTo>
                  <a:cubicBezTo>
                    <a:pt x="47" y="82"/>
                    <a:pt x="82" y="46"/>
                    <a:pt x="126" y="46"/>
                  </a:cubicBezTo>
                  <a:cubicBezTo>
                    <a:pt x="141" y="46"/>
                    <a:pt x="155" y="51"/>
                    <a:pt x="167" y="58"/>
                  </a:cubicBezTo>
                  <a:lnTo>
                    <a:pt x="19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4" name="Freeform 11"/>
            <p:cNvSpPr>
              <a:spLocks noEditPoints="1"/>
            </p:cNvSpPr>
            <p:nvPr userDrawn="1"/>
          </p:nvSpPr>
          <p:spPr bwMode="auto">
            <a:xfrm>
              <a:off x="4725988" y="5358606"/>
              <a:ext cx="944562" cy="949325"/>
            </a:xfrm>
            <a:custGeom>
              <a:avLst/>
              <a:gdLst>
                <a:gd name="T0" fmla="*/ 126 w 252"/>
                <a:gd name="T1" fmla="*/ 0 h 253"/>
                <a:gd name="T2" fmla="*/ 0 w 252"/>
                <a:gd name="T3" fmla="*/ 127 h 253"/>
                <a:gd name="T4" fmla="*/ 126 w 252"/>
                <a:gd name="T5" fmla="*/ 253 h 253"/>
                <a:gd name="T6" fmla="*/ 252 w 252"/>
                <a:gd name="T7" fmla="*/ 127 h 253"/>
                <a:gd name="T8" fmla="*/ 126 w 252"/>
                <a:gd name="T9" fmla="*/ 0 h 253"/>
                <a:gd name="T10" fmla="*/ 126 w 252"/>
                <a:gd name="T11" fmla="*/ 206 h 253"/>
                <a:gd name="T12" fmla="*/ 47 w 252"/>
                <a:gd name="T13" fmla="*/ 127 h 253"/>
                <a:gd name="T14" fmla="*/ 126 w 252"/>
                <a:gd name="T15" fmla="*/ 47 h 253"/>
                <a:gd name="T16" fmla="*/ 206 w 252"/>
                <a:gd name="T17" fmla="*/ 127 h 253"/>
                <a:gd name="T18" fmla="*/ 126 w 252"/>
                <a:gd name="T19" fmla="*/ 20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2" h="253">
                  <a:moveTo>
                    <a:pt x="126" y="0"/>
                  </a:move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cubicBezTo>
                    <a:pt x="196" y="253"/>
                    <a:pt x="252" y="196"/>
                    <a:pt x="252" y="127"/>
                  </a:cubicBezTo>
                  <a:cubicBezTo>
                    <a:pt x="252" y="57"/>
                    <a:pt x="196" y="0"/>
                    <a:pt x="126" y="0"/>
                  </a:cubicBezTo>
                  <a:close/>
                  <a:moveTo>
                    <a:pt x="126" y="206"/>
                  </a:moveTo>
                  <a:cubicBezTo>
                    <a:pt x="82" y="206"/>
                    <a:pt x="47" y="171"/>
                    <a:pt x="47" y="127"/>
                  </a:cubicBezTo>
                  <a:cubicBezTo>
                    <a:pt x="47" y="83"/>
                    <a:pt x="82" y="47"/>
                    <a:pt x="126" y="47"/>
                  </a:cubicBezTo>
                  <a:cubicBezTo>
                    <a:pt x="170" y="47"/>
                    <a:pt x="206" y="83"/>
                    <a:pt x="206" y="127"/>
                  </a:cubicBezTo>
                  <a:cubicBezTo>
                    <a:pt x="206" y="170"/>
                    <a:pt x="170" y="206"/>
                    <a:pt x="126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5" name="Freeform 12"/>
            <p:cNvSpPr>
              <a:spLocks noEditPoints="1"/>
            </p:cNvSpPr>
            <p:nvPr userDrawn="1"/>
          </p:nvSpPr>
          <p:spPr bwMode="auto">
            <a:xfrm>
              <a:off x="2584451" y="5393531"/>
              <a:ext cx="952500" cy="884238"/>
            </a:xfrm>
            <a:custGeom>
              <a:avLst/>
              <a:gdLst>
                <a:gd name="T0" fmla="*/ 354 w 600"/>
                <a:gd name="T1" fmla="*/ 0 h 557"/>
                <a:gd name="T2" fmla="*/ 245 w 600"/>
                <a:gd name="T3" fmla="*/ 0 h 557"/>
                <a:gd name="T4" fmla="*/ 0 w 600"/>
                <a:gd name="T5" fmla="*/ 557 h 557"/>
                <a:gd name="T6" fmla="*/ 115 w 600"/>
                <a:gd name="T7" fmla="*/ 557 h 557"/>
                <a:gd name="T8" fmla="*/ 174 w 600"/>
                <a:gd name="T9" fmla="*/ 434 h 557"/>
                <a:gd name="T10" fmla="*/ 430 w 600"/>
                <a:gd name="T11" fmla="*/ 434 h 557"/>
                <a:gd name="T12" fmla="*/ 434 w 600"/>
                <a:gd name="T13" fmla="*/ 446 h 557"/>
                <a:gd name="T14" fmla="*/ 484 w 600"/>
                <a:gd name="T15" fmla="*/ 557 h 557"/>
                <a:gd name="T16" fmla="*/ 600 w 600"/>
                <a:gd name="T17" fmla="*/ 557 h 557"/>
                <a:gd name="T18" fmla="*/ 354 w 600"/>
                <a:gd name="T19" fmla="*/ 0 h 557"/>
                <a:gd name="T20" fmla="*/ 210 w 600"/>
                <a:gd name="T21" fmla="*/ 342 h 557"/>
                <a:gd name="T22" fmla="*/ 300 w 600"/>
                <a:gd name="T23" fmla="*/ 141 h 557"/>
                <a:gd name="T24" fmla="*/ 389 w 600"/>
                <a:gd name="T25" fmla="*/ 342 h 557"/>
                <a:gd name="T26" fmla="*/ 210 w 600"/>
                <a:gd name="T27" fmla="*/ 342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0" h="557">
                  <a:moveTo>
                    <a:pt x="354" y="0"/>
                  </a:moveTo>
                  <a:lnTo>
                    <a:pt x="245" y="0"/>
                  </a:lnTo>
                  <a:lnTo>
                    <a:pt x="0" y="557"/>
                  </a:lnTo>
                  <a:lnTo>
                    <a:pt x="115" y="557"/>
                  </a:lnTo>
                  <a:lnTo>
                    <a:pt x="174" y="434"/>
                  </a:lnTo>
                  <a:lnTo>
                    <a:pt x="430" y="434"/>
                  </a:lnTo>
                  <a:lnTo>
                    <a:pt x="434" y="446"/>
                  </a:lnTo>
                  <a:lnTo>
                    <a:pt x="484" y="557"/>
                  </a:lnTo>
                  <a:lnTo>
                    <a:pt x="600" y="557"/>
                  </a:lnTo>
                  <a:lnTo>
                    <a:pt x="354" y="0"/>
                  </a:lnTo>
                  <a:close/>
                  <a:moveTo>
                    <a:pt x="210" y="342"/>
                  </a:moveTo>
                  <a:lnTo>
                    <a:pt x="300" y="141"/>
                  </a:lnTo>
                  <a:lnTo>
                    <a:pt x="389" y="342"/>
                  </a:lnTo>
                  <a:lnTo>
                    <a:pt x="210" y="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6" name="Freeform 13"/>
            <p:cNvSpPr>
              <a:spLocks/>
            </p:cNvSpPr>
            <p:nvPr userDrawn="1"/>
          </p:nvSpPr>
          <p:spPr bwMode="auto">
            <a:xfrm>
              <a:off x="5599113" y="5382419"/>
              <a:ext cx="2932112" cy="966788"/>
            </a:xfrm>
            <a:custGeom>
              <a:avLst/>
              <a:gdLst>
                <a:gd name="T0" fmla="*/ 770 w 782"/>
                <a:gd name="T1" fmla="*/ 211 h 258"/>
                <a:gd name="T2" fmla="*/ 685 w 782"/>
                <a:gd name="T3" fmla="*/ 14 h 258"/>
                <a:gd name="T4" fmla="*/ 658 w 782"/>
                <a:gd name="T5" fmla="*/ 0 h 258"/>
                <a:gd name="T6" fmla="*/ 632 w 782"/>
                <a:gd name="T7" fmla="*/ 14 h 258"/>
                <a:gd name="T8" fmla="*/ 569 w 782"/>
                <a:gd name="T9" fmla="*/ 158 h 258"/>
                <a:gd name="T10" fmla="*/ 506 w 782"/>
                <a:gd name="T11" fmla="*/ 14 h 258"/>
                <a:gd name="T12" fmla="*/ 480 w 782"/>
                <a:gd name="T13" fmla="*/ 0 h 258"/>
                <a:gd name="T14" fmla="*/ 454 w 782"/>
                <a:gd name="T15" fmla="*/ 14 h 258"/>
                <a:gd name="T16" fmla="*/ 391 w 782"/>
                <a:gd name="T17" fmla="*/ 159 h 258"/>
                <a:gd name="T18" fmla="*/ 328 w 782"/>
                <a:gd name="T19" fmla="*/ 14 h 258"/>
                <a:gd name="T20" fmla="*/ 302 w 782"/>
                <a:gd name="T21" fmla="*/ 0 h 258"/>
                <a:gd name="T22" fmla="*/ 276 w 782"/>
                <a:gd name="T23" fmla="*/ 14 h 258"/>
                <a:gd name="T24" fmla="*/ 213 w 782"/>
                <a:gd name="T25" fmla="*/ 158 h 258"/>
                <a:gd name="T26" fmla="*/ 150 w 782"/>
                <a:gd name="T27" fmla="*/ 14 h 258"/>
                <a:gd name="T28" fmla="*/ 124 w 782"/>
                <a:gd name="T29" fmla="*/ 0 h 258"/>
                <a:gd name="T30" fmla="*/ 97 w 782"/>
                <a:gd name="T31" fmla="*/ 14 h 258"/>
                <a:gd name="T32" fmla="*/ 12 w 782"/>
                <a:gd name="T33" fmla="*/ 211 h 258"/>
                <a:gd name="T34" fmla="*/ 56 w 782"/>
                <a:gd name="T35" fmla="*/ 233 h 258"/>
                <a:gd name="T36" fmla="*/ 124 w 782"/>
                <a:gd name="T37" fmla="*/ 76 h 258"/>
                <a:gd name="T38" fmla="*/ 191 w 782"/>
                <a:gd name="T39" fmla="*/ 233 h 258"/>
                <a:gd name="T40" fmla="*/ 235 w 782"/>
                <a:gd name="T41" fmla="*/ 233 h 258"/>
                <a:gd name="T42" fmla="*/ 302 w 782"/>
                <a:gd name="T43" fmla="*/ 76 h 258"/>
                <a:gd name="T44" fmla="*/ 369 w 782"/>
                <a:gd name="T45" fmla="*/ 233 h 258"/>
                <a:gd name="T46" fmla="*/ 388 w 782"/>
                <a:gd name="T47" fmla="*/ 245 h 258"/>
                <a:gd name="T48" fmla="*/ 391 w 782"/>
                <a:gd name="T49" fmla="*/ 245 h 258"/>
                <a:gd name="T50" fmla="*/ 394 w 782"/>
                <a:gd name="T51" fmla="*/ 245 h 258"/>
                <a:gd name="T52" fmla="*/ 413 w 782"/>
                <a:gd name="T53" fmla="*/ 233 h 258"/>
                <a:gd name="T54" fmla="*/ 480 w 782"/>
                <a:gd name="T55" fmla="*/ 76 h 258"/>
                <a:gd name="T56" fmla="*/ 547 w 782"/>
                <a:gd name="T57" fmla="*/ 233 h 258"/>
                <a:gd name="T58" fmla="*/ 591 w 782"/>
                <a:gd name="T59" fmla="*/ 233 h 258"/>
                <a:gd name="T60" fmla="*/ 658 w 782"/>
                <a:gd name="T61" fmla="*/ 76 h 258"/>
                <a:gd name="T62" fmla="*/ 726 w 782"/>
                <a:gd name="T63" fmla="*/ 233 h 258"/>
                <a:gd name="T64" fmla="*/ 770 w 782"/>
                <a:gd name="T65" fmla="*/ 21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2" h="258">
                  <a:moveTo>
                    <a:pt x="770" y="211"/>
                  </a:moveTo>
                  <a:cubicBezTo>
                    <a:pt x="685" y="14"/>
                    <a:pt x="685" y="14"/>
                    <a:pt x="685" y="14"/>
                  </a:cubicBezTo>
                  <a:cubicBezTo>
                    <a:pt x="680" y="4"/>
                    <a:pt x="671" y="0"/>
                    <a:pt x="658" y="0"/>
                  </a:cubicBezTo>
                  <a:cubicBezTo>
                    <a:pt x="646" y="0"/>
                    <a:pt x="637" y="4"/>
                    <a:pt x="632" y="14"/>
                  </a:cubicBezTo>
                  <a:cubicBezTo>
                    <a:pt x="569" y="158"/>
                    <a:pt x="569" y="158"/>
                    <a:pt x="569" y="158"/>
                  </a:cubicBezTo>
                  <a:cubicBezTo>
                    <a:pt x="506" y="14"/>
                    <a:pt x="506" y="14"/>
                    <a:pt x="506" y="14"/>
                  </a:cubicBezTo>
                  <a:cubicBezTo>
                    <a:pt x="501" y="4"/>
                    <a:pt x="493" y="0"/>
                    <a:pt x="480" y="0"/>
                  </a:cubicBezTo>
                  <a:cubicBezTo>
                    <a:pt x="468" y="0"/>
                    <a:pt x="459" y="4"/>
                    <a:pt x="454" y="14"/>
                  </a:cubicBezTo>
                  <a:cubicBezTo>
                    <a:pt x="391" y="159"/>
                    <a:pt x="391" y="159"/>
                    <a:pt x="391" y="159"/>
                  </a:cubicBezTo>
                  <a:cubicBezTo>
                    <a:pt x="328" y="14"/>
                    <a:pt x="328" y="14"/>
                    <a:pt x="328" y="14"/>
                  </a:cubicBezTo>
                  <a:cubicBezTo>
                    <a:pt x="323" y="4"/>
                    <a:pt x="314" y="0"/>
                    <a:pt x="302" y="0"/>
                  </a:cubicBezTo>
                  <a:cubicBezTo>
                    <a:pt x="289" y="0"/>
                    <a:pt x="281" y="4"/>
                    <a:pt x="276" y="14"/>
                  </a:cubicBezTo>
                  <a:cubicBezTo>
                    <a:pt x="213" y="158"/>
                    <a:pt x="213" y="158"/>
                    <a:pt x="213" y="158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45" y="4"/>
                    <a:pt x="136" y="0"/>
                    <a:pt x="124" y="0"/>
                  </a:cubicBezTo>
                  <a:cubicBezTo>
                    <a:pt x="111" y="0"/>
                    <a:pt x="102" y="4"/>
                    <a:pt x="97" y="14"/>
                  </a:cubicBezTo>
                  <a:cubicBezTo>
                    <a:pt x="12" y="211"/>
                    <a:pt x="12" y="211"/>
                    <a:pt x="12" y="211"/>
                  </a:cubicBezTo>
                  <a:cubicBezTo>
                    <a:pt x="0" y="242"/>
                    <a:pt x="42" y="258"/>
                    <a:pt x="56" y="233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91" y="233"/>
                    <a:pt x="191" y="233"/>
                    <a:pt x="191" y="233"/>
                  </a:cubicBezTo>
                  <a:cubicBezTo>
                    <a:pt x="200" y="249"/>
                    <a:pt x="227" y="248"/>
                    <a:pt x="235" y="233"/>
                  </a:cubicBezTo>
                  <a:cubicBezTo>
                    <a:pt x="302" y="76"/>
                    <a:pt x="302" y="76"/>
                    <a:pt x="302" y="76"/>
                  </a:cubicBezTo>
                  <a:cubicBezTo>
                    <a:pt x="369" y="233"/>
                    <a:pt x="369" y="233"/>
                    <a:pt x="369" y="233"/>
                  </a:cubicBezTo>
                  <a:cubicBezTo>
                    <a:pt x="373" y="241"/>
                    <a:pt x="381" y="244"/>
                    <a:pt x="388" y="245"/>
                  </a:cubicBezTo>
                  <a:cubicBezTo>
                    <a:pt x="389" y="245"/>
                    <a:pt x="390" y="245"/>
                    <a:pt x="391" y="245"/>
                  </a:cubicBezTo>
                  <a:cubicBezTo>
                    <a:pt x="392" y="245"/>
                    <a:pt x="393" y="245"/>
                    <a:pt x="394" y="245"/>
                  </a:cubicBezTo>
                  <a:cubicBezTo>
                    <a:pt x="401" y="244"/>
                    <a:pt x="409" y="241"/>
                    <a:pt x="413" y="233"/>
                  </a:cubicBezTo>
                  <a:cubicBezTo>
                    <a:pt x="480" y="76"/>
                    <a:pt x="480" y="76"/>
                    <a:pt x="480" y="76"/>
                  </a:cubicBezTo>
                  <a:cubicBezTo>
                    <a:pt x="547" y="233"/>
                    <a:pt x="547" y="233"/>
                    <a:pt x="547" y="233"/>
                  </a:cubicBezTo>
                  <a:cubicBezTo>
                    <a:pt x="555" y="248"/>
                    <a:pt x="582" y="249"/>
                    <a:pt x="591" y="233"/>
                  </a:cubicBezTo>
                  <a:cubicBezTo>
                    <a:pt x="658" y="76"/>
                    <a:pt x="658" y="76"/>
                    <a:pt x="658" y="76"/>
                  </a:cubicBezTo>
                  <a:cubicBezTo>
                    <a:pt x="726" y="233"/>
                    <a:pt x="726" y="233"/>
                    <a:pt x="726" y="233"/>
                  </a:cubicBezTo>
                  <a:cubicBezTo>
                    <a:pt x="740" y="258"/>
                    <a:pt x="782" y="242"/>
                    <a:pt x="770" y="2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7" name="Freeform 14"/>
            <p:cNvSpPr>
              <a:spLocks noEditPoints="1"/>
            </p:cNvSpPr>
            <p:nvPr userDrawn="1"/>
          </p:nvSpPr>
          <p:spPr bwMode="auto">
            <a:xfrm>
              <a:off x="8370888" y="5396706"/>
              <a:ext cx="209550" cy="206375"/>
            </a:xfrm>
            <a:custGeom>
              <a:avLst/>
              <a:gdLst>
                <a:gd name="T0" fmla="*/ 29 w 56"/>
                <a:gd name="T1" fmla="*/ 0 h 55"/>
                <a:gd name="T2" fmla="*/ 0 w 56"/>
                <a:gd name="T3" fmla="*/ 28 h 55"/>
                <a:gd name="T4" fmla="*/ 29 w 56"/>
                <a:gd name="T5" fmla="*/ 55 h 55"/>
                <a:gd name="T6" fmla="*/ 56 w 56"/>
                <a:gd name="T7" fmla="*/ 28 h 55"/>
                <a:gd name="T8" fmla="*/ 29 w 56"/>
                <a:gd name="T9" fmla="*/ 0 h 55"/>
                <a:gd name="T10" fmla="*/ 29 w 56"/>
                <a:gd name="T11" fmla="*/ 51 h 55"/>
                <a:gd name="T12" fmla="*/ 6 w 56"/>
                <a:gd name="T13" fmla="*/ 28 h 55"/>
                <a:gd name="T14" fmla="*/ 29 w 56"/>
                <a:gd name="T15" fmla="*/ 5 h 55"/>
                <a:gd name="T16" fmla="*/ 51 w 56"/>
                <a:gd name="T17" fmla="*/ 28 h 55"/>
                <a:gd name="T18" fmla="*/ 29 w 56"/>
                <a:gd name="T19" fmla="*/ 51 h 55"/>
                <a:gd name="T20" fmla="*/ 41 w 56"/>
                <a:gd name="T21" fmla="*/ 21 h 55"/>
                <a:gd name="T22" fmla="*/ 30 w 56"/>
                <a:gd name="T23" fmla="*/ 12 h 55"/>
                <a:gd name="T24" fmla="*/ 18 w 56"/>
                <a:gd name="T25" fmla="*/ 12 h 55"/>
                <a:gd name="T26" fmla="*/ 18 w 56"/>
                <a:gd name="T27" fmla="*/ 44 h 55"/>
                <a:gd name="T28" fmla="*/ 23 w 56"/>
                <a:gd name="T29" fmla="*/ 44 h 55"/>
                <a:gd name="T30" fmla="*/ 23 w 56"/>
                <a:gd name="T31" fmla="*/ 30 h 55"/>
                <a:gd name="T32" fmla="*/ 28 w 56"/>
                <a:gd name="T33" fmla="*/ 30 h 55"/>
                <a:gd name="T34" fmla="*/ 37 w 56"/>
                <a:gd name="T35" fmla="*/ 44 h 55"/>
                <a:gd name="T36" fmla="*/ 42 w 56"/>
                <a:gd name="T37" fmla="*/ 44 h 55"/>
                <a:gd name="T38" fmla="*/ 33 w 56"/>
                <a:gd name="T39" fmla="*/ 30 h 55"/>
                <a:gd name="T40" fmla="*/ 41 w 56"/>
                <a:gd name="T41" fmla="*/ 21 h 55"/>
                <a:gd name="T42" fmla="*/ 23 w 56"/>
                <a:gd name="T43" fmla="*/ 26 h 55"/>
                <a:gd name="T44" fmla="*/ 23 w 56"/>
                <a:gd name="T45" fmla="*/ 16 h 55"/>
                <a:gd name="T46" fmla="*/ 29 w 56"/>
                <a:gd name="T47" fmla="*/ 16 h 55"/>
                <a:gd name="T48" fmla="*/ 36 w 56"/>
                <a:gd name="T49" fmla="*/ 21 h 55"/>
                <a:gd name="T50" fmla="*/ 28 w 56"/>
                <a:gd name="T51" fmla="*/ 26 h 55"/>
                <a:gd name="T52" fmla="*/ 23 w 56"/>
                <a:gd name="T53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29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5"/>
                    <a:pt x="29" y="55"/>
                  </a:cubicBezTo>
                  <a:cubicBezTo>
                    <a:pt x="44" y="55"/>
                    <a:pt x="56" y="44"/>
                    <a:pt x="56" y="28"/>
                  </a:cubicBezTo>
                  <a:cubicBezTo>
                    <a:pt x="56" y="12"/>
                    <a:pt x="44" y="0"/>
                    <a:pt x="29" y="0"/>
                  </a:cubicBezTo>
                  <a:close/>
                  <a:moveTo>
                    <a:pt x="29" y="51"/>
                  </a:moveTo>
                  <a:cubicBezTo>
                    <a:pt x="16" y="51"/>
                    <a:pt x="6" y="41"/>
                    <a:pt x="6" y="28"/>
                  </a:cubicBezTo>
                  <a:cubicBezTo>
                    <a:pt x="6" y="15"/>
                    <a:pt x="16" y="5"/>
                    <a:pt x="29" y="5"/>
                  </a:cubicBezTo>
                  <a:cubicBezTo>
                    <a:pt x="41" y="5"/>
                    <a:pt x="51" y="15"/>
                    <a:pt x="51" y="28"/>
                  </a:cubicBezTo>
                  <a:cubicBezTo>
                    <a:pt x="51" y="41"/>
                    <a:pt x="41" y="51"/>
                    <a:pt x="29" y="51"/>
                  </a:cubicBezTo>
                  <a:close/>
                  <a:moveTo>
                    <a:pt x="41" y="21"/>
                  </a:moveTo>
                  <a:cubicBezTo>
                    <a:pt x="41" y="15"/>
                    <a:pt x="38" y="12"/>
                    <a:pt x="30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8" y="29"/>
                    <a:pt x="41" y="27"/>
                    <a:pt x="41" y="21"/>
                  </a:cubicBezTo>
                  <a:close/>
                  <a:moveTo>
                    <a:pt x="23" y="26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3" y="16"/>
                    <a:pt x="36" y="17"/>
                    <a:pt x="36" y="21"/>
                  </a:cubicBezTo>
                  <a:cubicBezTo>
                    <a:pt x="36" y="26"/>
                    <a:pt x="33" y="26"/>
                    <a:pt x="28" y="26"/>
                  </a:cubicBezTo>
                  <a:lnTo>
                    <a:pt x="2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7704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animBg="1"/>
      <p:bldP spid="6" grpId="0" animBg="1"/>
      <p:bldP spid="6" grpId="1" animBg="1"/>
      <p:bldP spid="7" grpId="0" animBg="1"/>
      <p:bldP spid="8" grpId="0" animBg="1"/>
      <p:bldP spid="52" grpId="0" animBg="1"/>
      <p:bldP spid="55" grpId="0" animBg="1"/>
      <p:bldP spid="56" grpId="0" animBg="1"/>
      <p:bldP spid="5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hoto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87" y="-4176"/>
            <a:ext cx="12188951" cy="6856285"/>
          </a:xfrm>
          <a:prstGeom prst="rect">
            <a:avLst/>
          </a:prstGeom>
        </p:spPr>
      </p:pic>
      <p:grpSp>
        <p:nvGrpSpPr>
          <p:cNvPr id="1028" name="Group 1027"/>
          <p:cNvGrpSpPr/>
          <p:nvPr userDrawn="1"/>
        </p:nvGrpSpPr>
        <p:grpSpPr>
          <a:xfrm>
            <a:off x="9179594" y="2880449"/>
            <a:ext cx="294476" cy="293032"/>
            <a:chOff x="4960938" y="2301875"/>
            <a:chExt cx="2265362" cy="2254251"/>
          </a:xfrm>
          <a:solidFill>
            <a:schemeClr val="accent4"/>
          </a:solidFill>
        </p:grpSpPr>
        <p:sp>
          <p:nvSpPr>
            <p:cNvPr id="114" name="Rectangle 54"/>
            <p:cNvSpPr>
              <a:spLocks noChangeArrowheads="1"/>
            </p:cNvSpPr>
            <p:nvPr userDrawn="1"/>
          </p:nvSpPr>
          <p:spPr bwMode="auto">
            <a:xfrm>
              <a:off x="6059488" y="3757613"/>
              <a:ext cx="60325" cy="798513"/>
            </a:xfrm>
            <a:prstGeom prst="rect">
              <a:avLst/>
            </a:prstGeom>
            <a:grpFill/>
            <a:ln w="190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5" name="Rectangle 55"/>
            <p:cNvSpPr>
              <a:spLocks noChangeArrowheads="1"/>
            </p:cNvSpPr>
            <p:nvPr userDrawn="1"/>
          </p:nvSpPr>
          <p:spPr bwMode="auto">
            <a:xfrm>
              <a:off x="4960938" y="3400425"/>
              <a:ext cx="798512" cy="57150"/>
            </a:xfrm>
            <a:prstGeom prst="rect">
              <a:avLst/>
            </a:prstGeom>
            <a:grpFill/>
            <a:ln w="190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6" name="Freeform 56"/>
            <p:cNvSpPr>
              <a:spLocks/>
            </p:cNvSpPr>
            <p:nvPr userDrawn="1"/>
          </p:nvSpPr>
          <p:spPr bwMode="auto">
            <a:xfrm>
              <a:off x="5272088" y="3636963"/>
              <a:ext cx="611187" cy="611188"/>
            </a:xfrm>
            <a:custGeom>
              <a:avLst/>
              <a:gdLst>
                <a:gd name="T0" fmla="*/ 26 w 385"/>
                <a:gd name="T1" fmla="*/ 385 h 385"/>
                <a:gd name="T2" fmla="*/ 0 w 385"/>
                <a:gd name="T3" fmla="*/ 359 h 385"/>
                <a:gd name="T4" fmla="*/ 359 w 385"/>
                <a:gd name="T5" fmla="*/ 0 h 385"/>
                <a:gd name="T6" fmla="*/ 385 w 385"/>
                <a:gd name="T7" fmla="*/ 26 h 385"/>
                <a:gd name="T8" fmla="*/ 26 w 385"/>
                <a:gd name="T9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385">
                  <a:moveTo>
                    <a:pt x="26" y="385"/>
                  </a:moveTo>
                  <a:lnTo>
                    <a:pt x="0" y="359"/>
                  </a:lnTo>
                  <a:lnTo>
                    <a:pt x="359" y="0"/>
                  </a:lnTo>
                  <a:lnTo>
                    <a:pt x="385" y="26"/>
                  </a:lnTo>
                  <a:lnTo>
                    <a:pt x="26" y="385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7" name="Freeform 57"/>
            <p:cNvSpPr>
              <a:spLocks/>
            </p:cNvSpPr>
            <p:nvPr userDrawn="1"/>
          </p:nvSpPr>
          <p:spPr bwMode="auto">
            <a:xfrm>
              <a:off x="5268913" y="2609850"/>
              <a:ext cx="619125" cy="619125"/>
            </a:xfrm>
            <a:custGeom>
              <a:avLst/>
              <a:gdLst>
                <a:gd name="T0" fmla="*/ 364 w 390"/>
                <a:gd name="T1" fmla="*/ 390 h 390"/>
                <a:gd name="T2" fmla="*/ 0 w 390"/>
                <a:gd name="T3" fmla="*/ 26 h 390"/>
                <a:gd name="T4" fmla="*/ 28 w 390"/>
                <a:gd name="T5" fmla="*/ 0 h 390"/>
                <a:gd name="T6" fmla="*/ 390 w 390"/>
                <a:gd name="T7" fmla="*/ 364 h 390"/>
                <a:gd name="T8" fmla="*/ 364 w 390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390">
                  <a:moveTo>
                    <a:pt x="364" y="390"/>
                  </a:moveTo>
                  <a:lnTo>
                    <a:pt x="0" y="26"/>
                  </a:lnTo>
                  <a:lnTo>
                    <a:pt x="28" y="0"/>
                  </a:lnTo>
                  <a:lnTo>
                    <a:pt x="390" y="364"/>
                  </a:lnTo>
                  <a:lnTo>
                    <a:pt x="364" y="390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8" name="Freeform 58"/>
            <p:cNvSpPr>
              <a:spLocks/>
            </p:cNvSpPr>
            <p:nvPr userDrawn="1"/>
          </p:nvSpPr>
          <p:spPr bwMode="auto">
            <a:xfrm>
              <a:off x="5032375" y="2981325"/>
              <a:ext cx="765175" cy="352425"/>
            </a:xfrm>
            <a:custGeom>
              <a:avLst/>
              <a:gdLst>
                <a:gd name="T0" fmla="*/ 468 w 482"/>
                <a:gd name="T1" fmla="*/ 222 h 222"/>
                <a:gd name="T2" fmla="*/ 0 w 482"/>
                <a:gd name="T3" fmla="*/ 33 h 222"/>
                <a:gd name="T4" fmla="*/ 14 w 482"/>
                <a:gd name="T5" fmla="*/ 0 h 222"/>
                <a:gd name="T6" fmla="*/ 482 w 482"/>
                <a:gd name="T7" fmla="*/ 189 h 222"/>
                <a:gd name="T8" fmla="*/ 468 w 482"/>
                <a:gd name="T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222">
                  <a:moveTo>
                    <a:pt x="468" y="222"/>
                  </a:moveTo>
                  <a:lnTo>
                    <a:pt x="0" y="33"/>
                  </a:lnTo>
                  <a:lnTo>
                    <a:pt x="14" y="0"/>
                  </a:lnTo>
                  <a:lnTo>
                    <a:pt x="482" y="189"/>
                  </a:lnTo>
                  <a:lnTo>
                    <a:pt x="468" y="222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9" name="Freeform 59"/>
            <p:cNvSpPr>
              <a:spLocks/>
            </p:cNvSpPr>
            <p:nvPr userDrawn="1"/>
          </p:nvSpPr>
          <p:spPr bwMode="auto">
            <a:xfrm>
              <a:off x="5640388" y="3722688"/>
              <a:ext cx="352425" cy="765175"/>
            </a:xfrm>
            <a:custGeom>
              <a:avLst/>
              <a:gdLst>
                <a:gd name="T0" fmla="*/ 35 w 222"/>
                <a:gd name="T1" fmla="*/ 482 h 482"/>
                <a:gd name="T2" fmla="*/ 0 w 222"/>
                <a:gd name="T3" fmla="*/ 468 h 482"/>
                <a:gd name="T4" fmla="*/ 189 w 222"/>
                <a:gd name="T5" fmla="*/ 0 h 482"/>
                <a:gd name="T6" fmla="*/ 222 w 222"/>
                <a:gd name="T7" fmla="*/ 15 h 482"/>
                <a:gd name="T8" fmla="*/ 35 w 222"/>
                <a:gd name="T9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482">
                  <a:moveTo>
                    <a:pt x="35" y="482"/>
                  </a:moveTo>
                  <a:lnTo>
                    <a:pt x="0" y="468"/>
                  </a:lnTo>
                  <a:lnTo>
                    <a:pt x="189" y="0"/>
                  </a:lnTo>
                  <a:lnTo>
                    <a:pt x="222" y="15"/>
                  </a:lnTo>
                  <a:lnTo>
                    <a:pt x="35" y="482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0" name="Freeform 60"/>
            <p:cNvSpPr>
              <a:spLocks/>
            </p:cNvSpPr>
            <p:nvPr userDrawn="1"/>
          </p:nvSpPr>
          <p:spPr bwMode="auto">
            <a:xfrm>
              <a:off x="5621338" y="2381250"/>
              <a:ext cx="366712" cy="757238"/>
            </a:xfrm>
            <a:custGeom>
              <a:avLst/>
              <a:gdLst>
                <a:gd name="T0" fmla="*/ 196 w 231"/>
                <a:gd name="T1" fmla="*/ 477 h 477"/>
                <a:gd name="T2" fmla="*/ 0 w 231"/>
                <a:gd name="T3" fmla="*/ 14 h 477"/>
                <a:gd name="T4" fmla="*/ 33 w 231"/>
                <a:gd name="T5" fmla="*/ 0 h 477"/>
                <a:gd name="T6" fmla="*/ 231 w 231"/>
                <a:gd name="T7" fmla="*/ 463 h 477"/>
                <a:gd name="T8" fmla="*/ 196 w 231"/>
                <a:gd name="T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477">
                  <a:moveTo>
                    <a:pt x="196" y="477"/>
                  </a:moveTo>
                  <a:lnTo>
                    <a:pt x="0" y="14"/>
                  </a:lnTo>
                  <a:lnTo>
                    <a:pt x="33" y="0"/>
                  </a:lnTo>
                  <a:lnTo>
                    <a:pt x="231" y="463"/>
                  </a:lnTo>
                  <a:lnTo>
                    <a:pt x="196" y="477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1" name="Freeform 61"/>
            <p:cNvSpPr>
              <a:spLocks/>
            </p:cNvSpPr>
            <p:nvPr userDrawn="1"/>
          </p:nvSpPr>
          <p:spPr bwMode="auto">
            <a:xfrm>
              <a:off x="5040313" y="3529013"/>
              <a:ext cx="760412" cy="369888"/>
            </a:xfrm>
            <a:custGeom>
              <a:avLst/>
              <a:gdLst>
                <a:gd name="T0" fmla="*/ 14 w 479"/>
                <a:gd name="T1" fmla="*/ 233 h 233"/>
                <a:gd name="T2" fmla="*/ 0 w 479"/>
                <a:gd name="T3" fmla="*/ 198 h 233"/>
                <a:gd name="T4" fmla="*/ 465 w 479"/>
                <a:gd name="T5" fmla="*/ 0 h 233"/>
                <a:gd name="T6" fmla="*/ 479 w 479"/>
                <a:gd name="T7" fmla="*/ 33 h 233"/>
                <a:gd name="T8" fmla="*/ 14 w 479"/>
                <a:gd name="T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9" h="233">
                  <a:moveTo>
                    <a:pt x="14" y="233"/>
                  </a:moveTo>
                  <a:lnTo>
                    <a:pt x="0" y="198"/>
                  </a:lnTo>
                  <a:lnTo>
                    <a:pt x="465" y="0"/>
                  </a:lnTo>
                  <a:lnTo>
                    <a:pt x="479" y="33"/>
                  </a:lnTo>
                  <a:lnTo>
                    <a:pt x="14" y="233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2" name="Rectangle 62"/>
            <p:cNvSpPr>
              <a:spLocks noChangeArrowheads="1"/>
            </p:cNvSpPr>
            <p:nvPr userDrawn="1"/>
          </p:nvSpPr>
          <p:spPr bwMode="auto">
            <a:xfrm>
              <a:off x="6423025" y="3400425"/>
              <a:ext cx="803275" cy="57150"/>
            </a:xfrm>
            <a:prstGeom prst="rect">
              <a:avLst/>
            </a:prstGeom>
            <a:grpFill/>
            <a:ln w="190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3" name="Freeform 63"/>
            <p:cNvSpPr>
              <a:spLocks/>
            </p:cNvSpPr>
            <p:nvPr userDrawn="1"/>
          </p:nvSpPr>
          <p:spPr bwMode="auto">
            <a:xfrm>
              <a:off x="6303963" y="3636963"/>
              <a:ext cx="611187" cy="611188"/>
            </a:xfrm>
            <a:custGeom>
              <a:avLst/>
              <a:gdLst>
                <a:gd name="T0" fmla="*/ 359 w 385"/>
                <a:gd name="T1" fmla="*/ 385 h 385"/>
                <a:gd name="T2" fmla="*/ 0 w 385"/>
                <a:gd name="T3" fmla="*/ 26 h 385"/>
                <a:gd name="T4" fmla="*/ 26 w 385"/>
                <a:gd name="T5" fmla="*/ 0 h 385"/>
                <a:gd name="T6" fmla="*/ 385 w 385"/>
                <a:gd name="T7" fmla="*/ 359 h 385"/>
                <a:gd name="T8" fmla="*/ 359 w 385"/>
                <a:gd name="T9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385">
                  <a:moveTo>
                    <a:pt x="359" y="385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85" y="359"/>
                  </a:lnTo>
                  <a:lnTo>
                    <a:pt x="359" y="385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4" name="Freeform 64"/>
            <p:cNvSpPr>
              <a:spLocks/>
            </p:cNvSpPr>
            <p:nvPr userDrawn="1"/>
          </p:nvSpPr>
          <p:spPr bwMode="auto">
            <a:xfrm>
              <a:off x="6299200" y="2609850"/>
              <a:ext cx="615950" cy="619125"/>
            </a:xfrm>
            <a:custGeom>
              <a:avLst/>
              <a:gdLst>
                <a:gd name="T0" fmla="*/ 26 w 388"/>
                <a:gd name="T1" fmla="*/ 390 h 390"/>
                <a:gd name="T2" fmla="*/ 0 w 388"/>
                <a:gd name="T3" fmla="*/ 364 h 390"/>
                <a:gd name="T4" fmla="*/ 362 w 388"/>
                <a:gd name="T5" fmla="*/ 0 h 390"/>
                <a:gd name="T6" fmla="*/ 388 w 388"/>
                <a:gd name="T7" fmla="*/ 26 h 390"/>
                <a:gd name="T8" fmla="*/ 26 w 388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390">
                  <a:moveTo>
                    <a:pt x="26" y="390"/>
                  </a:moveTo>
                  <a:lnTo>
                    <a:pt x="0" y="364"/>
                  </a:lnTo>
                  <a:lnTo>
                    <a:pt x="362" y="0"/>
                  </a:lnTo>
                  <a:lnTo>
                    <a:pt x="388" y="26"/>
                  </a:lnTo>
                  <a:lnTo>
                    <a:pt x="26" y="390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5" name="Freeform 65"/>
            <p:cNvSpPr>
              <a:spLocks/>
            </p:cNvSpPr>
            <p:nvPr userDrawn="1"/>
          </p:nvSpPr>
          <p:spPr bwMode="auto">
            <a:xfrm>
              <a:off x="6389688" y="2981325"/>
              <a:ext cx="765175" cy="352425"/>
            </a:xfrm>
            <a:custGeom>
              <a:avLst/>
              <a:gdLst>
                <a:gd name="T0" fmla="*/ 12 w 482"/>
                <a:gd name="T1" fmla="*/ 222 h 222"/>
                <a:gd name="T2" fmla="*/ 0 w 482"/>
                <a:gd name="T3" fmla="*/ 189 h 222"/>
                <a:gd name="T4" fmla="*/ 468 w 482"/>
                <a:gd name="T5" fmla="*/ 0 h 222"/>
                <a:gd name="T6" fmla="*/ 482 w 482"/>
                <a:gd name="T7" fmla="*/ 33 h 222"/>
                <a:gd name="T8" fmla="*/ 12 w 482"/>
                <a:gd name="T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222">
                  <a:moveTo>
                    <a:pt x="12" y="222"/>
                  </a:moveTo>
                  <a:lnTo>
                    <a:pt x="0" y="189"/>
                  </a:lnTo>
                  <a:lnTo>
                    <a:pt x="468" y="0"/>
                  </a:lnTo>
                  <a:lnTo>
                    <a:pt x="482" y="33"/>
                  </a:lnTo>
                  <a:lnTo>
                    <a:pt x="12" y="222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6" name="Freeform 66"/>
            <p:cNvSpPr>
              <a:spLocks/>
            </p:cNvSpPr>
            <p:nvPr userDrawn="1"/>
          </p:nvSpPr>
          <p:spPr bwMode="auto">
            <a:xfrm>
              <a:off x="6191250" y="3722688"/>
              <a:ext cx="352425" cy="765175"/>
            </a:xfrm>
            <a:custGeom>
              <a:avLst/>
              <a:gdLst>
                <a:gd name="T0" fmla="*/ 189 w 222"/>
                <a:gd name="T1" fmla="*/ 482 h 482"/>
                <a:gd name="T2" fmla="*/ 0 w 222"/>
                <a:gd name="T3" fmla="*/ 15 h 482"/>
                <a:gd name="T4" fmla="*/ 35 w 222"/>
                <a:gd name="T5" fmla="*/ 0 h 482"/>
                <a:gd name="T6" fmla="*/ 222 w 222"/>
                <a:gd name="T7" fmla="*/ 468 h 482"/>
                <a:gd name="T8" fmla="*/ 189 w 222"/>
                <a:gd name="T9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482">
                  <a:moveTo>
                    <a:pt x="189" y="482"/>
                  </a:moveTo>
                  <a:lnTo>
                    <a:pt x="0" y="15"/>
                  </a:lnTo>
                  <a:lnTo>
                    <a:pt x="35" y="0"/>
                  </a:lnTo>
                  <a:lnTo>
                    <a:pt x="222" y="468"/>
                  </a:lnTo>
                  <a:lnTo>
                    <a:pt x="189" y="482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7" name="Freeform 67"/>
            <p:cNvSpPr>
              <a:spLocks/>
            </p:cNvSpPr>
            <p:nvPr userDrawn="1"/>
          </p:nvSpPr>
          <p:spPr bwMode="auto">
            <a:xfrm>
              <a:off x="6199188" y="2381250"/>
              <a:ext cx="366712" cy="757238"/>
            </a:xfrm>
            <a:custGeom>
              <a:avLst/>
              <a:gdLst>
                <a:gd name="T0" fmla="*/ 33 w 231"/>
                <a:gd name="T1" fmla="*/ 477 h 477"/>
                <a:gd name="T2" fmla="*/ 0 w 231"/>
                <a:gd name="T3" fmla="*/ 463 h 477"/>
                <a:gd name="T4" fmla="*/ 198 w 231"/>
                <a:gd name="T5" fmla="*/ 0 h 477"/>
                <a:gd name="T6" fmla="*/ 231 w 231"/>
                <a:gd name="T7" fmla="*/ 14 h 477"/>
                <a:gd name="T8" fmla="*/ 33 w 231"/>
                <a:gd name="T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477">
                  <a:moveTo>
                    <a:pt x="33" y="477"/>
                  </a:moveTo>
                  <a:lnTo>
                    <a:pt x="0" y="463"/>
                  </a:lnTo>
                  <a:lnTo>
                    <a:pt x="198" y="0"/>
                  </a:lnTo>
                  <a:lnTo>
                    <a:pt x="231" y="14"/>
                  </a:lnTo>
                  <a:lnTo>
                    <a:pt x="33" y="477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024" name="Freeform 68"/>
            <p:cNvSpPr>
              <a:spLocks/>
            </p:cNvSpPr>
            <p:nvPr userDrawn="1"/>
          </p:nvSpPr>
          <p:spPr bwMode="auto">
            <a:xfrm>
              <a:off x="6381750" y="3529013"/>
              <a:ext cx="765175" cy="369888"/>
            </a:xfrm>
            <a:custGeom>
              <a:avLst/>
              <a:gdLst>
                <a:gd name="T0" fmla="*/ 468 w 482"/>
                <a:gd name="T1" fmla="*/ 233 h 233"/>
                <a:gd name="T2" fmla="*/ 0 w 482"/>
                <a:gd name="T3" fmla="*/ 33 h 233"/>
                <a:gd name="T4" fmla="*/ 15 w 482"/>
                <a:gd name="T5" fmla="*/ 0 h 233"/>
                <a:gd name="T6" fmla="*/ 482 w 482"/>
                <a:gd name="T7" fmla="*/ 198 h 233"/>
                <a:gd name="T8" fmla="*/ 468 w 482"/>
                <a:gd name="T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233">
                  <a:moveTo>
                    <a:pt x="468" y="233"/>
                  </a:moveTo>
                  <a:lnTo>
                    <a:pt x="0" y="33"/>
                  </a:lnTo>
                  <a:lnTo>
                    <a:pt x="15" y="0"/>
                  </a:lnTo>
                  <a:lnTo>
                    <a:pt x="482" y="198"/>
                  </a:lnTo>
                  <a:lnTo>
                    <a:pt x="468" y="233"/>
                  </a:ln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025" name="Freeform 69"/>
            <p:cNvSpPr>
              <a:spLocks noEditPoints="1"/>
            </p:cNvSpPr>
            <p:nvPr userDrawn="1"/>
          </p:nvSpPr>
          <p:spPr bwMode="auto">
            <a:xfrm>
              <a:off x="5729288" y="3071813"/>
              <a:ext cx="715962" cy="715963"/>
            </a:xfrm>
            <a:custGeom>
              <a:avLst/>
              <a:gdLst>
                <a:gd name="T0" fmla="*/ 96 w 191"/>
                <a:gd name="T1" fmla="*/ 191 h 191"/>
                <a:gd name="T2" fmla="*/ 0 w 191"/>
                <a:gd name="T3" fmla="*/ 96 h 191"/>
                <a:gd name="T4" fmla="*/ 96 w 191"/>
                <a:gd name="T5" fmla="*/ 0 h 191"/>
                <a:gd name="T6" fmla="*/ 191 w 191"/>
                <a:gd name="T7" fmla="*/ 96 h 191"/>
                <a:gd name="T8" fmla="*/ 96 w 191"/>
                <a:gd name="T9" fmla="*/ 191 h 191"/>
                <a:gd name="T10" fmla="*/ 96 w 191"/>
                <a:gd name="T11" fmla="*/ 16 h 191"/>
                <a:gd name="T12" fmla="*/ 16 w 191"/>
                <a:gd name="T13" fmla="*/ 96 h 191"/>
                <a:gd name="T14" fmla="*/ 96 w 191"/>
                <a:gd name="T15" fmla="*/ 175 h 191"/>
                <a:gd name="T16" fmla="*/ 176 w 191"/>
                <a:gd name="T17" fmla="*/ 96 h 191"/>
                <a:gd name="T18" fmla="*/ 96 w 191"/>
                <a:gd name="T19" fmla="*/ 1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191">
                  <a:moveTo>
                    <a:pt x="96" y="191"/>
                  </a:moveTo>
                  <a:cubicBezTo>
                    <a:pt x="43" y="191"/>
                    <a:pt x="0" y="148"/>
                    <a:pt x="0" y="96"/>
                  </a:cubicBezTo>
                  <a:cubicBezTo>
                    <a:pt x="0" y="43"/>
                    <a:pt x="43" y="0"/>
                    <a:pt x="96" y="0"/>
                  </a:cubicBezTo>
                  <a:cubicBezTo>
                    <a:pt x="148" y="0"/>
                    <a:pt x="191" y="43"/>
                    <a:pt x="191" y="96"/>
                  </a:cubicBezTo>
                  <a:cubicBezTo>
                    <a:pt x="191" y="148"/>
                    <a:pt x="148" y="191"/>
                    <a:pt x="96" y="191"/>
                  </a:cubicBezTo>
                  <a:close/>
                  <a:moveTo>
                    <a:pt x="96" y="16"/>
                  </a:moveTo>
                  <a:cubicBezTo>
                    <a:pt x="52" y="16"/>
                    <a:pt x="16" y="52"/>
                    <a:pt x="16" y="96"/>
                  </a:cubicBezTo>
                  <a:cubicBezTo>
                    <a:pt x="16" y="139"/>
                    <a:pt x="52" y="175"/>
                    <a:pt x="96" y="175"/>
                  </a:cubicBezTo>
                  <a:cubicBezTo>
                    <a:pt x="140" y="175"/>
                    <a:pt x="176" y="139"/>
                    <a:pt x="176" y="96"/>
                  </a:cubicBezTo>
                  <a:cubicBezTo>
                    <a:pt x="176" y="52"/>
                    <a:pt x="140" y="16"/>
                    <a:pt x="96" y="16"/>
                  </a:cubicBezTo>
                  <a:close/>
                </a:path>
              </a:pathLst>
            </a:custGeom>
            <a:grpFill/>
            <a:ln w="190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027" name="Rectangle 70"/>
            <p:cNvSpPr>
              <a:spLocks noChangeArrowheads="1"/>
            </p:cNvSpPr>
            <p:nvPr userDrawn="1"/>
          </p:nvSpPr>
          <p:spPr bwMode="auto">
            <a:xfrm>
              <a:off x="6059488" y="2301875"/>
              <a:ext cx="60325" cy="798513"/>
            </a:xfrm>
            <a:prstGeom prst="rect">
              <a:avLst/>
            </a:prstGeom>
            <a:grpFill/>
            <a:ln w="190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6"/>
          <p:cNvSpPr>
            <a:spLocks noEditPoints="1"/>
          </p:cNvSpPr>
          <p:nvPr userDrawn="1"/>
        </p:nvSpPr>
        <p:spPr bwMode="auto">
          <a:xfrm>
            <a:off x="7769166" y="1882240"/>
            <a:ext cx="735381" cy="849654"/>
          </a:xfrm>
          <a:custGeom>
            <a:avLst/>
            <a:gdLst>
              <a:gd name="T0" fmla="*/ 547 w 1094"/>
              <a:gd name="T1" fmla="*/ 1264 h 1264"/>
              <a:gd name="T2" fmla="*/ 0 w 1094"/>
              <a:gd name="T3" fmla="*/ 947 h 1264"/>
              <a:gd name="T4" fmla="*/ 0 w 1094"/>
              <a:gd name="T5" fmla="*/ 316 h 1264"/>
              <a:gd name="T6" fmla="*/ 547 w 1094"/>
              <a:gd name="T7" fmla="*/ 0 h 1264"/>
              <a:gd name="T8" fmla="*/ 1094 w 1094"/>
              <a:gd name="T9" fmla="*/ 316 h 1264"/>
              <a:gd name="T10" fmla="*/ 1094 w 1094"/>
              <a:gd name="T11" fmla="*/ 947 h 1264"/>
              <a:gd name="T12" fmla="*/ 547 w 1094"/>
              <a:gd name="T13" fmla="*/ 1264 h 1264"/>
              <a:gd name="T14" fmla="*/ 18 w 1094"/>
              <a:gd name="T15" fmla="*/ 938 h 1264"/>
              <a:gd name="T16" fmla="*/ 547 w 1094"/>
              <a:gd name="T17" fmla="*/ 1243 h 1264"/>
              <a:gd name="T18" fmla="*/ 1077 w 1094"/>
              <a:gd name="T19" fmla="*/ 938 h 1264"/>
              <a:gd name="T20" fmla="*/ 1077 w 1094"/>
              <a:gd name="T21" fmla="*/ 326 h 1264"/>
              <a:gd name="T22" fmla="*/ 547 w 1094"/>
              <a:gd name="T23" fmla="*/ 20 h 1264"/>
              <a:gd name="T24" fmla="*/ 18 w 1094"/>
              <a:gd name="T25" fmla="*/ 326 h 1264"/>
              <a:gd name="T26" fmla="*/ 18 w 1094"/>
              <a:gd name="T27" fmla="*/ 938 h 1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94" h="1264">
                <a:moveTo>
                  <a:pt x="547" y="1264"/>
                </a:moveTo>
                <a:lnTo>
                  <a:pt x="0" y="947"/>
                </a:lnTo>
                <a:lnTo>
                  <a:pt x="0" y="316"/>
                </a:lnTo>
                <a:lnTo>
                  <a:pt x="547" y="0"/>
                </a:lnTo>
                <a:lnTo>
                  <a:pt x="1094" y="316"/>
                </a:lnTo>
                <a:lnTo>
                  <a:pt x="1094" y="947"/>
                </a:lnTo>
                <a:lnTo>
                  <a:pt x="547" y="1264"/>
                </a:lnTo>
                <a:close/>
                <a:moveTo>
                  <a:pt x="18" y="938"/>
                </a:moveTo>
                <a:lnTo>
                  <a:pt x="547" y="1243"/>
                </a:lnTo>
                <a:lnTo>
                  <a:pt x="1077" y="938"/>
                </a:lnTo>
                <a:lnTo>
                  <a:pt x="1077" y="326"/>
                </a:lnTo>
                <a:lnTo>
                  <a:pt x="547" y="20"/>
                </a:lnTo>
                <a:lnTo>
                  <a:pt x="18" y="326"/>
                </a:lnTo>
                <a:lnTo>
                  <a:pt x="18" y="9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Freeform 10"/>
          <p:cNvSpPr>
            <a:spLocks noEditPoints="1"/>
          </p:cNvSpPr>
          <p:nvPr userDrawn="1"/>
        </p:nvSpPr>
        <p:spPr bwMode="auto">
          <a:xfrm>
            <a:off x="7168897" y="2335300"/>
            <a:ext cx="612369" cy="707149"/>
          </a:xfrm>
          <a:custGeom>
            <a:avLst/>
            <a:gdLst>
              <a:gd name="T0" fmla="*/ 456 w 911"/>
              <a:gd name="T1" fmla="*/ 1052 h 1052"/>
              <a:gd name="T2" fmla="*/ 0 w 911"/>
              <a:gd name="T3" fmla="*/ 790 h 1052"/>
              <a:gd name="T4" fmla="*/ 0 w 911"/>
              <a:gd name="T5" fmla="*/ 264 h 1052"/>
              <a:gd name="T6" fmla="*/ 456 w 911"/>
              <a:gd name="T7" fmla="*/ 0 h 1052"/>
              <a:gd name="T8" fmla="*/ 911 w 911"/>
              <a:gd name="T9" fmla="*/ 264 h 1052"/>
              <a:gd name="T10" fmla="*/ 911 w 911"/>
              <a:gd name="T11" fmla="*/ 790 h 1052"/>
              <a:gd name="T12" fmla="*/ 456 w 911"/>
              <a:gd name="T13" fmla="*/ 1052 h 1052"/>
              <a:gd name="T14" fmla="*/ 17 w 911"/>
              <a:gd name="T15" fmla="*/ 779 h 1052"/>
              <a:gd name="T16" fmla="*/ 456 w 911"/>
              <a:gd name="T17" fmla="*/ 1031 h 1052"/>
              <a:gd name="T18" fmla="*/ 893 w 911"/>
              <a:gd name="T19" fmla="*/ 779 h 1052"/>
              <a:gd name="T20" fmla="*/ 893 w 911"/>
              <a:gd name="T21" fmla="*/ 274 h 1052"/>
              <a:gd name="T22" fmla="*/ 456 w 911"/>
              <a:gd name="T23" fmla="*/ 21 h 1052"/>
              <a:gd name="T24" fmla="*/ 17 w 911"/>
              <a:gd name="T25" fmla="*/ 274 h 1052"/>
              <a:gd name="T26" fmla="*/ 17 w 911"/>
              <a:gd name="T27" fmla="*/ 779 h 10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11" h="1052">
                <a:moveTo>
                  <a:pt x="456" y="1052"/>
                </a:moveTo>
                <a:lnTo>
                  <a:pt x="0" y="790"/>
                </a:lnTo>
                <a:lnTo>
                  <a:pt x="0" y="264"/>
                </a:lnTo>
                <a:lnTo>
                  <a:pt x="456" y="0"/>
                </a:lnTo>
                <a:lnTo>
                  <a:pt x="911" y="264"/>
                </a:lnTo>
                <a:lnTo>
                  <a:pt x="911" y="790"/>
                </a:lnTo>
                <a:lnTo>
                  <a:pt x="456" y="1052"/>
                </a:lnTo>
                <a:close/>
                <a:moveTo>
                  <a:pt x="17" y="779"/>
                </a:moveTo>
                <a:lnTo>
                  <a:pt x="456" y="1031"/>
                </a:lnTo>
                <a:lnTo>
                  <a:pt x="893" y="779"/>
                </a:lnTo>
                <a:lnTo>
                  <a:pt x="893" y="274"/>
                </a:lnTo>
                <a:lnTo>
                  <a:pt x="456" y="21"/>
                </a:lnTo>
                <a:lnTo>
                  <a:pt x="17" y="274"/>
                </a:lnTo>
                <a:lnTo>
                  <a:pt x="17" y="7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110" name="Group 109"/>
          <p:cNvGrpSpPr/>
          <p:nvPr userDrawn="1"/>
        </p:nvGrpSpPr>
        <p:grpSpPr>
          <a:xfrm>
            <a:off x="7289892" y="2504693"/>
            <a:ext cx="378445" cy="377101"/>
            <a:chOff x="7289892" y="2504693"/>
            <a:chExt cx="378445" cy="377101"/>
          </a:xfrm>
          <a:solidFill>
            <a:schemeClr val="accent1"/>
          </a:solidFill>
        </p:grpSpPr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7525160" y="2591406"/>
              <a:ext cx="116290" cy="74613"/>
            </a:xfrm>
            <a:custGeom>
              <a:avLst/>
              <a:gdLst>
                <a:gd name="T0" fmla="*/ 9 w 173"/>
                <a:gd name="T1" fmla="*/ 111 h 111"/>
                <a:gd name="T2" fmla="*/ 0 w 173"/>
                <a:gd name="T3" fmla="*/ 96 h 111"/>
                <a:gd name="T4" fmla="*/ 164 w 173"/>
                <a:gd name="T5" fmla="*/ 0 h 111"/>
                <a:gd name="T6" fmla="*/ 173 w 173"/>
                <a:gd name="T7" fmla="*/ 15 h 111"/>
                <a:gd name="T8" fmla="*/ 9 w 173"/>
                <a:gd name="T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111">
                  <a:moveTo>
                    <a:pt x="9" y="111"/>
                  </a:moveTo>
                  <a:lnTo>
                    <a:pt x="0" y="96"/>
                  </a:lnTo>
                  <a:lnTo>
                    <a:pt x="164" y="0"/>
                  </a:lnTo>
                  <a:lnTo>
                    <a:pt x="173" y="15"/>
                  </a:lnTo>
                  <a:lnTo>
                    <a:pt x="9" y="111"/>
                  </a:lnTo>
                  <a:close/>
                </a:path>
              </a:pathLst>
            </a:custGeom>
            <a:grpFill/>
            <a:ln w="12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7481467" y="2747355"/>
              <a:ext cx="33610" cy="134439"/>
            </a:xfrm>
            <a:custGeom>
              <a:avLst/>
              <a:gdLst>
                <a:gd name="T0" fmla="*/ 32 w 50"/>
                <a:gd name="T1" fmla="*/ 200 h 200"/>
                <a:gd name="T2" fmla="*/ 0 w 50"/>
                <a:gd name="T3" fmla="*/ 2 h 200"/>
                <a:gd name="T4" fmla="*/ 17 w 50"/>
                <a:gd name="T5" fmla="*/ 0 h 200"/>
                <a:gd name="T6" fmla="*/ 50 w 50"/>
                <a:gd name="T7" fmla="*/ 198 h 200"/>
                <a:gd name="T8" fmla="*/ 32 w 50"/>
                <a:gd name="T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00">
                  <a:moveTo>
                    <a:pt x="32" y="200"/>
                  </a:moveTo>
                  <a:lnTo>
                    <a:pt x="0" y="2"/>
                  </a:lnTo>
                  <a:lnTo>
                    <a:pt x="17" y="0"/>
                  </a:lnTo>
                  <a:lnTo>
                    <a:pt x="50" y="198"/>
                  </a:lnTo>
                  <a:lnTo>
                    <a:pt x="32" y="200"/>
                  </a:lnTo>
                  <a:close/>
                </a:path>
              </a:pathLst>
            </a:custGeom>
            <a:grpFill/>
            <a:ln w="12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7289892" y="2696940"/>
              <a:ext cx="135783" cy="32265"/>
            </a:xfrm>
            <a:custGeom>
              <a:avLst/>
              <a:gdLst>
                <a:gd name="T0" fmla="*/ 3 w 202"/>
                <a:gd name="T1" fmla="*/ 48 h 48"/>
                <a:gd name="T2" fmla="*/ 0 w 202"/>
                <a:gd name="T3" fmla="*/ 31 h 48"/>
                <a:gd name="T4" fmla="*/ 198 w 202"/>
                <a:gd name="T5" fmla="*/ 0 h 48"/>
                <a:gd name="T6" fmla="*/ 202 w 202"/>
                <a:gd name="T7" fmla="*/ 17 h 48"/>
                <a:gd name="T8" fmla="*/ 3 w 202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48">
                  <a:moveTo>
                    <a:pt x="3" y="48"/>
                  </a:moveTo>
                  <a:lnTo>
                    <a:pt x="0" y="31"/>
                  </a:lnTo>
                  <a:lnTo>
                    <a:pt x="198" y="0"/>
                  </a:lnTo>
                  <a:lnTo>
                    <a:pt x="202" y="17"/>
                  </a:lnTo>
                  <a:lnTo>
                    <a:pt x="3" y="48"/>
                  </a:lnTo>
                  <a:close/>
                </a:path>
              </a:pathLst>
            </a:custGeom>
            <a:grpFill/>
            <a:ln w="12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7362489" y="2733911"/>
              <a:ext cx="89402" cy="116962"/>
            </a:xfrm>
            <a:custGeom>
              <a:avLst/>
              <a:gdLst>
                <a:gd name="T0" fmla="*/ 14 w 133"/>
                <a:gd name="T1" fmla="*/ 174 h 174"/>
                <a:gd name="T2" fmla="*/ 0 w 133"/>
                <a:gd name="T3" fmla="*/ 163 h 174"/>
                <a:gd name="T4" fmla="*/ 119 w 133"/>
                <a:gd name="T5" fmla="*/ 0 h 174"/>
                <a:gd name="T6" fmla="*/ 133 w 133"/>
                <a:gd name="T7" fmla="*/ 11 h 174"/>
                <a:gd name="T8" fmla="*/ 14 w 133"/>
                <a:gd name="T9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74">
                  <a:moveTo>
                    <a:pt x="14" y="174"/>
                  </a:moveTo>
                  <a:lnTo>
                    <a:pt x="0" y="163"/>
                  </a:lnTo>
                  <a:lnTo>
                    <a:pt x="119" y="0"/>
                  </a:lnTo>
                  <a:lnTo>
                    <a:pt x="133" y="11"/>
                  </a:lnTo>
                  <a:lnTo>
                    <a:pt x="14" y="174"/>
                  </a:lnTo>
                  <a:close/>
                </a:path>
              </a:pathLst>
            </a:custGeom>
            <a:grpFill/>
            <a:ln w="12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7321485" y="2577290"/>
              <a:ext cx="117634" cy="90074"/>
            </a:xfrm>
            <a:custGeom>
              <a:avLst/>
              <a:gdLst>
                <a:gd name="T0" fmla="*/ 165 w 175"/>
                <a:gd name="T1" fmla="*/ 134 h 134"/>
                <a:gd name="T2" fmla="*/ 0 w 175"/>
                <a:gd name="T3" fmla="*/ 14 h 134"/>
                <a:gd name="T4" fmla="*/ 10 w 175"/>
                <a:gd name="T5" fmla="*/ 0 h 134"/>
                <a:gd name="T6" fmla="*/ 175 w 175"/>
                <a:gd name="T7" fmla="*/ 120 h 134"/>
                <a:gd name="T8" fmla="*/ 165 w 175"/>
                <a:gd name="T9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34">
                  <a:moveTo>
                    <a:pt x="165" y="134"/>
                  </a:moveTo>
                  <a:lnTo>
                    <a:pt x="0" y="14"/>
                  </a:lnTo>
                  <a:lnTo>
                    <a:pt x="10" y="0"/>
                  </a:lnTo>
                  <a:lnTo>
                    <a:pt x="175" y="120"/>
                  </a:lnTo>
                  <a:lnTo>
                    <a:pt x="165" y="134"/>
                  </a:lnTo>
                  <a:close/>
                </a:path>
              </a:pathLst>
            </a:custGeom>
            <a:grpFill/>
            <a:ln w="12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291908" y="2645854"/>
              <a:ext cx="134439" cy="41676"/>
            </a:xfrm>
            <a:custGeom>
              <a:avLst/>
              <a:gdLst>
                <a:gd name="T0" fmla="*/ 196 w 200"/>
                <a:gd name="T1" fmla="*/ 62 h 62"/>
                <a:gd name="T2" fmla="*/ 0 w 200"/>
                <a:gd name="T3" fmla="*/ 17 h 62"/>
                <a:gd name="T4" fmla="*/ 4 w 200"/>
                <a:gd name="T5" fmla="*/ 0 h 62"/>
                <a:gd name="T6" fmla="*/ 200 w 200"/>
                <a:gd name="T7" fmla="*/ 45 h 62"/>
                <a:gd name="T8" fmla="*/ 196 w 200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62">
                  <a:moveTo>
                    <a:pt x="196" y="62"/>
                  </a:moveTo>
                  <a:lnTo>
                    <a:pt x="0" y="17"/>
                  </a:lnTo>
                  <a:lnTo>
                    <a:pt x="4" y="0"/>
                  </a:lnTo>
                  <a:lnTo>
                    <a:pt x="200" y="45"/>
                  </a:lnTo>
                  <a:lnTo>
                    <a:pt x="196" y="62"/>
                  </a:lnTo>
                  <a:close/>
                </a:path>
              </a:pathLst>
            </a:custGeom>
            <a:grpFill/>
            <a:ln w="12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431053" y="2746010"/>
              <a:ext cx="41004" cy="134439"/>
            </a:xfrm>
            <a:custGeom>
              <a:avLst/>
              <a:gdLst>
                <a:gd name="T0" fmla="*/ 17 w 61"/>
                <a:gd name="T1" fmla="*/ 200 h 200"/>
                <a:gd name="T2" fmla="*/ 0 w 61"/>
                <a:gd name="T3" fmla="*/ 196 h 200"/>
                <a:gd name="T4" fmla="*/ 44 w 61"/>
                <a:gd name="T5" fmla="*/ 0 h 200"/>
                <a:gd name="T6" fmla="*/ 61 w 61"/>
                <a:gd name="T7" fmla="*/ 4 h 200"/>
                <a:gd name="T8" fmla="*/ 17 w 61"/>
                <a:gd name="T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00">
                  <a:moveTo>
                    <a:pt x="17" y="200"/>
                  </a:moveTo>
                  <a:lnTo>
                    <a:pt x="0" y="196"/>
                  </a:lnTo>
                  <a:lnTo>
                    <a:pt x="44" y="0"/>
                  </a:lnTo>
                  <a:lnTo>
                    <a:pt x="61" y="4"/>
                  </a:lnTo>
                  <a:lnTo>
                    <a:pt x="17" y="200"/>
                  </a:lnTo>
                  <a:close/>
                </a:path>
              </a:pathLst>
            </a:custGeom>
            <a:grpFill/>
            <a:ln w="12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9"/>
            <p:cNvSpPr>
              <a:spLocks/>
            </p:cNvSpPr>
            <p:nvPr userDrawn="1"/>
          </p:nvSpPr>
          <p:spPr bwMode="auto">
            <a:xfrm>
              <a:off x="7372572" y="2529564"/>
              <a:ext cx="81336" cy="120323"/>
            </a:xfrm>
            <a:custGeom>
              <a:avLst/>
              <a:gdLst>
                <a:gd name="T0" fmla="*/ 106 w 121"/>
                <a:gd name="T1" fmla="*/ 179 h 179"/>
                <a:gd name="T2" fmla="*/ 0 w 121"/>
                <a:gd name="T3" fmla="*/ 10 h 179"/>
                <a:gd name="T4" fmla="*/ 15 w 121"/>
                <a:gd name="T5" fmla="*/ 0 h 179"/>
                <a:gd name="T6" fmla="*/ 121 w 121"/>
                <a:gd name="T7" fmla="*/ 170 h 179"/>
                <a:gd name="T8" fmla="*/ 106 w 12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79">
                  <a:moveTo>
                    <a:pt x="106" y="179"/>
                  </a:moveTo>
                  <a:lnTo>
                    <a:pt x="0" y="10"/>
                  </a:lnTo>
                  <a:lnTo>
                    <a:pt x="15" y="0"/>
                  </a:lnTo>
                  <a:lnTo>
                    <a:pt x="121" y="170"/>
                  </a:lnTo>
                  <a:lnTo>
                    <a:pt x="106" y="179"/>
                  </a:lnTo>
                  <a:close/>
                </a:path>
              </a:pathLst>
            </a:custGeom>
            <a:grpFill/>
            <a:ln w="12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20"/>
            <p:cNvSpPr>
              <a:spLocks/>
            </p:cNvSpPr>
            <p:nvPr userDrawn="1"/>
          </p:nvSpPr>
          <p:spPr bwMode="auto">
            <a:xfrm>
              <a:off x="7314763" y="2717778"/>
              <a:ext cx="120995" cy="81335"/>
            </a:xfrm>
            <a:custGeom>
              <a:avLst/>
              <a:gdLst>
                <a:gd name="T0" fmla="*/ 10 w 180"/>
                <a:gd name="T1" fmla="*/ 121 h 121"/>
                <a:gd name="T2" fmla="*/ 0 w 180"/>
                <a:gd name="T3" fmla="*/ 106 h 121"/>
                <a:gd name="T4" fmla="*/ 170 w 180"/>
                <a:gd name="T5" fmla="*/ 0 h 121"/>
                <a:gd name="T6" fmla="*/ 180 w 180"/>
                <a:gd name="T7" fmla="*/ 15 h 121"/>
                <a:gd name="T8" fmla="*/ 10 w 180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21">
                  <a:moveTo>
                    <a:pt x="10" y="121"/>
                  </a:moveTo>
                  <a:lnTo>
                    <a:pt x="0" y="106"/>
                  </a:lnTo>
                  <a:lnTo>
                    <a:pt x="170" y="0"/>
                  </a:lnTo>
                  <a:lnTo>
                    <a:pt x="180" y="15"/>
                  </a:lnTo>
                  <a:lnTo>
                    <a:pt x="10" y="121"/>
                  </a:lnTo>
                  <a:close/>
                </a:path>
              </a:pathLst>
            </a:custGeom>
            <a:grpFill/>
            <a:ln w="12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 21"/>
            <p:cNvSpPr>
              <a:spLocks/>
            </p:cNvSpPr>
            <p:nvPr userDrawn="1"/>
          </p:nvSpPr>
          <p:spPr bwMode="auto">
            <a:xfrm>
              <a:off x="7533226" y="2657281"/>
              <a:ext cx="135111" cy="33610"/>
            </a:xfrm>
            <a:custGeom>
              <a:avLst/>
              <a:gdLst>
                <a:gd name="T0" fmla="*/ 4 w 201"/>
                <a:gd name="T1" fmla="*/ 50 h 50"/>
                <a:gd name="T2" fmla="*/ 0 w 201"/>
                <a:gd name="T3" fmla="*/ 32 h 50"/>
                <a:gd name="T4" fmla="*/ 199 w 201"/>
                <a:gd name="T5" fmla="*/ 0 h 50"/>
                <a:gd name="T6" fmla="*/ 201 w 201"/>
                <a:gd name="T7" fmla="*/ 17 h 50"/>
                <a:gd name="T8" fmla="*/ 4 w 201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50">
                  <a:moveTo>
                    <a:pt x="4" y="50"/>
                  </a:moveTo>
                  <a:lnTo>
                    <a:pt x="0" y="32"/>
                  </a:lnTo>
                  <a:lnTo>
                    <a:pt x="199" y="0"/>
                  </a:lnTo>
                  <a:lnTo>
                    <a:pt x="201" y="17"/>
                  </a:lnTo>
                  <a:lnTo>
                    <a:pt x="4" y="50"/>
                  </a:lnTo>
                  <a:close/>
                </a:path>
              </a:pathLst>
            </a:custGeom>
            <a:grpFill/>
            <a:ln w="12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7520454" y="2719795"/>
              <a:ext cx="116962" cy="89402"/>
            </a:xfrm>
            <a:custGeom>
              <a:avLst/>
              <a:gdLst>
                <a:gd name="T0" fmla="*/ 164 w 174"/>
                <a:gd name="T1" fmla="*/ 133 h 133"/>
                <a:gd name="T2" fmla="*/ 0 w 174"/>
                <a:gd name="T3" fmla="*/ 16 h 133"/>
                <a:gd name="T4" fmla="*/ 10 w 174"/>
                <a:gd name="T5" fmla="*/ 0 h 133"/>
                <a:gd name="T6" fmla="*/ 174 w 174"/>
                <a:gd name="T7" fmla="*/ 120 h 133"/>
                <a:gd name="T8" fmla="*/ 164 w 174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33">
                  <a:moveTo>
                    <a:pt x="164" y="133"/>
                  </a:moveTo>
                  <a:lnTo>
                    <a:pt x="0" y="16"/>
                  </a:lnTo>
                  <a:lnTo>
                    <a:pt x="10" y="0"/>
                  </a:lnTo>
                  <a:lnTo>
                    <a:pt x="174" y="120"/>
                  </a:lnTo>
                  <a:lnTo>
                    <a:pt x="164" y="133"/>
                  </a:lnTo>
                  <a:close/>
                </a:path>
              </a:pathLst>
            </a:custGeom>
            <a:grpFill/>
            <a:ln w="12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0" name="Freeform 23"/>
            <p:cNvSpPr>
              <a:spLocks/>
            </p:cNvSpPr>
            <p:nvPr userDrawn="1"/>
          </p:nvSpPr>
          <p:spPr bwMode="auto">
            <a:xfrm>
              <a:off x="7506339" y="2536286"/>
              <a:ext cx="90074" cy="117634"/>
            </a:xfrm>
            <a:custGeom>
              <a:avLst/>
              <a:gdLst>
                <a:gd name="T0" fmla="*/ 14 w 134"/>
                <a:gd name="T1" fmla="*/ 175 h 175"/>
                <a:gd name="T2" fmla="*/ 0 w 134"/>
                <a:gd name="T3" fmla="*/ 165 h 175"/>
                <a:gd name="T4" fmla="*/ 120 w 134"/>
                <a:gd name="T5" fmla="*/ 0 h 175"/>
                <a:gd name="T6" fmla="*/ 134 w 134"/>
                <a:gd name="T7" fmla="*/ 10 h 175"/>
                <a:gd name="T8" fmla="*/ 14 w 134"/>
                <a:gd name="T9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75">
                  <a:moveTo>
                    <a:pt x="14" y="175"/>
                  </a:moveTo>
                  <a:lnTo>
                    <a:pt x="0" y="165"/>
                  </a:lnTo>
                  <a:lnTo>
                    <a:pt x="120" y="0"/>
                  </a:lnTo>
                  <a:lnTo>
                    <a:pt x="134" y="10"/>
                  </a:lnTo>
                  <a:lnTo>
                    <a:pt x="14" y="175"/>
                  </a:lnTo>
                  <a:close/>
                </a:path>
              </a:pathLst>
            </a:custGeom>
            <a:grpFill/>
            <a:ln w="12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 24"/>
            <p:cNvSpPr>
              <a:spLocks/>
            </p:cNvSpPr>
            <p:nvPr userDrawn="1"/>
          </p:nvSpPr>
          <p:spPr bwMode="auto">
            <a:xfrm>
              <a:off x="7502977" y="2737272"/>
              <a:ext cx="79991" cy="121667"/>
            </a:xfrm>
            <a:custGeom>
              <a:avLst/>
              <a:gdLst>
                <a:gd name="T0" fmla="*/ 104 w 119"/>
                <a:gd name="T1" fmla="*/ 181 h 181"/>
                <a:gd name="T2" fmla="*/ 0 w 119"/>
                <a:gd name="T3" fmla="*/ 9 h 181"/>
                <a:gd name="T4" fmla="*/ 15 w 119"/>
                <a:gd name="T5" fmla="*/ 0 h 181"/>
                <a:gd name="T6" fmla="*/ 119 w 119"/>
                <a:gd name="T7" fmla="*/ 172 h 181"/>
                <a:gd name="T8" fmla="*/ 104 w 119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81">
                  <a:moveTo>
                    <a:pt x="104" y="181"/>
                  </a:moveTo>
                  <a:lnTo>
                    <a:pt x="0" y="9"/>
                  </a:lnTo>
                  <a:lnTo>
                    <a:pt x="15" y="0"/>
                  </a:lnTo>
                  <a:lnTo>
                    <a:pt x="119" y="172"/>
                  </a:lnTo>
                  <a:lnTo>
                    <a:pt x="104" y="181"/>
                  </a:lnTo>
                  <a:close/>
                </a:path>
              </a:pathLst>
            </a:custGeom>
            <a:grpFill/>
            <a:ln w="12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 25"/>
            <p:cNvSpPr>
              <a:spLocks/>
            </p:cNvSpPr>
            <p:nvPr userDrawn="1"/>
          </p:nvSpPr>
          <p:spPr bwMode="auto">
            <a:xfrm>
              <a:off x="7487517" y="2507381"/>
              <a:ext cx="44365" cy="134439"/>
            </a:xfrm>
            <a:custGeom>
              <a:avLst/>
              <a:gdLst>
                <a:gd name="T0" fmla="*/ 17 w 66"/>
                <a:gd name="T1" fmla="*/ 200 h 200"/>
                <a:gd name="T2" fmla="*/ 0 w 66"/>
                <a:gd name="T3" fmla="*/ 195 h 200"/>
                <a:gd name="T4" fmla="*/ 49 w 66"/>
                <a:gd name="T5" fmla="*/ 0 h 200"/>
                <a:gd name="T6" fmla="*/ 66 w 66"/>
                <a:gd name="T7" fmla="*/ 4 h 200"/>
                <a:gd name="T8" fmla="*/ 17 w 66"/>
                <a:gd name="T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00">
                  <a:moveTo>
                    <a:pt x="17" y="200"/>
                  </a:moveTo>
                  <a:lnTo>
                    <a:pt x="0" y="195"/>
                  </a:lnTo>
                  <a:lnTo>
                    <a:pt x="49" y="0"/>
                  </a:lnTo>
                  <a:lnTo>
                    <a:pt x="66" y="4"/>
                  </a:lnTo>
                  <a:lnTo>
                    <a:pt x="17" y="200"/>
                  </a:lnTo>
                  <a:close/>
                </a:path>
              </a:pathLst>
            </a:custGeom>
            <a:grpFill/>
            <a:ln w="12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8" name="Freeform 26"/>
            <p:cNvSpPr>
              <a:spLocks/>
            </p:cNvSpPr>
            <p:nvPr userDrawn="1"/>
          </p:nvSpPr>
          <p:spPr bwMode="auto">
            <a:xfrm>
              <a:off x="7531882" y="2700974"/>
              <a:ext cx="133767" cy="43692"/>
            </a:xfrm>
            <a:custGeom>
              <a:avLst/>
              <a:gdLst>
                <a:gd name="T0" fmla="*/ 195 w 199"/>
                <a:gd name="T1" fmla="*/ 65 h 65"/>
                <a:gd name="T2" fmla="*/ 0 w 199"/>
                <a:gd name="T3" fmla="*/ 17 h 65"/>
                <a:gd name="T4" fmla="*/ 3 w 199"/>
                <a:gd name="T5" fmla="*/ 0 h 65"/>
                <a:gd name="T6" fmla="*/ 199 w 199"/>
                <a:gd name="T7" fmla="*/ 48 h 65"/>
                <a:gd name="T8" fmla="*/ 195 w 199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65">
                  <a:moveTo>
                    <a:pt x="195" y="65"/>
                  </a:moveTo>
                  <a:lnTo>
                    <a:pt x="0" y="17"/>
                  </a:lnTo>
                  <a:lnTo>
                    <a:pt x="3" y="0"/>
                  </a:lnTo>
                  <a:lnTo>
                    <a:pt x="199" y="48"/>
                  </a:lnTo>
                  <a:lnTo>
                    <a:pt x="195" y="65"/>
                  </a:lnTo>
                  <a:close/>
                </a:path>
              </a:pathLst>
            </a:custGeom>
            <a:grpFill/>
            <a:ln w="12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9" name="Freeform 27"/>
            <p:cNvSpPr>
              <a:spLocks noEditPoints="1"/>
            </p:cNvSpPr>
            <p:nvPr userDrawn="1"/>
          </p:nvSpPr>
          <p:spPr bwMode="auto">
            <a:xfrm>
              <a:off x="7412903" y="2632410"/>
              <a:ext cx="129061" cy="123011"/>
            </a:xfrm>
            <a:custGeom>
              <a:avLst/>
              <a:gdLst>
                <a:gd name="T0" fmla="*/ 85 w 166"/>
                <a:gd name="T1" fmla="*/ 158 h 158"/>
                <a:gd name="T2" fmla="*/ 7 w 166"/>
                <a:gd name="T3" fmla="*/ 91 h 158"/>
                <a:gd name="T4" fmla="*/ 72 w 166"/>
                <a:gd name="T5" fmla="*/ 1 h 158"/>
                <a:gd name="T6" fmla="*/ 85 w 166"/>
                <a:gd name="T7" fmla="*/ 0 h 158"/>
                <a:gd name="T8" fmla="*/ 162 w 166"/>
                <a:gd name="T9" fmla="*/ 66 h 158"/>
                <a:gd name="T10" fmla="*/ 148 w 166"/>
                <a:gd name="T11" fmla="*/ 125 h 158"/>
                <a:gd name="T12" fmla="*/ 97 w 166"/>
                <a:gd name="T13" fmla="*/ 157 h 158"/>
                <a:gd name="T14" fmla="*/ 85 w 166"/>
                <a:gd name="T15" fmla="*/ 158 h 158"/>
                <a:gd name="T16" fmla="*/ 85 w 166"/>
                <a:gd name="T17" fmla="*/ 15 h 158"/>
                <a:gd name="T18" fmla="*/ 74 w 166"/>
                <a:gd name="T19" fmla="*/ 16 h 158"/>
                <a:gd name="T20" fmla="*/ 22 w 166"/>
                <a:gd name="T21" fmla="*/ 89 h 158"/>
                <a:gd name="T22" fmla="*/ 85 w 166"/>
                <a:gd name="T23" fmla="*/ 142 h 158"/>
                <a:gd name="T24" fmla="*/ 95 w 166"/>
                <a:gd name="T25" fmla="*/ 142 h 158"/>
                <a:gd name="T26" fmla="*/ 136 w 166"/>
                <a:gd name="T27" fmla="*/ 116 h 158"/>
                <a:gd name="T28" fmla="*/ 147 w 166"/>
                <a:gd name="T29" fmla="*/ 69 h 158"/>
                <a:gd name="T30" fmla="*/ 85 w 166"/>
                <a:gd name="T31" fmla="*/ 1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6" h="158">
                  <a:moveTo>
                    <a:pt x="85" y="158"/>
                  </a:moveTo>
                  <a:cubicBezTo>
                    <a:pt x="46" y="158"/>
                    <a:pt x="13" y="130"/>
                    <a:pt x="7" y="91"/>
                  </a:cubicBezTo>
                  <a:cubicBezTo>
                    <a:pt x="0" y="48"/>
                    <a:pt x="29" y="8"/>
                    <a:pt x="72" y="1"/>
                  </a:cubicBezTo>
                  <a:cubicBezTo>
                    <a:pt x="76" y="0"/>
                    <a:pt x="80" y="0"/>
                    <a:pt x="85" y="0"/>
                  </a:cubicBezTo>
                  <a:cubicBezTo>
                    <a:pt x="123" y="0"/>
                    <a:pt x="156" y="28"/>
                    <a:pt x="162" y="66"/>
                  </a:cubicBezTo>
                  <a:cubicBezTo>
                    <a:pt x="166" y="87"/>
                    <a:pt x="161" y="108"/>
                    <a:pt x="148" y="125"/>
                  </a:cubicBezTo>
                  <a:cubicBezTo>
                    <a:pt x="136" y="142"/>
                    <a:pt x="118" y="153"/>
                    <a:pt x="97" y="157"/>
                  </a:cubicBezTo>
                  <a:cubicBezTo>
                    <a:pt x="93" y="157"/>
                    <a:pt x="89" y="158"/>
                    <a:pt x="85" y="158"/>
                  </a:cubicBezTo>
                  <a:close/>
                  <a:moveTo>
                    <a:pt x="85" y="15"/>
                  </a:moveTo>
                  <a:cubicBezTo>
                    <a:pt x="81" y="15"/>
                    <a:pt x="78" y="15"/>
                    <a:pt x="74" y="16"/>
                  </a:cubicBezTo>
                  <a:cubicBezTo>
                    <a:pt x="40" y="21"/>
                    <a:pt x="16" y="54"/>
                    <a:pt x="22" y="89"/>
                  </a:cubicBezTo>
                  <a:cubicBezTo>
                    <a:pt x="27" y="120"/>
                    <a:pt x="53" y="142"/>
                    <a:pt x="85" y="142"/>
                  </a:cubicBezTo>
                  <a:cubicBezTo>
                    <a:pt x="88" y="142"/>
                    <a:pt x="91" y="142"/>
                    <a:pt x="95" y="142"/>
                  </a:cubicBezTo>
                  <a:cubicBezTo>
                    <a:pt x="111" y="139"/>
                    <a:pt x="126" y="130"/>
                    <a:pt x="136" y="116"/>
                  </a:cubicBezTo>
                  <a:cubicBezTo>
                    <a:pt x="146" y="102"/>
                    <a:pt x="150" y="85"/>
                    <a:pt x="147" y="69"/>
                  </a:cubicBezTo>
                  <a:cubicBezTo>
                    <a:pt x="142" y="38"/>
                    <a:pt x="116" y="15"/>
                    <a:pt x="85" y="15"/>
                  </a:cubicBezTo>
                  <a:close/>
                </a:path>
              </a:pathLst>
            </a:custGeom>
            <a:grpFill/>
            <a:ln w="12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0" name="Freeform 28"/>
            <p:cNvSpPr>
              <a:spLocks/>
            </p:cNvSpPr>
            <p:nvPr userDrawn="1"/>
          </p:nvSpPr>
          <p:spPr bwMode="auto">
            <a:xfrm>
              <a:off x="7442480" y="2504693"/>
              <a:ext cx="33610" cy="135111"/>
            </a:xfrm>
            <a:custGeom>
              <a:avLst/>
              <a:gdLst>
                <a:gd name="T0" fmla="*/ 32 w 50"/>
                <a:gd name="T1" fmla="*/ 201 h 201"/>
                <a:gd name="T2" fmla="*/ 0 w 50"/>
                <a:gd name="T3" fmla="*/ 4 h 201"/>
                <a:gd name="T4" fmla="*/ 17 w 50"/>
                <a:gd name="T5" fmla="*/ 0 h 201"/>
                <a:gd name="T6" fmla="*/ 50 w 50"/>
                <a:gd name="T7" fmla="*/ 198 h 201"/>
                <a:gd name="T8" fmla="*/ 32 w 50"/>
                <a:gd name="T9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01">
                  <a:moveTo>
                    <a:pt x="32" y="201"/>
                  </a:moveTo>
                  <a:lnTo>
                    <a:pt x="0" y="4"/>
                  </a:lnTo>
                  <a:lnTo>
                    <a:pt x="17" y="0"/>
                  </a:lnTo>
                  <a:lnTo>
                    <a:pt x="50" y="198"/>
                  </a:lnTo>
                  <a:lnTo>
                    <a:pt x="32" y="201"/>
                  </a:lnTo>
                  <a:close/>
                </a:path>
              </a:pathLst>
            </a:custGeom>
            <a:grpFill/>
            <a:ln w="12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0" name="Group 99"/>
          <p:cNvGrpSpPr/>
          <p:nvPr userDrawn="1"/>
        </p:nvGrpSpPr>
        <p:grpSpPr>
          <a:xfrm>
            <a:off x="7888817" y="2054322"/>
            <a:ext cx="504818" cy="502802"/>
            <a:chOff x="7888817" y="2054322"/>
            <a:chExt cx="504818" cy="502802"/>
          </a:xfrm>
          <a:solidFill>
            <a:schemeClr val="accent1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8196682" y="2342694"/>
              <a:ext cx="153933" cy="116289"/>
            </a:xfrm>
            <a:custGeom>
              <a:avLst/>
              <a:gdLst>
                <a:gd name="T0" fmla="*/ 219 w 229"/>
                <a:gd name="T1" fmla="*/ 173 h 173"/>
                <a:gd name="T2" fmla="*/ 0 w 229"/>
                <a:gd name="T3" fmla="*/ 15 h 173"/>
                <a:gd name="T4" fmla="*/ 11 w 229"/>
                <a:gd name="T5" fmla="*/ 0 h 173"/>
                <a:gd name="T6" fmla="*/ 229 w 229"/>
                <a:gd name="T7" fmla="*/ 158 h 173"/>
                <a:gd name="T8" fmla="*/ 219 w 229"/>
                <a:gd name="T9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73">
                  <a:moveTo>
                    <a:pt x="219" y="173"/>
                  </a:moveTo>
                  <a:lnTo>
                    <a:pt x="0" y="15"/>
                  </a:lnTo>
                  <a:lnTo>
                    <a:pt x="11" y="0"/>
                  </a:lnTo>
                  <a:lnTo>
                    <a:pt x="229" y="158"/>
                  </a:lnTo>
                  <a:lnTo>
                    <a:pt x="219" y="173"/>
                  </a:lnTo>
                  <a:close/>
                </a:path>
              </a:pathLst>
            </a:custGeom>
            <a:grpFill/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auto">
            <a:xfrm>
              <a:off x="8174500" y="2364876"/>
              <a:ext cx="103518" cy="161327"/>
            </a:xfrm>
            <a:custGeom>
              <a:avLst/>
              <a:gdLst>
                <a:gd name="T0" fmla="*/ 139 w 154"/>
                <a:gd name="T1" fmla="*/ 240 h 240"/>
                <a:gd name="T2" fmla="*/ 0 w 154"/>
                <a:gd name="T3" fmla="*/ 10 h 240"/>
                <a:gd name="T4" fmla="*/ 15 w 154"/>
                <a:gd name="T5" fmla="*/ 0 h 240"/>
                <a:gd name="T6" fmla="*/ 154 w 154"/>
                <a:gd name="T7" fmla="*/ 230 h 240"/>
                <a:gd name="T8" fmla="*/ 139 w 154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240">
                  <a:moveTo>
                    <a:pt x="139" y="240"/>
                  </a:moveTo>
                  <a:lnTo>
                    <a:pt x="0" y="10"/>
                  </a:lnTo>
                  <a:lnTo>
                    <a:pt x="15" y="0"/>
                  </a:lnTo>
                  <a:lnTo>
                    <a:pt x="154" y="230"/>
                  </a:lnTo>
                  <a:lnTo>
                    <a:pt x="139" y="240"/>
                  </a:lnTo>
                  <a:close/>
                </a:path>
              </a:pathLst>
            </a:custGeom>
            <a:grpFill/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8210798" y="2317150"/>
              <a:ext cx="178804" cy="55120"/>
            </a:xfrm>
            <a:custGeom>
              <a:avLst/>
              <a:gdLst>
                <a:gd name="T0" fmla="*/ 261 w 266"/>
                <a:gd name="T1" fmla="*/ 82 h 82"/>
                <a:gd name="T2" fmla="*/ 0 w 266"/>
                <a:gd name="T3" fmla="*/ 17 h 82"/>
                <a:gd name="T4" fmla="*/ 5 w 266"/>
                <a:gd name="T5" fmla="*/ 0 h 82"/>
                <a:gd name="T6" fmla="*/ 266 w 266"/>
                <a:gd name="T7" fmla="*/ 64 h 82"/>
                <a:gd name="T8" fmla="*/ 261 w 266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82">
                  <a:moveTo>
                    <a:pt x="261" y="82"/>
                  </a:moveTo>
                  <a:lnTo>
                    <a:pt x="0" y="17"/>
                  </a:lnTo>
                  <a:lnTo>
                    <a:pt x="5" y="0"/>
                  </a:lnTo>
                  <a:lnTo>
                    <a:pt x="266" y="64"/>
                  </a:lnTo>
                  <a:lnTo>
                    <a:pt x="261" y="82"/>
                  </a:lnTo>
                  <a:close/>
                </a:path>
              </a:pathLst>
            </a:custGeom>
            <a:grpFill/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 30"/>
            <p:cNvSpPr>
              <a:spLocks/>
            </p:cNvSpPr>
            <p:nvPr userDrawn="1"/>
          </p:nvSpPr>
          <p:spPr bwMode="auto">
            <a:xfrm>
              <a:off x="7916377" y="2338660"/>
              <a:ext cx="159982" cy="98812"/>
            </a:xfrm>
            <a:custGeom>
              <a:avLst/>
              <a:gdLst>
                <a:gd name="T0" fmla="*/ 9 w 238"/>
                <a:gd name="T1" fmla="*/ 147 h 147"/>
                <a:gd name="T2" fmla="*/ 0 w 238"/>
                <a:gd name="T3" fmla="*/ 132 h 147"/>
                <a:gd name="T4" fmla="*/ 230 w 238"/>
                <a:gd name="T5" fmla="*/ 0 h 147"/>
                <a:gd name="T6" fmla="*/ 238 w 238"/>
                <a:gd name="T7" fmla="*/ 15 h 147"/>
                <a:gd name="T8" fmla="*/ 9 w 238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147">
                  <a:moveTo>
                    <a:pt x="9" y="147"/>
                  </a:moveTo>
                  <a:lnTo>
                    <a:pt x="0" y="132"/>
                  </a:lnTo>
                  <a:lnTo>
                    <a:pt x="230" y="0"/>
                  </a:lnTo>
                  <a:lnTo>
                    <a:pt x="238" y="15"/>
                  </a:lnTo>
                  <a:lnTo>
                    <a:pt x="9" y="147"/>
                  </a:lnTo>
                  <a:close/>
                </a:path>
              </a:pathLst>
            </a:custGeom>
            <a:grpFill/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4" name="Freeform 31"/>
            <p:cNvSpPr>
              <a:spLocks/>
            </p:cNvSpPr>
            <p:nvPr userDrawn="1"/>
          </p:nvSpPr>
          <p:spPr bwMode="auto">
            <a:xfrm>
              <a:off x="8145595" y="2377648"/>
              <a:ext cx="40332" cy="179476"/>
            </a:xfrm>
            <a:custGeom>
              <a:avLst/>
              <a:gdLst>
                <a:gd name="T0" fmla="*/ 43 w 60"/>
                <a:gd name="T1" fmla="*/ 267 h 267"/>
                <a:gd name="T2" fmla="*/ 0 w 60"/>
                <a:gd name="T3" fmla="*/ 2 h 267"/>
                <a:gd name="T4" fmla="*/ 17 w 60"/>
                <a:gd name="T5" fmla="*/ 0 h 267"/>
                <a:gd name="T6" fmla="*/ 60 w 60"/>
                <a:gd name="T7" fmla="*/ 264 h 267"/>
                <a:gd name="T8" fmla="*/ 43 w 60"/>
                <a:gd name="T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67">
                  <a:moveTo>
                    <a:pt x="43" y="267"/>
                  </a:moveTo>
                  <a:lnTo>
                    <a:pt x="0" y="2"/>
                  </a:lnTo>
                  <a:lnTo>
                    <a:pt x="17" y="0"/>
                  </a:lnTo>
                  <a:lnTo>
                    <a:pt x="60" y="264"/>
                  </a:lnTo>
                  <a:lnTo>
                    <a:pt x="43" y="267"/>
                  </a:lnTo>
                  <a:close/>
                </a:path>
              </a:pathLst>
            </a:custGeom>
            <a:grpFill/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5" name="Freeform 32"/>
            <p:cNvSpPr>
              <a:spLocks/>
            </p:cNvSpPr>
            <p:nvPr userDrawn="1"/>
          </p:nvSpPr>
          <p:spPr bwMode="auto">
            <a:xfrm>
              <a:off x="7888817" y="2311773"/>
              <a:ext cx="179476" cy="38987"/>
            </a:xfrm>
            <a:custGeom>
              <a:avLst/>
              <a:gdLst>
                <a:gd name="T0" fmla="*/ 3 w 267"/>
                <a:gd name="T1" fmla="*/ 58 h 58"/>
                <a:gd name="T2" fmla="*/ 0 w 267"/>
                <a:gd name="T3" fmla="*/ 41 h 58"/>
                <a:gd name="T4" fmla="*/ 264 w 267"/>
                <a:gd name="T5" fmla="*/ 0 h 58"/>
                <a:gd name="T6" fmla="*/ 267 w 267"/>
                <a:gd name="T7" fmla="*/ 17 h 58"/>
                <a:gd name="T8" fmla="*/ 3 w 267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58">
                  <a:moveTo>
                    <a:pt x="3" y="58"/>
                  </a:moveTo>
                  <a:lnTo>
                    <a:pt x="0" y="41"/>
                  </a:lnTo>
                  <a:lnTo>
                    <a:pt x="264" y="0"/>
                  </a:lnTo>
                  <a:lnTo>
                    <a:pt x="267" y="17"/>
                  </a:lnTo>
                  <a:lnTo>
                    <a:pt x="3" y="58"/>
                  </a:lnTo>
                  <a:close/>
                </a:path>
              </a:pathLst>
            </a:custGeom>
            <a:grpFill/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6" name="Freeform 33"/>
            <p:cNvSpPr>
              <a:spLocks/>
            </p:cNvSpPr>
            <p:nvPr userDrawn="1"/>
          </p:nvSpPr>
          <p:spPr bwMode="auto">
            <a:xfrm>
              <a:off x="7986285" y="2360171"/>
              <a:ext cx="115617" cy="153932"/>
            </a:xfrm>
            <a:custGeom>
              <a:avLst/>
              <a:gdLst>
                <a:gd name="T0" fmla="*/ 14 w 172"/>
                <a:gd name="T1" fmla="*/ 229 h 229"/>
                <a:gd name="T2" fmla="*/ 0 w 172"/>
                <a:gd name="T3" fmla="*/ 219 h 229"/>
                <a:gd name="T4" fmla="*/ 159 w 172"/>
                <a:gd name="T5" fmla="*/ 0 h 229"/>
                <a:gd name="T6" fmla="*/ 172 w 172"/>
                <a:gd name="T7" fmla="*/ 11 h 229"/>
                <a:gd name="T8" fmla="*/ 14 w 172"/>
                <a:gd name="T9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229">
                  <a:moveTo>
                    <a:pt x="14" y="229"/>
                  </a:moveTo>
                  <a:lnTo>
                    <a:pt x="0" y="219"/>
                  </a:lnTo>
                  <a:lnTo>
                    <a:pt x="159" y="0"/>
                  </a:lnTo>
                  <a:lnTo>
                    <a:pt x="172" y="11"/>
                  </a:lnTo>
                  <a:lnTo>
                    <a:pt x="14" y="229"/>
                  </a:lnTo>
                  <a:close/>
                </a:path>
              </a:pathLst>
            </a:custGeom>
            <a:grpFill/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7" name="Freeform 34"/>
            <p:cNvSpPr>
              <a:spLocks/>
            </p:cNvSpPr>
            <p:nvPr userDrawn="1"/>
          </p:nvSpPr>
          <p:spPr bwMode="auto">
            <a:xfrm>
              <a:off x="7931165" y="2152463"/>
              <a:ext cx="155277" cy="116289"/>
            </a:xfrm>
            <a:custGeom>
              <a:avLst/>
              <a:gdLst>
                <a:gd name="T0" fmla="*/ 221 w 231"/>
                <a:gd name="T1" fmla="*/ 173 h 173"/>
                <a:gd name="T2" fmla="*/ 0 w 231"/>
                <a:gd name="T3" fmla="*/ 13 h 173"/>
                <a:gd name="T4" fmla="*/ 11 w 231"/>
                <a:gd name="T5" fmla="*/ 0 h 173"/>
                <a:gd name="T6" fmla="*/ 231 w 231"/>
                <a:gd name="T7" fmla="*/ 159 h 173"/>
                <a:gd name="T8" fmla="*/ 221 w 231"/>
                <a:gd name="T9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173">
                  <a:moveTo>
                    <a:pt x="221" y="173"/>
                  </a:moveTo>
                  <a:lnTo>
                    <a:pt x="0" y="13"/>
                  </a:lnTo>
                  <a:lnTo>
                    <a:pt x="11" y="0"/>
                  </a:lnTo>
                  <a:lnTo>
                    <a:pt x="231" y="159"/>
                  </a:lnTo>
                  <a:lnTo>
                    <a:pt x="221" y="173"/>
                  </a:lnTo>
                  <a:close/>
                </a:path>
              </a:pathLst>
            </a:custGeom>
            <a:grpFill/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8" name="Freeform 35"/>
            <p:cNvSpPr>
              <a:spLocks/>
            </p:cNvSpPr>
            <p:nvPr userDrawn="1"/>
          </p:nvSpPr>
          <p:spPr bwMode="auto">
            <a:xfrm>
              <a:off x="7891506" y="2243209"/>
              <a:ext cx="178132" cy="51759"/>
            </a:xfrm>
            <a:custGeom>
              <a:avLst/>
              <a:gdLst>
                <a:gd name="T0" fmla="*/ 261 w 265"/>
                <a:gd name="T1" fmla="*/ 77 h 77"/>
                <a:gd name="T2" fmla="*/ 0 w 265"/>
                <a:gd name="T3" fmla="*/ 17 h 77"/>
                <a:gd name="T4" fmla="*/ 4 w 265"/>
                <a:gd name="T5" fmla="*/ 0 h 77"/>
                <a:gd name="T6" fmla="*/ 265 w 265"/>
                <a:gd name="T7" fmla="*/ 60 h 77"/>
                <a:gd name="T8" fmla="*/ 261 w 265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77">
                  <a:moveTo>
                    <a:pt x="261" y="77"/>
                  </a:moveTo>
                  <a:lnTo>
                    <a:pt x="0" y="17"/>
                  </a:lnTo>
                  <a:lnTo>
                    <a:pt x="4" y="0"/>
                  </a:lnTo>
                  <a:lnTo>
                    <a:pt x="265" y="60"/>
                  </a:lnTo>
                  <a:lnTo>
                    <a:pt x="261" y="77"/>
                  </a:lnTo>
                  <a:close/>
                </a:path>
              </a:pathLst>
            </a:custGeom>
            <a:grpFill/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9" name="Freeform 36"/>
            <p:cNvSpPr>
              <a:spLocks/>
            </p:cNvSpPr>
            <p:nvPr userDrawn="1"/>
          </p:nvSpPr>
          <p:spPr bwMode="auto">
            <a:xfrm>
              <a:off x="8078376" y="2375631"/>
              <a:ext cx="51087" cy="178131"/>
            </a:xfrm>
            <a:custGeom>
              <a:avLst/>
              <a:gdLst>
                <a:gd name="T0" fmla="*/ 17 w 76"/>
                <a:gd name="T1" fmla="*/ 265 h 265"/>
                <a:gd name="T2" fmla="*/ 0 w 76"/>
                <a:gd name="T3" fmla="*/ 262 h 265"/>
                <a:gd name="T4" fmla="*/ 59 w 76"/>
                <a:gd name="T5" fmla="*/ 0 h 265"/>
                <a:gd name="T6" fmla="*/ 76 w 76"/>
                <a:gd name="T7" fmla="*/ 5 h 265"/>
                <a:gd name="T8" fmla="*/ 17 w 76"/>
                <a:gd name="T9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265">
                  <a:moveTo>
                    <a:pt x="17" y="265"/>
                  </a:moveTo>
                  <a:lnTo>
                    <a:pt x="0" y="262"/>
                  </a:lnTo>
                  <a:lnTo>
                    <a:pt x="59" y="0"/>
                  </a:lnTo>
                  <a:lnTo>
                    <a:pt x="76" y="5"/>
                  </a:lnTo>
                  <a:lnTo>
                    <a:pt x="17" y="265"/>
                  </a:lnTo>
                  <a:close/>
                </a:path>
              </a:pathLst>
            </a:custGeom>
            <a:grpFill/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6" name="Freeform 37"/>
            <p:cNvSpPr>
              <a:spLocks/>
            </p:cNvSpPr>
            <p:nvPr userDrawn="1"/>
          </p:nvSpPr>
          <p:spPr bwMode="auto">
            <a:xfrm>
              <a:off x="8000401" y="2087932"/>
              <a:ext cx="105535" cy="157966"/>
            </a:xfrm>
            <a:custGeom>
              <a:avLst/>
              <a:gdLst>
                <a:gd name="T0" fmla="*/ 142 w 157"/>
                <a:gd name="T1" fmla="*/ 235 h 235"/>
                <a:gd name="T2" fmla="*/ 0 w 157"/>
                <a:gd name="T3" fmla="*/ 9 h 235"/>
                <a:gd name="T4" fmla="*/ 14 w 157"/>
                <a:gd name="T5" fmla="*/ 0 h 235"/>
                <a:gd name="T6" fmla="*/ 157 w 157"/>
                <a:gd name="T7" fmla="*/ 226 h 235"/>
                <a:gd name="T8" fmla="*/ 142 w 157"/>
                <a:gd name="T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235">
                  <a:moveTo>
                    <a:pt x="142" y="235"/>
                  </a:moveTo>
                  <a:lnTo>
                    <a:pt x="0" y="9"/>
                  </a:lnTo>
                  <a:lnTo>
                    <a:pt x="14" y="0"/>
                  </a:lnTo>
                  <a:lnTo>
                    <a:pt x="157" y="226"/>
                  </a:lnTo>
                  <a:lnTo>
                    <a:pt x="142" y="235"/>
                  </a:lnTo>
                  <a:close/>
                </a:path>
              </a:pathLst>
            </a:custGeom>
            <a:grpFill/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7" name="Freeform 38"/>
            <p:cNvSpPr>
              <a:spLocks/>
            </p:cNvSpPr>
            <p:nvPr userDrawn="1"/>
          </p:nvSpPr>
          <p:spPr bwMode="auto">
            <a:xfrm>
              <a:off x="8214159" y="2259341"/>
              <a:ext cx="179476" cy="39659"/>
            </a:xfrm>
            <a:custGeom>
              <a:avLst/>
              <a:gdLst>
                <a:gd name="T0" fmla="*/ 2 w 267"/>
                <a:gd name="T1" fmla="*/ 59 h 59"/>
                <a:gd name="T2" fmla="*/ 0 w 267"/>
                <a:gd name="T3" fmla="*/ 42 h 59"/>
                <a:gd name="T4" fmla="*/ 263 w 267"/>
                <a:gd name="T5" fmla="*/ 0 h 59"/>
                <a:gd name="T6" fmla="*/ 267 w 267"/>
                <a:gd name="T7" fmla="*/ 17 h 59"/>
                <a:gd name="T8" fmla="*/ 2 w 267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59">
                  <a:moveTo>
                    <a:pt x="2" y="59"/>
                  </a:moveTo>
                  <a:lnTo>
                    <a:pt x="0" y="42"/>
                  </a:lnTo>
                  <a:lnTo>
                    <a:pt x="263" y="0"/>
                  </a:lnTo>
                  <a:lnTo>
                    <a:pt x="267" y="17"/>
                  </a:lnTo>
                  <a:lnTo>
                    <a:pt x="2" y="59"/>
                  </a:lnTo>
                  <a:close/>
                </a:path>
              </a:pathLst>
            </a:custGeom>
            <a:grpFill/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8" name="Freeform 39"/>
            <p:cNvSpPr>
              <a:spLocks/>
            </p:cNvSpPr>
            <p:nvPr userDrawn="1"/>
          </p:nvSpPr>
          <p:spPr bwMode="auto">
            <a:xfrm>
              <a:off x="8178533" y="2095998"/>
              <a:ext cx="116962" cy="155949"/>
            </a:xfrm>
            <a:custGeom>
              <a:avLst/>
              <a:gdLst>
                <a:gd name="T0" fmla="*/ 14 w 174"/>
                <a:gd name="T1" fmla="*/ 232 h 232"/>
                <a:gd name="T2" fmla="*/ 0 w 174"/>
                <a:gd name="T3" fmla="*/ 221 h 232"/>
                <a:gd name="T4" fmla="*/ 159 w 174"/>
                <a:gd name="T5" fmla="*/ 0 h 232"/>
                <a:gd name="T6" fmla="*/ 174 w 174"/>
                <a:gd name="T7" fmla="*/ 11 h 232"/>
                <a:gd name="T8" fmla="*/ 14 w 174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232">
                  <a:moveTo>
                    <a:pt x="14" y="232"/>
                  </a:moveTo>
                  <a:lnTo>
                    <a:pt x="0" y="221"/>
                  </a:lnTo>
                  <a:lnTo>
                    <a:pt x="159" y="0"/>
                  </a:lnTo>
                  <a:lnTo>
                    <a:pt x="174" y="11"/>
                  </a:lnTo>
                  <a:lnTo>
                    <a:pt x="14" y="232"/>
                  </a:lnTo>
                  <a:close/>
                </a:path>
              </a:pathLst>
            </a:custGeom>
            <a:grpFill/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9" name="Freeform 40"/>
            <p:cNvSpPr>
              <a:spLocks/>
            </p:cNvSpPr>
            <p:nvPr userDrawn="1"/>
          </p:nvSpPr>
          <p:spPr bwMode="auto">
            <a:xfrm>
              <a:off x="8201388" y="2169267"/>
              <a:ext cx="161327" cy="103518"/>
            </a:xfrm>
            <a:custGeom>
              <a:avLst/>
              <a:gdLst>
                <a:gd name="T0" fmla="*/ 10 w 240"/>
                <a:gd name="T1" fmla="*/ 154 h 154"/>
                <a:gd name="T2" fmla="*/ 0 w 240"/>
                <a:gd name="T3" fmla="*/ 139 h 154"/>
                <a:gd name="T4" fmla="*/ 230 w 240"/>
                <a:gd name="T5" fmla="*/ 0 h 154"/>
                <a:gd name="T6" fmla="*/ 240 w 240"/>
                <a:gd name="T7" fmla="*/ 15 h 154"/>
                <a:gd name="T8" fmla="*/ 10 w 240"/>
                <a:gd name="T9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154">
                  <a:moveTo>
                    <a:pt x="10" y="154"/>
                  </a:moveTo>
                  <a:lnTo>
                    <a:pt x="0" y="139"/>
                  </a:lnTo>
                  <a:lnTo>
                    <a:pt x="230" y="0"/>
                  </a:lnTo>
                  <a:lnTo>
                    <a:pt x="240" y="15"/>
                  </a:lnTo>
                  <a:lnTo>
                    <a:pt x="10" y="154"/>
                  </a:lnTo>
                  <a:close/>
                </a:path>
              </a:pathLst>
            </a:custGeom>
            <a:grpFill/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0" name="Freeform 41"/>
            <p:cNvSpPr>
              <a:spLocks/>
            </p:cNvSpPr>
            <p:nvPr userDrawn="1"/>
          </p:nvSpPr>
          <p:spPr bwMode="auto">
            <a:xfrm>
              <a:off x="8154334" y="2057683"/>
              <a:ext cx="54448" cy="177459"/>
            </a:xfrm>
            <a:custGeom>
              <a:avLst/>
              <a:gdLst>
                <a:gd name="T0" fmla="*/ 16 w 81"/>
                <a:gd name="T1" fmla="*/ 264 h 264"/>
                <a:gd name="T2" fmla="*/ 0 w 81"/>
                <a:gd name="T3" fmla="*/ 260 h 264"/>
                <a:gd name="T4" fmla="*/ 65 w 81"/>
                <a:gd name="T5" fmla="*/ 0 h 264"/>
                <a:gd name="T6" fmla="*/ 81 w 81"/>
                <a:gd name="T7" fmla="*/ 4 h 264"/>
                <a:gd name="T8" fmla="*/ 16 w 81"/>
                <a:gd name="T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264">
                  <a:moveTo>
                    <a:pt x="16" y="264"/>
                  </a:moveTo>
                  <a:lnTo>
                    <a:pt x="0" y="260"/>
                  </a:lnTo>
                  <a:lnTo>
                    <a:pt x="65" y="0"/>
                  </a:lnTo>
                  <a:lnTo>
                    <a:pt x="81" y="4"/>
                  </a:lnTo>
                  <a:lnTo>
                    <a:pt x="16" y="264"/>
                  </a:lnTo>
                  <a:close/>
                </a:path>
              </a:pathLst>
            </a:custGeom>
            <a:grpFill/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1" name="Freeform 42"/>
            <p:cNvSpPr>
              <a:spLocks noEditPoints="1"/>
            </p:cNvSpPr>
            <p:nvPr userDrawn="1"/>
          </p:nvSpPr>
          <p:spPr bwMode="auto">
            <a:xfrm>
              <a:off x="8054849" y="2225732"/>
              <a:ext cx="166704" cy="159310"/>
            </a:xfrm>
            <a:custGeom>
              <a:avLst/>
              <a:gdLst>
                <a:gd name="T0" fmla="*/ 110 w 215"/>
                <a:gd name="T1" fmla="*/ 205 h 205"/>
                <a:gd name="T2" fmla="*/ 9 w 215"/>
                <a:gd name="T3" fmla="*/ 118 h 205"/>
                <a:gd name="T4" fmla="*/ 94 w 215"/>
                <a:gd name="T5" fmla="*/ 1 h 205"/>
                <a:gd name="T6" fmla="*/ 110 w 215"/>
                <a:gd name="T7" fmla="*/ 0 h 205"/>
                <a:gd name="T8" fmla="*/ 211 w 215"/>
                <a:gd name="T9" fmla="*/ 86 h 205"/>
                <a:gd name="T10" fmla="*/ 193 w 215"/>
                <a:gd name="T11" fmla="*/ 163 h 205"/>
                <a:gd name="T12" fmla="*/ 126 w 215"/>
                <a:gd name="T13" fmla="*/ 204 h 205"/>
                <a:gd name="T14" fmla="*/ 110 w 215"/>
                <a:gd name="T15" fmla="*/ 205 h 205"/>
                <a:gd name="T16" fmla="*/ 110 w 215"/>
                <a:gd name="T17" fmla="*/ 15 h 205"/>
                <a:gd name="T18" fmla="*/ 96 w 215"/>
                <a:gd name="T19" fmla="*/ 16 h 205"/>
                <a:gd name="T20" fmla="*/ 24 w 215"/>
                <a:gd name="T21" fmla="*/ 116 h 205"/>
                <a:gd name="T22" fmla="*/ 110 w 215"/>
                <a:gd name="T23" fmla="*/ 190 h 205"/>
                <a:gd name="T24" fmla="*/ 124 w 215"/>
                <a:gd name="T25" fmla="*/ 189 h 205"/>
                <a:gd name="T26" fmla="*/ 181 w 215"/>
                <a:gd name="T27" fmla="*/ 154 h 205"/>
                <a:gd name="T28" fmla="*/ 196 w 215"/>
                <a:gd name="T29" fmla="*/ 88 h 205"/>
                <a:gd name="T30" fmla="*/ 110 w 215"/>
                <a:gd name="T31" fmla="*/ 1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5" h="205">
                  <a:moveTo>
                    <a:pt x="110" y="205"/>
                  </a:moveTo>
                  <a:cubicBezTo>
                    <a:pt x="59" y="205"/>
                    <a:pt x="17" y="169"/>
                    <a:pt x="9" y="118"/>
                  </a:cubicBezTo>
                  <a:cubicBezTo>
                    <a:pt x="0" y="63"/>
                    <a:pt x="38" y="10"/>
                    <a:pt x="94" y="1"/>
                  </a:cubicBezTo>
                  <a:cubicBezTo>
                    <a:pt x="99" y="0"/>
                    <a:pt x="104" y="0"/>
                    <a:pt x="110" y="0"/>
                  </a:cubicBezTo>
                  <a:cubicBezTo>
                    <a:pt x="160" y="0"/>
                    <a:pt x="203" y="36"/>
                    <a:pt x="211" y="86"/>
                  </a:cubicBezTo>
                  <a:cubicBezTo>
                    <a:pt x="215" y="113"/>
                    <a:pt x="209" y="140"/>
                    <a:pt x="193" y="163"/>
                  </a:cubicBezTo>
                  <a:cubicBezTo>
                    <a:pt x="177" y="185"/>
                    <a:pt x="153" y="199"/>
                    <a:pt x="126" y="204"/>
                  </a:cubicBezTo>
                  <a:cubicBezTo>
                    <a:pt x="121" y="204"/>
                    <a:pt x="115" y="205"/>
                    <a:pt x="110" y="205"/>
                  </a:cubicBezTo>
                  <a:close/>
                  <a:moveTo>
                    <a:pt x="110" y="15"/>
                  </a:moveTo>
                  <a:cubicBezTo>
                    <a:pt x="105" y="15"/>
                    <a:pt x="101" y="15"/>
                    <a:pt x="96" y="16"/>
                  </a:cubicBezTo>
                  <a:cubicBezTo>
                    <a:pt x="48" y="24"/>
                    <a:pt x="16" y="69"/>
                    <a:pt x="24" y="116"/>
                  </a:cubicBezTo>
                  <a:cubicBezTo>
                    <a:pt x="30" y="159"/>
                    <a:pt x="67" y="190"/>
                    <a:pt x="110" y="190"/>
                  </a:cubicBezTo>
                  <a:cubicBezTo>
                    <a:pt x="114" y="190"/>
                    <a:pt x="119" y="189"/>
                    <a:pt x="124" y="189"/>
                  </a:cubicBezTo>
                  <a:cubicBezTo>
                    <a:pt x="147" y="185"/>
                    <a:pt x="167" y="173"/>
                    <a:pt x="181" y="154"/>
                  </a:cubicBezTo>
                  <a:cubicBezTo>
                    <a:pt x="194" y="135"/>
                    <a:pt x="200" y="111"/>
                    <a:pt x="196" y="88"/>
                  </a:cubicBezTo>
                  <a:cubicBezTo>
                    <a:pt x="189" y="46"/>
                    <a:pt x="153" y="15"/>
                    <a:pt x="110" y="15"/>
                  </a:cubicBezTo>
                  <a:close/>
                </a:path>
              </a:pathLst>
            </a:custGeom>
            <a:grpFill/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4" name="Freeform 43"/>
            <p:cNvSpPr>
              <a:spLocks/>
            </p:cNvSpPr>
            <p:nvPr userDrawn="1"/>
          </p:nvSpPr>
          <p:spPr bwMode="auto">
            <a:xfrm>
              <a:off x="8094508" y="2054322"/>
              <a:ext cx="39660" cy="179476"/>
            </a:xfrm>
            <a:custGeom>
              <a:avLst/>
              <a:gdLst>
                <a:gd name="T0" fmla="*/ 41 w 59"/>
                <a:gd name="T1" fmla="*/ 267 h 267"/>
                <a:gd name="T2" fmla="*/ 0 w 59"/>
                <a:gd name="T3" fmla="*/ 2 h 267"/>
                <a:gd name="T4" fmla="*/ 17 w 59"/>
                <a:gd name="T5" fmla="*/ 0 h 267"/>
                <a:gd name="T6" fmla="*/ 59 w 59"/>
                <a:gd name="T7" fmla="*/ 263 h 267"/>
                <a:gd name="T8" fmla="*/ 41 w 59"/>
                <a:gd name="T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67">
                  <a:moveTo>
                    <a:pt x="41" y="267"/>
                  </a:moveTo>
                  <a:lnTo>
                    <a:pt x="0" y="2"/>
                  </a:lnTo>
                  <a:lnTo>
                    <a:pt x="17" y="0"/>
                  </a:lnTo>
                  <a:lnTo>
                    <a:pt x="59" y="263"/>
                  </a:lnTo>
                  <a:lnTo>
                    <a:pt x="41" y="267"/>
                  </a:lnTo>
                  <a:close/>
                </a:path>
              </a:pathLst>
            </a:custGeom>
            <a:grpFill/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1" name="Group 110"/>
          <p:cNvGrpSpPr/>
          <p:nvPr userDrawn="1"/>
        </p:nvGrpSpPr>
        <p:grpSpPr>
          <a:xfrm>
            <a:off x="7215951" y="1735030"/>
            <a:ext cx="1287252" cy="1441185"/>
            <a:chOff x="7215951" y="1735030"/>
            <a:chExt cx="1287252" cy="1441185"/>
          </a:xfrm>
        </p:grpSpPr>
        <p:sp>
          <p:nvSpPr>
            <p:cNvPr id="11" name="Freeform 11"/>
            <p:cNvSpPr>
              <a:spLocks noEditPoints="1"/>
            </p:cNvSpPr>
            <p:nvPr userDrawn="1"/>
          </p:nvSpPr>
          <p:spPr bwMode="auto">
            <a:xfrm>
              <a:off x="7282498" y="2586028"/>
              <a:ext cx="616402" cy="590187"/>
            </a:xfrm>
            <a:custGeom>
              <a:avLst/>
              <a:gdLst>
                <a:gd name="T0" fmla="*/ 229 w 917"/>
                <a:gd name="T1" fmla="*/ 848 h 878"/>
                <a:gd name="T2" fmla="*/ 290 w 917"/>
                <a:gd name="T3" fmla="*/ 863 h 878"/>
                <a:gd name="T4" fmla="*/ 313 w 917"/>
                <a:gd name="T5" fmla="*/ 865 h 878"/>
                <a:gd name="T6" fmla="*/ 357 w 917"/>
                <a:gd name="T7" fmla="*/ 820 h 878"/>
                <a:gd name="T8" fmla="*/ 313 w 917"/>
                <a:gd name="T9" fmla="*/ 865 h 878"/>
                <a:gd name="T10" fmla="*/ 152 w 917"/>
                <a:gd name="T11" fmla="*/ 804 h 878"/>
                <a:gd name="T12" fmla="*/ 214 w 917"/>
                <a:gd name="T13" fmla="*/ 819 h 878"/>
                <a:gd name="T14" fmla="*/ 389 w 917"/>
                <a:gd name="T15" fmla="*/ 821 h 878"/>
                <a:gd name="T16" fmla="*/ 433 w 917"/>
                <a:gd name="T17" fmla="*/ 776 h 878"/>
                <a:gd name="T18" fmla="*/ 389 w 917"/>
                <a:gd name="T19" fmla="*/ 821 h 878"/>
                <a:gd name="T20" fmla="*/ 76 w 917"/>
                <a:gd name="T21" fmla="*/ 760 h 878"/>
                <a:gd name="T22" fmla="*/ 139 w 917"/>
                <a:gd name="T23" fmla="*/ 775 h 878"/>
                <a:gd name="T24" fmla="*/ 466 w 917"/>
                <a:gd name="T25" fmla="*/ 777 h 878"/>
                <a:gd name="T26" fmla="*/ 510 w 917"/>
                <a:gd name="T27" fmla="*/ 732 h 878"/>
                <a:gd name="T28" fmla="*/ 466 w 917"/>
                <a:gd name="T29" fmla="*/ 777 h 878"/>
                <a:gd name="T30" fmla="*/ 0 w 917"/>
                <a:gd name="T31" fmla="*/ 716 h 878"/>
                <a:gd name="T32" fmla="*/ 62 w 917"/>
                <a:gd name="T33" fmla="*/ 731 h 878"/>
                <a:gd name="T34" fmla="*/ 542 w 917"/>
                <a:gd name="T35" fmla="*/ 733 h 878"/>
                <a:gd name="T36" fmla="*/ 586 w 917"/>
                <a:gd name="T37" fmla="*/ 688 h 878"/>
                <a:gd name="T38" fmla="*/ 542 w 917"/>
                <a:gd name="T39" fmla="*/ 733 h 878"/>
                <a:gd name="T40" fmla="*/ 609 w 917"/>
                <a:gd name="T41" fmla="*/ 675 h 878"/>
                <a:gd name="T42" fmla="*/ 670 w 917"/>
                <a:gd name="T43" fmla="*/ 660 h 878"/>
                <a:gd name="T44" fmla="*/ 693 w 917"/>
                <a:gd name="T45" fmla="*/ 646 h 878"/>
                <a:gd name="T46" fmla="*/ 739 w 917"/>
                <a:gd name="T47" fmla="*/ 601 h 878"/>
                <a:gd name="T48" fmla="*/ 693 w 917"/>
                <a:gd name="T49" fmla="*/ 646 h 878"/>
                <a:gd name="T50" fmla="*/ 761 w 917"/>
                <a:gd name="T51" fmla="*/ 587 h 878"/>
                <a:gd name="T52" fmla="*/ 823 w 917"/>
                <a:gd name="T53" fmla="*/ 572 h 878"/>
                <a:gd name="T54" fmla="*/ 846 w 917"/>
                <a:gd name="T55" fmla="*/ 558 h 878"/>
                <a:gd name="T56" fmla="*/ 890 w 917"/>
                <a:gd name="T57" fmla="*/ 513 h 878"/>
                <a:gd name="T58" fmla="*/ 846 w 917"/>
                <a:gd name="T59" fmla="*/ 558 h 878"/>
                <a:gd name="T60" fmla="*/ 899 w 917"/>
                <a:gd name="T61" fmla="*/ 501 h 878"/>
                <a:gd name="T62" fmla="*/ 917 w 917"/>
                <a:gd name="T63" fmla="*/ 440 h 878"/>
                <a:gd name="T64" fmla="*/ 917 w 917"/>
                <a:gd name="T65" fmla="*/ 413 h 878"/>
                <a:gd name="T66" fmla="*/ 899 w 917"/>
                <a:gd name="T67" fmla="*/ 352 h 878"/>
                <a:gd name="T68" fmla="*/ 917 w 917"/>
                <a:gd name="T69" fmla="*/ 413 h 878"/>
                <a:gd name="T70" fmla="*/ 899 w 917"/>
                <a:gd name="T71" fmla="*/ 325 h 878"/>
                <a:gd name="T72" fmla="*/ 917 w 917"/>
                <a:gd name="T73" fmla="*/ 263 h 878"/>
                <a:gd name="T74" fmla="*/ 917 w 917"/>
                <a:gd name="T75" fmla="*/ 238 h 878"/>
                <a:gd name="T76" fmla="*/ 899 w 917"/>
                <a:gd name="T77" fmla="*/ 175 h 878"/>
                <a:gd name="T78" fmla="*/ 917 w 917"/>
                <a:gd name="T79" fmla="*/ 238 h 878"/>
                <a:gd name="T80" fmla="*/ 899 w 917"/>
                <a:gd name="T81" fmla="*/ 150 h 878"/>
                <a:gd name="T82" fmla="*/ 917 w 917"/>
                <a:gd name="T83" fmla="*/ 87 h 878"/>
                <a:gd name="T84" fmla="*/ 917 w 917"/>
                <a:gd name="T85" fmla="*/ 62 h 878"/>
                <a:gd name="T86" fmla="*/ 899 w 917"/>
                <a:gd name="T87" fmla="*/ 0 h 878"/>
                <a:gd name="T88" fmla="*/ 917 w 917"/>
                <a:gd name="T89" fmla="*/ 62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17" h="878">
                  <a:moveTo>
                    <a:pt x="282" y="878"/>
                  </a:moveTo>
                  <a:lnTo>
                    <a:pt x="229" y="848"/>
                  </a:lnTo>
                  <a:lnTo>
                    <a:pt x="237" y="833"/>
                  </a:lnTo>
                  <a:lnTo>
                    <a:pt x="290" y="863"/>
                  </a:lnTo>
                  <a:lnTo>
                    <a:pt x="282" y="878"/>
                  </a:lnTo>
                  <a:close/>
                  <a:moveTo>
                    <a:pt x="313" y="865"/>
                  </a:moveTo>
                  <a:lnTo>
                    <a:pt x="304" y="850"/>
                  </a:lnTo>
                  <a:lnTo>
                    <a:pt x="357" y="820"/>
                  </a:lnTo>
                  <a:lnTo>
                    <a:pt x="366" y="835"/>
                  </a:lnTo>
                  <a:lnTo>
                    <a:pt x="313" y="865"/>
                  </a:lnTo>
                  <a:close/>
                  <a:moveTo>
                    <a:pt x="206" y="834"/>
                  </a:moveTo>
                  <a:lnTo>
                    <a:pt x="152" y="804"/>
                  </a:lnTo>
                  <a:lnTo>
                    <a:pt x="161" y="789"/>
                  </a:lnTo>
                  <a:lnTo>
                    <a:pt x="214" y="819"/>
                  </a:lnTo>
                  <a:lnTo>
                    <a:pt x="206" y="834"/>
                  </a:lnTo>
                  <a:close/>
                  <a:moveTo>
                    <a:pt x="389" y="821"/>
                  </a:moveTo>
                  <a:lnTo>
                    <a:pt x="380" y="806"/>
                  </a:lnTo>
                  <a:lnTo>
                    <a:pt x="433" y="776"/>
                  </a:lnTo>
                  <a:lnTo>
                    <a:pt x="443" y="791"/>
                  </a:lnTo>
                  <a:lnTo>
                    <a:pt x="389" y="821"/>
                  </a:lnTo>
                  <a:close/>
                  <a:moveTo>
                    <a:pt x="129" y="790"/>
                  </a:moveTo>
                  <a:lnTo>
                    <a:pt x="76" y="760"/>
                  </a:lnTo>
                  <a:lnTo>
                    <a:pt x="84" y="745"/>
                  </a:lnTo>
                  <a:lnTo>
                    <a:pt x="139" y="775"/>
                  </a:lnTo>
                  <a:lnTo>
                    <a:pt x="129" y="790"/>
                  </a:lnTo>
                  <a:close/>
                  <a:moveTo>
                    <a:pt x="466" y="777"/>
                  </a:moveTo>
                  <a:lnTo>
                    <a:pt x="457" y="762"/>
                  </a:lnTo>
                  <a:lnTo>
                    <a:pt x="510" y="732"/>
                  </a:lnTo>
                  <a:lnTo>
                    <a:pt x="519" y="747"/>
                  </a:lnTo>
                  <a:lnTo>
                    <a:pt x="466" y="777"/>
                  </a:lnTo>
                  <a:close/>
                  <a:moveTo>
                    <a:pt x="53" y="746"/>
                  </a:moveTo>
                  <a:lnTo>
                    <a:pt x="0" y="716"/>
                  </a:lnTo>
                  <a:lnTo>
                    <a:pt x="9" y="701"/>
                  </a:lnTo>
                  <a:lnTo>
                    <a:pt x="62" y="731"/>
                  </a:lnTo>
                  <a:lnTo>
                    <a:pt x="53" y="746"/>
                  </a:lnTo>
                  <a:close/>
                  <a:moveTo>
                    <a:pt x="542" y="733"/>
                  </a:moveTo>
                  <a:lnTo>
                    <a:pt x="533" y="718"/>
                  </a:lnTo>
                  <a:lnTo>
                    <a:pt x="586" y="688"/>
                  </a:lnTo>
                  <a:lnTo>
                    <a:pt x="595" y="703"/>
                  </a:lnTo>
                  <a:lnTo>
                    <a:pt x="542" y="733"/>
                  </a:lnTo>
                  <a:close/>
                  <a:moveTo>
                    <a:pt x="617" y="690"/>
                  </a:moveTo>
                  <a:lnTo>
                    <a:pt x="609" y="675"/>
                  </a:lnTo>
                  <a:lnTo>
                    <a:pt x="662" y="644"/>
                  </a:lnTo>
                  <a:lnTo>
                    <a:pt x="670" y="660"/>
                  </a:lnTo>
                  <a:lnTo>
                    <a:pt x="617" y="690"/>
                  </a:lnTo>
                  <a:close/>
                  <a:moveTo>
                    <a:pt x="693" y="646"/>
                  </a:moveTo>
                  <a:lnTo>
                    <a:pt x="685" y="631"/>
                  </a:lnTo>
                  <a:lnTo>
                    <a:pt x="739" y="601"/>
                  </a:lnTo>
                  <a:lnTo>
                    <a:pt x="747" y="616"/>
                  </a:lnTo>
                  <a:lnTo>
                    <a:pt x="693" y="646"/>
                  </a:lnTo>
                  <a:close/>
                  <a:moveTo>
                    <a:pt x="770" y="602"/>
                  </a:moveTo>
                  <a:lnTo>
                    <a:pt x="761" y="587"/>
                  </a:lnTo>
                  <a:lnTo>
                    <a:pt x="815" y="557"/>
                  </a:lnTo>
                  <a:lnTo>
                    <a:pt x="823" y="572"/>
                  </a:lnTo>
                  <a:lnTo>
                    <a:pt x="770" y="602"/>
                  </a:lnTo>
                  <a:close/>
                  <a:moveTo>
                    <a:pt x="846" y="558"/>
                  </a:moveTo>
                  <a:lnTo>
                    <a:pt x="837" y="543"/>
                  </a:lnTo>
                  <a:lnTo>
                    <a:pt x="890" y="513"/>
                  </a:lnTo>
                  <a:lnTo>
                    <a:pt x="899" y="528"/>
                  </a:lnTo>
                  <a:lnTo>
                    <a:pt x="846" y="558"/>
                  </a:lnTo>
                  <a:close/>
                  <a:moveTo>
                    <a:pt x="917" y="501"/>
                  </a:moveTo>
                  <a:lnTo>
                    <a:pt x="899" y="501"/>
                  </a:lnTo>
                  <a:lnTo>
                    <a:pt x="899" y="440"/>
                  </a:lnTo>
                  <a:lnTo>
                    <a:pt x="917" y="440"/>
                  </a:lnTo>
                  <a:lnTo>
                    <a:pt x="917" y="501"/>
                  </a:lnTo>
                  <a:close/>
                  <a:moveTo>
                    <a:pt x="917" y="413"/>
                  </a:moveTo>
                  <a:lnTo>
                    <a:pt x="899" y="413"/>
                  </a:lnTo>
                  <a:lnTo>
                    <a:pt x="899" y="352"/>
                  </a:lnTo>
                  <a:lnTo>
                    <a:pt x="917" y="352"/>
                  </a:lnTo>
                  <a:lnTo>
                    <a:pt x="917" y="413"/>
                  </a:lnTo>
                  <a:close/>
                  <a:moveTo>
                    <a:pt x="917" y="325"/>
                  </a:moveTo>
                  <a:lnTo>
                    <a:pt x="899" y="325"/>
                  </a:lnTo>
                  <a:lnTo>
                    <a:pt x="899" y="263"/>
                  </a:lnTo>
                  <a:lnTo>
                    <a:pt x="917" y="263"/>
                  </a:lnTo>
                  <a:lnTo>
                    <a:pt x="917" y="325"/>
                  </a:lnTo>
                  <a:close/>
                  <a:moveTo>
                    <a:pt x="917" y="238"/>
                  </a:moveTo>
                  <a:lnTo>
                    <a:pt x="899" y="238"/>
                  </a:lnTo>
                  <a:lnTo>
                    <a:pt x="899" y="175"/>
                  </a:lnTo>
                  <a:lnTo>
                    <a:pt x="917" y="175"/>
                  </a:lnTo>
                  <a:lnTo>
                    <a:pt x="917" y="238"/>
                  </a:lnTo>
                  <a:close/>
                  <a:moveTo>
                    <a:pt x="917" y="150"/>
                  </a:moveTo>
                  <a:lnTo>
                    <a:pt x="899" y="150"/>
                  </a:lnTo>
                  <a:lnTo>
                    <a:pt x="899" y="87"/>
                  </a:lnTo>
                  <a:lnTo>
                    <a:pt x="917" y="87"/>
                  </a:lnTo>
                  <a:lnTo>
                    <a:pt x="917" y="150"/>
                  </a:lnTo>
                  <a:close/>
                  <a:moveTo>
                    <a:pt x="917" y="62"/>
                  </a:moveTo>
                  <a:lnTo>
                    <a:pt x="899" y="62"/>
                  </a:lnTo>
                  <a:lnTo>
                    <a:pt x="899" y="0"/>
                  </a:lnTo>
                  <a:lnTo>
                    <a:pt x="917" y="0"/>
                  </a:lnTo>
                  <a:lnTo>
                    <a:pt x="917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 29"/>
            <p:cNvSpPr>
              <a:spLocks noEditPoints="1"/>
            </p:cNvSpPr>
            <p:nvPr userDrawn="1"/>
          </p:nvSpPr>
          <p:spPr bwMode="auto">
            <a:xfrm>
              <a:off x="7641449" y="1735030"/>
              <a:ext cx="797895" cy="709165"/>
            </a:xfrm>
            <a:custGeom>
              <a:avLst/>
              <a:gdLst>
                <a:gd name="T0" fmla="*/ 0 w 1187"/>
                <a:gd name="T1" fmla="*/ 1055 h 1055"/>
                <a:gd name="T2" fmla="*/ 17 w 1187"/>
                <a:gd name="T3" fmla="*/ 994 h 1055"/>
                <a:gd name="T4" fmla="*/ 17 w 1187"/>
                <a:gd name="T5" fmla="*/ 972 h 1055"/>
                <a:gd name="T6" fmla="*/ 0 w 1187"/>
                <a:gd name="T7" fmla="*/ 911 h 1055"/>
                <a:gd name="T8" fmla="*/ 17 w 1187"/>
                <a:gd name="T9" fmla="*/ 972 h 1055"/>
                <a:gd name="T10" fmla="*/ 0 w 1187"/>
                <a:gd name="T11" fmla="*/ 889 h 1055"/>
                <a:gd name="T12" fmla="*/ 17 w 1187"/>
                <a:gd name="T13" fmla="*/ 826 h 1055"/>
                <a:gd name="T14" fmla="*/ 17 w 1187"/>
                <a:gd name="T15" fmla="*/ 804 h 1055"/>
                <a:gd name="T16" fmla="*/ 0 w 1187"/>
                <a:gd name="T17" fmla="*/ 743 h 1055"/>
                <a:gd name="T18" fmla="*/ 17 w 1187"/>
                <a:gd name="T19" fmla="*/ 804 h 1055"/>
                <a:gd name="T20" fmla="*/ 0 w 1187"/>
                <a:gd name="T21" fmla="*/ 721 h 1055"/>
                <a:gd name="T22" fmla="*/ 17 w 1187"/>
                <a:gd name="T23" fmla="*/ 660 h 1055"/>
                <a:gd name="T24" fmla="*/ 17 w 1187"/>
                <a:gd name="T25" fmla="*/ 638 h 1055"/>
                <a:gd name="T26" fmla="*/ 0 w 1187"/>
                <a:gd name="T27" fmla="*/ 577 h 1055"/>
                <a:gd name="T28" fmla="*/ 17 w 1187"/>
                <a:gd name="T29" fmla="*/ 638 h 1055"/>
                <a:gd name="T30" fmla="*/ 0 w 1187"/>
                <a:gd name="T31" fmla="*/ 555 h 1055"/>
                <a:gd name="T32" fmla="*/ 17 w 1187"/>
                <a:gd name="T33" fmla="*/ 493 h 1055"/>
                <a:gd name="T34" fmla="*/ 17 w 1187"/>
                <a:gd name="T35" fmla="*/ 471 h 1055"/>
                <a:gd name="T36" fmla="*/ 0 w 1187"/>
                <a:gd name="T37" fmla="*/ 425 h 1055"/>
                <a:gd name="T38" fmla="*/ 31 w 1187"/>
                <a:gd name="T39" fmla="*/ 428 h 1055"/>
                <a:gd name="T40" fmla="*/ 17 w 1187"/>
                <a:gd name="T41" fmla="*/ 471 h 1055"/>
                <a:gd name="T42" fmla="*/ 42 w 1187"/>
                <a:gd name="T43" fmla="*/ 401 h 1055"/>
                <a:gd name="T44" fmla="*/ 103 w 1187"/>
                <a:gd name="T45" fmla="*/ 386 h 1055"/>
                <a:gd name="T46" fmla="*/ 122 w 1187"/>
                <a:gd name="T47" fmla="*/ 374 h 1055"/>
                <a:gd name="T48" fmla="*/ 166 w 1187"/>
                <a:gd name="T49" fmla="*/ 329 h 1055"/>
                <a:gd name="T50" fmla="*/ 122 w 1187"/>
                <a:gd name="T51" fmla="*/ 374 h 1055"/>
                <a:gd name="T52" fmla="*/ 186 w 1187"/>
                <a:gd name="T53" fmla="*/ 318 h 1055"/>
                <a:gd name="T54" fmla="*/ 247 w 1187"/>
                <a:gd name="T55" fmla="*/ 303 h 1055"/>
                <a:gd name="T56" fmla="*/ 267 w 1187"/>
                <a:gd name="T57" fmla="*/ 291 h 1055"/>
                <a:gd name="T58" fmla="*/ 311 w 1187"/>
                <a:gd name="T59" fmla="*/ 246 h 1055"/>
                <a:gd name="T60" fmla="*/ 267 w 1187"/>
                <a:gd name="T61" fmla="*/ 291 h 1055"/>
                <a:gd name="T62" fmla="*/ 1125 w 1187"/>
                <a:gd name="T63" fmla="*/ 244 h 1055"/>
                <a:gd name="T64" fmla="*/ 1187 w 1187"/>
                <a:gd name="T65" fmla="*/ 260 h 1055"/>
                <a:gd name="T66" fmla="*/ 339 w 1187"/>
                <a:gd name="T67" fmla="*/ 250 h 1055"/>
                <a:gd name="T68" fmla="*/ 384 w 1187"/>
                <a:gd name="T69" fmla="*/ 203 h 1055"/>
                <a:gd name="T70" fmla="*/ 339 w 1187"/>
                <a:gd name="T71" fmla="*/ 250 h 1055"/>
                <a:gd name="T72" fmla="*/ 1053 w 1187"/>
                <a:gd name="T73" fmla="*/ 202 h 1055"/>
                <a:gd name="T74" fmla="*/ 1115 w 1187"/>
                <a:gd name="T75" fmla="*/ 218 h 1055"/>
                <a:gd name="T76" fmla="*/ 411 w 1187"/>
                <a:gd name="T77" fmla="*/ 208 h 1055"/>
                <a:gd name="T78" fmla="*/ 455 w 1187"/>
                <a:gd name="T79" fmla="*/ 162 h 1055"/>
                <a:gd name="T80" fmla="*/ 411 w 1187"/>
                <a:gd name="T81" fmla="*/ 208 h 1055"/>
                <a:gd name="T82" fmla="*/ 980 w 1187"/>
                <a:gd name="T83" fmla="*/ 161 h 1055"/>
                <a:gd name="T84" fmla="*/ 1043 w 1187"/>
                <a:gd name="T85" fmla="*/ 176 h 1055"/>
                <a:gd name="T86" fmla="*/ 483 w 1187"/>
                <a:gd name="T87" fmla="*/ 166 h 1055"/>
                <a:gd name="T88" fmla="*/ 528 w 1187"/>
                <a:gd name="T89" fmla="*/ 120 h 1055"/>
                <a:gd name="T90" fmla="*/ 483 w 1187"/>
                <a:gd name="T91" fmla="*/ 166 h 1055"/>
                <a:gd name="T92" fmla="*/ 909 w 1187"/>
                <a:gd name="T93" fmla="*/ 119 h 1055"/>
                <a:gd name="T94" fmla="*/ 971 w 1187"/>
                <a:gd name="T95" fmla="*/ 134 h 1055"/>
                <a:gd name="T96" fmla="*/ 556 w 1187"/>
                <a:gd name="T97" fmla="*/ 125 h 1055"/>
                <a:gd name="T98" fmla="*/ 600 w 1187"/>
                <a:gd name="T99" fmla="*/ 78 h 1055"/>
                <a:gd name="T100" fmla="*/ 556 w 1187"/>
                <a:gd name="T101" fmla="*/ 125 h 1055"/>
                <a:gd name="T102" fmla="*/ 836 w 1187"/>
                <a:gd name="T103" fmla="*/ 77 h 1055"/>
                <a:gd name="T104" fmla="*/ 898 w 1187"/>
                <a:gd name="T105" fmla="*/ 92 h 1055"/>
                <a:gd name="T106" fmla="*/ 628 w 1187"/>
                <a:gd name="T107" fmla="*/ 83 h 1055"/>
                <a:gd name="T108" fmla="*/ 673 w 1187"/>
                <a:gd name="T109" fmla="*/ 37 h 1055"/>
                <a:gd name="T110" fmla="*/ 628 w 1187"/>
                <a:gd name="T111" fmla="*/ 83 h 1055"/>
                <a:gd name="T112" fmla="*/ 764 w 1187"/>
                <a:gd name="T113" fmla="*/ 36 h 1055"/>
                <a:gd name="T114" fmla="*/ 825 w 1187"/>
                <a:gd name="T115" fmla="*/ 51 h 1055"/>
                <a:gd name="T116" fmla="*/ 700 w 1187"/>
                <a:gd name="T117" fmla="*/ 41 h 1055"/>
                <a:gd name="T118" fmla="*/ 737 w 1187"/>
                <a:gd name="T119" fmla="*/ 0 h 1055"/>
                <a:gd name="T120" fmla="*/ 744 w 1187"/>
                <a:gd name="T121" fmla="*/ 24 h 1055"/>
                <a:gd name="T122" fmla="*/ 700 w 1187"/>
                <a:gd name="T123" fmla="*/ 41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7" h="1055">
                  <a:moveTo>
                    <a:pt x="17" y="1055"/>
                  </a:moveTo>
                  <a:lnTo>
                    <a:pt x="0" y="1055"/>
                  </a:lnTo>
                  <a:lnTo>
                    <a:pt x="0" y="994"/>
                  </a:lnTo>
                  <a:lnTo>
                    <a:pt x="17" y="994"/>
                  </a:lnTo>
                  <a:lnTo>
                    <a:pt x="17" y="1055"/>
                  </a:lnTo>
                  <a:close/>
                  <a:moveTo>
                    <a:pt x="17" y="972"/>
                  </a:moveTo>
                  <a:lnTo>
                    <a:pt x="0" y="972"/>
                  </a:lnTo>
                  <a:lnTo>
                    <a:pt x="0" y="911"/>
                  </a:lnTo>
                  <a:lnTo>
                    <a:pt x="17" y="911"/>
                  </a:lnTo>
                  <a:lnTo>
                    <a:pt x="17" y="972"/>
                  </a:lnTo>
                  <a:close/>
                  <a:moveTo>
                    <a:pt x="17" y="889"/>
                  </a:moveTo>
                  <a:lnTo>
                    <a:pt x="0" y="889"/>
                  </a:lnTo>
                  <a:lnTo>
                    <a:pt x="0" y="826"/>
                  </a:lnTo>
                  <a:lnTo>
                    <a:pt x="17" y="826"/>
                  </a:lnTo>
                  <a:lnTo>
                    <a:pt x="17" y="889"/>
                  </a:lnTo>
                  <a:close/>
                  <a:moveTo>
                    <a:pt x="17" y="804"/>
                  </a:moveTo>
                  <a:lnTo>
                    <a:pt x="0" y="804"/>
                  </a:lnTo>
                  <a:lnTo>
                    <a:pt x="0" y="743"/>
                  </a:lnTo>
                  <a:lnTo>
                    <a:pt x="17" y="743"/>
                  </a:lnTo>
                  <a:lnTo>
                    <a:pt x="17" y="804"/>
                  </a:lnTo>
                  <a:close/>
                  <a:moveTo>
                    <a:pt x="17" y="721"/>
                  </a:moveTo>
                  <a:lnTo>
                    <a:pt x="0" y="721"/>
                  </a:lnTo>
                  <a:lnTo>
                    <a:pt x="0" y="660"/>
                  </a:lnTo>
                  <a:lnTo>
                    <a:pt x="17" y="660"/>
                  </a:lnTo>
                  <a:lnTo>
                    <a:pt x="17" y="721"/>
                  </a:lnTo>
                  <a:close/>
                  <a:moveTo>
                    <a:pt x="17" y="638"/>
                  </a:moveTo>
                  <a:lnTo>
                    <a:pt x="0" y="638"/>
                  </a:lnTo>
                  <a:lnTo>
                    <a:pt x="0" y="577"/>
                  </a:lnTo>
                  <a:lnTo>
                    <a:pt x="17" y="577"/>
                  </a:lnTo>
                  <a:lnTo>
                    <a:pt x="17" y="638"/>
                  </a:lnTo>
                  <a:close/>
                  <a:moveTo>
                    <a:pt x="17" y="555"/>
                  </a:moveTo>
                  <a:lnTo>
                    <a:pt x="0" y="555"/>
                  </a:lnTo>
                  <a:lnTo>
                    <a:pt x="0" y="493"/>
                  </a:lnTo>
                  <a:lnTo>
                    <a:pt x="17" y="493"/>
                  </a:lnTo>
                  <a:lnTo>
                    <a:pt x="17" y="555"/>
                  </a:lnTo>
                  <a:close/>
                  <a:moveTo>
                    <a:pt x="17" y="471"/>
                  </a:moveTo>
                  <a:lnTo>
                    <a:pt x="0" y="471"/>
                  </a:lnTo>
                  <a:lnTo>
                    <a:pt x="0" y="425"/>
                  </a:lnTo>
                  <a:lnTo>
                    <a:pt x="22" y="413"/>
                  </a:lnTo>
                  <a:lnTo>
                    <a:pt x="31" y="428"/>
                  </a:lnTo>
                  <a:lnTo>
                    <a:pt x="17" y="436"/>
                  </a:lnTo>
                  <a:lnTo>
                    <a:pt x="17" y="471"/>
                  </a:lnTo>
                  <a:close/>
                  <a:moveTo>
                    <a:pt x="50" y="417"/>
                  </a:moveTo>
                  <a:lnTo>
                    <a:pt x="42" y="401"/>
                  </a:lnTo>
                  <a:lnTo>
                    <a:pt x="95" y="371"/>
                  </a:lnTo>
                  <a:lnTo>
                    <a:pt x="103" y="386"/>
                  </a:lnTo>
                  <a:lnTo>
                    <a:pt x="50" y="417"/>
                  </a:lnTo>
                  <a:close/>
                  <a:moveTo>
                    <a:pt x="122" y="374"/>
                  </a:moveTo>
                  <a:lnTo>
                    <a:pt x="113" y="359"/>
                  </a:lnTo>
                  <a:lnTo>
                    <a:pt x="166" y="329"/>
                  </a:lnTo>
                  <a:lnTo>
                    <a:pt x="176" y="344"/>
                  </a:lnTo>
                  <a:lnTo>
                    <a:pt x="122" y="374"/>
                  </a:lnTo>
                  <a:close/>
                  <a:moveTo>
                    <a:pt x="194" y="333"/>
                  </a:moveTo>
                  <a:lnTo>
                    <a:pt x="186" y="318"/>
                  </a:lnTo>
                  <a:lnTo>
                    <a:pt x="239" y="288"/>
                  </a:lnTo>
                  <a:lnTo>
                    <a:pt x="247" y="303"/>
                  </a:lnTo>
                  <a:lnTo>
                    <a:pt x="194" y="333"/>
                  </a:lnTo>
                  <a:close/>
                  <a:moveTo>
                    <a:pt x="267" y="291"/>
                  </a:moveTo>
                  <a:lnTo>
                    <a:pt x="258" y="276"/>
                  </a:lnTo>
                  <a:lnTo>
                    <a:pt x="311" y="246"/>
                  </a:lnTo>
                  <a:lnTo>
                    <a:pt x="320" y="261"/>
                  </a:lnTo>
                  <a:lnTo>
                    <a:pt x="267" y="291"/>
                  </a:lnTo>
                  <a:close/>
                  <a:moveTo>
                    <a:pt x="1178" y="275"/>
                  </a:moveTo>
                  <a:lnTo>
                    <a:pt x="1125" y="244"/>
                  </a:lnTo>
                  <a:lnTo>
                    <a:pt x="1134" y="229"/>
                  </a:lnTo>
                  <a:lnTo>
                    <a:pt x="1187" y="260"/>
                  </a:lnTo>
                  <a:lnTo>
                    <a:pt x="1178" y="275"/>
                  </a:lnTo>
                  <a:close/>
                  <a:moveTo>
                    <a:pt x="339" y="250"/>
                  </a:moveTo>
                  <a:lnTo>
                    <a:pt x="331" y="235"/>
                  </a:lnTo>
                  <a:lnTo>
                    <a:pt x="384" y="203"/>
                  </a:lnTo>
                  <a:lnTo>
                    <a:pt x="392" y="219"/>
                  </a:lnTo>
                  <a:lnTo>
                    <a:pt x="339" y="250"/>
                  </a:lnTo>
                  <a:close/>
                  <a:moveTo>
                    <a:pt x="1106" y="233"/>
                  </a:moveTo>
                  <a:lnTo>
                    <a:pt x="1053" y="202"/>
                  </a:lnTo>
                  <a:lnTo>
                    <a:pt x="1061" y="187"/>
                  </a:lnTo>
                  <a:lnTo>
                    <a:pt x="1115" y="218"/>
                  </a:lnTo>
                  <a:lnTo>
                    <a:pt x="1106" y="233"/>
                  </a:lnTo>
                  <a:close/>
                  <a:moveTo>
                    <a:pt x="411" y="208"/>
                  </a:moveTo>
                  <a:lnTo>
                    <a:pt x="402" y="193"/>
                  </a:lnTo>
                  <a:lnTo>
                    <a:pt x="455" y="162"/>
                  </a:lnTo>
                  <a:lnTo>
                    <a:pt x="465" y="178"/>
                  </a:lnTo>
                  <a:lnTo>
                    <a:pt x="411" y="208"/>
                  </a:lnTo>
                  <a:close/>
                  <a:moveTo>
                    <a:pt x="1033" y="192"/>
                  </a:moveTo>
                  <a:lnTo>
                    <a:pt x="980" y="161"/>
                  </a:lnTo>
                  <a:lnTo>
                    <a:pt x="989" y="146"/>
                  </a:lnTo>
                  <a:lnTo>
                    <a:pt x="1043" y="176"/>
                  </a:lnTo>
                  <a:lnTo>
                    <a:pt x="1033" y="192"/>
                  </a:lnTo>
                  <a:close/>
                  <a:moveTo>
                    <a:pt x="483" y="166"/>
                  </a:moveTo>
                  <a:lnTo>
                    <a:pt x="475" y="151"/>
                  </a:lnTo>
                  <a:lnTo>
                    <a:pt x="528" y="120"/>
                  </a:lnTo>
                  <a:lnTo>
                    <a:pt x="536" y="135"/>
                  </a:lnTo>
                  <a:lnTo>
                    <a:pt x="483" y="166"/>
                  </a:lnTo>
                  <a:close/>
                  <a:moveTo>
                    <a:pt x="962" y="150"/>
                  </a:moveTo>
                  <a:lnTo>
                    <a:pt x="909" y="119"/>
                  </a:lnTo>
                  <a:lnTo>
                    <a:pt x="917" y="104"/>
                  </a:lnTo>
                  <a:lnTo>
                    <a:pt x="971" y="134"/>
                  </a:lnTo>
                  <a:lnTo>
                    <a:pt x="962" y="150"/>
                  </a:lnTo>
                  <a:close/>
                  <a:moveTo>
                    <a:pt x="556" y="125"/>
                  </a:moveTo>
                  <a:lnTo>
                    <a:pt x="547" y="110"/>
                  </a:lnTo>
                  <a:lnTo>
                    <a:pt x="600" y="78"/>
                  </a:lnTo>
                  <a:lnTo>
                    <a:pt x="609" y="93"/>
                  </a:lnTo>
                  <a:lnTo>
                    <a:pt x="556" y="125"/>
                  </a:lnTo>
                  <a:close/>
                  <a:moveTo>
                    <a:pt x="889" y="109"/>
                  </a:moveTo>
                  <a:lnTo>
                    <a:pt x="836" y="77"/>
                  </a:lnTo>
                  <a:lnTo>
                    <a:pt x="845" y="62"/>
                  </a:lnTo>
                  <a:lnTo>
                    <a:pt x="898" y="92"/>
                  </a:lnTo>
                  <a:lnTo>
                    <a:pt x="889" y="109"/>
                  </a:lnTo>
                  <a:close/>
                  <a:moveTo>
                    <a:pt x="628" y="83"/>
                  </a:moveTo>
                  <a:lnTo>
                    <a:pt x="620" y="68"/>
                  </a:lnTo>
                  <a:lnTo>
                    <a:pt x="673" y="37"/>
                  </a:lnTo>
                  <a:lnTo>
                    <a:pt x="681" y="52"/>
                  </a:lnTo>
                  <a:lnTo>
                    <a:pt x="628" y="83"/>
                  </a:lnTo>
                  <a:close/>
                  <a:moveTo>
                    <a:pt x="817" y="66"/>
                  </a:moveTo>
                  <a:lnTo>
                    <a:pt x="764" y="36"/>
                  </a:lnTo>
                  <a:lnTo>
                    <a:pt x="772" y="21"/>
                  </a:lnTo>
                  <a:lnTo>
                    <a:pt x="825" y="51"/>
                  </a:lnTo>
                  <a:lnTo>
                    <a:pt x="817" y="66"/>
                  </a:lnTo>
                  <a:close/>
                  <a:moveTo>
                    <a:pt x="700" y="41"/>
                  </a:moveTo>
                  <a:lnTo>
                    <a:pt x="691" y="26"/>
                  </a:lnTo>
                  <a:lnTo>
                    <a:pt x="737" y="0"/>
                  </a:lnTo>
                  <a:lnTo>
                    <a:pt x="754" y="9"/>
                  </a:lnTo>
                  <a:lnTo>
                    <a:pt x="744" y="24"/>
                  </a:lnTo>
                  <a:lnTo>
                    <a:pt x="737" y="20"/>
                  </a:lnTo>
                  <a:lnTo>
                    <a:pt x="700" y="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5" name="Freeform 44"/>
            <p:cNvSpPr>
              <a:spLocks noEditPoints="1"/>
            </p:cNvSpPr>
            <p:nvPr userDrawn="1"/>
          </p:nvSpPr>
          <p:spPr bwMode="auto">
            <a:xfrm>
              <a:off x="8425900" y="1884929"/>
              <a:ext cx="77303" cy="71253"/>
            </a:xfrm>
            <a:custGeom>
              <a:avLst/>
              <a:gdLst>
                <a:gd name="T0" fmla="*/ 0 w 115"/>
                <a:gd name="T1" fmla="*/ 106 h 106"/>
                <a:gd name="T2" fmla="*/ 62 w 115"/>
                <a:gd name="T3" fmla="*/ 0 h 106"/>
                <a:gd name="T4" fmla="*/ 115 w 115"/>
                <a:gd name="T5" fmla="*/ 101 h 106"/>
                <a:gd name="T6" fmla="*/ 0 w 115"/>
                <a:gd name="T7" fmla="*/ 106 h 106"/>
                <a:gd name="T8" fmla="*/ 61 w 115"/>
                <a:gd name="T9" fmla="*/ 36 h 106"/>
                <a:gd name="T10" fmla="*/ 32 w 115"/>
                <a:gd name="T11" fmla="*/ 88 h 106"/>
                <a:gd name="T12" fmla="*/ 86 w 115"/>
                <a:gd name="T13" fmla="*/ 84 h 106"/>
                <a:gd name="T14" fmla="*/ 61 w 115"/>
                <a:gd name="T15" fmla="*/ 3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06">
                  <a:moveTo>
                    <a:pt x="0" y="106"/>
                  </a:moveTo>
                  <a:lnTo>
                    <a:pt x="62" y="0"/>
                  </a:lnTo>
                  <a:lnTo>
                    <a:pt x="115" y="101"/>
                  </a:lnTo>
                  <a:lnTo>
                    <a:pt x="0" y="106"/>
                  </a:lnTo>
                  <a:close/>
                  <a:moveTo>
                    <a:pt x="61" y="36"/>
                  </a:moveTo>
                  <a:lnTo>
                    <a:pt x="32" y="88"/>
                  </a:lnTo>
                  <a:lnTo>
                    <a:pt x="86" y="84"/>
                  </a:lnTo>
                  <a:lnTo>
                    <a:pt x="61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6" name="Freeform 45"/>
            <p:cNvSpPr>
              <a:spLocks noEditPoints="1"/>
            </p:cNvSpPr>
            <p:nvPr userDrawn="1"/>
          </p:nvSpPr>
          <p:spPr bwMode="auto">
            <a:xfrm>
              <a:off x="7215951" y="3017577"/>
              <a:ext cx="75958" cy="72597"/>
            </a:xfrm>
            <a:custGeom>
              <a:avLst/>
              <a:gdLst>
                <a:gd name="T0" fmla="*/ 53 w 113"/>
                <a:gd name="T1" fmla="*/ 108 h 108"/>
                <a:gd name="T2" fmla="*/ 0 w 113"/>
                <a:gd name="T3" fmla="*/ 7 h 108"/>
                <a:gd name="T4" fmla="*/ 113 w 113"/>
                <a:gd name="T5" fmla="*/ 0 h 108"/>
                <a:gd name="T6" fmla="*/ 53 w 113"/>
                <a:gd name="T7" fmla="*/ 108 h 108"/>
                <a:gd name="T8" fmla="*/ 27 w 113"/>
                <a:gd name="T9" fmla="*/ 22 h 108"/>
                <a:gd name="T10" fmla="*/ 53 w 113"/>
                <a:gd name="T11" fmla="*/ 71 h 108"/>
                <a:gd name="T12" fmla="*/ 83 w 113"/>
                <a:gd name="T13" fmla="*/ 20 h 108"/>
                <a:gd name="T14" fmla="*/ 27 w 113"/>
                <a:gd name="T15" fmla="*/ 2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108">
                  <a:moveTo>
                    <a:pt x="53" y="108"/>
                  </a:moveTo>
                  <a:lnTo>
                    <a:pt x="0" y="7"/>
                  </a:lnTo>
                  <a:lnTo>
                    <a:pt x="113" y="0"/>
                  </a:lnTo>
                  <a:lnTo>
                    <a:pt x="53" y="108"/>
                  </a:lnTo>
                  <a:close/>
                  <a:moveTo>
                    <a:pt x="27" y="22"/>
                  </a:moveTo>
                  <a:lnTo>
                    <a:pt x="53" y="71"/>
                  </a:lnTo>
                  <a:lnTo>
                    <a:pt x="83" y="20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7" name="Freeform 46"/>
            <p:cNvSpPr>
              <a:spLocks noEditPoints="1"/>
            </p:cNvSpPr>
            <p:nvPr userDrawn="1"/>
          </p:nvSpPr>
          <p:spPr bwMode="auto">
            <a:xfrm>
              <a:off x="7641449" y="2473099"/>
              <a:ext cx="11428" cy="100157"/>
            </a:xfrm>
            <a:custGeom>
              <a:avLst/>
              <a:gdLst>
                <a:gd name="T0" fmla="*/ 17 w 17"/>
                <a:gd name="T1" fmla="*/ 149 h 149"/>
                <a:gd name="T2" fmla="*/ 0 w 17"/>
                <a:gd name="T3" fmla="*/ 149 h 149"/>
                <a:gd name="T4" fmla="*/ 0 w 17"/>
                <a:gd name="T5" fmla="*/ 88 h 149"/>
                <a:gd name="T6" fmla="*/ 17 w 17"/>
                <a:gd name="T7" fmla="*/ 88 h 149"/>
                <a:gd name="T8" fmla="*/ 17 w 17"/>
                <a:gd name="T9" fmla="*/ 149 h 149"/>
                <a:gd name="T10" fmla="*/ 17 w 17"/>
                <a:gd name="T11" fmla="*/ 61 h 149"/>
                <a:gd name="T12" fmla="*/ 0 w 17"/>
                <a:gd name="T13" fmla="*/ 61 h 149"/>
                <a:gd name="T14" fmla="*/ 0 w 17"/>
                <a:gd name="T15" fmla="*/ 0 h 149"/>
                <a:gd name="T16" fmla="*/ 17 w 17"/>
                <a:gd name="T17" fmla="*/ 0 h 149"/>
                <a:gd name="T18" fmla="*/ 17 w 17"/>
                <a:gd name="T19" fmla="*/ 6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49">
                  <a:moveTo>
                    <a:pt x="17" y="149"/>
                  </a:moveTo>
                  <a:lnTo>
                    <a:pt x="0" y="149"/>
                  </a:lnTo>
                  <a:lnTo>
                    <a:pt x="0" y="88"/>
                  </a:lnTo>
                  <a:lnTo>
                    <a:pt x="17" y="88"/>
                  </a:lnTo>
                  <a:lnTo>
                    <a:pt x="17" y="149"/>
                  </a:lnTo>
                  <a:close/>
                  <a:moveTo>
                    <a:pt x="17" y="61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 47"/>
            <p:cNvSpPr>
              <a:spLocks noEditPoints="1"/>
            </p:cNvSpPr>
            <p:nvPr userDrawn="1"/>
          </p:nvSpPr>
          <p:spPr bwMode="auto">
            <a:xfrm>
              <a:off x="7886801" y="2461672"/>
              <a:ext cx="12099" cy="100157"/>
            </a:xfrm>
            <a:custGeom>
              <a:avLst/>
              <a:gdLst>
                <a:gd name="T0" fmla="*/ 18 w 18"/>
                <a:gd name="T1" fmla="*/ 149 h 149"/>
                <a:gd name="T2" fmla="*/ 0 w 18"/>
                <a:gd name="T3" fmla="*/ 149 h 149"/>
                <a:gd name="T4" fmla="*/ 0 w 18"/>
                <a:gd name="T5" fmla="*/ 87 h 149"/>
                <a:gd name="T6" fmla="*/ 18 w 18"/>
                <a:gd name="T7" fmla="*/ 87 h 149"/>
                <a:gd name="T8" fmla="*/ 18 w 18"/>
                <a:gd name="T9" fmla="*/ 149 h 149"/>
                <a:gd name="T10" fmla="*/ 18 w 18"/>
                <a:gd name="T11" fmla="*/ 61 h 149"/>
                <a:gd name="T12" fmla="*/ 0 w 18"/>
                <a:gd name="T13" fmla="*/ 61 h 149"/>
                <a:gd name="T14" fmla="*/ 0 w 18"/>
                <a:gd name="T15" fmla="*/ 0 h 149"/>
                <a:gd name="T16" fmla="*/ 18 w 18"/>
                <a:gd name="T17" fmla="*/ 0 h 149"/>
                <a:gd name="T18" fmla="*/ 18 w 18"/>
                <a:gd name="T19" fmla="*/ 6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49">
                  <a:moveTo>
                    <a:pt x="18" y="149"/>
                  </a:moveTo>
                  <a:lnTo>
                    <a:pt x="0" y="149"/>
                  </a:lnTo>
                  <a:lnTo>
                    <a:pt x="0" y="87"/>
                  </a:lnTo>
                  <a:lnTo>
                    <a:pt x="18" y="87"/>
                  </a:lnTo>
                  <a:lnTo>
                    <a:pt x="18" y="149"/>
                  </a:lnTo>
                  <a:close/>
                  <a:moveTo>
                    <a:pt x="18" y="61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0" name="Freeform 48"/>
            <p:cNvSpPr>
              <a:spLocks noEditPoints="1"/>
            </p:cNvSpPr>
            <p:nvPr userDrawn="1"/>
          </p:nvSpPr>
          <p:spPr bwMode="auto">
            <a:xfrm>
              <a:off x="7660271" y="2524859"/>
              <a:ext cx="92091" cy="61842"/>
            </a:xfrm>
            <a:custGeom>
              <a:avLst/>
              <a:gdLst>
                <a:gd name="T0" fmla="*/ 9 w 137"/>
                <a:gd name="T1" fmla="*/ 92 h 92"/>
                <a:gd name="T2" fmla="*/ 0 w 137"/>
                <a:gd name="T3" fmla="*/ 77 h 92"/>
                <a:gd name="T4" fmla="*/ 53 w 137"/>
                <a:gd name="T5" fmla="*/ 45 h 92"/>
                <a:gd name="T6" fmla="*/ 62 w 137"/>
                <a:gd name="T7" fmla="*/ 60 h 92"/>
                <a:gd name="T8" fmla="*/ 9 w 137"/>
                <a:gd name="T9" fmla="*/ 92 h 92"/>
                <a:gd name="T10" fmla="*/ 84 w 137"/>
                <a:gd name="T11" fmla="*/ 47 h 92"/>
                <a:gd name="T12" fmla="*/ 76 w 137"/>
                <a:gd name="T13" fmla="*/ 32 h 92"/>
                <a:gd name="T14" fmla="*/ 128 w 137"/>
                <a:gd name="T15" fmla="*/ 0 h 92"/>
                <a:gd name="T16" fmla="*/ 137 w 137"/>
                <a:gd name="T17" fmla="*/ 15 h 92"/>
                <a:gd name="T18" fmla="*/ 84 w 137"/>
                <a:gd name="T19" fmla="*/ 4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" h="92">
                  <a:moveTo>
                    <a:pt x="9" y="92"/>
                  </a:moveTo>
                  <a:lnTo>
                    <a:pt x="0" y="77"/>
                  </a:lnTo>
                  <a:lnTo>
                    <a:pt x="53" y="45"/>
                  </a:lnTo>
                  <a:lnTo>
                    <a:pt x="62" y="60"/>
                  </a:lnTo>
                  <a:lnTo>
                    <a:pt x="9" y="92"/>
                  </a:lnTo>
                  <a:close/>
                  <a:moveTo>
                    <a:pt x="84" y="47"/>
                  </a:moveTo>
                  <a:lnTo>
                    <a:pt x="76" y="32"/>
                  </a:lnTo>
                  <a:lnTo>
                    <a:pt x="128" y="0"/>
                  </a:lnTo>
                  <a:lnTo>
                    <a:pt x="137" y="15"/>
                  </a:lnTo>
                  <a:lnTo>
                    <a:pt x="84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8" name="Freeform 49"/>
            <p:cNvSpPr>
              <a:spLocks noEditPoints="1"/>
            </p:cNvSpPr>
            <p:nvPr userDrawn="1"/>
          </p:nvSpPr>
          <p:spPr bwMode="auto">
            <a:xfrm>
              <a:off x="7790005" y="2449573"/>
              <a:ext cx="92091" cy="60498"/>
            </a:xfrm>
            <a:custGeom>
              <a:avLst/>
              <a:gdLst>
                <a:gd name="T0" fmla="*/ 9 w 137"/>
                <a:gd name="T1" fmla="*/ 90 h 90"/>
                <a:gd name="T2" fmla="*/ 0 w 137"/>
                <a:gd name="T3" fmla="*/ 75 h 90"/>
                <a:gd name="T4" fmla="*/ 53 w 137"/>
                <a:gd name="T5" fmla="*/ 44 h 90"/>
                <a:gd name="T6" fmla="*/ 62 w 137"/>
                <a:gd name="T7" fmla="*/ 59 h 90"/>
                <a:gd name="T8" fmla="*/ 9 w 137"/>
                <a:gd name="T9" fmla="*/ 90 h 90"/>
                <a:gd name="T10" fmla="*/ 84 w 137"/>
                <a:gd name="T11" fmla="*/ 46 h 90"/>
                <a:gd name="T12" fmla="*/ 76 w 137"/>
                <a:gd name="T13" fmla="*/ 30 h 90"/>
                <a:gd name="T14" fmla="*/ 129 w 137"/>
                <a:gd name="T15" fmla="*/ 0 h 90"/>
                <a:gd name="T16" fmla="*/ 137 w 137"/>
                <a:gd name="T17" fmla="*/ 15 h 90"/>
                <a:gd name="T18" fmla="*/ 84 w 137"/>
                <a:gd name="T19" fmla="*/ 4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" h="90">
                  <a:moveTo>
                    <a:pt x="9" y="90"/>
                  </a:moveTo>
                  <a:lnTo>
                    <a:pt x="0" y="75"/>
                  </a:lnTo>
                  <a:lnTo>
                    <a:pt x="53" y="44"/>
                  </a:lnTo>
                  <a:lnTo>
                    <a:pt x="62" y="59"/>
                  </a:lnTo>
                  <a:lnTo>
                    <a:pt x="9" y="90"/>
                  </a:lnTo>
                  <a:close/>
                  <a:moveTo>
                    <a:pt x="84" y="46"/>
                  </a:moveTo>
                  <a:lnTo>
                    <a:pt x="76" y="30"/>
                  </a:lnTo>
                  <a:lnTo>
                    <a:pt x="129" y="0"/>
                  </a:lnTo>
                  <a:lnTo>
                    <a:pt x="137" y="15"/>
                  </a:lnTo>
                  <a:lnTo>
                    <a:pt x="84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60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265176" y="1804968"/>
            <a:ext cx="6903720" cy="1505027"/>
          </a:xfrm>
        </p:spPr>
        <p:txBody>
          <a:bodyPr/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kern="1200" dirty="0">
                <a:solidFill>
                  <a:srgbClr val="FFFFFF"/>
                </a:solidFill>
                <a:latin typeface="Qualcomm Office 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here to edit master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83249" y="1567586"/>
            <a:ext cx="6803935" cy="1936642"/>
            <a:chOff x="383249" y="1567586"/>
            <a:chExt cx="6803935" cy="1936642"/>
          </a:xfrm>
        </p:grpSpPr>
        <p:cxnSp>
          <p:nvCxnSpPr>
            <p:cNvPr id="61" name="Straight Connector 60"/>
            <p:cNvCxnSpPr/>
            <p:nvPr userDrawn="1"/>
          </p:nvCxnSpPr>
          <p:spPr>
            <a:xfrm>
              <a:off x="383249" y="1567586"/>
              <a:ext cx="6803136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384048" y="3504228"/>
              <a:ext cx="680313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265176" y="598753"/>
            <a:ext cx="690372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dirty="0">
                <a:solidFill>
                  <a:srgbClr val="FFFFFF"/>
                </a:solidFill>
                <a:latin typeface="Qualcomm Office Regular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here to edit  name </a:t>
            </a:r>
            <a:br>
              <a:rPr lang="en-US" dirty="0" smtClean="0"/>
            </a:br>
            <a:r>
              <a:rPr lang="en-US" dirty="0" smtClean="0"/>
              <a:t>and title</a:t>
            </a:r>
            <a:endParaRPr lang="en-US" dirty="0"/>
          </a:p>
        </p:txBody>
      </p:sp>
      <p:sp>
        <p:nvSpPr>
          <p:cNvPr id="5" name="Innovation"/>
          <p:cNvSpPr>
            <a:spLocks noChangeAspect="1" noEditPoints="1"/>
          </p:cNvSpPr>
          <p:nvPr userDrawn="1"/>
        </p:nvSpPr>
        <p:spPr bwMode="auto">
          <a:xfrm>
            <a:off x="9223140" y="1453278"/>
            <a:ext cx="548501" cy="548640"/>
          </a:xfrm>
          <a:custGeom>
            <a:avLst/>
            <a:gdLst>
              <a:gd name="T0" fmla="*/ 1017 w 1676"/>
              <a:gd name="T1" fmla="*/ 765 h 1676"/>
              <a:gd name="T2" fmla="*/ 1017 w 1676"/>
              <a:gd name="T3" fmla="*/ 629 h 1676"/>
              <a:gd name="T4" fmla="*/ 1389 w 1676"/>
              <a:gd name="T5" fmla="*/ 697 h 1676"/>
              <a:gd name="T6" fmla="*/ 1317 w 1676"/>
              <a:gd name="T7" fmla="*/ 1125 h 1676"/>
              <a:gd name="T8" fmla="*/ 1222 w 1676"/>
              <a:gd name="T9" fmla="*/ 1125 h 1676"/>
              <a:gd name="T10" fmla="*/ 1006 w 1676"/>
              <a:gd name="T11" fmla="*/ 814 h 1676"/>
              <a:gd name="T12" fmla="*/ 1317 w 1676"/>
              <a:gd name="T13" fmla="*/ 1029 h 1676"/>
              <a:gd name="T14" fmla="*/ 1039 w 1676"/>
              <a:gd name="T15" fmla="*/ 1311 h 1676"/>
              <a:gd name="T16" fmla="*/ 903 w 1676"/>
              <a:gd name="T17" fmla="*/ 1311 h 1676"/>
              <a:gd name="T18" fmla="*/ 971 w 1676"/>
              <a:gd name="T19" fmla="*/ 939 h 1676"/>
              <a:gd name="T20" fmla="*/ 1039 w 1676"/>
              <a:gd name="T21" fmla="*/ 1311 h 1676"/>
              <a:gd name="T22" fmla="*/ 803 w 1676"/>
              <a:gd name="T23" fmla="*/ 669 h 1676"/>
              <a:gd name="T24" fmla="*/ 1019 w 1676"/>
              <a:gd name="T25" fmla="*/ 358 h 1676"/>
              <a:gd name="T26" fmla="*/ 1114 w 1676"/>
              <a:gd name="T27" fmla="*/ 453 h 1676"/>
              <a:gd name="T28" fmla="*/ 851 w 1676"/>
              <a:gd name="T29" fmla="*/ 688 h 1676"/>
              <a:gd name="T30" fmla="*/ 642 w 1676"/>
              <a:gd name="T31" fmla="*/ 1323 h 1676"/>
              <a:gd name="T32" fmla="*/ 547 w 1676"/>
              <a:gd name="T33" fmla="*/ 1323 h 1676"/>
              <a:gd name="T34" fmla="*/ 762 w 1676"/>
              <a:gd name="T35" fmla="*/ 1012 h 1676"/>
              <a:gd name="T36" fmla="*/ 858 w 1676"/>
              <a:gd name="T37" fmla="*/ 1108 h 1676"/>
              <a:gd name="T38" fmla="*/ 354 w 1676"/>
              <a:gd name="T39" fmla="*/ 912 h 1676"/>
              <a:gd name="T40" fmla="*/ 727 w 1676"/>
              <a:gd name="T41" fmla="*/ 980 h 1676"/>
              <a:gd name="T42" fmla="*/ 354 w 1676"/>
              <a:gd name="T43" fmla="*/ 1047 h 1676"/>
              <a:gd name="T44" fmla="*/ 345 w 1676"/>
              <a:gd name="T45" fmla="*/ 553 h 1676"/>
              <a:gd name="T46" fmla="*/ 655 w 1676"/>
              <a:gd name="T47" fmla="*/ 768 h 1676"/>
              <a:gd name="T48" fmla="*/ 608 w 1676"/>
              <a:gd name="T49" fmla="*/ 883 h 1676"/>
              <a:gd name="T50" fmla="*/ 345 w 1676"/>
              <a:gd name="T51" fmla="*/ 648 h 1676"/>
              <a:gd name="T52" fmla="*/ 618 w 1676"/>
              <a:gd name="T53" fmla="*/ 365 h 1676"/>
              <a:gd name="T54" fmla="*/ 753 w 1676"/>
              <a:gd name="T55" fmla="*/ 365 h 1676"/>
              <a:gd name="T56" fmla="*/ 685 w 1676"/>
              <a:gd name="T57" fmla="*/ 737 h 1676"/>
              <a:gd name="T58" fmla="*/ 618 w 1676"/>
              <a:gd name="T59" fmla="*/ 365 h 1676"/>
              <a:gd name="T60" fmla="*/ 0 w 1676"/>
              <a:gd name="T61" fmla="*/ 838 h 1676"/>
              <a:gd name="T62" fmla="*/ 1676 w 1676"/>
              <a:gd name="T63" fmla="*/ 838 h 1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76" h="1676">
                <a:moveTo>
                  <a:pt x="1322" y="765"/>
                </a:moveTo>
                <a:cubicBezTo>
                  <a:pt x="1017" y="765"/>
                  <a:pt x="1017" y="765"/>
                  <a:pt x="1017" y="765"/>
                </a:cubicBezTo>
                <a:cubicBezTo>
                  <a:pt x="980" y="765"/>
                  <a:pt x="950" y="734"/>
                  <a:pt x="950" y="697"/>
                </a:cubicBezTo>
                <a:cubicBezTo>
                  <a:pt x="950" y="660"/>
                  <a:pt x="980" y="629"/>
                  <a:pt x="1017" y="629"/>
                </a:cubicBezTo>
                <a:cubicBezTo>
                  <a:pt x="1322" y="629"/>
                  <a:pt x="1322" y="629"/>
                  <a:pt x="1322" y="629"/>
                </a:cubicBezTo>
                <a:cubicBezTo>
                  <a:pt x="1359" y="629"/>
                  <a:pt x="1389" y="660"/>
                  <a:pt x="1389" y="697"/>
                </a:cubicBezTo>
                <a:cubicBezTo>
                  <a:pt x="1389" y="734"/>
                  <a:pt x="1359" y="765"/>
                  <a:pt x="1322" y="765"/>
                </a:cubicBezTo>
                <a:moveTo>
                  <a:pt x="1317" y="1125"/>
                </a:moveTo>
                <a:cubicBezTo>
                  <a:pt x="1304" y="1138"/>
                  <a:pt x="1287" y="1145"/>
                  <a:pt x="1269" y="1145"/>
                </a:cubicBezTo>
                <a:cubicBezTo>
                  <a:pt x="1252" y="1145"/>
                  <a:pt x="1235" y="1138"/>
                  <a:pt x="1222" y="1125"/>
                </a:cubicBezTo>
                <a:cubicBezTo>
                  <a:pt x="1006" y="910"/>
                  <a:pt x="1006" y="910"/>
                  <a:pt x="1006" y="910"/>
                </a:cubicBezTo>
                <a:cubicBezTo>
                  <a:pt x="980" y="883"/>
                  <a:pt x="980" y="841"/>
                  <a:pt x="1006" y="814"/>
                </a:cubicBezTo>
                <a:cubicBezTo>
                  <a:pt x="1032" y="788"/>
                  <a:pt x="1075" y="788"/>
                  <a:pt x="1102" y="814"/>
                </a:cubicBezTo>
                <a:cubicBezTo>
                  <a:pt x="1317" y="1029"/>
                  <a:pt x="1317" y="1029"/>
                  <a:pt x="1317" y="1029"/>
                </a:cubicBezTo>
                <a:cubicBezTo>
                  <a:pt x="1343" y="1056"/>
                  <a:pt x="1343" y="1099"/>
                  <a:pt x="1317" y="1125"/>
                </a:cubicBezTo>
                <a:moveTo>
                  <a:pt x="1039" y="1311"/>
                </a:moveTo>
                <a:cubicBezTo>
                  <a:pt x="1039" y="1349"/>
                  <a:pt x="1008" y="1379"/>
                  <a:pt x="971" y="1379"/>
                </a:cubicBezTo>
                <a:cubicBezTo>
                  <a:pt x="934" y="1379"/>
                  <a:pt x="903" y="1349"/>
                  <a:pt x="903" y="1311"/>
                </a:cubicBezTo>
                <a:cubicBezTo>
                  <a:pt x="903" y="1007"/>
                  <a:pt x="903" y="1007"/>
                  <a:pt x="903" y="1007"/>
                </a:cubicBezTo>
                <a:cubicBezTo>
                  <a:pt x="903" y="970"/>
                  <a:pt x="934" y="939"/>
                  <a:pt x="971" y="939"/>
                </a:cubicBezTo>
                <a:cubicBezTo>
                  <a:pt x="1008" y="939"/>
                  <a:pt x="1039" y="970"/>
                  <a:pt x="1039" y="1007"/>
                </a:cubicBezTo>
                <a:lnTo>
                  <a:pt x="1039" y="1311"/>
                </a:lnTo>
                <a:close/>
                <a:moveTo>
                  <a:pt x="851" y="688"/>
                </a:moveTo>
                <a:cubicBezTo>
                  <a:pt x="834" y="688"/>
                  <a:pt x="817" y="682"/>
                  <a:pt x="803" y="669"/>
                </a:cubicBezTo>
                <a:cubicBezTo>
                  <a:pt x="777" y="642"/>
                  <a:pt x="777" y="599"/>
                  <a:pt x="803" y="573"/>
                </a:cubicBezTo>
                <a:cubicBezTo>
                  <a:pt x="1019" y="358"/>
                  <a:pt x="1019" y="358"/>
                  <a:pt x="1019" y="358"/>
                </a:cubicBezTo>
                <a:cubicBezTo>
                  <a:pt x="1045" y="331"/>
                  <a:pt x="1088" y="331"/>
                  <a:pt x="1114" y="358"/>
                </a:cubicBezTo>
                <a:cubicBezTo>
                  <a:pt x="1141" y="384"/>
                  <a:pt x="1141" y="427"/>
                  <a:pt x="1114" y="453"/>
                </a:cubicBezTo>
                <a:cubicBezTo>
                  <a:pt x="899" y="669"/>
                  <a:pt x="899" y="669"/>
                  <a:pt x="899" y="669"/>
                </a:cubicBezTo>
                <a:cubicBezTo>
                  <a:pt x="886" y="682"/>
                  <a:pt x="868" y="688"/>
                  <a:pt x="851" y="688"/>
                </a:cubicBezTo>
                <a:moveTo>
                  <a:pt x="858" y="1108"/>
                </a:moveTo>
                <a:cubicBezTo>
                  <a:pt x="642" y="1323"/>
                  <a:pt x="642" y="1323"/>
                  <a:pt x="642" y="1323"/>
                </a:cubicBezTo>
                <a:cubicBezTo>
                  <a:pt x="629" y="1337"/>
                  <a:pt x="612" y="1343"/>
                  <a:pt x="595" y="1343"/>
                </a:cubicBezTo>
                <a:cubicBezTo>
                  <a:pt x="577" y="1343"/>
                  <a:pt x="560" y="1337"/>
                  <a:pt x="547" y="1323"/>
                </a:cubicBezTo>
                <a:cubicBezTo>
                  <a:pt x="520" y="1297"/>
                  <a:pt x="520" y="1254"/>
                  <a:pt x="547" y="1228"/>
                </a:cubicBezTo>
                <a:cubicBezTo>
                  <a:pt x="762" y="1012"/>
                  <a:pt x="762" y="1012"/>
                  <a:pt x="762" y="1012"/>
                </a:cubicBezTo>
                <a:cubicBezTo>
                  <a:pt x="788" y="986"/>
                  <a:pt x="831" y="986"/>
                  <a:pt x="858" y="1012"/>
                </a:cubicBezTo>
                <a:cubicBezTo>
                  <a:pt x="884" y="1039"/>
                  <a:pt x="884" y="1082"/>
                  <a:pt x="858" y="1108"/>
                </a:cubicBezTo>
                <a:moveTo>
                  <a:pt x="287" y="980"/>
                </a:moveTo>
                <a:cubicBezTo>
                  <a:pt x="287" y="942"/>
                  <a:pt x="317" y="912"/>
                  <a:pt x="354" y="912"/>
                </a:cubicBezTo>
                <a:cubicBezTo>
                  <a:pt x="659" y="912"/>
                  <a:pt x="659" y="912"/>
                  <a:pt x="659" y="912"/>
                </a:cubicBezTo>
                <a:cubicBezTo>
                  <a:pt x="696" y="912"/>
                  <a:pt x="727" y="942"/>
                  <a:pt x="727" y="980"/>
                </a:cubicBezTo>
                <a:cubicBezTo>
                  <a:pt x="727" y="1017"/>
                  <a:pt x="696" y="1047"/>
                  <a:pt x="659" y="1047"/>
                </a:cubicBezTo>
                <a:cubicBezTo>
                  <a:pt x="354" y="1047"/>
                  <a:pt x="354" y="1047"/>
                  <a:pt x="354" y="1047"/>
                </a:cubicBezTo>
                <a:cubicBezTo>
                  <a:pt x="317" y="1047"/>
                  <a:pt x="287" y="1017"/>
                  <a:pt x="287" y="980"/>
                </a:cubicBezTo>
                <a:moveTo>
                  <a:pt x="345" y="553"/>
                </a:moveTo>
                <a:cubicBezTo>
                  <a:pt x="371" y="526"/>
                  <a:pt x="414" y="526"/>
                  <a:pt x="440" y="553"/>
                </a:cubicBezTo>
                <a:cubicBezTo>
                  <a:pt x="655" y="768"/>
                  <a:pt x="655" y="768"/>
                  <a:pt x="655" y="768"/>
                </a:cubicBezTo>
                <a:cubicBezTo>
                  <a:pt x="682" y="794"/>
                  <a:pt x="682" y="837"/>
                  <a:pt x="655" y="863"/>
                </a:cubicBezTo>
                <a:cubicBezTo>
                  <a:pt x="642" y="877"/>
                  <a:pt x="625" y="883"/>
                  <a:pt x="608" y="883"/>
                </a:cubicBezTo>
                <a:cubicBezTo>
                  <a:pt x="590" y="883"/>
                  <a:pt x="573" y="877"/>
                  <a:pt x="560" y="863"/>
                </a:cubicBezTo>
                <a:cubicBezTo>
                  <a:pt x="345" y="648"/>
                  <a:pt x="345" y="648"/>
                  <a:pt x="345" y="648"/>
                </a:cubicBezTo>
                <a:cubicBezTo>
                  <a:pt x="318" y="622"/>
                  <a:pt x="318" y="579"/>
                  <a:pt x="345" y="553"/>
                </a:cubicBezTo>
                <a:moveTo>
                  <a:pt x="618" y="365"/>
                </a:moveTo>
                <a:cubicBezTo>
                  <a:pt x="618" y="328"/>
                  <a:pt x="648" y="298"/>
                  <a:pt x="685" y="298"/>
                </a:cubicBezTo>
                <a:cubicBezTo>
                  <a:pt x="723" y="298"/>
                  <a:pt x="753" y="328"/>
                  <a:pt x="753" y="365"/>
                </a:cubicBezTo>
                <a:cubicBezTo>
                  <a:pt x="753" y="670"/>
                  <a:pt x="753" y="670"/>
                  <a:pt x="753" y="670"/>
                </a:cubicBezTo>
                <a:cubicBezTo>
                  <a:pt x="753" y="707"/>
                  <a:pt x="723" y="737"/>
                  <a:pt x="685" y="737"/>
                </a:cubicBezTo>
                <a:cubicBezTo>
                  <a:pt x="648" y="737"/>
                  <a:pt x="618" y="707"/>
                  <a:pt x="618" y="670"/>
                </a:cubicBezTo>
                <a:lnTo>
                  <a:pt x="618" y="365"/>
                </a:lnTo>
                <a:close/>
                <a:moveTo>
                  <a:pt x="838" y="0"/>
                </a:moveTo>
                <a:cubicBezTo>
                  <a:pt x="375" y="0"/>
                  <a:pt x="0" y="375"/>
                  <a:pt x="0" y="838"/>
                </a:cubicBezTo>
                <a:cubicBezTo>
                  <a:pt x="0" y="1301"/>
                  <a:pt x="375" y="1676"/>
                  <a:pt x="838" y="1676"/>
                </a:cubicBezTo>
                <a:cubicBezTo>
                  <a:pt x="1301" y="1676"/>
                  <a:pt x="1676" y="1301"/>
                  <a:pt x="1676" y="838"/>
                </a:cubicBezTo>
                <a:cubicBezTo>
                  <a:pt x="1676" y="375"/>
                  <a:pt x="1301" y="0"/>
                  <a:pt x="838" y="0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8110" y="1933305"/>
            <a:ext cx="2542857" cy="1990476"/>
          </a:xfrm>
          <a:prstGeom prst="rect">
            <a:avLst/>
          </a:prstGeom>
        </p:spPr>
      </p:pic>
      <p:grpSp>
        <p:nvGrpSpPr>
          <p:cNvPr id="85" name="Group 84"/>
          <p:cNvGrpSpPr>
            <a:grpSpLocks noChangeAspect="1"/>
          </p:cNvGrpSpPr>
          <p:nvPr userDrawn="1"/>
        </p:nvGrpSpPr>
        <p:grpSpPr>
          <a:xfrm>
            <a:off x="391276" y="3809824"/>
            <a:ext cx="2096458" cy="457200"/>
            <a:chOff x="187326" y="5085556"/>
            <a:chExt cx="8393112" cy="1830388"/>
          </a:xfrm>
          <a:solidFill>
            <a:schemeClr val="bg1"/>
          </a:solidFill>
        </p:grpSpPr>
        <p:sp>
          <p:nvSpPr>
            <p:cNvPr id="86" name="Freeform 7"/>
            <p:cNvSpPr>
              <a:spLocks/>
            </p:cNvSpPr>
            <p:nvPr userDrawn="1"/>
          </p:nvSpPr>
          <p:spPr bwMode="auto">
            <a:xfrm>
              <a:off x="3603626" y="5388769"/>
              <a:ext cx="585787" cy="892175"/>
            </a:xfrm>
            <a:custGeom>
              <a:avLst/>
              <a:gdLst>
                <a:gd name="T0" fmla="*/ 0 w 156"/>
                <a:gd name="T1" fmla="*/ 218 h 238"/>
                <a:gd name="T2" fmla="*/ 20 w 156"/>
                <a:gd name="T3" fmla="*/ 238 h 238"/>
                <a:gd name="T4" fmla="*/ 156 w 156"/>
                <a:gd name="T5" fmla="*/ 238 h 238"/>
                <a:gd name="T6" fmla="*/ 126 w 156"/>
                <a:gd name="T7" fmla="*/ 189 h 238"/>
                <a:gd name="T8" fmla="*/ 47 w 156"/>
                <a:gd name="T9" fmla="*/ 189 h 238"/>
                <a:gd name="T10" fmla="*/ 47 w 156"/>
                <a:gd name="T11" fmla="*/ 0 h 238"/>
                <a:gd name="T12" fmla="*/ 0 w 156"/>
                <a:gd name="T13" fmla="*/ 0 h 238"/>
                <a:gd name="T14" fmla="*/ 0 w 156"/>
                <a:gd name="T15" fmla="*/ 2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38">
                  <a:moveTo>
                    <a:pt x="0" y="218"/>
                  </a:moveTo>
                  <a:cubicBezTo>
                    <a:pt x="0" y="227"/>
                    <a:pt x="11" y="238"/>
                    <a:pt x="20" y="238"/>
                  </a:cubicBezTo>
                  <a:cubicBezTo>
                    <a:pt x="156" y="238"/>
                    <a:pt x="156" y="238"/>
                    <a:pt x="156" y="238"/>
                  </a:cubicBezTo>
                  <a:cubicBezTo>
                    <a:pt x="126" y="189"/>
                    <a:pt x="126" y="189"/>
                    <a:pt x="126" y="189"/>
                  </a:cubicBezTo>
                  <a:cubicBezTo>
                    <a:pt x="47" y="189"/>
                    <a:pt x="47" y="189"/>
                    <a:pt x="47" y="189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7" name="Freeform 8"/>
            <p:cNvSpPr>
              <a:spLocks noEditPoints="1"/>
            </p:cNvSpPr>
            <p:nvPr userDrawn="1"/>
          </p:nvSpPr>
          <p:spPr bwMode="auto">
            <a:xfrm>
              <a:off x="187326" y="5085556"/>
              <a:ext cx="1541462" cy="1830388"/>
            </a:xfrm>
            <a:custGeom>
              <a:avLst/>
              <a:gdLst>
                <a:gd name="T0" fmla="*/ 411 w 411"/>
                <a:gd name="T1" fmla="*/ 206 h 488"/>
                <a:gd name="T2" fmla="*/ 206 w 411"/>
                <a:gd name="T3" fmla="*/ 0 h 488"/>
                <a:gd name="T4" fmla="*/ 0 w 411"/>
                <a:gd name="T5" fmla="*/ 206 h 488"/>
                <a:gd name="T6" fmla="*/ 206 w 411"/>
                <a:gd name="T7" fmla="*/ 412 h 488"/>
                <a:gd name="T8" fmla="*/ 241 w 411"/>
                <a:gd name="T9" fmla="*/ 408 h 488"/>
                <a:gd name="T10" fmla="*/ 240 w 411"/>
                <a:gd name="T11" fmla="*/ 488 h 488"/>
                <a:gd name="T12" fmla="*/ 298 w 411"/>
                <a:gd name="T13" fmla="*/ 488 h 488"/>
                <a:gd name="T14" fmla="*/ 298 w 411"/>
                <a:gd name="T15" fmla="*/ 389 h 488"/>
                <a:gd name="T16" fmla="*/ 411 w 411"/>
                <a:gd name="T17" fmla="*/ 206 h 488"/>
                <a:gd name="T18" fmla="*/ 298 w 411"/>
                <a:gd name="T19" fmla="*/ 302 h 488"/>
                <a:gd name="T20" fmla="*/ 298 w 411"/>
                <a:gd name="T21" fmla="*/ 236 h 488"/>
                <a:gd name="T22" fmla="*/ 240 w 411"/>
                <a:gd name="T23" fmla="*/ 252 h 488"/>
                <a:gd name="T24" fmla="*/ 241 w 411"/>
                <a:gd name="T25" fmla="*/ 334 h 488"/>
                <a:gd name="T26" fmla="*/ 206 w 411"/>
                <a:gd name="T27" fmla="*/ 339 h 488"/>
                <a:gd name="T28" fmla="*/ 73 w 411"/>
                <a:gd name="T29" fmla="*/ 206 h 488"/>
                <a:gd name="T30" fmla="*/ 206 w 411"/>
                <a:gd name="T31" fmla="*/ 73 h 488"/>
                <a:gd name="T32" fmla="*/ 339 w 411"/>
                <a:gd name="T33" fmla="*/ 206 h 488"/>
                <a:gd name="T34" fmla="*/ 298 w 411"/>
                <a:gd name="T35" fmla="*/ 302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1" h="488">
                  <a:moveTo>
                    <a:pt x="411" y="206"/>
                  </a:moveTo>
                  <a:cubicBezTo>
                    <a:pt x="411" y="92"/>
                    <a:pt x="319" y="0"/>
                    <a:pt x="206" y="0"/>
                  </a:cubicBezTo>
                  <a:cubicBezTo>
                    <a:pt x="92" y="0"/>
                    <a:pt x="0" y="92"/>
                    <a:pt x="0" y="206"/>
                  </a:cubicBezTo>
                  <a:cubicBezTo>
                    <a:pt x="0" y="319"/>
                    <a:pt x="92" y="412"/>
                    <a:pt x="206" y="412"/>
                  </a:cubicBezTo>
                  <a:cubicBezTo>
                    <a:pt x="218" y="412"/>
                    <a:pt x="229" y="410"/>
                    <a:pt x="241" y="408"/>
                  </a:cubicBezTo>
                  <a:cubicBezTo>
                    <a:pt x="240" y="488"/>
                    <a:pt x="240" y="488"/>
                    <a:pt x="240" y="488"/>
                  </a:cubicBezTo>
                  <a:cubicBezTo>
                    <a:pt x="298" y="488"/>
                    <a:pt x="298" y="488"/>
                    <a:pt x="298" y="488"/>
                  </a:cubicBezTo>
                  <a:cubicBezTo>
                    <a:pt x="298" y="389"/>
                    <a:pt x="298" y="389"/>
                    <a:pt x="298" y="389"/>
                  </a:cubicBezTo>
                  <a:cubicBezTo>
                    <a:pt x="365" y="355"/>
                    <a:pt x="411" y="286"/>
                    <a:pt x="411" y="206"/>
                  </a:cubicBezTo>
                  <a:close/>
                  <a:moveTo>
                    <a:pt x="298" y="302"/>
                  </a:moveTo>
                  <a:cubicBezTo>
                    <a:pt x="298" y="236"/>
                    <a:pt x="298" y="236"/>
                    <a:pt x="298" y="236"/>
                  </a:cubicBezTo>
                  <a:cubicBezTo>
                    <a:pt x="240" y="252"/>
                    <a:pt x="240" y="252"/>
                    <a:pt x="240" y="252"/>
                  </a:cubicBezTo>
                  <a:cubicBezTo>
                    <a:pt x="241" y="334"/>
                    <a:pt x="241" y="334"/>
                    <a:pt x="241" y="334"/>
                  </a:cubicBezTo>
                  <a:cubicBezTo>
                    <a:pt x="229" y="337"/>
                    <a:pt x="218" y="339"/>
                    <a:pt x="206" y="339"/>
                  </a:cubicBezTo>
                  <a:cubicBezTo>
                    <a:pt x="132" y="339"/>
                    <a:pt x="73" y="279"/>
                    <a:pt x="73" y="206"/>
                  </a:cubicBezTo>
                  <a:cubicBezTo>
                    <a:pt x="73" y="132"/>
                    <a:pt x="132" y="73"/>
                    <a:pt x="206" y="73"/>
                  </a:cubicBezTo>
                  <a:cubicBezTo>
                    <a:pt x="279" y="73"/>
                    <a:pt x="339" y="132"/>
                    <a:pt x="339" y="206"/>
                  </a:cubicBezTo>
                  <a:cubicBezTo>
                    <a:pt x="339" y="244"/>
                    <a:pt x="323" y="278"/>
                    <a:pt x="298" y="3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8" name="Freeform 9"/>
            <p:cNvSpPr>
              <a:spLocks/>
            </p:cNvSpPr>
            <p:nvPr userDrawn="1"/>
          </p:nvSpPr>
          <p:spPr bwMode="auto">
            <a:xfrm>
              <a:off x="1863726" y="5388769"/>
              <a:ext cx="652462" cy="892175"/>
            </a:xfrm>
            <a:custGeom>
              <a:avLst/>
              <a:gdLst>
                <a:gd name="T0" fmla="*/ 154 w 174"/>
                <a:gd name="T1" fmla="*/ 238 h 238"/>
                <a:gd name="T2" fmla="*/ 20 w 174"/>
                <a:gd name="T3" fmla="*/ 238 h 238"/>
                <a:gd name="T4" fmla="*/ 0 w 174"/>
                <a:gd name="T5" fmla="*/ 218 h 238"/>
                <a:gd name="T6" fmla="*/ 0 w 174"/>
                <a:gd name="T7" fmla="*/ 0 h 238"/>
                <a:gd name="T8" fmla="*/ 46 w 174"/>
                <a:gd name="T9" fmla="*/ 0 h 238"/>
                <a:gd name="T10" fmla="*/ 46 w 174"/>
                <a:gd name="T11" fmla="*/ 189 h 238"/>
                <a:gd name="T12" fmla="*/ 127 w 174"/>
                <a:gd name="T13" fmla="*/ 189 h 238"/>
                <a:gd name="T14" fmla="*/ 127 w 174"/>
                <a:gd name="T15" fmla="*/ 0 h 238"/>
                <a:gd name="T16" fmla="*/ 174 w 174"/>
                <a:gd name="T17" fmla="*/ 0 h 238"/>
                <a:gd name="T18" fmla="*/ 174 w 174"/>
                <a:gd name="T19" fmla="*/ 218 h 238"/>
                <a:gd name="T20" fmla="*/ 154 w 174"/>
                <a:gd name="T2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238">
                  <a:moveTo>
                    <a:pt x="154" y="238"/>
                  </a:moveTo>
                  <a:cubicBezTo>
                    <a:pt x="20" y="238"/>
                    <a:pt x="20" y="238"/>
                    <a:pt x="20" y="238"/>
                  </a:cubicBezTo>
                  <a:cubicBezTo>
                    <a:pt x="11" y="238"/>
                    <a:pt x="0" y="228"/>
                    <a:pt x="0" y="2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89"/>
                    <a:pt x="46" y="189"/>
                    <a:pt x="46" y="189"/>
                  </a:cubicBezTo>
                  <a:cubicBezTo>
                    <a:pt x="127" y="189"/>
                    <a:pt x="127" y="189"/>
                    <a:pt x="127" y="189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218"/>
                    <a:pt x="174" y="218"/>
                    <a:pt x="174" y="218"/>
                  </a:cubicBezTo>
                  <a:cubicBezTo>
                    <a:pt x="174" y="228"/>
                    <a:pt x="163" y="238"/>
                    <a:pt x="154" y="2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9" name="Freeform 10"/>
            <p:cNvSpPr>
              <a:spLocks/>
            </p:cNvSpPr>
            <p:nvPr userDrawn="1"/>
          </p:nvSpPr>
          <p:spPr bwMode="auto">
            <a:xfrm>
              <a:off x="4079876" y="5358606"/>
              <a:ext cx="712787" cy="946150"/>
            </a:xfrm>
            <a:custGeom>
              <a:avLst/>
              <a:gdLst>
                <a:gd name="T0" fmla="*/ 190 w 190"/>
                <a:gd name="T1" fmla="*/ 17 h 252"/>
                <a:gd name="T2" fmla="*/ 126 w 190"/>
                <a:gd name="T3" fmla="*/ 0 h 252"/>
                <a:gd name="T4" fmla="*/ 0 w 190"/>
                <a:gd name="T5" fmla="*/ 126 h 252"/>
                <a:gd name="T6" fmla="*/ 126 w 190"/>
                <a:gd name="T7" fmla="*/ 252 h 252"/>
                <a:gd name="T8" fmla="*/ 187 w 190"/>
                <a:gd name="T9" fmla="*/ 237 h 252"/>
                <a:gd name="T10" fmla="*/ 164 w 190"/>
                <a:gd name="T11" fmla="*/ 196 h 252"/>
                <a:gd name="T12" fmla="*/ 126 w 190"/>
                <a:gd name="T13" fmla="*/ 205 h 252"/>
                <a:gd name="T14" fmla="*/ 47 w 190"/>
                <a:gd name="T15" fmla="*/ 126 h 252"/>
                <a:gd name="T16" fmla="*/ 126 w 190"/>
                <a:gd name="T17" fmla="*/ 46 h 252"/>
                <a:gd name="T18" fmla="*/ 167 w 190"/>
                <a:gd name="T19" fmla="*/ 58 h 252"/>
                <a:gd name="T20" fmla="*/ 190 w 190"/>
                <a:gd name="T21" fmla="*/ 17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252">
                  <a:moveTo>
                    <a:pt x="190" y="17"/>
                  </a:moveTo>
                  <a:cubicBezTo>
                    <a:pt x="171" y="6"/>
                    <a:pt x="149" y="0"/>
                    <a:pt x="126" y="0"/>
                  </a:cubicBezTo>
                  <a:cubicBezTo>
                    <a:pt x="57" y="0"/>
                    <a:pt x="0" y="56"/>
                    <a:pt x="0" y="126"/>
                  </a:cubicBezTo>
                  <a:cubicBezTo>
                    <a:pt x="0" y="196"/>
                    <a:pt x="57" y="252"/>
                    <a:pt x="126" y="252"/>
                  </a:cubicBezTo>
                  <a:cubicBezTo>
                    <a:pt x="148" y="252"/>
                    <a:pt x="169" y="246"/>
                    <a:pt x="187" y="237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53" y="202"/>
                    <a:pt x="140" y="205"/>
                    <a:pt x="126" y="205"/>
                  </a:cubicBezTo>
                  <a:cubicBezTo>
                    <a:pt x="82" y="205"/>
                    <a:pt x="47" y="170"/>
                    <a:pt x="47" y="126"/>
                  </a:cubicBezTo>
                  <a:cubicBezTo>
                    <a:pt x="47" y="82"/>
                    <a:pt x="82" y="46"/>
                    <a:pt x="126" y="46"/>
                  </a:cubicBezTo>
                  <a:cubicBezTo>
                    <a:pt x="141" y="46"/>
                    <a:pt x="155" y="51"/>
                    <a:pt x="167" y="58"/>
                  </a:cubicBezTo>
                  <a:lnTo>
                    <a:pt x="19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0" name="Freeform 11"/>
            <p:cNvSpPr>
              <a:spLocks noEditPoints="1"/>
            </p:cNvSpPr>
            <p:nvPr userDrawn="1"/>
          </p:nvSpPr>
          <p:spPr bwMode="auto">
            <a:xfrm>
              <a:off x="4725988" y="5358606"/>
              <a:ext cx="944562" cy="949325"/>
            </a:xfrm>
            <a:custGeom>
              <a:avLst/>
              <a:gdLst>
                <a:gd name="T0" fmla="*/ 126 w 252"/>
                <a:gd name="T1" fmla="*/ 0 h 253"/>
                <a:gd name="T2" fmla="*/ 0 w 252"/>
                <a:gd name="T3" fmla="*/ 127 h 253"/>
                <a:gd name="T4" fmla="*/ 126 w 252"/>
                <a:gd name="T5" fmla="*/ 253 h 253"/>
                <a:gd name="T6" fmla="*/ 252 w 252"/>
                <a:gd name="T7" fmla="*/ 127 h 253"/>
                <a:gd name="T8" fmla="*/ 126 w 252"/>
                <a:gd name="T9" fmla="*/ 0 h 253"/>
                <a:gd name="T10" fmla="*/ 126 w 252"/>
                <a:gd name="T11" fmla="*/ 206 h 253"/>
                <a:gd name="T12" fmla="*/ 47 w 252"/>
                <a:gd name="T13" fmla="*/ 127 h 253"/>
                <a:gd name="T14" fmla="*/ 126 w 252"/>
                <a:gd name="T15" fmla="*/ 47 h 253"/>
                <a:gd name="T16" fmla="*/ 206 w 252"/>
                <a:gd name="T17" fmla="*/ 127 h 253"/>
                <a:gd name="T18" fmla="*/ 126 w 252"/>
                <a:gd name="T19" fmla="*/ 20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2" h="253">
                  <a:moveTo>
                    <a:pt x="126" y="0"/>
                  </a:move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cubicBezTo>
                    <a:pt x="196" y="253"/>
                    <a:pt x="252" y="196"/>
                    <a:pt x="252" y="127"/>
                  </a:cubicBezTo>
                  <a:cubicBezTo>
                    <a:pt x="252" y="57"/>
                    <a:pt x="196" y="0"/>
                    <a:pt x="126" y="0"/>
                  </a:cubicBezTo>
                  <a:close/>
                  <a:moveTo>
                    <a:pt x="126" y="206"/>
                  </a:moveTo>
                  <a:cubicBezTo>
                    <a:pt x="82" y="206"/>
                    <a:pt x="47" y="171"/>
                    <a:pt x="47" y="127"/>
                  </a:cubicBezTo>
                  <a:cubicBezTo>
                    <a:pt x="47" y="83"/>
                    <a:pt x="82" y="47"/>
                    <a:pt x="126" y="47"/>
                  </a:cubicBezTo>
                  <a:cubicBezTo>
                    <a:pt x="170" y="47"/>
                    <a:pt x="206" y="83"/>
                    <a:pt x="206" y="127"/>
                  </a:cubicBezTo>
                  <a:cubicBezTo>
                    <a:pt x="206" y="170"/>
                    <a:pt x="170" y="206"/>
                    <a:pt x="126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1" name="Freeform 12"/>
            <p:cNvSpPr>
              <a:spLocks noEditPoints="1"/>
            </p:cNvSpPr>
            <p:nvPr userDrawn="1"/>
          </p:nvSpPr>
          <p:spPr bwMode="auto">
            <a:xfrm>
              <a:off x="2584451" y="5393531"/>
              <a:ext cx="952500" cy="884238"/>
            </a:xfrm>
            <a:custGeom>
              <a:avLst/>
              <a:gdLst>
                <a:gd name="T0" fmla="*/ 354 w 600"/>
                <a:gd name="T1" fmla="*/ 0 h 557"/>
                <a:gd name="T2" fmla="*/ 245 w 600"/>
                <a:gd name="T3" fmla="*/ 0 h 557"/>
                <a:gd name="T4" fmla="*/ 0 w 600"/>
                <a:gd name="T5" fmla="*/ 557 h 557"/>
                <a:gd name="T6" fmla="*/ 115 w 600"/>
                <a:gd name="T7" fmla="*/ 557 h 557"/>
                <a:gd name="T8" fmla="*/ 174 w 600"/>
                <a:gd name="T9" fmla="*/ 434 h 557"/>
                <a:gd name="T10" fmla="*/ 430 w 600"/>
                <a:gd name="T11" fmla="*/ 434 h 557"/>
                <a:gd name="T12" fmla="*/ 434 w 600"/>
                <a:gd name="T13" fmla="*/ 446 h 557"/>
                <a:gd name="T14" fmla="*/ 484 w 600"/>
                <a:gd name="T15" fmla="*/ 557 h 557"/>
                <a:gd name="T16" fmla="*/ 600 w 600"/>
                <a:gd name="T17" fmla="*/ 557 h 557"/>
                <a:gd name="T18" fmla="*/ 354 w 600"/>
                <a:gd name="T19" fmla="*/ 0 h 557"/>
                <a:gd name="T20" fmla="*/ 210 w 600"/>
                <a:gd name="T21" fmla="*/ 342 h 557"/>
                <a:gd name="T22" fmla="*/ 300 w 600"/>
                <a:gd name="T23" fmla="*/ 141 h 557"/>
                <a:gd name="T24" fmla="*/ 389 w 600"/>
                <a:gd name="T25" fmla="*/ 342 h 557"/>
                <a:gd name="T26" fmla="*/ 210 w 600"/>
                <a:gd name="T27" fmla="*/ 342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0" h="557">
                  <a:moveTo>
                    <a:pt x="354" y="0"/>
                  </a:moveTo>
                  <a:lnTo>
                    <a:pt x="245" y="0"/>
                  </a:lnTo>
                  <a:lnTo>
                    <a:pt x="0" y="557"/>
                  </a:lnTo>
                  <a:lnTo>
                    <a:pt x="115" y="557"/>
                  </a:lnTo>
                  <a:lnTo>
                    <a:pt x="174" y="434"/>
                  </a:lnTo>
                  <a:lnTo>
                    <a:pt x="430" y="434"/>
                  </a:lnTo>
                  <a:lnTo>
                    <a:pt x="434" y="446"/>
                  </a:lnTo>
                  <a:lnTo>
                    <a:pt x="484" y="557"/>
                  </a:lnTo>
                  <a:lnTo>
                    <a:pt x="600" y="557"/>
                  </a:lnTo>
                  <a:lnTo>
                    <a:pt x="354" y="0"/>
                  </a:lnTo>
                  <a:close/>
                  <a:moveTo>
                    <a:pt x="210" y="342"/>
                  </a:moveTo>
                  <a:lnTo>
                    <a:pt x="300" y="141"/>
                  </a:lnTo>
                  <a:lnTo>
                    <a:pt x="389" y="342"/>
                  </a:lnTo>
                  <a:lnTo>
                    <a:pt x="210" y="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2" name="Freeform 13"/>
            <p:cNvSpPr>
              <a:spLocks/>
            </p:cNvSpPr>
            <p:nvPr userDrawn="1"/>
          </p:nvSpPr>
          <p:spPr bwMode="auto">
            <a:xfrm>
              <a:off x="5599113" y="5382419"/>
              <a:ext cx="2932112" cy="966788"/>
            </a:xfrm>
            <a:custGeom>
              <a:avLst/>
              <a:gdLst>
                <a:gd name="T0" fmla="*/ 770 w 782"/>
                <a:gd name="T1" fmla="*/ 211 h 258"/>
                <a:gd name="T2" fmla="*/ 685 w 782"/>
                <a:gd name="T3" fmla="*/ 14 h 258"/>
                <a:gd name="T4" fmla="*/ 658 w 782"/>
                <a:gd name="T5" fmla="*/ 0 h 258"/>
                <a:gd name="T6" fmla="*/ 632 w 782"/>
                <a:gd name="T7" fmla="*/ 14 h 258"/>
                <a:gd name="T8" fmla="*/ 569 w 782"/>
                <a:gd name="T9" fmla="*/ 158 h 258"/>
                <a:gd name="T10" fmla="*/ 506 w 782"/>
                <a:gd name="T11" fmla="*/ 14 h 258"/>
                <a:gd name="T12" fmla="*/ 480 w 782"/>
                <a:gd name="T13" fmla="*/ 0 h 258"/>
                <a:gd name="T14" fmla="*/ 454 w 782"/>
                <a:gd name="T15" fmla="*/ 14 h 258"/>
                <a:gd name="T16" fmla="*/ 391 w 782"/>
                <a:gd name="T17" fmla="*/ 159 h 258"/>
                <a:gd name="T18" fmla="*/ 328 w 782"/>
                <a:gd name="T19" fmla="*/ 14 h 258"/>
                <a:gd name="T20" fmla="*/ 302 w 782"/>
                <a:gd name="T21" fmla="*/ 0 h 258"/>
                <a:gd name="T22" fmla="*/ 276 w 782"/>
                <a:gd name="T23" fmla="*/ 14 h 258"/>
                <a:gd name="T24" fmla="*/ 213 w 782"/>
                <a:gd name="T25" fmla="*/ 158 h 258"/>
                <a:gd name="T26" fmla="*/ 150 w 782"/>
                <a:gd name="T27" fmla="*/ 14 h 258"/>
                <a:gd name="T28" fmla="*/ 124 w 782"/>
                <a:gd name="T29" fmla="*/ 0 h 258"/>
                <a:gd name="T30" fmla="*/ 97 w 782"/>
                <a:gd name="T31" fmla="*/ 14 h 258"/>
                <a:gd name="T32" fmla="*/ 12 w 782"/>
                <a:gd name="T33" fmla="*/ 211 h 258"/>
                <a:gd name="T34" fmla="*/ 56 w 782"/>
                <a:gd name="T35" fmla="*/ 233 h 258"/>
                <a:gd name="T36" fmla="*/ 124 w 782"/>
                <a:gd name="T37" fmla="*/ 76 h 258"/>
                <a:gd name="T38" fmla="*/ 191 w 782"/>
                <a:gd name="T39" fmla="*/ 233 h 258"/>
                <a:gd name="T40" fmla="*/ 235 w 782"/>
                <a:gd name="T41" fmla="*/ 233 h 258"/>
                <a:gd name="T42" fmla="*/ 302 w 782"/>
                <a:gd name="T43" fmla="*/ 76 h 258"/>
                <a:gd name="T44" fmla="*/ 369 w 782"/>
                <a:gd name="T45" fmla="*/ 233 h 258"/>
                <a:gd name="T46" fmla="*/ 388 w 782"/>
                <a:gd name="T47" fmla="*/ 245 h 258"/>
                <a:gd name="T48" fmla="*/ 391 w 782"/>
                <a:gd name="T49" fmla="*/ 245 h 258"/>
                <a:gd name="T50" fmla="*/ 394 w 782"/>
                <a:gd name="T51" fmla="*/ 245 h 258"/>
                <a:gd name="T52" fmla="*/ 413 w 782"/>
                <a:gd name="T53" fmla="*/ 233 h 258"/>
                <a:gd name="T54" fmla="*/ 480 w 782"/>
                <a:gd name="T55" fmla="*/ 76 h 258"/>
                <a:gd name="T56" fmla="*/ 547 w 782"/>
                <a:gd name="T57" fmla="*/ 233 h 258"/>
                <a:gd name="T58" fmla="*/ 591 w 782"/>
                <a:gd name="T59" fmla="*/ 233 h 258"/>
                <a:gd name="T60" fmla="*/ 658 w 782"/>
                <a:gd name="T61" fmla="*/ 76 h 258"/>
                <a:gd name="T62" fmla="*/ 726 w 782"/>
                <a:gd name="T63" fmla="*/ 233 h 258"/>
                <a:gd name="T64" fmla="*/ 770 w 782"/>
                <a:gd name="T65" fmla="*/ 21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2" h="258">
                  <a:moveTo>
                    <a:pt x="770" y="211"/>
                  </a:moveTo>
                  <a:cubicBezTo>
                    <a:pt x="685" y="14"/>
                    <a:pt x="685" y="14"/>
                    <a:pt x="685" y="14"/>
                  </a:cubicBezTo>
                  <a:cubicBezTo>
                    <a:pt x="680" y="4"/>
                    <a:pt x="671" y="0"/>
                    <a:pt x="658" y="0"/>
                  </a:cubicBezTo>
                  <a:cubicBezTo>
                    <a:pt x="646" y="0"/>
                    <a:pt x="637" y="4"/>
                    <a:pt x="632" y="14"/>
                  </a:cubicBezTo>
                  <a:cubicBezTo>
                    <a:pt x="569" y="158"/>
                    <a:pt x="569" y="158"/>
                    <a:pt x="569" y="158"/>
                  </a:cubicBezTo>
                  <a:cubicBezTo>
                    <a:pt x="506" y="14"/>
                    <a:pt x="506" y="14"/>
                    <a:pt x="506" y="14"/>
                  </a:cubicBezTo>
                  <a:cubicBezTo>
                    <a:pt x="501" y="4"/>
                    <a:pt x="493" y="0"/>
                    <a:pt x="480" y="0"/>
                  </a:cubicBezTo>
                  <a:cubicBezTo>
                    <a:pt x="468" y="0"/>
                    <a:pt x="459" y="4"/>
                    <a:pt x="454" y="14"/>
                  </a:cubicBezTo>
                  <a:cubicBezTo>
                    <a:pt x="391" y="159"/>
                    <a:pt x="391" y="159"/>
                    <a:pt x="391" y="159"/>
                  </a:cubicBezTo>
                  <a:cubicBezTo>
                    <a:pt x="328" y="14"/>
                    <a:pt x="328" y="14"/>
                    <a:pt x="328" y="14"/>
                  </a:cubicBezTo>
                  <a:cubicBezTo>
                    <a:pt x="323" y="4"/>
                    <a:pt x="314" y="0"/>
                    <a:pt x="302" y="0"/>
                  </a:cubicBezTo>
                  <a:cubicBezTo>
                    <a:pt x="289" y="0"/>
                    <a:pt x="281" y="4"/>
                    <a:pt x="276" y="14"/>
                  </a:cubicBezTo>
                  <a:cubicBezTo>
                    <a:pt x="213" y="158"/>
                    <a:pt x="213" y="158"/>
                    <a:pt x="213" y="158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45" y="4"/>
                    <a:pt x="136" y="0"/>
                    <a:pt x="124" y="0"/>
                  </a:cubicBezTo>
                  <a:cubicBezTo>
                    <a:pt x="111" y="0"/>
                    <a:pt x="102" y="4"/>
                    <a:pt x="97" y="14"/>
                  </a:cubicBezTo>
                  <a:cubicBezTo>
                    <a:pt x="12" y="211"/>
                    <a:pt x="12" y="211"/>
                    <a:pt x="12" y="211"/>
                  </a:cubicBezTo>
                  <a:cubicBezTo>
                    <a:pt x="0" y="242"/>
                    <a:pt x="42" y="258"/>
                    <a:pt x="56" y="233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91" y="233"/>
                    <a:pt x="191" y="233"/>
                    <a:pt x="191" y="233"/>
                  </a:cubicBezTo>
                  <a:cubicBezTo>
                    <a:pt x="200" y="249"/>
                    <a:pt x="227" y="248"/>
                    <a:pt x="235" y="233"/>
                  </a:cubicBezTo>
                  <a:cubicBezTo>
                    <a:pt x="302" y="76"/>
                    <a:pt x="302" y="76"/>
                    <a:pt x="302" y="76"/>
                  </a:cubicBezTo>
                  <a:cubicBezTo>
                    <a:pt x="369" y="233"/>
                    <a:pt x="369" y="233"/>
                    <a:pt x="369" y="233"/>
                  </a:cubicBezTo>
                  <a:cubicBezTo>
                    <a:pt x="373" y="241"/>
                    <a:pt x="381" y="244"/>
                    <a:pt x="388" y="245"/>
                  </a:cubicBezTo>
                  <a:cubicBezTo>
                    <a:pt x="389" y="245"/>
                    <a:pt x="390" y="245"/>
                    <a:pt x="391" y="245"/>
                  </a:cubicBezTo>
                  <a:cubicBezTo>
                    <a:pt x="392" y="245"/>
                    <a:pt x="393" y="245"/>
                    <a:pt x="394" y="245"/>
                  </a:cubicBezTo>
                  <a:cubicBezTo>
                    <a:pt x="401" y="244"/>
                    <a:pt x="409" y="241"/>
                    <a:pt x="413" y="233"/>
                  </a:cubicBezTo>
                  <a:cubicBezTo>
                    <a:pt x="480" y="76"/>
                    <a:pt x="480" y="76"/>
                    <a:pt x="480" y="76"/>
                  </a:cubicBezTo>
                  <a:cubicBezTo>
                    <a:pt x="547" y="233"/>
                    <a:pt x="547" y="233"/>
                    <a:pt x="547" y="233"/>
                  </a:cubicBezTo>
                  <a:cubicBezTo>
                    <a:pt x="555" y="248"/>
                    <a:pt x="582" y="249"/>
                    <a:pt x="591" y="233"/>
                  </a:cubicBezTo>
                  <a:cubicBezTo>
                    <a:pt x="658" y="76"/>
                    <a:pt x="658" y="76"/>
                    <a:pt x="658" y="76"/>
                  </a:cubicBezTo>
                  <a:cubicBezTo>
                    <a:pt x="726" y="233"/>
                    <a:pt x="726" y="233"/>
                    <a:pt x="726" y="233"/>
                  </a:cubicBezTo>
                  <a:cubicBezTo>
                    <a:pt x="740" y="258"/>
                    <a:pt x="782" y="242"/>
                    <a:pt x="770" y="2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3" name="Freeform 14"/>
            <p:cNvSpPr>
              <a:spLocks noEditPoints="1"/>
            </p:cNvSpPr>
            <p:nvPr userDrawn="1"/>
          </p:nvSpPr>
          <p:spPr bwMode="auto">
            <a:xfrm>
              <a:off x="8370888" y="5396706"/>
              <a:ext cx="209550" cy="206375"/>
            </a:xfrm>
            <a:custGeom>
              <a:avLst/>
              <a:gdLst>
                <a:gd name="T0" fmla="*/ 29 w 56"/>
                <a:gd name="T1" fmla="*/ 0 h 55"/>
                <a:gd name="T2" fmla="*/ 0 w 56"/>
                <a:gd name="T3" fmla="*/ 28 h 55"/>
                <a:gd name="T4" fmla="*/ 29 w 56"/>
                <a:gd name="T5" fmla="*/ 55 h 55"/>
                <a:gd name="T6" fmla="*/ 56 w 56"/>
                <a:gd name="T7" fmla="*/ 28 h 55"/>
                <a:gd name="T8" fmla="*/ 29 w 56"/>
                <a:gd name="T9" fmla="*/ 0 h 55"/>
                <a:gd name="T10" fmla="*/ 29 w 56"/>
                <a:gd name="T11" fmla="*/ 51 h 55"/>
                <a:gd name="T12" fmla="*/ 6 w 56"/>
                <a:gd name="T13" fmla="*/ 28 h 55"/>
                <a:gd name="T14" fmla="*/ 29 w 56"/>
                <a:gd name="T15" fmla="*/ 5 h 55"/>
                <a:gd name="T16" fmla="*/ 51 w 56"/>
                <a:gd name="T17" fmla="*/ 28 h 55"/>
                <a:gd name="T18" fmla="*/ 29 w 56"/>
                <a:gd name="T19" fmla="*/ 51 h 55"/>
                <a:gd name="T20" fmla="*/ 41 w 56"/>
                <a:gd name="T21" fmla="*/ 21 h 55"/>
                <a:gd name="T22" fmla="*/ 30 w 56"/>
                <a:gd name="T23" fmla="*/ 12 h 55"/>
                <a:gd name="T24" fmla="*/ 18 w 56"/>
                <a:gd name="T25" fmla="*/ 12 h 55"/>
                <a:gd name="T26" fmla="*/ 18 w 56"/>
                <a:gd name="T27" fmla="*/ 44 h 55"/>
                <a:gd name="T28" fmla="*/ 23 w 56"/>
                <a:gd name="T29" fmla="*/ 44 h 55"/>
                <a:gd name="T30" fmla="*/ 23 w 56"/>
                <a:gd name="T31" fmla="*/ 30 h 55"/>
                <a:gd name="T32" fmla="*/ 28 w 56"/>
                <a:gd name="T33" fmla="*/ 30 h 55"/>
                <a:gd name="T34" fmla="*/ 37 w 56"/>
                <a:gd name="T35" fmla="*/ 44 h 55"/>
                <a:gd name="T36" fmla="*/ 42 w 56"/>
                <a:gd name="T37" fmla="*/ 44 h 55"/>
                <a:gd name="T38" fmla="*/ 33 w 56"/>
                <a:gd name="T39" fmla="*/ 30 h 55"/>
                <a:gd name="T40" fmla="*/ 41 w 56"/>
                <a:gd name="T41" fmla="*/ 21 h 55"/>
                <a:gd name="T42" fmla="*/ 23 w 56"/>
                <a:gd name="T43" fmla="*/ 26 h 55"/>
                <a:gd name="T44" fmla="*/ 23 w 56"/>
                <a:gd name="T45" fmla="*/ 16 h 55"/>
                <a:gd name="T46" fmla="*/ 29 w 56"/>
                <a:gd name="T47" fmla="*/ 16 h 55"/>
                <a:gd name="T48" fmla="*/ 36 w 56"/>
                <a:gd name="T49" fmla="*/ 21 h 55"/>
                <a:gd name="T50" fmla="*/ 28 w 56"/>
                <a:gd name="T51" fmla="*/ 26 h 55"/>
                <a:gd name="T52" fmla="*/ 23 w 56"/>
                <a:gd name="T53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29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5"/>
                    <a:pt x="29" y="55"/>
                  </a:cubicBezTo>
                  <a:cubicBezTo>
                    <a:pt x="44" y="55"/>
                    <a:pt x="56" y="44"/>
                    <a:pt x="56" y="28"/>
                  </a:cubicBezTo>
                  <a:cubicBezTo>
                    <a:pt x="56" y="12"/>
                    <a:pt x="44" y="0"/>
                    <a:pt x="29" y="0"/>
                  </a:cubicBezTo>
                  <a:close/>
                  <a:moveTo>
                    <a:pt x="29" y="51"/>
                  </a:moveTo>
                  <a:cubicBezTo>
                    <a:pt x="16" y="51"/>
                    <a:pt x="6" y="41"/>
                    <a:pt x="6" y="28"/>
                  </a:cubicBezTo>
                  <a:cubicBezTo>
                    <a:pt x="6" y="15"/>
                    <a:pt x="16" y="5"/>
                    <a:pt x="29" y="5"/>
                  </a:cubicBezTo>
                  <a:cubicBezTo>
                    <a:pt x="41" y="5"/>
                    <a:pt x="51" y="15"/>
                    <a:pt x="51" y="28"/>
                  </a:cubicBezTo>
                  <a:cubicBezTo>
                    <a:pt x="51" y="41"/>
                    <a:pt x="41" y="51"/>
                    <a:pt x="29" y="51"/>
                  </a:cubicBezTo>
                  <a:close/>
                  <a:moveTo>
                    <a:pt x="41" y="21"/>
                  </a:moveTo>
                  <a:cubicBezTo>
                    <a:pt x="41" y="15"/>
                    <a:pt x="38" y="12"/>
                    <a:pt x="30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8" y="29"/>
                    <a:pt x="41" y="27"/>
                    <a:pt x="41" y="21"/>
                  </a:cubicBezTo>
                  <a:close/>
                  <a:moveTo>
                    <a:pt x="23" y="26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3" y="16"/>
                    <a:pt x="36" y="17"/>
                    <a:pt x="36" y="21"/>
                  </a:cubicBezTo>
                  <a:cubicBezTo>
                    <a:pt x="36" y="26"/>
                    <a:pt x="33" y="26"/>
                    <a:pt x="28" y="26"/>
                  </a:cubicBezTo>
                  <a:lnTo>
                    <a:pt x="2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373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60" grpId="0"/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hoto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87" y="-4176"/>
            <a:ext cx="12188951" cy="6856284"/>
          </a:xfrm>
          <a:prstGeom prst="rect">
            <a:avLst/>
          </a:prstGeom>
        </p:spPr>
      </p:pic>
      <p:sp>
        <p:nvSpPr>
          <p:cNvPr id="60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265176" y="1804968"/>
            <a:ext cx="6903720" cy="1505027"/>
          </a:xfrm>
        </p:spPr>
        <p:txBody>
          <a:bodyPr/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kern="1200" dirty="0">
                <a:solidFill>
                  <a:srgbClr val="FFFFFF"/>
                </a:solidFill>
                <a:latin typeface="Qualcomm Office 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here to edit master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83249" y="1567586"/>
            <a:ext cx="6803935" cy="1936642"/>
            <a:chOff x="383249" y="1567586"/>
            <a:chExt cx="6803935" cy="1936642"/>
          </a:xfrm>
        </p:grpSpPr>
        <p:cxnSp>
          <p:nvCxnSpPr>
            <p:cNvPr id="61" name="Straight Connector 60"/>
            <p:cNvCxnSpPr/>
            <p:nvPr userDrawn="1"/>
          </p:nvCxnSpPr>
          <p:spPr>
            <a:xfrm>
              <a:off x="383249" y="1567586"/>
              <a:ext cx="6803136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384048" y="3504228"/>
              <a:ext cx="680313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265176" y="598753"/>
            <a:ext cx="690372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dirty="0">
                <a:solidFill>
                  <a:srgbClr val="FFFFFF"/>
                </a:solidFill>
                <a:latin typeface="Qualcomm Office Regular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here to edit  name </a:t>
            </a:r>
            <a:br>
              <a:rPr lang="en-US" dirty="0" smtClean="0"/>
            </a:br>
            <a:r>
              <a:rPr lang="en-US" dirty="0" smtClean="0"/>
              <a:t>and title</a:t>
            </a:r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9281107" y="1038172"/>
            <a:ext cx="549472" cy="548640"/>
          </a:xfrm>
          <a:custGeom>
            <a:avLst/>
            <a:gdLst>
              <a:gd name="T0" fmla="*/ 601 w 839"/>
              <a:gd name="T1" fmla="*/ 347 h 838"/>
              <a:gd name="T2" fmla="*/ 601 w 839"/>
              <a:gd name="T3" fmla="*/ 303 h 838"/>
              <a:gd name="T4" fmla="*/ 691 w 839"/>
              <a:gd name="T5" fmla="*/ 325 h 838"/>
              <a:gd name="T6" fmla="*/ 669 w 839"/>
              <a:gd name="T7" fmla="*/ 441 h 838"/>
              <a:gd name="T8" fmla="*/ 579 w 839"/>
              <a:gd name="T9" fmla="*/ 419 h 838"/>
              <a:gd name="T10" fmla="*/ 669 w 839"/>
              <a:gd name="T11" fmla="*/ 397 h 838"/>
              <a:gd name="T12" fmla="*/ 669 w 839"/>
              <a:gd name="T13" fmla="*/ 441 h 838"/>
              <a:gd name="T14" fmla="*/ 601 w 839"/>
              <a:gd name="T15" fmla="*/ 534 h 838"/>
              <a:gd name="T16" fmla="*/ 601 w 839"/>
              <a:gd name="T17" fmla="*/ 490 h 838"/>
              <a:gd name="T18" fmla="*/ 691 w 839"/>
              <a:gd name="T19" fmla="*/ 512 h 838"/>
              <a:gd name="T20" fmla="*/ 536 w 839"/>
              <a:gd name="T21" fmla="*/ 520 h 838"/>
              <a:gd name="T22" fmla="*/ 319 w 839"/>
              <a:gd name="T23" fmla="*/ 536 h 838"/>
              <a:gd name="T24" fmla="*/ 303 w 839"/>
              <a:gd name="T25" fmla="*/ 318 h 838"/>
              <a:gd name="T26" fmla="*/ 520 w 839"/>
              <a:gd name="T27" fmla="*/ 301 h 838"/>
              <a:gd name="T28" fmla="*/ 536 w 839"/>
              <a:gd name="T29" fmla="*/ 520 h 838"/>
              <a:gd name="T30" fmla="*/ 513 w 839"/>
              <a:gd name="T31" fmla="*/ 694 h 838"/>
              <a:gd name="T32" fmla="*/ 491 w 839"/>
              <a:gd name="T33" fmla="*/ 600 h 838"/>
              <a:gd name="T34" fmla="*/ 535 w 839"/>
              <a:gd name="T35" fmla="*/ 600 h 838"/>
              <a:gd name="T36" fmla="*/ 441 w 839"/>
              <a:gd name="T37" fmla="*/ 672 h 838"/>
              <a:gd name="T38" fmla="*/ 397 w 839"/>
              <a:gd name="T39" fmla="*/ 672 h 838"/>
              <a:gd name="T40" fmla="*/ 419 w 839"/>
              <a:gd name="T41" fmla="*/ 578 h 838"/>
              <a:gd name="T42" fmla="*/ 441 w 839"/>
              <a:gd name="T43" fmla="*/ 672 h 838"/>
              <a:gd name="T44" fmla="*/ 326 w 839"/>
              <a:gd name="T45" fmla="*/ 694 h 838"/>
              <a:gd name="T46" fmla="*/ 304 w 839"/>
              <a:gd name="T47" fmla="*/ 600 h 838"/>
              <a:gd name="T48" fmla="*/ 348 w 839"/>
              <a:gd name="T49" fmla="*/ 600 h 838"/>
              <a:gd name="T50" fmla="*/ 249 w 839"/>
              <a:gd name="T51" fmla="*/ 347 h 838"/>
              <a:gd name="T52" fmla="*/ 159 w 839"/>
              <a:gd name="T53" fmla="*/ 325 h 838"/>
              <a:gd name="T54" fmla="*/ 249 w 839"/>
              <a:gd name="T55" fmla="*/ 303 h 838"/>
              <a:gd name="T56" fmla="*/ 249 w 839"/>
              <a:gd name="T57" fmla="*/ 347 h 838"/>
              <a:gd name="T58" fmla="*/ 181 w 839"/>
              <a:gd name="T59" fmla="*/ 441 h 838"/>
              <a:gd name="T60" fmla="*/ 181 w 839"/>
              <a:gd name="T61" fmla="*/ 397 h 838"/>
              <a:gd name="T62" fmla="*/ 271 w 839"/>
              <a:gd name="T63" fmla="*/ 419 h 838"/>
              <a:gd name="T64" fmla="*/ 249 w 839"/>
              <a:gd name="T65" fmla="*/ 534 h 838"/>
              <a:gd name="T66" fmla="*/ 159 w 839"/>
              <a:gd name="T67" fmla="*/ 512 h 838"/>
              <a:gd name="T68" fmla="*/ 249 w 839"/>
              <a:gd name="T69" fmla="*/ 490 h 838"/>
              <a:gd name="T70" fmla="*/ 249 w 839"/>
              <a:gd name="T71" fmla="*/ 534 h 838"/>
              <a:gd name="T72" fmla="*/ 326 w 839"/>
              <a:gd name="T73" fmla="*/ 147 h 838"/>
              <a:gd name="T74" fmla="*/ 348 w 839"/>
              <a:gd name="T75" fmla="*/ 241 h 838"/>
              <a:gd name="T76" fmla="*/ 304 w 839"/>
              <a:gd name="T77" fmla="*/ 241 h 838"/>
              <a:gd name="T78" fmla="*/ 397 w 839"/>
              <a:gd name="T79" fmla="*/ 169 h 838"/>
              <a:gd name="T80" fmla="*/ 441 w 839"/>
              <a:gd name="T81" fmla="*/ 169 h 838"/>
              <a:gd name="T82" fmla="*/ 419 w 839"/>
              <a:gd name="T83" fmla="*/ 263 h 838"/>
              <a:gd name="T84" fmla="*/ 397 w 839"/>
              <a:gd name="T85" fmla="*/ 169 h 838"/>
              <a:gd name="T86" fmla="*/ 513 w 839"/>
              <a:gd name="T87" fmla="*/ 147 h 838"/>
              <a:gd name="T88" fmla="*/ 535 w 839"/>
              <a:gd name="T89" fmla="*/ 241 h 838"/>
              <a:gd name="T90" fmla="*/ 491 w 839"/>
              <a:gd name="T91" fmla="*/ 241 h 838"/>
              <a:gd name="T92" fmla="*/ 419 w 839"/>
              <a:gd name="T93" fmla="*/ 0 h 838"/>
              <a:gd name="T94" fmla="*/ 419 w 839"/>
              <a:gd name="T95" fmla="*/ 838 h 838"/>
              <a:gd name="T96" fmla="*/ 419 w 839"/>
              <a:gd name="T97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39" h="838">
                <a:moveTo>
                  <a:pt x="669" y="347"/>
                </a:moveTo>
                <a:cubicBezTo>
                  <a:pt x="601" y="347"/>
                  <a:pt x="601" y="347"/>
                  <a:pt x="601" y="347"/>
                </a:cubicBezTo>
                <a:cubicBezTo>
                  <a:pt x="589" y="347"/>
                  <a:pt x="579" y="338"/>
                  <a:pt x="579" y="325"/>
                </a:cubicBezTo>
                <a:cubicBezTo>
                  <a:pt x="579" y="313"/>
                  <a:pt x="589" y="303"/>
                  <a:pt x="601" y="303"/>
                </a:cubicBezTo>
                <a:cubicBezTo>
                  <a:pt x="669" y="303"/>
                  <a:pt x="669" y="303"/>
                  <a:pt x="669" y="303"/>
                </a:cubicBezTo>
                <a:cubicBezTo>
                  <a:pt x="681" y="303"/>
                  <a:pt x="691" y="313"/>
                  <a:pt x="691" y="325"/>
                </a:cubicBezTo>
                <a:cubicBezTo>
                  <a:pt x="691" y="338"/>
                  <a:pt x="681" y="347"/>
                  <a:pt x="669" y="347"/>
                </a:cubicBezTo>
                <a:moveTo>
                  <a:pt x="669" y="441"/>
                </a:moveTo>
                <a:cubicBezTo>
                  <a:pt x="601" y="441"/>
                  <a:pt x="601" y="441"/>
                  <a:pt x="601" y="441"/>
                </a:cubicBezTo>
                <a:cubicBezTo>
                  <a:pt x="589" y="441"/>
                  <a:pt x="579" y="431"/>
                  <a:pt x="579" y="419"/>
                </a:cubicBezTo>
                <a:cubicBezTo>
                  <a:pt x="579" y="406"/>
                  <a:pt x="589" y="397"/>
                  <a:pt x="601" y="397"/>
                </a:cubicBezTo>
                <a:cubicBezTo>
                  <a:pt x="669" y="397"/>
                  <a:pt x="669" y="397"/>
                  <a:pt x="669" y="397"/>
                </a:cubicBezTo>
                <a:cubicBezTo>
                  <a:pt x="681" y="397"/>
                  <a:pt x="691" y="406"/>
                  <a:pt x="691" y="419"/>
                </a:cubicBezTo>
                <a:cubicBezTo>
                  <a:pt x="691" y="431"/>
                  <a:pt x="681" y="441"/>
                  <a:pt x="669" y="441"/>
                </a:cubicBezTo>
                <a:moveTo>
                  <a:pt x="669" y="534"/>
                </a:moveTo>
                <a:cubicBezTo>
                  <a:pt x="601" y="534"/>
                  <a:pt x="601" y="534"/>
                  <a:pt x="601" y="534"/>
                </a:cubicBezTo>
                <a:cubicBezTo>
                  <a:pt x="589" y="534"/>
                  <a:pt x="579" y="524"/>
                  <a:pt x="579" y="512"/>
                </a:cubicBezTo>
                <a:cubicBezTo>
                  <a:pt x="579" y="500"/>
                  <a:pt x="589" y="490"/>
                  <a:pt x="601" y="490"/>
                </a:cubicBezTo>
                <a:cubicBezTo>
                  <a:pt x="669" y="490"/>
                  <a:pt x="669" y="490"/>
                  <a:pt x="669" y="490"/>
                </a:cubicBezTo>
                <a:cubicBezTo>
                  <a:pt x="681" y="490"/>
                  <a:pt x="691" y="500"/>
                  <a:pt x="691" y="512"/>
                </a:cubicBezTo>
                <a:cubicBezTo>
                  <a:pt x="691" y="524"/>
                  <a:pt x="681" y="534"/>
                  <a:pt x="669" y="534"/>
                </a:cubicBezTo>
                <a:moveTo>
                  <a:pt x="536" y="520"/>
                </a:moveTo>
                <a:cubicBezTo>
                  <a:pt x="536" y="529"/>
                  <a:pt x="529" y="536"/>
                  <a:pt x="520" y="536"/>
                </a:cubicBezTo>
                <a:cubicBezTo>
                  <a:pt x="319" y="536"/>
                  <a:pt x="319" y="536"/>
                  <a:pt x="319" y="536"/>
                </a:cubicBezTo>
                <a:cubicBezTo>
                  <a:pt x="310" y="536"/>
                  <a:pt x="303" y="529"/>
                  <a:pt x="303" y="520"/>
                </a:cubicBezTo>
                <a:cubicBezTo>
                  <a:pt x="303" y="318"/>
                  <a:pt x="303" y="318"/>
                  <a:pt x="303" y="318"/>
                </a:cubicBezTo>
                <a:cubicBezTo>
                  <a:pt x="303" y="309"/>
                  <a:pt x="310" y="301"/>
                  <a:pt x="319" y="301"/>
                </a:cubicBezTo>
                <a:cubicBezTo>
                  <a:pt x="520" y="301"/>
                  <a:pt x="520" y="301"/>
                  <a:pt x="520" y="301"/>
                </a:cubicBezTo>
                <a:cubicBezTo>
                  <a:pt x="529" y="301"/>
                  <a:pt x="536" y="309"/>
                  <a:pt x="536" y="318"/>
                </a:cubicBezTo>
                <a:lnTo>
                  <a:pt x="536" y="520"/>
                </a:lnTo>
                <a:close/>
                <a:moveTo>
                  <a:pt x="535" y="672"/>
                </a:moveTo>
                <a:cubicBezTo>
                  <a:pt x="535" y="684"/>
                  <a:pt x="525" y="694"/>
                  <a:pt x="513" y="694"/>
                </a:cubicBezTo>
                <a:cubicBezTo>
                  <a:pt x="500" y="694"/>
                  <a:pt x="491" y="684"/>
                  <a:pt x="491" y="672"/>
                </a:cubicBezTo>
                <a:cubicBezTo>
                  <a:pt x="491" y="600"/>
                  <a:pt x="491" y="600"/>
                  <a:pt x="491" y="600"/>
                </a:cubicBezTo>
                <a:cubicBezTo>
                  <a:pt x="491" y="588"/>
                  <a:pt x="500" y="578"/>
                  <a:pt x="513" y="578"/>
                </a:cubicBezTo>
                <a:cubicBezTo>
                  <a:pt x="525" y="578"/>
                  <a:pt x="535" y="588"/>
                  <a:pt x="535" y="600"/>
                </a:cubicBezTo>
                <a:lnTo>
                  <a:pt x="535" y="672"/>
                </a:lnTo>
                <a:close/>
                <a:moveTo>
                  <a:pt x="441" y="672"/>
                </a:moveTo>
                <a:cubicBezTo>
                  <a:pt x="441" y="684"/>
                  <a:pt x="432" y="694"/>
                  <a:pt x="419" y="694"/>
                </a:cubicBezTo>
                <a:cubicBezTo>
                  <a:pt x="407" y="694"/>
                  <a:pt x="397" y="684"/>
                  <a:pt x="397" y="672"/>
                </a:cubicBezTo>
                <a:cubicBezTo>
                  <a:pt x="397" y="600"/>
                  <a:pt x="397" y="600"/>
                  <a:pt x="397" y="600"/>
                </a:cubicBezTo>
                <a:cubicBezTo>
                  <a:pt x="397" y="588"/>
                  <a:pt x="407" y="578"/>
                  <a:pt x="419" y="578"/>
                </a:cubicBezTo>
                <a:cubicBezTo>
                  <a:pt x="432" y="578"/>
                  <a:pt x="441" y="588"/>
                  <a:pt x="441" y="600"/>
                </a:cubicBezTo>
                <a:lnTo>
                  <a:pt x="441" y="672"/>
                </a:lnTo>
                <a:close/>
                <a:moveTo>
                  <a:pt x="348" y="672"/>
                </a:moveTo>
                <a:cubicBezTo>
                  <a:pt x="348" y="684"/>
                  <a:pt x="338" y="694"/>
                  <a:pt x="326" y="694"/>
                </a:cubicBezTo>
                <a:cubicBezTo>
                  <a:pt x="314" y="694"/>
                  <a:pt x="304" y="684"/>
                  <a:pt x="304" y="672"/>
                </a:cubicBezTo>
                <a:cubicBezTo>
                  <a:pt x="304" y="600"/>
                  <a:pt x="304" y="600"/>
                  <a:pt x="304" y="600"/>
                </a:cubicBezTo>
                <a:cubicBezTo>
                  <a:pt x="304" y="588"/>
                  <a:pt x="314" y="578"/>
                  <a:pt x="326" y="578"/>
                </a:cubicBezTo>
                <a:cubicBezTo>
                  <a:pt x="338" y="578"/>
                  <a:pt x="348" y="588"/>
                  <a:pt x="348" y="600"/>
                </a:cubicBezTo>
                <a:lnTo>
                  <a:pt x="348" y="672"/>
                </a:lnTo>
                <a:close/>
                <a:moveTo>
                  <a:pt x="249" y="347"/>
                </a:moveTo>
                <a:cubicBezTo>
                  <a:pt x="181" y="347"/>
                  <a:pt x="181" y="347"/>
                  <a:pt x="181" y="347"/>
                </a:cubicBezTo>
                <a:cubicBezTo>
                  <a:pt x="169" y="347"/>
                  <a:pt x="159" y="338"/>
                  <a:pt x="159" y="325"/>
                </a:cubicBezTo>
                <a:cubicBezTo>
                  <a:pt x="159" y="313"/>
                  <a:pt x="169" y="303"/>
                  <a:pt x="181" y="303"/>
                </a:cubicBezTo>
                <a:cubicBezTo>
                  <a:pt x="249" y="303"/>
                  <a:pt x="249" y="303"/>
                  <a:pt x="249" y="303"/>
                </a:cubicBezTo>
                <a:cubicBezTo>
                  <a:pt x="261" y="303"/>
                  <a:pt x="271" y="313"/>
                  <a:pt x="271" y="325"/>
                </a:cubicBezTo>
                <a:cubicBezTo>
                  <a:pt x="271" y="338"/>
                  <a:pt x="261" y="347"/>
                  <a:pt x="249" y="347"/>
                </a:cubicBezTo>
                <a:moveTo>
                  <a:pt x="249" y="441"/>
                </a:moveTo>
                <a:cubicBezTo>
                  <a:pt x="181" y="441"/>
                  <a:pt x="181" y="441"/>
                  <a:pt x="181" y="441"/>
                </a:cubicBezTo>
                <a:cubicBezTo>
                  <a:pt x="169" y="441"/>
                  <a:pt x="159" y="431"/>
                  <a:pt x="159" y="419"/>
                </a:cubicBezTo>
                <a:cubicBezTo>
                  <a:pt x="159" y="406"/>
                  <a:pt x="169" y="397"/>
                  <a:pt x="181" y="397"/>
                </a:cubicBezTo>
                <a:cubicBezTo>
                  <a:pt x="249" y="397"/>
                  <a:pt x="249" y="397"/>
                  <a:pt x="249" y="397"/>
                </a:cubicBezTo>
                <a:cubicBezTo>
                  <a:pt x="261" y="397"/>
                  <a:pt x="271" y="406"/>
                  <a:pt x="271" y="419"/>
                </a:cubicBezTo>
                <a:cubicBezTo>
                  <a:pt x="271" y="431"/>
                  <a:pt x="261" y="441"/>
                  <a:pt x="249" y="441"/>
                </a:cubicBezTo>
                <a:moveTo>
                  <a:pt x="249" y="534"/>
                </a:moveTo>
                <a:cubicBezTo>
                  <a:pt x="181" y="534"/>
                  <a:pt x="181" y="534"/>
                  <a:pt x="181" y="534"/>
                </a:cubicBezTo>
                <a:cubicBezTo>
                  <a:pt x="169" y="534"/>
                  <a:pt x="159" y="524"/>
                  <a:pt x="159" y="512"/>
                </a:cubicBezTo>
                <a:cubicBezTo>
                  <a:pt x="159" y="500"/>
                  <a:pt x="169" y="490"/>
                  <a:pt x="181" y="490"/>
                </a:cubicBezTo>
                <a:cubicBezTo>
                  <a:pt x="249" y="490"/>
                  <a:pt x="249" y="490"/>
                  <a:pt x="249" y="490"/>
                </a:cubicBezTo>
                <a:cubicBezTo>
                  <a:pt x="261" y="490"/>
                  <a:pt x="271" y="500"/>
                  <a:pt x="271" y="512"/>
                </a:cubicBezTo>
                <a:cubicBezTo>
                  <a:pt x="271" y="524"/>
                  <a:pt x="261" y="534"/>
                  <a:pt x="249" y="534"/>
                </a:cubicBezTo>
                <a:moveTo>
                  <a:pt x="304" y="169"/>
                </a:moveTo>
                <a:cubicBezTo>
                  <a:pt x="304" y="157"/>
                  <a:pt x="314" y="147"/>
                  <a:pt x="326" y="147"/>
                </a:cubicBezTo>
                <a:cubicBezTo>
                  <a:pt x="338" y="147"/>
                  <a:pt x="348" y="157"/>
                  <a:pt x="348" y="169"/>
                </a:cubicBezTo>
                <a:cubicBezTo>
                  <a:pt x="348" y="241"/>
                  <a:pt x="348" y="241"/>
                  <a:pt x="348" y="241"/>
                </a:cubicBezTo>
                <a:cubicBezTo>
                  <a:pt x="348" y="253"/>
                  <a:pt x="338" y="263"/>
                  <a:pt x="326" y="263"/>
                </a:cubicBezTo>
                <a:cubicBezTo>
                  <a:pt x="314" y="263"/>
                  <a:pt x="304" y="253"/>
                  <a:pt x="304" y="241"/>
                </a:cubicBezTo>
                <a:lnTo>
                  <a:pt x="304" y="169"/>
                </a:lnTo>
                <a:close/>
                <a:moveTo>
                  <a:pt x="397" y="169"/>
                </a:moveTo>
                <a:cubicBezTo>
                  <a:pt x="397" y="157"/>
                  <a:pt x="407" y="147"/>
                  <a:pt x="419" y="147"/>
                </a:cubicBezTo>
                <a:cubicBezTo>
                  <a:pt x="432" y="147"/>
                  <a:pt x="441" y="157"/>
                  <a:pt x="441" y="169"/>
                </a:cubicBezTo>
                <a:cubicBezTo>
                  <a:pt x="441" y="241"/>
                  <a:pt x="441" y="241"/>
                  <a:pt x="441" y="241"/>
                </a:cubicBezTo>
                <a:cubicBezTo>
                  <a:pt x="441" y="253"/>
                  <a:pt x="432" y="263"/>
                  <a:pt x="419" y="263"/>
                </a:cubicBezTo>
                <a:cubicBezTo>
                  <a:pt x="407" y="263"/>
                  <a:pt x="397" y="253"/>
                  <a:pt x="397" y="241"/>
                </a:cubicBezTo>
                <a:lnTo>
                  <a:pt x="397" y="169"/>
                </a:lnTo>
                <a:close/>
                <a:moveTo>
                  <a:pt x="491" y="169"/>
                </a:moveTo>
                <a:cubicBezTo>
                  <a:pt x="491" y="157"/>
                  <a:pt x="500" y="147"/>
                  <a:pt x="513" y="147"/>
                </a:cubicBezTo>
                <a:cubicBezTo>
                  <a:pt x="525" y="147"/>
                  <a:pt x="535" y="157"/>
                  <a:pt x="535" y="169"/>
                </a:cubicBezTo>
                <a:cubicBezTo>
                  <a:pt x="535" y="241"/>
                  <a:pt x="535" y="241"/>
                  <a:pt x="535" y="241"/>
                </a:cubicBezTo>
                <a:cubicBezTo>
                  <a:pt x="535" y="253"/>
                  <a:pt x="525" y="263"/>
                  <a:pt x="513" y="263"/>
                </a:cubicBezTo>
                <a:cubicBezTo>
                  <a:pt x="500" y="263"/>
                  <a:pt x="491" y="253"/>
                  <a:pt x="491" y="241"/>
                </a:cubicBezTo>
                <a:lnTo>
                  <a:pt x="491" y="169"/>
                </a:lnTo>
                <a:close/>
                <a:moveTo>
                  <a:pt x="419" y="0"/>
                </a:moveTo>
                <a:cubicBezTo>
                  <a:pt x="188" y="0"/>
                  <a:pt x="0" y="187"/>
                  <a:pt x="0" y="419"/>
                </a:cubicBezTo>
                <a:cubicBezTo>
                  <a:pt x="0" y="650"/>
                  <a:pt x="188" y="838"/>
                  <a:pt x="419" y="838"/>
                </a:cubicBezTo>
                <a:cubicBezTo>
                  <a:pt x="651" y="838"/>
                  <a:pt x="839" y="650"/>
                  <a:pt x="839" y="419"/>
                </a:cubicBezTo>
                <a:cubicBezTo>
                  <a:pt x="839" y="187"/>
                  <a:pt x="651" y="0"/>
                  <a:pt x="419" y="0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42" name="First Ring with arrow"/>
          <p:cNvGrpSpPr/>
          <p:nvPr userDrawn="1"/>
        </p:nvGrpSpPr>
        <p:grpSpPr>
          <a:xfrm rot="1317669">
            <a:off x="10382029" y="2293722"/>
            <a:ext cx="700746" cy="473184"/>
            <a:chOff x="10491578" y="2288959"/>
            <a:chExt cx="700746" cy="473184"/>
          </a:xfrm>
          <a:solidFill>
            <a:schemeClr val="accent5"/>
          </a:solidFill>
        </p:grpSpPr>
        <p:sp>
          <p:nvSpPr>
            <p:cNvPr id="21" name="Freeform 12"/>
            <p:cNvSpPr>
              <a:spLocks noEditPoints="1"/>
            </p:cNvSpPr>
            <p:nvPr userDrawn="1"/>
          </p:nvSpPr>
          <p:spPr bwMode="auto">
            <a:xfrm>
              <a:off x="10531312" y="2288959"/>
              <a:ext cx="661012" cy="473184"/>
            </a:xfrm>
            <a:custGeom>
              <a:avLst/>
              <a:gdLst>
                <a:gd name="T0" fmla="*/ 473 w 898"/>
                <a:gd name="T1" fmla="*/ 624 h 643"/>
                <a:gd name="T2" fmla="*/ 541 w 898"/>
                <a:gd name="T3" fmla="*/ 643 h 643"/>
                <a:gd name="T4" fmla="*/ 585 w 898"/>
                <a:gd name="T5" fmla="*/ 640 h 643"/>
                <a:gd name="T6" fmla="*/ 402 w 898"/>
                <a:gd name="T7" fmla="*/ 630 h 643"/>
                <a:gd name="T8" fmla="*/ 445 w 898"/>
                <a:gd name="T9" fmla="*/ 638 h 643"/>
                <a:gd name="T10" fmla="*/ 649 w 898"/>
                <a:gd name="T11" fmla="*/ 611 h 643"/>
                <a:gd name="T12" fmla="*/ 377 w 898"/>
                <a:gd name="T13" fmla="*/ 624 h 643"/>
                <a:gd name="T14" fmla="*/ 381 w 898"/>
                <a:gd name="T15" fmla="*/ 607 h 643"/>
                <a:gd name="T16" fmla="*/ 673 w 898"/>
                <a:gd name="T17" fmla="*/ 603 h 643"/>
                <a:gd name="T18" fmla="*/ 679 w 898"/>
                <a:gd name="T19" fmla="*/ 620 h 643"/>
                <a:gd name="T20" fmla="*/ 278 w 898"/>
                <a:gd name="T21" fmla="*/ 569 h 643"/>
                <a:gd name="T22" fmla="*/ 742 w 898"/>
                <a:gd name="T23" fmla="*/ 587 h 643"/>
                <a:gd name="T24" fmla="*/ 777 w 898"/>
                <a:gd name="T25" fmla="*/ 561 h 643"/>
                <a:gd name="T26" fmla="*/ 210 w 898"/>
                <a:gd name="T27" fmla="*/ 550 h 643"/>
                <a:gd name="T28" fmla="*/ 247 w 898"/>
                <a:gd name="T29" fmla="*/ 572 h 643"/>
                <a:gd name="T30" fmla="*/ 813 w 898"/>
                <a:gd name="T31" fmla="*/ 500 h 643"/>
                <a:gd name="T32" fmla="*/ 189 w 898"/>
                <a:gd name="T33" fmla="*/ 535 h 643"/>
                <a:gd name="T34" fmla="*/ 199 w 898"/>
                <a:gd name="T35" fmla="*/ 521 h 643"/>
                <a:gd name="T36" fmla="*/ 829 w 898"/>
                <a:gd name="T37" fmla="*/ 480 h 643"/>
                <a:gd name="T38" fmla="*/ 843 w 898"/>
                <a:gd name="T39" fmla="*/ 490 h 643"/>
                <a:gd name="T40" fmla="*/ 120 w 898"/>
                <a:gd name="T41" fmla="*/ 446 h 643"/>
                <a:gd name="T42" fmla="*/ 90 w 898"/>
                <a:gd name="T43" fmla="*/ 436 h 643"/>
                <a:gd name="T44" fmla="*/ 104 w 898"/>
                <a:gd name="T45" fmla="*/ 426 h 643"/>
                <a:gd name="T46" fmla="*/ 862 w 898"/>
                <a:gd name="T47" fmla="*/ 422 h 643"/>
                <a:gd name="T48" fmla="*/ 877 w 898"/>
                <a:gd name="T49" fmla="*/ 429 h 643"/>
                <a:gd name="T50" fmla="*/ 52 w 898"/>
                <a:gd name="T51" fmla="*/ 330 h 643"/>
                <a:gd name="T52" fmla="*/ 896 w 898"/>
                <a:gd name="T53" fmla="*/ 361 h 643"/>
                <a:gd name="T54" fmla="*/ 881 w 898"/>
                <a:gd name="T55" fmla="*/ 317 h 643"/>
                <a:gd name="T56" fmla="*/ 896 w 898"/>
                <a:gd name="T57" fmla="*/ 361 h 643"/>
                <a:gd name="T58" fmla="*/ 31 w 898"/>
                <a:gd name="T59" fmla="*/ 265 h 643"/>
                <a:gd name="T60" fmla="*/ 879 w 898"/>
                <a:gd name="T61" fmla="*/ 292 h 643"/>
                <a:gd name="T62" fmla="*/ 896 w 898"/>
                <a:gd name="T63" fmla="*/ 290 h 643"/>
                <a:gd name="T64" fmla="*/ 3 w 898"/>
                <a:gd name="T65" fmla="*/ 201 h 643"/>
                <a:gd name="T66" fmla="*/ 9 w 898"/>
                <a:gd name="T67" fmla="*/ 244 h 643"/>
                <a:gd name="T68" fmla="*/ 859 w 898"/>
                <a:gd name="T69" fmla="*/ 181 h 643"/>
                <a:gd name="T70" fmla="*/ 1 w 898"/>
                <a:gd name="T71" fmla="*/ 175 h 643"/>
                <a:gd name="T72" fmla="*/ 18 w 898"/>
                <a:gd name="T73" fmla="*/ 174 h 643"/>
                <a:gd name="T74" fmla="*/ 805 w 898"/>
                <a:gd name="T75" fmla="*/ 135 h 643"/>
                <a:gd name="T76" fmla="*/ 831 w 898"/>
                <a:gd name="T77" fmla="*/ 169 h 643"/>
                <a:gd name="T78" fmla="*/ 767 w 898"/>
                <a:gd name="T79" fmla="*/ 75 h 643"/>
                <a:gd name="T80" fmla="*/ 736 w 898"/>
                <a:gd name="T81" fmla="*/ 74 h 643"/>
                <a:gd name="T82" fmla="*/ 746 w 898"/>
                <a:gd name="T83" fmla="*/ 60 h 643"/>
                <a:gd name="T84" fmla="*/ 638 w 898"/>
                <a:gd name="T85" fmla="*/ 28 h 643"/>
                <a:gd name="T86" fmla="*/ 678 w 898"/>
                <a:gd name="T87" fmla="*/ 42 h 643"/>
                <a:gd name="T88" fmla="*/ 573 w 898"/>
                <a:gd name="T89" fmla="*/ 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98" h="643">
                  <a:moveTo>
                    <a:pt x="515" y="643"/>
                  </a:moveTo>
                  <a:cubicBezTo>
                    <a:pt x="501" y="643"/>
                    <a:pt x="486" y="642"/>
                    <a:pt x="471" y="641"/>
                  </a:cubicBezTo>
                  <a:cubicBezTo>
                    <a:pt x="473" y="624"/>
                    <a:pt x="473" y="624"/>
                    <a:pt x="473" y="624"/>
                  </a:cubicBezTo>
                  <a:cubicBezTo>
                    <a:pt x="487" y="625"/>
                    <a:pt x="501" y="626"/>
                    <a:pt x="515" y="626"/>
                  </a:cubicBezTo>
                  <a:lnTo>
                    <a:pt x="515" y="643"/>
                  </a:lnTo>
                  <a:close/>
                  <a:moveTo>
                    <a:pt x="541" y="643"/>
                  </a:moveTo>
                  <a:cubicBezTo>
                    <a:pt x="541" y="626"/>
                    <a:pt x="541" y="626"/>
                    <a:pt x="541" y="626"/>
                  </a:cubicBezTo>
                  <a:cubicBezTo>
                    <a:pt x="555" y="626"/>
                    <a:pt x="569" y="625"/>
                    <a:pt x="583" y="623"/>
                  </a:cubicBezTo>
                  <a:cubicBezTo>
                    <a:pt x="585" y="640"/>
                    <a:pt x="585" y="640"/>
                    <a:pt x="585" y="640"/>
                  </a:cubicBezTo>
                  <a:cubicBezTo>
                    <a:pt x="571" y="642"/>
                    <a:pt x="556" y="643"/>
                    <a:pt x="541" y="643"/>
                  </a:cubicBezTo>
                  <a:close/>
                  <a:moveTo>
                    <a:pt x="445" y="638"/>
                  </a:moveTo>
                  <a:cubicBezTo>
                    <a:pt x="431" y="636"/>
                    <a:pt x="417" y="633"/>
                    <a:pt x="402" y="630"/>
                  </a:cubicBezTo>
                  <a:cubicBezTo>
                    <a:pt x="406" y="613"/>
                    <a:pt x="406" y="613"/>
                    <a:pt x="406" y="613"/>
                  </a:cubicBezTo>
                  <a:cubicBezTo>
                    <a:pt x="420" y="616"/>
                    <a:pt x="434" y="619"/>
                    <a:pt x="448" y="621"/>
                  </a:cubicBezTo>
                  <a:lnTo>
                    <a:pt x="445" y="638"/>
                  </a:lnTo>
                  <a:close/>
                  <a:moveTo>
                    <a:pt x="611" y="637"/>
                  </a:moveTo>
                  <a:cubicBezTo>
                    <a:pt x="608" y="620"/>
                    <a:pt x="608" y="620"/>
                    <a:pt x="608" y="620"/>
                  </a:cubicBezTo>
                  <a:cubicBezTo>
                    <a:pt x="622" y="618"/>
                    <a:pt x="636" y="615"/>
                    <a:pt x="649" y="611"/>
                  </a:cubicBezTo>
                  <a:cubicBezTo>
                    <a:pt x="654" y="628"/>
                    <a:pt x="654" y="628"/>
                    <a:pt x="654" y="628"/>
                  </a:cubicBezTo>
                  <a:cubicBezTo>
                    <a:pt x="640" y="631"/>
                    <a:pt x="626" y="634"/>
                    <a:pt x="611" y="637"/>
                  </a:cubicBezTo>
                  <a:close/>
                  <a:moveTo>
                    <a:pt x="377" y="624"/>
                  </a:moveTo>
                  <a:cubicBezTo>
                    <a:pt x="363" y="620"/>
                    <a:pt x="349" y="616"/>
                    <a:pt x="335" y="611"/>
                  </a:cubicBezTo>
                  <a:cubicBezTo>
                    <a:pt x="341" y="595"/>
                    <a:pt x="341" y="595"/>
                    <a:pt x="341" y="595"/>
                  </a:cubicBezTo>
                  <a:cubicBezTo>
                    <a:pt x="354" y="599"/>
                    <a:pt x="368" y="604"/>
                    <a:pt x="381" y="607"/>
                  </a:cubicBezTo>
                  <a:lnTo>
                    <a:pt x="377" y="624"/>
                  </a:lnTo>
                  <a:close/>
                  <a:moveTo>
                    <a:pt x="679" y="620"/>
                  </a:moveTo>
                  <a:cubicBezTo>
                    <a:pt x="673" y="603"/>
                    <a:pt x="673" y="603"/>
                    <a:pt x="673" y="603"/>
                  </a:cubicBezTo>
                  <a:cubicBezTo>
                    <a:pt x="687" y="598"/>
                    <a:pt x="700" y="593"/>
                    <a:pt x="711" y="586"/>
                  </a:cubicBezTo>
                  <a:cubicBezTo>
                    <a:pt x="719" y="602"/>
                    <a:pt x="719" y="602"/>
                    <a:pt x="719" y="602"/>
                  </a:cubicBezTo>
                  <a:cubicBezTo>
                    <a:pt x="707" y="608"/>
                    <a:pt x="693" y="614"/>
                    <a:pt x="679" y="620"/>
                  </a:cubicBezTo>
                  <a:close/>
                  <a:moveTo>
                    <a:pt x="311" y="602"/>
                  </a:moveTo>
                  <a:cubicBezTo>
                    <a:pt x="297" y="597"/>
                    <a:pt x="284" y="591"/>
                    <a:pt x="271" y="584"/>
                  </a:cubicBezTo>
                  <a:cubicBezTo>
                    <a:pt x="278" y="569"/>
                    <a:pt x="278" y="569"/>
                    <a:pt x="278" y="569"/>
                  </a:cubicBezTo>
                  <a:cubicBezTo>
                    <a:pt x="291" y="575"/>
                    <a:pt x="304" y="581"/>
                    <a:pt x="317" y="586"/>
                  </a:cubicBezTo>
                  <a:lnTo>
                    <a:pt x="311" y="602"/>
                  </a:lnTo>
                  <a:close/>
                  <a:moveTo>
                    <a:pt x="742" y="587"/>
                  </a:moveTo>
                  <a:cubicBezTo>
                    <a:pt x="732" y="573"/>
                    <a:pt x="732" y="573"/>
                    <a:pt x="732" y="573"/>
                  </a:cubicBezTo>
                  <a:cubicBezTo>
                    <a:pt x="744" y="565"/>
                    <a:pt x="755" y="556"/>
                    <a:pt x="766" y="547"/>
                  </a:cubicBezTo>
                  <a:cubicBezTo>
                    <a:pt x="777" y="561"/>
                    <a:pt x="777" y="561"/>
                    <a:pt x="777" y="561"/>
                  </a:cubicBezTo>
                  <a:cubicBezTo>
                    <a:pt x="766" y="570"/>
                    <a:pt x="754" y="579"/>
                    <a:pt x="742" y="587"/>
                  </a:cubicBezTo>
                  <a:close/>
                  <a:moveTo>
                    <a:pt x="247" y="572"/>
                  </a:moveTo>
                  <a:cubicBezTo>
                    <a:pt x="235" y="565"/>
                    <a:pt x="222" y="558"/>
                    <a:pt x="210" y="550"/>
                  </a:cubicBezTo>
                  <a:cubicBezTo>
                    <a:pt x="220" y="535"/>
                    <a:pt x="220" y="535"/>
                    <a:pt x="220" y="535"/>
                  </a:cubicBezTo>
                  <a:cubicBezTo>
                    <a:pt x="231" y="543"/>
                    <a:pt x="243" y="551"/>
                    <a:pt x="256" y="557"/>
                  </a:cubicBezTo>
                  <a:lnTo>
                    <a:pt x="247" y="572"/>
                  </a:lnTo>
                  <a:close/>
                  <a:moveTo>
                    <a:pt x="796" y="543"/>
                  </a:moveTo>
                  <a:cubicBezTo>
                    <a:pt x="784" y="531"/>
                    <a:pt x="784" y="531"/>
                    <a:pt x="784" y="531"/>
                  </a:cubicBezTo>
                  <a:cubicBezTo>
                    <a:pt x="795" y="521"/>
                    <a:pt x="804" y="510"/>
                    <a:pt x="813" y="500"/>
                  </a:cubicBezTo>
                  <a:cubicBezTo>
                    <a:pt x="826" y="511"/>
                    <a:pt x="826" y="511"/>
                    <a:pt x="826" y="511"/>
                  </a:cubicBezTo>
                  <a:cubicBezTo>
                    <a:pt x="817" y="522"/>
                    <a:pt x="807" y="533"/>
                    <a:pt x="796" y="543"/>
                  </a:cubicBezTo>
                  <a:close/>
                  <a:moveTo>
                    <a:pt x="189" y="535"/>
                  </a:moveTo>
                  <a:cubicBezTo>
                    <a:pt x="177" y="526"/>
                    <a:pt x="166" y="517"/>
                    <a:pt x="155" y="507"/>
                  </a:cubicBezTo>
                  <a:cubicBezTo>
                    <a:pt x="166" y="494"/>
                    <a:pt x="166" y="494"/>
                    <a:pt x="166" y="494"/>
                  </a:cubicBezTo>
                  <a:cubicBezTo>
                    <a:pt x="177" y="504"/>
                    <a:pt x="188" y="513"/>
                    <a:pt x="199" y="521"/>
                  </a:cubicBezTo>
                  <a:lnTo>
                    <a:pt x="189" y="535"/>
                  </a:lnTo>
                  <a:close/>
                  <a:moveTo>
                    <a:pt x="843" y="490"/>
                  </a:moveTo>
                  <a:cubicBezTo>
                    <a:pt x="829" y="480"/>
                    <a:pt x="829" y="480"/>
                    <a:pt x="829" y="480"/>
                  </a:cubicBezTo>
                  <a:cubicBezTo>
                    <a:pt x="837" y="469"/>
                    <a:pt x="844" y="457"/>
                    <a:pt x="851" y="445"/>
                  </a:cubicBezTo>
                  <a:cubicBezTo>
                    <a:pt x="866" y="453"/>
                    <a:pt x="866" y="453"/>
                    <a:pt x="866" y="453"/>
                  </a:cubicBezTo>
                  <a:cubicBezTo>
                    <a:pt x="859" y="466"/>
                    <a:pt x="851" y="478"/>
                    <a:pt x="843" y="490"/>
                  </a:cubicBezTo>
                  <a:close/>
                  <a:moveTo>
                    <a:pt x="136" y="489"/>
                  </a:moveTo>
                  <a:cubicBezTo>
                    <a:pt x="125" y="479"/>
                    <a:pt x="116" y="468"/>
                    <a:pt x="106" y="457"/>
                  </a:cubicBezTo>
                  <a:cubicBezTo>
                    <a:pt x="120" y="446"/>
                    <a:pt x="120" y="446"/>
                    <a:pt x="120" y="446"/>
                  </a:cubicBezTo>
                  <a:cubicBezTo>
                    <a:pt x="128" y="456"/>
                    <a:pt x="138" y="467"/>
                    <a:pt x="148" y="477"/>
                  </a:cubicBezTo>
                  <a:lnTo>
                    <a:pt x="136" y="489"/>
                  </a:lnTo>
                  <a:close/>
                  <a:moveTo>
                    <a:pt x="90" y="436"/>
                  </a:moveTo>
                  <a:cubicBezTo>
                    <a:pt x="82" y="424"/>
                    <a:pt x="74" y="412"/>
                    <a:pt x="66" y="399"/>
                  </a:cubicBezTo>
                  <a:cubicBezTo>
                    <a:pt x="81" y="390"/>
                    <a:pt x="81" y="390"/>
                    <a:pt x="81" y="390"/>
                  </a:cubicBezTo>
                  <a:cubicBezTo>
                    <a:pt x="88" y="402"/>
                    <a:pt x="96" y="414"/>
                    <a:pt x="104" y="426"/>
                  </a:cubicBezTo>
                  <a:lnTo>
                    <a:pt x="90" y="436"/>
                  </a:lnTo>
                  <a:close/>
                  <a:moveTo>
                    <a:pt x="877" y="429"/>
                  </a:moveTo>
                  <a:cubicBezTo>
                    <a:pt x="862" y="422"/>
                    <a:pt x="862" y="422"/>
                    <a:pt x="862" y="422"/>
                  </a:cubicBezTo>
                  <a:cubicBezTo>
                    <a:pt x="867" y="409"/>
                    <a:pt x="871" y="396"/>
                    <a:pt x="874" y="383"/>
                  </a:cubicBezTo>
                  <a:cubicBezTo>
                    <a:pt x="891" y="387"/>
                    <a:pt x="891" y="387"/>
                    <a:pt x="891" y="387"/>
                  </a:cubicBezTo>
                  <a:cubicBezTo>
                    <a:pt x="888" y="401"/>
                    <a:pt x="883" y="415"/>
                    <a:pt x="877" y="429"/>
                  </a:cubicBezTo>
                  <a:close/>
                  <a:moveTo>
                    <a:pt x="54" y="376"/>
                  </a:moveTo>
                  <a:cubicBezTo>
                    <a:pt x="47" y="363"/>
                    <a:pt x="41" y="350"/>
                    <a:pt x="36" y="336"/>
                  </a:cubicBezTo>
                  <a:cubicBezTo>
                    <a:pt x="52" y="330"/>
                    <a:pt x="52" y="330"/>
                    <a:pt x="52" y="330"/>
                  </a:cubicBezTo>
                  <a:cubicBezTo>
                    <a:pt x="57" y="343"/>
                    <a:pt x="63" y="356"/>
                    <a:pt x="69" y="368"/>
                  </a:cubicBezTo>
                  <a:lnTo>
                    <a:pt x="54" y="376"/>
                  </a:lnTo>
                  <a:close/>
                  <a:moveTo>
                    <a:pt x="896" y="361"/>
                  </a:moveTo>
                  <a:cubicBezTo>
                    <a:pt x="879" y="358"/>
                    <a:pt x="879" y="358"/>
                    <a:pt x="879" y="358"/>
                  </a:cubicBezTo>
                  <a:cubicBezTo>
                    <a:pt x="880" y="348"/>
                    <a:pt x="881" y="337"/>
                    <a:pt x="881" y="326"/>
                  </a:cubicBezTo>
                  <a:cubicBezTo>
                    <a:pt x="881" y="323"/>
                    <a:pt x="881" y="320"/>
                    <a:pt x="881" y="317"/>
                  </a:cubicBezTo>
                  <a:cubicBezTo>
                    <a:pt x="898" y="316"/>
                    <a:pt x="898" y="316"/>
                    <a:pt x="898" y="316"/>
                  </a:cubicBezTo>
                  <a:cubicBezTo>
                    <a:pt x="898" y="319"/>
                    <a:pt x="898" y="323"/>
                    <a:pt x="898" y="326"/>
                  </a:cubicBezTo>
                  <a:cubicBezTo>
                    <a:pt x="898" y="337"/>
                    <a:pt x="897" y="349"/>
                    <a:pt x="896" y="361"/>
                  </a:cubicBezTo>
                  <a:close/>
                  <a:moveTo>
                    <a:pt x="27" y="312"/>
                  </a:moveTo>
                  <a:cubicBezTo>
                    <a:pt x="22" y="298"/>
                    <a:pt x="18" y="284"/>
                    <a:pt x="15" y="269"/>
                  </a:cubicBezTo>
                  <a:cubicBezTo>
                    <a:pt x="31" y="265"/>
                    <a:pt x="31" y="265"/>
                    <a:pt x="31" y="265"/>
                  </a:cubicBezTo>
                  <a:cubicBezTo>
                    <a:pt x="35" y="279"/>
                    <a:pt x="39" y="293"/>
                    <a:pt x="43" y="306"/>
                  </a:cubicBezTo>
                  <a:lnTo>
                    <a:pt x="27" y="312"/>
                  </a:lnTo>
                  <a:close/>
                  <a:moveTo>
                    <a:pt x="879" y="292"/>
                  </a:moveTo>
                  <a:cubicBezTo>
                    <a:pt x="877" y="278"/>
                    <a:pt x="874" y="265"/>
                    <a:pt x="870" y="251"/>
                  </a:cubicBezTo>
                  <a:cubicBezTo>
                    <a:pt x="887" y="246"/>
                    <a:pt x="887" y="246"/>
                    <a:pt x="887" y="246"/>
                  </a:cubicBezTo>
                  <a:cubicBezTo>
                    <a:pt x="891" y="261"/>
                    <a:pt x="894" y="275"/>
                    <a:pt x="896" y="290"/>
                  </a:cubicBezTo>
                  <a:lnTo>
                    <a:pt x="879" y="292"/>
                  </a:lnTo>
                  <a:close/>
                  <a:moveTo>
                    <a:pt x="9" y="244"/>
                  </a:moveTo>
                  <a:cubicBezTo>
                    <a:pt x="7" y="230"/>
                    <a:pt x="5" y="215"/>
                    <a:pt x="3" y="201"/>
                  </a:cubicBezTo>
                  <a:cubicBezTo>
                    <a:pt x="20" y="199"/>
                    <a:pt x="20" y="199"/>
                    <a:pt x="20" y="199"/>
                  </a:cubicBezTo>
                  <a:cubicBezTo>
                    <a:pt x="22" y="213"/>
                    <a:pt x="24" y="227"/>
                    <a:pt x="26" y="241"/>
                  </a:cubicBezTo>
                  <a:lnTo>
                    <a:pt x="9" y="244"/>
                  </a:lnTo>
                  <a:close/>
                  <a:moveTo>
                    <a:pt x="862" y="228"/>
                  </a:moveTo>
                  <a:cubicBezTo>
                    <a:pt x="857" y="215"/>
                    <a:pt x="851" y="202"/>
                    <a:pt x="844" y="190"/>
                  </a:cubicBezTo>
                  <a:cubicBezTo>
                    <a:pt x="859" y="181"/>
                    <a:pt x="859" y="181"/>
                    <a:pt x="859" y="181"/>
                  </a:cubicBezTo>
                  <a:cubicBezTo>
                    <a:pt x="866" y="194"/>
                    <a:pt x="873" y="208"/>
                    <a:pt x="878" y="221"/>
                  </a:cubicBezTo>
                  <a:lnTo>
                    <a:pt x="862" y="228"/>
                  </a:lnTo>
                  <a:close/>
                  <a:moveTo>
                    <a:pt x="1" y="175"/>
                  </a:moveTo>
                  <a:cubicBezTo>
                    <a:pt x="0" y="162"/>
                    <a:pt x="0" y="148"/>
                    <a:pt x="0" y="135"/>
                  </a:cubicBezTo>
                  <a:cubicBezTo>
                    <a:pt x="17" y="135"/>
                    <a:pt x="17" y="135"/>
                    <a:pt x="17" y="135"/>
                  </a:cubicBezTo>
                  <a:cubicBezTo>
                    <a:pt x="17" y="148"/>
                    <a:pt x="17" y="161"/>
                    <a:pt x="18" y="174"/>
                  </a:cubicBezTo>
                  <a:lnTo>
                    <a:pt x="1" y="175"/>
                  </a:lnTo>
                  <a:close/>
                  <a:moveTo>
                    <a:pt x="831" y="169"/>
                  </a:moveTo>
                  <a:cubicBezTo>
                    <a:pt x="823" y="157"/>
                    <a:pt x="814" y="146"/>
                    <a:pt x="805" y="135"/>
                  </a:cubicBezTo>
                  <a:cubicBezTo>
                    <a:pt x="818" y="124"/>
                    <a:pt x="818" y="124"/>
                    <a:pt x="818" y="124"/>
                  </a:cubicBezTo>
                  <a:cubicBezTo>
                    <a:pt x="828" y="135"/>
                    <a:pt x="837" y="147"/>
                    <a:pt x="845" y="159"/>
                  </a:cubicBezTo>
                  <a:lnTo>
                    <a:pt x="831" y="169"/>
                  </a:lnTo>
                  <a:close/>
                  <a:moveTo>
                    <a:pt x="788" y="117"/>
                  </a:moveTo>
                  <a:cubicBezTo>
                    <a:pt x="778" y="107"/>
                    <a:pt x="768" y="98"/>
                    <a:pt x="757" y="89"/>
                  </a:cubicBezTo>
                  <a:cubicBezTo>
                    <a:pt x="767" y="75"/>
                    <a:pt x="767" y="75"/>
                    <a:pt x="767" y="75"/>
                  </a:cubicBezTo>
                  <a:cubicBezTo>
                    <a:pt x="779" y="84"/>
                    <a:pt x="790" y="94"/>
                    <a:pt x="800" y="105"/>
                  </a:cubicBezTo>
                  <a:lnTo>
                    <a:pt x="788" y="117"/>
                  </a:lnTo>
                  <a:close/>
                  <a:moveTo>
                    <a:pt x="736" y="74"/>
                  </a:moveTo>
                  <a:cubicBezTo>
                    <a:pt x="725" y="66"/>
                    <a:pt x="713" y="59"/>
                    <a:pt x="700" y="52"/>
                  </a:cubicBezTo>
                  <a:cubicBezTo>
                    <a:pt x="708" y="37"/>
                    <a:pt x="708" y="37"/>
                    <a:pt x="708" y="37"/>
                  </a:cubicBezTo>
                  <a:cubicBezTo>
                    <a:pt x="721" y="44"/>
                    <a:pt x="734" y="51"/>
                    <a:pt x="746" y="60"/>
                  </a:cubicBezTo>
                  <a:lnTo>
                    <a:pt x="736" y="74"/>
                  </a:lnTo>
                  <a:close/>
                  <a:moveTo>
                    <a:pt x="678" y="42"/>
                  </a:moveTo>
                  <a:cubicBezTo>
                    <a:pt x="665" y="36"/>
                    <a:pt x="651" y="32"/>
                    <a:pt x="638" y="28"/>
                  </a:cubicBezTo>
                  <a:cubicBezTo>
                    <a:pt x="643" y="11"/>
                    <a:pt x="643" y="11"/>
                    <a:pt x="643" y="11"/>
                  </a:cubicBezTo>
                  <a:cubicBezTo>
                    <a:pt x="657" y="15"/>
                    <a:pt x="671" y="20"/>
                    <a:pt x="684" y="26"/>
                  </a:cubicBezTo>
                  <a:lnTo>
                    <a:pt x="678" y="42"/>
                  </a:lnTo>
                  <a:close/>
                  <a:moveTo>
                    <a:pt x="614" y="22"/>
                  </a:moveTo>
                  <a:cubicBezTo>
                    <a:pt x="600" y="19"/>
                    <a:pt x="586" y="18"/>
                    <a:pt x="572" y="17"/>
                  </a:cubicBezTo>
                  <a:cubicBezTo>
                    <a:pt x="573" y="0"/>
                    <a:pt x="573" y="0"/>
                    <a:pt x="573" y="0"/>
                  </a:cubicBezTo>
                  <a:cubicBezTo>
                    <a:pt x="588" y="1"/>
                    <a:pt x="602" y="2"/>
                    <a:pt x="617" y="5"/>
                  </a:cubicBezTo>
                  <a:lnTo>
                    <a:pt x="614" y="22"/>
                  </a:lnTo>
                  <a:close/>
                </a:path>
              </a:pathLst>
            </a:custGeom>
            <a:grpFill/>
            <a:ln w="3175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 userDrawn="1"/>
          </p:nvSpPr>
          <p:spPr bwMode="auto">
            <a:xfrm>
              <a:off x="10491578" y="2294980"/>
              <a:ext cx="87894" cy="77058"/>
            </a:xfrm>
            <a:custGeom>
              <a:avLst/>
              <a:gdLst>
                <a:gd name="T0" fmla="*/ 0 w 73"/>
                <a:gd name="T1" fmla="*/ 64 h 64"/>
                <a:gd name="T2" fmla="*/ 36 w 73"/>
                <a:gd name="T3" fmla="*/ 0 h 64"/>
                <a:gd name="T4" fmla="*/ 73 w 73"/>
                <a:gd name="T5" fmla="*/ 63 h 64"/>
                <a:gd name="T6" fmla="*/ 0 w 73"/>
                <a:gd name="T7" fmla="*/ 64 h 64"/>
                <a:gd name="T8" fmla="*/ 36 w 73"/>
                <a:gd name="T9" fmla="*/ 21 h 64"/>
                <a:gd name="T10" fmla="*/ 18 w 73"/>
                <a:gd name="T11" fmla="*/ 53 h 64"/>
                <a:gd name="T12" fmla="*/ 55 w 73"/>
                <a:gd name="T13" fmla="*/ 53 h 64"/>
                <a:gd name="T14" fmla="*/ 36 w 73"/>
                <a:gd name="T15" fmla="*/ 2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64">
                  <a:moveTo>
                    <a:pt x="0" y="64"/>
                  </a:moveTo>
                  <a:lnTo>
                    <a:pt x="36" y="0"/>
                  </a:lnTo>
                  <a:lnTo>
                    <a:pt x="73" y="63"/>
                  </a:lnTo>
                  <a:lnTo>
                    <a:pt x="0" y="64"/>
                  </a:lnTo>
                  <a:close/>
                  <a:moveTo>
                    <a:pt x="36" y="21"/>
                  </a:moveTo>
                  <a:lnTo>
                    <a:pt x="18" y="53"/>
                  </a:lnTo>
                  <a:lnTo>
                    <a:pt x="55" y="53"/>
                  </a:lnTo>
                  <a:lnTo>
                    <a:pt x="36" y="21"/>
                  </a:lnTo>
                  <a:close/>
                </a:path>
              </a:pathLst>
            </a:custGeom>
            <a:grpFill/>
            <a:ln w="3175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First Circle"/>
          <p:cNvSpPr>
            <a:spLocks/>
          </p:cNvSpPr>
          <p:nvPr userDrawn="1"/>
        </p:nvSpPr>
        <p:spPr bwMode="auto">
          <a:xfrm>
            <a:off x="10674591" y="1745942"/>
            <a:ext cx="788639" cy="789843"/>
          </a:xfrm>
          <a:custGeom>
            <a:avLst/>
            <a:gdLst>
              <a:gd name="T0" fmla="*/ 536 w 1072"/>
              <a:gd name="T1" fmla="*/ 1072 h 1072"/>
              <a:gd name="T2" fmla="*/ 0 w 1072"/>
              <a:gd name="T3" fmla="*/ 536 h 1072"/>
              <a:gd name="T4" fmla="*/ 536 w 1072"/>
              <a:gd name="T5" fmla="*/ 0 h 1072"/>
              <a:gd name="T6" fmla="*/ 933 w 1072"/>
              <a:gd name="T7" fmla="*/ 176 h 1072"/>
              <a:gd name="T8" fmla="*/ 920 w 1072"/>
              <a:gd name="T9" fmla="*/ 188 h 1072"/>
              <a:gd name="T10" fmla="*/ 536 w 1072"/>
              <a:gd name="T11" fmla="*/ 18 h 1072"/>
              <a:gd name="T12" fmla="*/ 18 w 1072"/>
              <a:gd name="T13" fmla="*/ 536 h 1072"/>
              <a:gd name="T14" fmla="*/ 536 w 1072"/>
              <a:gd name="T15" fmla="*/ 1055 h 1072"/>
              <a:gd name="T16" fmla="*/ 1054 w 1072"/>
              <a:gd name="T17" fmla="*/ 536 h 1072"/>
              <a:gd name="T18" fmla="*/ 1009 w 1072"/>
              <a:gd name="T19" fmla="*/ 324 h 1072"/>
              <a:gd name="T20" fmla="*/ 1025 w 1072"/>
              <a:gd name="T21" fmla="*/ 317 h 1072"/>
              <a:gd name="T22" fmla="*/ 1072 w 1072"/>
              <a:gd name="T23" fmla="*/ 536 h 1072"/>
              <a:gd name="T24" fmla="*/ 536 w 1072"/>
              <a:gd name="T25" fmla="*/ 1072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72" h="1072">
                <a:moveTo>
                  <a:pt x="536" y="1072"/>
                </a:moveTo>
                <a:cubicBezTo>
                  <a:pt x="241" y="1072"/>
                  <a:pt x="0" y="831"/>
                  <a:pt x="0" y="536"/>
                </a:cubicBezTo>
                <a:cubicBezTo>
                  <a:pt x="0" y="241"/>
                  <a:pt x="241" y="0"/>
                  <a:pt x="536" y="0"/>
                </a:cubicBezTo>
                <a:cubicBezTo>
                  <a:pt x="687" y="0"/>
                  <a:pt x="831" y="64"/>
                  <a:pt x="933" y="176"/>
                </a:cubicBezTo>
                <a:cubicBezTo>
                  <a:pt x="920" y="188"/>
                  <a:pt x="920" y="188"/>
                  <a:pt x="920" y="188"/>
                </a:cubicBezTo>
                <a:cubicBezTo>
                  <a:pt x="822" y="80"/>
                  <a:pt x="682" y="18"/>
                  <a:pt x="536" y="18"/>
                </a:cubicBezTo>
                <a:cubicBezTo>
                  <a:pt x="250" y="18"/>
                  <a:pt x="18" y="250"/>
                  <a:pt x="18" y="536"/>
                </a:cubicBezTo>
                <a:cubicBezTo>
                  <a:pt x="18" y="822"/>
                  <a:pt x="250" y="1055"/>
                  <a:pt x="536" y="1055"/>
                </a:cubicBezTo>
                <a:cubicBezTo>
                  <a:pt x="822" y="1055"/>
                  <a:pt x="1054" y="822"/>
                  <a:pt x="1054" y="536"/>
                </a:cubicBezTo>
                <a:cubicBezTo>
                  <a:pt x="1054" y="462"/>
                  <a:pt x="1039" y="391"/>
                  <a:pt x="1009" y="324"/>
                </a:cubicBezTo>
                <a:cubicBezTo>
                  <a:pt x="1025" y="317"/>
                  <a:pt x="1025" y="317"/>
                  <a:pt x="1025" y="317"/>
                </a:cubicBezTo>
                <a:cubicBezTo>
                  <a:pt x="1056" y="386"/>
                  <a:pt x="1072" y="460"/>
                  <a:pt x="1072" y="536"/>
                </a:cubicBezTo>
                <a:cubicBezTo>
                  <a:pt x="1072" y="831"/>
                  <a:pt x="831" y="1072"/>
                  <a:pt x="536" y="1072"/>
                </a:cubicBezTo>
                <a:close/>
              </a:path>
            </a:pathLst>
          </a:custGeom>
          <a:solidFill>
            <a:schemeClr val="tx2"/>
          </a:solidFill>
          <a:ln w="6350"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4" name="First dotted ring"/>
          <p:cNvSpPr>
            <a:spLocks noEditPoints="1"/>
          </p:cNvSpPr>
          <p:nvPr userDrawn="1"/>
        </p:nvSpPr>
        <p:spPr bwMode="auto">
          <a:xfrm>
            <a:off x="11201955" y="1470219"/>
            <a:ext cx="652584" cy="652584"/>
          </a:xfrm>
          <a:custGeom>
            <a:avLst/>
            <a:gdLst>
              <a:gd name="T0" fmla="*/ 493 w 886"/>
              <a:gd name="T1" fmla="*/ 884 h 887"/>
              <a:gd name="T2" fmla="*/ 424 w 886"/>
              <a:gd name="T3" fmla="*/ 886 h 887"/>
              <a:gd name="T4" fmla="*/ 424 w 886"/>
              <a:gd name="T5" fmla="*/ 878 h 887"/>
              <a:gd name="T6" fmla="*/ 557 w 886"/>
              <a:gd name="T7" fmla="*/ 854 h 887"/>
              <a:gd name="T8" fmla="*/ 312 w 886"/>
              <a:gd name="T9" fmla="*/ 867 h 887"/>
              <a:gd name="T10" fmla="*/ 587 w 886"/>
              <a:gd name="T11" fmla="*/ 863 h 887"/>
              <a:gd name="T12" fmla="*/ 587 w 886"/>
              <a:gd name="T13" fmla="*/ 863 h 887"/>
              <a:gd name="T14" fmla="*/ 294 w 886"/>
              <a:gd name="T15" fmla="*/ 843 h 887"/>
              <a:gd name="T16" fmla="*/ 678 w 886"/>
              <a:gd name="T17" fmla="*/ 799 h 887"/>
              <a:gd name="T18" fmla="*/ 188 w 886"/>
              <a:gd name="T19" fmla="*/ 806 h 887"/>
              <a:gd name="T20" fmla="*/ 709 w 886"/>
              <a:gd name="T21" fmla="*/ 798 h 887"/>
              <a:gd name="T22" fmla="*/ 709 w 886"/>
              <a:gd name="T23" fmla="*/ 798 h 887"/>
              <a:gd name="T24" fmla="*/ 178 w 886"/>
              <a:gd name="T25" fmla="*/ 777 h 887"/>
              <a:gd name="T26" fmla="*/ 777 w 886"/>
              <a:gd name="T27" fmla="*/ 709 h 887"/>
              <a:gd name="T28" fmla="*/ 88 w 886"/>
              <a:gd name="T29" fmla="*/ 709 h 887"/>
              <a:gd name="T30" fmla="*/ 806 w 886"/>
              <a:gd name="T31" fmla="*/ 698 h 887"/>
              <a:gd name="T32" fmla="*/ 806 w 886"/>
              <a:gd name="T33" fmla="*/ 698 h 887"/>
              <a:gd name="T34" fmla="*/ 88 w 886"/>
              <a:gd name="T35" fmla="*/ 678 h 887"/>
              <a:gd name="T36" fmla="*/ 842 w 886"/>
              <a:gd name="T37" fmla="*/ 593 h 887"/>
              <a:gd name="T38" fmla="*/ 23 w 886"/>
              <a:gd name="T39" fmla="*/ 587 h 887"/>
              <a:gd name="T40" fmla="*/ 867 w 886"/>
              <a:gd name="T41" fmla="*/ 574 h 887"/>
              <a:gd name="T42" fmla="*/ 867 w 886"/>
              <a:gd name="T43" fmla="*/ 574 h 887"/>
              <a:gd name="T44" fmla="*/ 32 w 886"/>
              <a:gd name="T45" fmla="*/ 557 h 887"/>
              <a:gd name="T46" fmla="*/ 869 w 886"/>
              <a:gd name="T47" fmla="*/ 462 h 887"/>
              <a:gd name="T48" fmla="*/ 886 w 886"/>
              <a:gd name="T49" fmla="*/ 463 h 887"/>
              <a:gd name="T50" fmla="*/ 0 w 886"/>
              <a:gd name="T51" fmla="*/ 450 h 887"/>
              <a:gd name="T52" fmla="*/ 886 w 886"/>
              <a:gd name="T53" fmla="*/ 463 h 887"/>
              <a:gd name="T54" fmla="*/ 869 w 886"/>
              <a:gd name="T55" fmla="*/ 437 h 887"/>
              <a:gd name="T56" fmla="*/ 869 w 886"/>
              <a:gd name="T57" fmla="*/ 437 h 887"/>
              <a:gd name="T58" fmla="*/ 4 w 886"/>
              <a:gd name="T59" fmla="*/ 380 h 887"/>
              <a:gd name="T60" fmla="*/ 854 w 886"/>
              <a:gd name="T61" fmla="*/ 329 h 887"/>
              <a:gd name="T62" fmla="*/ 25 w 886"/>
              <a:gd name="T63" fmla="*/ 358 h 887"/>
              <a:gd name="T64" fmla="*/ 25 w 886"/>
              <a:gd name="T65" fmla="*/ 358 h 887"/>
              <a:gd name="T66" fmla="*/ 863 w 886"/>
              <a:gd name="T67" fmla="*/ 300 h 887"/>
              <a:gd name="T68" fmla="*/ 45 w 886"/>
              <a:gd name="T69" fmla="*/ 248 h 887"/>
              <a:gd name="T70" fmla="*/ 799 w 886"/>
              <a:gd name="T71" fmla="*/ 208 h 887"/>
              <a:gd name="T72" fmla="*/ 72 w 886"/>
              <a:gd name="T73" fmla="*/ 233 h 887"/>
              <a:gd name="T74" fmla="*/ 72 w 886"/>
              <a:gd name="T75" fmla="*/ 233 h 887"/>
              <a:gd name="T76" fmla="*/ 798 w 886"/>
              <a:gd name="T77" fmla="*/ 177 h 887"/>
              <a:gd name="T78" fmla="*/ 125 w 886"/>
              <a:gd name="T79" fmla="*/ 134 h 887"/>
              <a:gd name="T80" fmla="*/ 709 w 886"/>
              <a:gd name="T81" fmla="*/ 110 h 887"/>
              <a:gd name="T82" fmla="*/ 155 w 886"/>
              <a:gd name="T83" fmla="*/ 129 h 887"/>
              <a:gd name="T84" fmla="*/ 155 w 886"/>
              <a:gd name="T85" fmla="*/ 129 h 887"/>
              <a:gd name="T86" fmla="*/ 698 w 886"/>
              <a:gd name="T87" fmla="*/ 80 h 887"/>
              <a:gd name="T88" fmla="*/ 236 w 886"/>
              <a:gd name="T89" fmla="*/ 51 h 887"/>
              <a:gd name="T90" fmla="*/ 593 w 886"/>
              <a:gd name="T91" fmla="*/ 44 h 887"/>
              <a:gd name="T92" fmla="*/ 266 w 886"/>
              <a:gd name="T93" fmla="*/ 55 h 887"/>
              <a:gd name="T94" fmla="*/ 266 w 886"/>
              <a:gd name="T95" fmla="*/ 55 h 887"/>
              <a:gd name="T96" fmla="*/ 574 w 886"/>
              <a:gd name="T97" fmla="*/ 19 h 887"/>
              <a:gd name="T98" fmla="*/ 367 w 886"/>
              <a:gd name="T99" fmla="*/ 6 h 887"/>
              <a:gd name="T100" fmla="*/ 462 w 886"/>
              <a:gd name="T101" fmla="*/ 17 h 887"/>
              <a:gd name="T102" fmla="*/ 506 w 886"/>
              <a:gd name="T103" fmla="*/ 4 h 887"/>
              <a:gd name="T104" fmla="*/ 436 w 886"/>
              <a:gd name="T105" fmla="*/ 0 h 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86" h="887">
                <a:moveTo>
                  <a:pt x="450" y="887"/>
                </a:moveTo>
                <a:cubicBezTo>
                  <a:pt x="450" y="869"/>
                  <a:pt x="450" y="869"/>
                  <a:pt x="450" y="869"/>
                </a:cubicBezTo>
                <a:cubicBezTo>
                  <a:pt x="464" y="869"/>
                  <a:pt x="478" y="868"/>
                  <a:pt x="491" y="867"/>
                </a:cubicBezTo>
                <a:cubicBezTo>
                  <a:pt x="493" y="884"/>
                  <a:pt x="493" y="884"/>
                  <a:pt x="493" y="884"/>
                </a:cubicBezTo>
                <a:cubicBezTo>
                  <a:pt x="479" y="885"/>
                  <a:pt x="464" y="886"/>
                  <a:pt x="450" y="887"/>
                </a:cubicBezTo>
                <a:close/>
                <a:moveTo>
                  <a:pt x="424" y="886"/>
                </a:moveTo>
                <a:cubicBezTo>
                  <a:pt x="424" y="878"/>
                  <a:pt x="424" y="878"/>
                  <a:pt x="424" y="878"/>
                </a:cubicBezTo>
                <a:cubicBezTo>
                  <a:pt x="424" y="886"/>
                  <a:pt x="424" y="886"/>
                  <a:pt x="424" y="886"/>
                </a:cubicBezTo>
                <a:cubicBezTo>
                  <a:pt x="409" y="886"/>
                  <a:pt x="395" y="884"/>
                  <a:pt x="380" y="882"/>
                </a:cubicBezTo>
                <a:cubicBezTo>
                  <a:pt x="383" y="865"/>
                  <a:pt x="383" y="865"/>
                  <a:pt x="383" y="865"/>
                </a:cubicBezTo>
                <a:cubicBezTo>
                  <a:pt x="396" y="867"/>
                  <a:pt x="410" y="868"/>
                  <a:pt x="424" y="869"/>
                </a:cubicBezTo>
                <a:cubicBezTo>
                  <a:pt x="424" y="878"/>
                  <a:pt x="424" y="878"/>
                  <a:pt x="424" y="878"/>
                </a:cubicBezTo>
                <a:lnTo>
                  <a:pt x="424" y="886"/>
                </a:lnTo>
                <a:close/>
                <a:moveTo>
                  <a:pt x="519" y="880"/>
                </a:moveTo>
                <a:cubicBezTo>
                  <a:pt x="516" y="863"/>
                  <a:pt x="516" y="863"/>
                  <a:pt x="516" y="863"/>
                </a:cubicBezTo>
                <a:cubicBezTo>
                  <a:pt x="530" y="861"/>
                  <a:pt x="544" y="858"/>
                  <a:pt x="557" y="854"/>
                </a:cubicBezTo>
                <a:cubicBezTo>
                  <a:pt x="562" y="871"/>
                  <a:pt x="562" y="871"/>
                  <a:pt x="562" y="871"/>
                </a:cubicBezTo>
                <a:cubicBezTo>
                  <a:pt x="548" y="875"/>
                  <a:pt x="533" y="878"/>
                  <a:pt x="519" y="880"/>
                </a:cubicBezTo>
                <a:close/>
                <a:moveTo>
                  <a:pt x="355" y="878"/>
                </a:moveTo>
                <a:cubicBezTo>
                  <a:pt x="340" y="875"/>
                  <a:pt x="326" y="871"/>
                  <a:pt x="312" y="867"/>
                </a:cubicBezTo>
                <a:cubicBezTo>
                  <a:pt x="318" y="851"/>
                  <a:pt x="318" y="851"/>
                  <a:pt x="318" y="851"/>
                </a:cubicBezTo>
                <a:cubicBezTo>
                  <a:pt x="331" y="855"/>
                  <a:pt x="344" y="858"/>
                  <a:pt x="358" y="861"/>
                </a:cubicBezTo>
                <a:lnTo>
                  <a:pt x="355" y="878"/>
                </a:lnTo>
                <a:close/>
                <a:moveTo>
                  <a:pt x="587" y="863"/>
                </a:moveTo>
                <a:cubicBezTo>
                  <a:pt x="581" y="847"/>
                  <a:pt x="581" y="847"/>
                  <a:pt x="581" y="847"/>
                </a:cubicBezTo>
                <a:cubicBezTo>
                  <a:pt x="594" y="842"/>
                  <a:pt x="607" y="837"/>
                  <a:pt x="620" y="831"/>
                </a:cubicBezTo>
                <a:cubicBezTo>
                  <a:pt x="627" y="847"/>
                  <a:pt x="627" y="847"/>
                  <a:pt x="627" y="847"/>
                </a:cubicBezTo>
                <a:cubicBezTo>
                  <a:pt x="614" y="853"/>
                  <a:pt x="600" y="858"/>
                  <a:pt x="587" y="863"/>
                </a:cubicBezTo>
                <a:close/>
                <a:moveTo>
                  <a:pt x="288" y="859"/>
                </a:moveTo>
                <a:cubicBezTo>
                  <a:pt x="274" y="854"/>
                  <a:pt x="261" y="848"/>
                  <a:pt x="248" y="841"/>
                </a:cubicBezTo>
                <a:cubicBezTo>
                  <a:pt x="255" y="826"/>
                  <a:pt x="255" y="826"/>
                  <a:pt x="255" y="826"/>
                </a:cubicBezTo>
                <a:cubicBezTo>
                  <a:pt x="268" y="832"/>
                  <a:pt x="281" y="838"/>
                  <a:pt x="294" y="843"/>
                </a:cubicBezTo>
                <a:lnTo>
                  <a:pt x="288" y="859"/>
                </a:lnTo>
                <a:close/>
                <a:moveTo>
                  <a:pt x="650" y="835"/>
                </a:moveTo>
                <a:cubicBezTo>
                  <a:pt x="642" y="820"/>
                  <a:pt x="642" y="820"/>
                  <a:pt x="642" y="820"/>
                </a:cubicBezTo>
                <a:cubicBezTo>
                  <a:pt x="655" y="814"/>
                  <a:pt x="667" y="806"/>
                  <a:pt x="678" y="799"/>
                </a:cubicBezTo>
                <a:cubicBezTo>
                  <a:pt x="688" y="813"/>
                  <a:pt x="688" y="813"/>
                  <a:pt x="688" y="813"/>
                </a:cubicBezTo>
                <a:cubicBezTo>
                  <a:pt x="676" y="821"/>
                  <a:pt x="663" y="829"/>
                  <a:pt x="650" y="835"/>
                </a:cubicBezTo>
                <a:close/>
                <a:moveTo>
                  <a:pt x="225" y="829"/>
                </a:moveTo>
                <a:cubicBezTo>
                  <a:pt x="212" y="822"/>
                  <a:pt x="200" y="814"/>
                  <a:pt x="188" y="806"/>
                </a:cubicBezTo>
                <a:cubicBezTo>
                  <a:pt x="198" y="792"/>
                  <a:pt x="198" y="792"/>
                  <a:pt x="198" y="792"/>
                </a:cubicBezTo>
                <a:cubicBezTo>
                  <a:pt x="209" y="800"/>
                  <a:pt x="221" y="807"/>
                  <a:pt x="233" y="814"/>
                </a:cubicBezTo>
                <a:lnTo>
                  <a:pt x="225" y="829"/>
                </a:lnTo>
                <a:close/>
                <a:moveTo>
                  <a:pt x="709" y="798"/>
                </a:moveTo>
                <a:cubicBezTo>
                  <a:pt x="699" y="784"/>
                  <a:pt x="699" y="784"/>
                  <a:pt x="699" y="784"/>
                </a:cubicBezTo>
                <a:cubicBezTo>
                  <a:pt x="710" y="776"/>
                  <a:pt x="721" y="767"/>
                  <a:pt x="731" y="758"/>
                </a:cubicBezTo>
                <a:cubicBezTo>
                  <a:pt x="743" y="770"/>
                  <a:pt x="743" y="770"/>
                  <a:pt x="743" y="770"/>
                </a:cubicBezTo>
                <a:cubicBezTo>
                  <a:pt x="732" y="780"/>
                  <a:pt x="721" y="789"/>
                  <a:pt x="709" y="798"/>
                </a:cubicBezTo>
                <a:close/>
                <a:moveTo>
                  <a:pt x="167" y="790"/>
                </a:moveTo>
                <a:cubicBezTo>
                  <a:pt x="156" y="781"/>
                  <a:pt x="145" y="772"/>
                  <a:pt x="134" y="762"/>
                </a:cubicBezTo>
                <a:cubicBezTo>
                  <a:pt x="146" y="749"/>
                  <a:pt x="146" y="749"/>
                  <a:pt x="146" y="749"/>
                </a:cubicBezTo>
                <a:cubicBezTo>
                  <a:pt x="156" y="759"/>
                  <a:pt x="167" y="768"/>
                  <a:pt x="178" y="777"/>
                </a:cubicBezTo>
                <a:lnTo>
                  <a:pt x="167" y="790"/>
                </a:lnTo>
                <a:close/>
                <a:moveTo>
                  <a:pt x="761" y="752"/>
                </a:moveTo>
                <a:cubicBezTo>
                  <a:pt x="749" y="740"/>
                  <a:pt x="749" y="740"/>
                  <a:pt x="749" y="740"/>
                </a:cubicBezTo>
                <a:cubicBezTo>
                  <a:pt x="759" y="730"/>
                  <a:pt x="768" y="719"/>
                  <a:pt x="777" y="709"/>
                </a:cubicBezTo>
                <a:cubicBezTo>
                  <a:pt x="790" y="719"/>
                  <a:pt x="790" y="719"/>
                  <a:pt x="790" y="719"/>
                </a:cubicBezTo>
                <a:cubicBezTo>
                  <a:pt x="781" y="731"/>
                  <a:pt x="771" y="742"/>
                  <a:pt x="761" y="752"/>
                </a:cubicBezTo>
                <a:close/>
                <a:moveTo>
                  <a:pt x="116" y="743"/>
                </a:moveTo>
                <a:cubicBezTo>
                  <a:pt x="106" y="732"/>
                  <a:pt x="97" y="721"/>
                  <a:pt x="88" y="709"/>
                </a:cubicBezTo>
                <a:cubicBezTo>
                  <a:pt x="102" y="699"/>
                  <a:pt x="102" y="699"/>
                  <a:pt x="102" y="699"/>
                </a:cubicBezTo>
                <a:cubicBezTo>
                  <a:pt x="110" y="710"/>
                  <a:pt x="119" y="721"/>
                  <a:pt x="129" y="731"/>
                </a:cubicBezTo>
                <a:lnTo>
                  <a:pt x="116" y="743"/>
                </a:lnTo>
                <a:close/>
                <a:moveTo>
                  <a:pt x="806" y="698"/>
                </a:moveTo>
                <a:cubicBezTo>
                  <a:pt x="792" y="689"/>
                  <a:pt x="792" y="689"/>
                  <a:pt x="792" y="689"/>
                </a:cubicBezTo>
                <a:cubicBezTo>
                  <a:pt x="800" y="677"/>
                  <a:pt x="807" y="665"/>
                  <a:pt x="814" y="653"/>
                </a:cubicBezTo>
                <a:cubicBezTo>
                  <a:pt x="829" y="662"/>
                  <a:pt x="829" y="662"/>
                  <a:pt x="829" y="662"/>
                </a:cubicBezTo>
                <a:cubicBezTo>
                  <a:pt x="822" y="674"/>
                  <a:pt x="814" y="687"/>
                  <a:pt x="806" y="698"/>
                </a:cubicBezTo>
                <a:close/>
                <a:moveTo>
                  <a:pt x="73" y="688"/>
                </a:moveTo>
                <a:cubicBezTo>
                  <a:pt x="65" y="676"/>
                  <a:pt x="58" y="663"/>
                  <a:pt x="51" y="651"/>
                </a:cubicBezTo>
                <a:cubicBezTo>
                  <a:pt x="66" y="643"/>
                  <a:pt x="66" y="643"/>
                  <a:pt x="66" y="643"/>
                </a:cubicBezTo>
                <a:cubicBezTo>
                  <a:pt x="73" y="655"/>
                  <a:pt x="80" y="667"/>
                  <a:pt x="88" y="678"/>
                </a:cubicBezTo>
                <a:lnTo>
                  <a:pt x="73" y="688"/>
                </a:lnTo>
                <a:close/>
                <a:moveTo>
                  <a:pt x="841" y="639"/>
                </a:moveTo>
                <a:cubicBezTo>
                  <a:pt x="826" y="631"/>
                  <a:pt x="826" y="631"/>
                  <a:pt x="826" y="631"/>
                </a:cubicBezTo>
                <a:cubicBezTo>
                  <a:pt x="832" y="618"/>
                  <a:pt x="838" y="606"/>
                  <a:pt x="842" y="593"/>
                </a:cubicBezTo>
                <a:cubicBezTo>
                  <a:pt x="859" y="599"/>
                  <a:pt x="859" y="599"/>
                  <a:pt x="859" y="599"/>
                </a:cubicBezTo>
                <a:cubicBezTo>
                  <a:pt x="853" y="612"/>
                  <a:pt x="848" y="626"/>
                  <a:pt x="841" y="639"/>
                </a:cubicBezTo>
                <a:close/>
                <a:moveTo>
                  <a:pt x="39" y="627"/>
                </a:moveTo>
                <a:cubicBezTo>
                  <a:pt x="33" y="614"/>
                  <a:pt x="28" y="600"/>
                  <a:pt x="23" y="587"/>
                </a:cubicBezTo>
                <a:cubicBezTo>
                  <a:pt x="40" y="581"/>
                  <a:pt x="40" y="581"/>
                  <a:pt x="40" y="581"/>
                </a:cubicBezTo>
                <a:cubicBezTo>
                  <a:pt x="44" y="594"/>
                  <a:pt x="49" y="607"/>
                  <a:pt x="55" y="620"/>
                </a:cubicBezTo>
                <a:lnTo>
                  <a:pt x="39" y="627"/>
                </a:lnTo>
                <a:close/>
                <a:moveTo>
                  <a:pt x="867" y="574"/>
                </a:moveTo>
                <a:cubicBezTo>
                  <a:pt x="851" y="569"/>
                  <a:pt x="851" y="569"/>
                  <a:pt x="851" y="569"/>
                </a:cubicBezTo>
                <a:cubicBezTo>
                  <a:pt x="855" y="556"/>
                  <a:pt x="858" y="542"/>
                  <a:pt x="861" y="528"/>
                </a:cubicBezTo>
                <a:cubicBezTo>
                  <a:pt x="878" y="532"/>
                  <a:pt x="878" y="532"/>
                  <a:pt x="878" y="532"/>
                </a:cubicBezTo>
                <a:cubicBezTo>
                  <a:pt x="875" y="546"/>
                  <a:pt x="871" y="560"/>
                  <a:pt x="867" y="574"/>
                </a:cubicBezTo>
                <a:close/>
                <a:moveTo>
                  <a:pt x="16" y="562"/>
                </a:moveTo>
                <a:cubicBezTo>
                  <a:pt x="12" y="548"/>
                  <a:pt x="9" y="534"/>
                  <a:pt x="6" y="519"/>
                </a:cubicBezTo>
                <a:cubicBezTo>
                  <a:pt x="23" y="516"/>
                  <a:pt x="23" y="516"/>
                  <a:pt x="23" y="516"/>
                </a:cubicBezTo>
                <a:cubicBezTo>
                  <a:pt x="25" y="530"/>
                  <a:pt x="29" y="544"/>
                  <a:pt x="32" y="557"/>
                </a:cubicBezTo>
                <a:lnTo>
                  <a:pt x="16" y="562"/>
                </a:lnTo>
                <a:close/>
                <a:moveTo>
                  <a:pt x="882" y="506"/>
                </a:moveTo>
                <a:cubicBezTo>
                  <a:pt x="865" y="504"/>
                  <a:pt x="865" y="504"/>
                  <a:pt x="865" y="504"/>
                </a:cubicBezTo>
                <a:cubicBezTo>
                  <a:pt x="867" y="490"/>
                  <a:pt x="868" y="476"/>
                  <a:pt x="869" y="462"/>
                </a:cubicBezTo>
                <a:cubicBezTo>
                  <a:pt x="878" y="462"/>
                  <a:pt x="878" y="462"/>
                  <a:pt x="878" y="462"/>
                </a:cubicBezTo>
                <a:cubicBezTo>
                  <a:pt x="886" y="463"/>
                  <a:pt x="886" y="463"/>
                  <a:pt x="886" y="463"/>
                </a:cubicBezTo>
                <a:cubicBezTo>
                  <a:pt x="886" y="463"/>
                  <a:pt x="886" y="463"/>
                  <a:pt x="886" y="463"/>
                </a:cubicBezTo>
                <a:cubicBezTo>
                  <a:pt x="886" y="463"/>
                  <a:pt x="886" y="463"/>
                  <a:pt x="886" y="463"/>
                </a:cubicBezTo>
                <a:cubicBezTo>
                  <a:pt x="886" y="463"/>
                  <a:pt x="886" y="463"/>
                  <a:pt x="886" y="463"/>
                </a:cubicBezTo>
                <a:cubicBezTo>
                  <a:pt x="885" y="477"/>
                  <a:pt x="884" y="492"/>
                  <a:pt x="882" y="506"/>
                </a:cubicBezTo>
                <a:close/>
                <a:moveTo>
                  <a:pt x="2" y="493"/>
                </a:moveTo>
                <a:cubicBezTo>
                  <a:pt x="1" y="479"/>
                  <a:pt x="0" y="464"/>
                  <a:pt x="0" y="450"/>
                </a:cubicBezTo>
                <a:cubicBezTo>
                  <a:pt x="17" y="450"/>
                  <a:pt x="17" y="450"/>
                  <a:pt x="17" y="450"/>
                </a:cubicBezTo>
                <a:cubicBezTo>
                  <a:pt x="17" y="464"/>
                  <a:pt x="18" y="478"/>
                  <a:pt x="20" y="491"/>
                </a:cubicBezTo>
                <a:lnTo>
                  <a:pt x="2" y="493"/>
                </a:lnTo>
                <a:close/>
                <a:moveTo>
                  <a:pt x="886" y="463"/>
                </a:moveTo>
                <a:cubicBezTo>
                  <a:pt x="878" y="462"/>
                  <a:pt x="878" y="462"/>
                  <a:pt x="878" y="462"/>
                </a:cubicBezTo>
                <a:cubicBezTo>
                  <a:pt x="886" y="462"/>
                  <a:pt x="886" y="462"/>
                  <a:pt x="886" y="462"/>
                </a:cubicBezTo>
                <a:cubicBezTo>
                  <a:pt x="886" y="463"/>
                  <a:pt x="886" y="463"/>
                  <a:pt x="886" y="463"/>
                </a:cubicBezTo>
                <a:close/>
                <a:moveTo>
                  <a:pt x="869" y="437"/>
                </a:moveTo>
                <a:cubicBezTo>
                  <a:pt x="869" y="423"/>
                  <a:pt x="868" y="409"/>
                  <a:pt x="867" y="395"/>
                </a:cubicBezTo>
                <a:cubicBezTo>
                  <a:pt x="884" y="393"/>
                  <a:pt x="884" y="393"/>
                  <a:pt x="884" y="393"/>
                </a:cubicBezTo>
                <a:cubicBezTo>
                  <a:pt x="885" y="407"/>
                  <a:pt x="886" y="422"/>
                  <a:pt x="886" y="436"/>
                </a:cubicBezTo>
                <a:lnTo>
                  <a:pt x="869" y="437"/>
                </a:lnTo>
                <a:close/>
                <a:moveTo>
                  <a:pt x="17" y="424"/>
                </a:moveTo>
                <a:cubicBezTo>
                  <a:pt x="9" y="424"/>
                  <a:pt x="9" y="424"/>
                  <a:pt x="9" y="424"/>
                </a:cubicBezTo>
                <a:cubicBezTo>
                  <a:pt x="0" y="424"/>
                  <a:pt x="0" y="424"/>
                  <a:pt x="0" y="424"/>
                </a:cubicBezTo>
                <a:cubicBezTo>
                  <a:pt x="1" y="409"/>
                  <a:pt x="2" y="395"/>
                  <a:pt x="4" y="380"/>
                </a:cubicBezTo>
                <a:cubicBezTo>
                  <a:pt x="21" y="383"/>
                  <a:pt x="21" y="383"/>
                  <a:pt x="21" y="383"/>
                </a:cubicBezTo>
                <a:cubicBezTo>
                  <a:pt x="19" y="396"/>
                  <a:pt x="18" y="411"/>
                  <a:pt x="17" y="424"/>
                </a:cubicBezTo>
                <a:close/>
                <a:moveTo>
                  <a:pt x="863" y="370"/>
                </a:moveTo>
                <a:cubicBezTo>
                  <a:pt x="861" y="356"/>
                  <a:pt x="858" y="343"/>
                  <a:pt x="854" y="329"/>
                </a:cubicBezTo>
                <a:cubicBezTo>
                  <a:pt x="871" y="325"/>
                  <a:pt x="871" y="325"/>
                  <a:pt x="871" y="325"/>
                </a:cubicBezTo>
                <a:cubicBezTo>
                  <a:pt x="874" y="339"/>
                  <a:pt x="878" y="353"/>
                  <a:pt x="880" y="367"/>
                </a:cubicBezTo>
                <a:lnTo>
                  <a:pt x="863" y="370"/>
                </a:lnTo>
                <a:close/>
                <a:moveTo>
                  <a:pt x="25" y="358"/>
                </a:moveTo>
                <a:cubicBezTo>
                  <a:pt x="9" y="355"/>
                  <a:pt x="9" y="355"/>
                  <a:pt x="9" y="355"/>
                </a:cubicBezTo>
                <a:cubicBezTo>
                  <a:pt x="11" y="340"/>
                  <a:pt x="15" y="326"/>
                  <a:pt x="19" y="312"/>
                </a:cubicBezTo>
                <a:cubicBezTo>
                  <a:pt x="36" y="317"/>
                  <a:pt x="36" y="317"/>
                  <a:pt x="36" y="317"/>
                </a:cubicBezTo>
                <a:cubicBezTo>
                  <a:pt x="32" y="331"/>
                  <a:pt x="28" y="344"/>
                  <a:pt x="25" y="358"/>
                </a:cubicBezTo>
                <a:close/>
                <a:moveTo>
                  <a:pt x="847" y="305"/>
                </a:moveTo>
                <a:cubicBezTo>
                  <a:pt x="842" y="292"/>
                  <a:pt x="837" y="279"/>
                  <a:pt x="831" y="266"/>
                </a:cubicBezTo>
                <a:cubicBezTo>
                  <a:pt x="847" y="259"/>
                  <a:pt x="847" y="259"/>
                  <a:pt x="847" y="259"/>
                </a:cubicBezTo>
                <a:cubicBezTo>
                  <a:pt x="853" y="272"/>
                  <a:pt x="858" y="286"/>
                  <a:pt x="863" y="300"/>
                </a:cubicBezTo>
                <a:lnTo>
                  <a:pt x="847" y="305"/>
                </a:lnTo>
                <a:close/>
                <a:moveTo>
                  <a:pt x="44" y="294"/>
                </a:moveTo>
                <a:cubicBezTo>
                  <a:pt x="28" y="288"/>
                  <a:pt x="28" y="288"/>
                  <a:pt x="28" y="288"/>
                </a:cubicBezTo>
                <a:cubicBezTo>
                  <a:pt x="33" y="274"/>
                  <a:pt x="39" y="261"/>
                  <a:pt x="45" y="248"/>
                </a:cubicBezTo>
                <a:cubicBezTo>
                  <a:pt x="60" y="255"/>
                  <a:pt x="60" y="255"/>
                  <a:pt x="60" y="255"/>
                </a:cubicBezTo>
                <a:cubicBezTo>
                  <a:pt x="54" y="268"/>
                  <a:pt x="49" y="281"/>
                  <a:pt x="44" y="294"/>
                </a:cubicBezTo>
                <a:close/>
                <a:moveTo>
                  <a:pt x="820" y="244"/>
                </a:moveTo>
                <a:cubicBezTo>
                  <a:pt x="814" y="232"/>
                  <a:pt x="806" y="220"/>
                  <a:pt x="799" y="208"/>
                </a:cubicBezTo>
                <a:cubicBezTo>
                  <a:pt x="813" y="199"/>
                  <a:pt x="813" y="199"/>
                  <a:pt x="813" y="199"/>
                </a:cubicBezTo>
                <a:cubicBezTo>
                  <a:pt x="821" y="211"/>
                  <a:pt x="828" y="223"/>
                  <a:pt x="835" y="236"/>
                </a:cubicBezTo>
                <a:lnTo>
                  <a:pt x="820" y="244"/>
                </a:lnTo>
                <a:close/>
                <a:moveTo>
                  <a:pt x="72" y="233"/>
                </a:moveTo>
                <a:cubicBezTo>
                  <a:pt x="57" y="225"/>
                  <a:pt x="57" y="225"/>
                  <a:pt x="57" y="225"/>
                </a:cubicBezTo>
                <a:cubicBezTo>
                  <a:pt x="64" y="212"/>
                  <a:pt x="72" y="200"/>
                  <a:pt x="80" y="188"/>
                </a:cubicBezTo>
                <a:cubicBezTo>
                  <a:pt x="95" y="198"/>
                  <a:pt x="95" y="198"/>
                  <a:pt x="95" y="198"/>
                </a:cubicBezTo>
                <a:cubicBezTo>
                  <a:pt x="86" y="209"/>
                  <a:pt x="79" y="221"/>
                  <a:pt x="72" y="233"/>
                </a:cubicBezTo>
                <a:close/>
                <a:moveTo>
                  <a:pt x="784" y="187"/>
                </a:moveTo>
                <a:cubicBezTo>
                  <a:pt x="776" y="176"/>
                  <a:pt x="767" y="166"/>
                  <a:pt x="757" y="155"/>
                </a:cubicBezTo>
                <a:cubicBezTo>
                  <a:pt x="770" y="144"/>
                  <a:pt x="770" y="144"/>
                  <a:pt x="770" y="144"/>
                </a:cubicBezTo>
                <a:cubicBezTo>
                  <a:pt x="780" y="154"/>
                  <a:pt x="789" y="166"/>
                  <a:pt x="798" y="177"/>
                </a:cubicBezTo>
                <a:lnTo>
                  <a:pt x="784" y="187"/>
                </a:lnTo>
                <a:close/>
                <a:moveTo>
                  <a:pt x="110" y="178"/>
                </a:moveTo>
                <a:cubicBezTo>
                  <a:pt x="96" y="167"/>
                  <a:pt x="96" y="167"/>
                  <a:pt x="96" y="167"/>
                </a:cubicBezTo>
                <a:cubicBezTo>
                  <a:pt x="105" y="156"/>
                  <a:pt x="115" y="145"/>
                  <a:pt x="125" y="134"/>
                </a:cubicBezTo>
                <a:cubicBezTo>
                  <a:pt x="137" y="146"/>
                  <a:pt x="137" y="146"/>
                  <a:pt x="137" y="146"/>
                </a:cubicBezTo>
                <a:cubicBezTo>
                  <a:pt x="128" y="156"/>
                  <a:pt x="118" y="167"/>
                  <a:pt x="110" y="178"/>
                </a:cubicBezTo>
                <a:close/>
                <a:moveTo>
                  <a:pt x="740" y="137"/>
                </a:moveTo>
                <a:cubicBezTo>
                  <a:pt x="730" y="128"/>
                  <a:pt x="719" y="118"/>
                  <a:pt x="709" y="110"/>
                </a:cubicBezTo>
                <a:cubicBezTo>
                  <a:pt x="719" y="96"/>
                  <a:pt x="719" y="96"/>
                  <a:pt x="719" y="96"/>
                </a:cubicBezTo>
                <a:cubicBezTo>
                  <a:pt x="731" y="105"/>
                  <a:pt x="742" y="115"/>
                  <a:pt x="752" y="125"/>
                </a:cubicBezTo>
                <a:lnTo>
                  <a:pt x="740" y="137"/>
                </a:lnTo>
                <a:close/>
                <a:moveTo>
                  <a:pt x="155" y="129"/>
                </a:moveTo>
                <a:cubicBezTo>
                  <a:pt x="144" y="116"/>
                  <a:pt x="144" y="116"/>
                  <a:pt x="144" y="116"/>
                </a:cubicBezTo>
                <a:cubicBezTo>
                  <a:pt x="154" y="106"/>
                  <a:pt x="166" y="97"/>
                  <a:pt x="177" y="88"/>
                </a:cubicBezTo>
                <a:cubicBezTo>
                  <a:pt x="187" y="102"/>
                  <a:pt x="187" y="102"/>
                  <a:pt x="187" y="102"/>
                </a:cubicBezTo>
                <a:cubicBezTo>
                  <a:pt x="176" y="110"/>
                  <a:pt x="166" y="119"/>
                  <a:pt x="155" y="129"/>
                </a:cubicBezTo>
                <a:close/>
                <a:moveTo>
                  <a:pt x="688" y="95"/>
                </a:moveTo>
                <a:cubicBezTo>
                  <a:pt x="677" y="87"/>
                  <a:pt x="665" y="79"/>
                  <a:pt x="653" y="72"/>
                </a:cubicBezTo>
                <a:cubicBezTo>
                  <a:pt x="662" y="57"/>
                  <a:pt x="662" y="57"/>
                  <a:pt x="662" y="57"/>
                </a:cubicBezTo>
                <a:cubicBezTo>
                  <a:pt x="674" y="64"/>
                  <a:pt x="687" y="72"/>
                  <a:pt x="698" y="80"/>
                </a:cubicBezTo>
                <a:lnTo>
                  <a:pt x="688" y="95"/>
                </a:lnTo>
                <a:close/>
                <a:moveTo>
                  <a:pt x="208" y="88"/>
                </a:moveTo>
                <a:cubicBezTo>
                  <a:pt x="198" y="73"/>
                  <a:pt x="198" y="73"/>
                  <a:pt x="198" y="73"/>
                </a:cubicBezTo>
                <a:cubicBezTo>
                  <a:pt x="211" y="65"/>
                  <a:pt x="223" y="58"/>
                  <a:pt x="236" y="51"/>
                </a:cubicBezTo>
                <a:cubicBezTo>
                  <a:pt x="244" y="66"/>
                  <a:pt x="244" y="66"/>
                  <a:pt x="244" y="66"/>
                </a:cubicBezTo>
                <a:cubicBezTo>
                  <a:pt x="232" y="73"/>
                  <a:pt x="220" y="80"/>
                  <a:pt x="208" y="88"/>
                </a:cubicBezTo>
                <a:close/>
                <a:moveTo>
                  <a:pt x="631" y="60"/>
                </a:moveTo>
                <a:cubicBezTo>
                  <a:pt x="618" y="54"/>
                  <a:pt x="605" y="49"/>
                  <a:pt x="593" y="44"/>
                </a:cubicBezTo>
                <a:cubicBezTo>
                  <a:pt x="599" y="28"/>
                  <a:pt x="599" y="28"/>
                  <a:pt x="599" y="28"/>
                </a:cubicBezTo>
                <a:cubicBezTo>
                  <a:pt x="612" y="33"/>
                  <a:pt x="625" y="39"/>
                  <a:pt x="638" y="45"/>
                </a:cubicBezTo>
                <a:lnTo>
                  <a:pt x="631" y="60"/>
                </a:lnTo>
                <a:close/>
                <a:moveTo>
                  <a:pt x="266" y="55"/>
                </a:moveTo>
                <a:cubicBezTo>
                  <a:pt x="259" y="39"/>
                  <a:pt x="259" y="39"/>
                  <a:pt x="259" y="39"/>
                </a:cubicBezTo>
                <a:cubicBezTo>
                  <a:pt x="272" y="33"/>
                  <a:pt x="286" y="28"/>
                  <a:pt x="300" y="23"/>
                </a:cubicBezTo>
                <a:cubicBezTo>
                  <a:pt x="305" y="40"/>
                  <a:pt x="305" y="40"/>
                  <a:pt x="305" y="40"/>
                </a:cubicBezTo>
                <a:cubicBezTo>
                  <a:pt x="292" y="44"/>
                  <a:pt x="279" y="49"/>
                  <a:pt x="266" y="55"/>
                </a:cubicBezTo>
                <a:close/>
                <a:moveTo>
                  <a:pt x="569" y="36"/>
                </a:moveTo>
                <a:cubicBezTo>
                  <a:pt x="555" y="32"/>
                  <a:pt x="542" y="28"/>
                  <a:pt x="528" y="25"/>
                </a:cubicBezTo>
                <a:cubicBezTo>
                  <a:pt x="532" y="9"/>
                  <a:pt x="532" y="9"/>
                  <a:pt x="532" y="9"/>
                </a:cubicBezTo>
                <a:cubicBezTo>
                  <a:pt x="546" y="11"/>
                  <a:pt x="560" y="15"/>
                  <a:pt x="574" y="19"/>
                </a:cubicBezTo>
                <a:lnTo>
                  <a:pt x="569" y="36"/>
                </a:lnTo>
                <a:close/>
                <a:moveTo>
                  <a:pt x="329" y="32"/>
                </a:moveTo>
                <a:cubicBezTo>
                  <a:pt x="325" y="16"/>
                  <a:pt x="325" y="16"/>
                  <a:pt x="325" y="16"/>
                </a:cubicBezTo>
                <a:cubicBezTo>
                  <a:pt x="339" y="12"/>
                  <a:pt x="353" y="9"/>
                  <a:pt x="367" y="6"/>
                </a:cubicBezTo>
                <a:cubicBezTo>
                  <a:pt x="370" y="23"/>
                  <a:pt x="370" y="23"/>
                  <a:pt x="370" y="23"/>
                </a:cubicBezTo>
                <a:cubicBezTo>
                  <a:pt x="356" y="25"/>
                  <a:pt x="343" y="29"/>
                  <a:pt x="329" y="32"/>
                </a:cubicBezTo>
                <a:close/>
                <a:moveTo>
                  <a:pt x="503" y="21"/>
                </a:moveTo>
                <a:cubicBezTo>
                  <a:pt x="490" y="19"/>
                  <a:pt x="476" y="18"/>
                  <a:pt x="462" y="17"/>
                </a:cubicBezTo>
                <a:cubicBezTo>
                  <a:pt x="463" y="0"/>
                  <a:pt x="463" y="0"/>
                  <a:pt x="463" y="0"/>
                </a:cubicBezTo>
                <a:cubicBezTo>
                  <a:pt x="462" y="9"/>
                  <a:pt x="462" y="9"/>
                  <a:pt x="462" y="9"/>
                </a:cubicBezTo>
                <a:cubicBezTo>
                  <a:pt x="463" y="0"/>
                  <a:pt x="463" y="0"/>
                  <a:pt x="463" y="0"/>
                </a:cubicBezTo>
                <a:cubicBezTo>
                  <a:pt x="477" y="1"/>
                  <a:pt x="492" y="2"/>
                  <a:pt x="506" y="4"/>
                </a:cubicBezTo>
                <a:lnTo>
                  <a:pt x="503" y="21"/>
                </a:lnTo>
                <a:close/>
                <a:moveTo>
                  <a:pt x="395" y="20"/>
                </a:moveTo>
                <a:cubicBezTo>
                  <a:pt x="393" y="2"/>
                  <a:pt x="393" y="2"/>
                  <a:pt x="393" y="2"/>
                </a:cubicBezTo>
                <a:cubicBezTo>
                  <a:pt x="407" y="1"/>
                  <a:pt x="422" y="0"/>
                  <a:pt x="436" y="0"/>
                </a:cubicBezTo>
                <a:cubicBezTo>
                  <a:pt x="437" y="17"/>
                  <a:pt x="437" y="17"/>
                  <a:pt x="437" y="17"/>
                </a:cubicBezTo>
                <a:cubicBezTo>
                  <a:pt x="423" y="17"/>
                  <a:pt x="409" y="18"/>
                  <a:pt x="395" y="2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7" name="Second Dotted Ring"/>
          <p:cNvSpPr>
            <a:spLocks noEditPoints="1"/>
          </p:cNvSpPr>
          <p:nvPr userDrawn="1"/>
        </p:nvSpPr>
        <p:spPr bwMode="auto">
          <a:xfrm>
            <a:off x="11126102" y="1395570"/>
            <a:ext cx="369637" cy="399738"/>
          </a:xfrm>
          <a:custGeom>
            <a:avLst/>
            <a:gdLst>
              <a:gd name="T0" fmla="*/ 17 w 502"/>
              <a:gd name="T1" fmla="*/ 544 h 544"/>
              <a:gd name="T2" fmla="*/ 0 w 502"/>
              <a:gd name="T3" fmla="*/ 544 h 544"/>
              <a:gd name="T4" fmla="*/ 1 w 502"/>
              <a:gd name="T5" fmla="*/ 501 h 544"/>
              <a:gd name="T6" fmla="*/ 19 w 502"/>
              <a:gd name="T7" fmla="*/ 502 h 544"/>
              <a:gd name="T8" fmla="*/ 17 w 502"/>
              <a:gd name="T9" fmla="*/ 544 h 544"/>
              <a:gd name="T10" fmla="*/ 21 w 502"/>
              <a:gd name="T11" fmla="*/ 477 h 544"/>
              <a:gd name="T12" fmla="*/ 4 w 502"/>
              <a:gd name="T13" fmla="*/ 474 h 544"/>
              <a:gd name="T14" fmla="*/ 11 w 502"/>
              <a:gd name="T15" fmla="*/ 431 h 544"/>
              <a:gd name="T16" fmla="*/ 28 w 502"/>
              <a:gd name="T17" fmla="*/ 435 h 544"/>
              <a:gd name="T18" fmla="*/ 21 w 502"/>
              <a:gd name="T19" fmla="*/ 477 h 544"/>
              <a:gd name="T20" fmla="*/ 34 w 502"/>
              <a:gd name="T21" fmla="*/ 410 h 544"/>
              <a:gd name="T22" fmla="*/ 17 w 502"/>
              <a:gd name="T23" fmla="*/ 406 h 544"/>
              <a:gd name="T24" fmla="*/ 30 w 502"/>
              <a:gd name="T25" fmla="*/ 364 h 544"/>
              <a:gd name="T26" fmla="*/ 46 w 502"/>
              <a:gd name="T27" fmla="*/ 370 h 544"/>
              <a:gd name="T28" fmla="*/ 34 w 502"/>
              <a:gd name="T29" fmla="*/ 410 h 544"/>
              <a:gd name="T30" fmla="*/ 55 w 502"/>
              <a:gd name="T31" fmla="*/ 346 h 544"/>
              <a:gd name="T32" fmla="*/ 39 w 502"/>
              <a:gd name="T33" fmla="*/ 340 h 544"/>
              <a:gd name="T34" fmla="*/ 57 w 502"/>
              <a:gd name="T35" fmla="*/ 300 h 544"/>
              <a:gd name="T36" fmla="*/ 73 w 502"/>
              <a:gd name="T37" fmla="*/ 307 h 544"/>
              <a:gd name="T38" fmla="*/ 55 w 502"/>
              <a:gd name="T39" fmla="*/ 346 h 544"/>
              <a:gd name="T40" fmla="*/ 85 w 502"/>
              <a:gd name="T41" fmla="*/ 285 h 544"/>
              <a:gd name="T42" fmla="*/ 70 w 502"/>
              <a:gd name="T43" fmla="*/ 277 h 544"/>
              <a:gd name="T44" fmla="*/ 93 w 502"/>
              <a:gd name="T45" fmla="*/ 239 h 544"/>
              <a:gd name="T46" fmla="*/ 107 w 502"/>
              <a:gd name="T47" fmla="*/ 249 h 544"/>
              <a:gd name="T48" fmla="*/ 85 w 502"/>
              <a:gd name="T49" fmla="*/ 285 h 544"/>
              <a:gd name="T50" fmla="*/ 121 w 502"/>
              <a:gd name="T51" fmla="*/ 228 h 544"/>
              <a:gd name="T52" fmla="*/ 108 w 502"/>
              <a:gd name="T53" fmla="*/ 218 h 544"/>
              <a:gd name="T54" fmla="*/ 135 w 502"/>
              <a:gd name="T55" fmla="*/ 184 h 544"/>
              <a:gd name="T56" fmla="*/ 148 w 502"/>
              <a:gd name="T57" fmla="*/ 195 h 544"/>
              <a:gd name="T58" fmla="*/ 121 w 502"/>
              <a:gd name="T59" fmla="*/ 228 h 544"/>
              <a:gd name="T60" fmla="*/ 165 w 502"/>
              <a:gd name="T61" fmla="*/ 177 h 544"/>
              <a:gd name="T62" fmla="*/ 153 w 502"/>
              <a:gd name="T63" fmla="*/ 165 h 544"/>
              <a:gd name="T64" fmla="*/ 184 w 502"/>
              <a:gd name="T65" fmla="*/ 135 h 544"/>
              <a:gd name="T66" fmla="*/ 196 w 502"/>
              <a:gd name="T67" fmla="*/ 147 h 544"/>
              <a:gd name="T68" fmla="*/ 165 w 502"/>
              <a:gd name="T69" fmla="*/ 177 h 544"/>
              <a:gd name="T70" fmla="*/ 215 w 502"/>
              <a:gd name="T71" fmla="*/ 131 h 544"/>
              <a:gd name="T72" fmla="*/ 204 w 502"/>
              <a:gd name="T73" fmla="*/ 118 h 544"/>
              <a:gd name="T74" fmla="*/ 240 w 502"/>
              <a:gd name="T75" fmla="*/ 92 h 544"/>
              <a:gd name="T76" fmla="*/ 249 w 502"/>
              <a:gd name="T77" fmla="*/ 106 h 544"/>
              <a:gd name="T78" fmla="*/ 215 w 502"/>
              <a:gd name="T79" fmla="*/ 131 h 544"/>
              <a:gd name="T80" fmla="*/ 271 w 502"/>
              <a:gd name="T81" fmla="*/ 92 h 544"/>
              <a:gd name="T82" fmla="*/ 262 w 502"/>
              <a:gd name="T83" fmla="*/ 78 h 544"/>
              <a:gd name="T84" fmla="*/ 300 w 502"/>
              <a:gd name="T85" fmla="*/ 56 h 544"/>
              <a:gd name="T86" fmla="*/ 307 w 502"/>
              <a:gd name="T87" fmla="*/ 72 h 544"/>
              <a:gd name="T88" fmla="*/ 271 w 502"/>
              <a:gd name="T89" fmla="*/ 92 h 544"/>
              <a:gd name="T90" fmla="*/ 330 w 502"/>
              <a:gd name="T91" fmla="*/ 61 h 544"/>
              <a:gd name="T92" fmla="*/ 323 w 502"/>
              <a:gd name="T93" fmla="*/ 45 h 544"/>
              <a:gd name="T94" fmla="*/ 364 w 502"/>
              <a:gd name="T95" fmla="*/ 29 h 544"/>
              <a:gd name="T96" fmla="*/ 370 w 502"/>
              <a:gd name="T97" fmla="*/ 45 h 544"/>
              <a:gd name="T98" fmla="*/ 330 w 502"/>
              <a:gd name="T99" fmla="*/ 61 h 544"/>
              <a:gd name="T100" fmla="*/ 394 w 502"/>
              <a:gd name="T101" fmla="*/ 37 h 544"/>
              <a:gd name="T102" fmla="*/ 389 w 502"/>
              <a:gd name="T103" fmla="*/ 21 h 544"/>
              <a:gd name="T104" fmla="*/ 431 w 502"/>
              <a:gd name="T105" fmla="*/ 10 h 544"/>
              <a:gd name="T106" fmla="*/ 435 w 502"/>
              <a:gd name="T107" fmla="*/ 27 h 544"/>
              <a:gd name="T108" fmla="*/ 394 w 502"/>
              <a:gd name="T109" fmla="*/ 37 h 544"/>
              <a:gd name="T110" fmla="*/ 460 w 502"/>
              <a:gd name="T111" fmla="*/ 22 h 544"/>
              <a:gd name="T112" fmla="*/ 457 w 502"/>
              <a:gd name="T113" fmla="*/ 5 h 544"/>
              <a:gd name="T114" fmla="*/ 500 w 502"/>
              <a:gd name="T115" fmla="*/ 0 h 544"/>
              <a:gd name="T116" fmla="*/ 502 w 502"/>
              <a:gd name="T117" fmla="*/ 17 h 544"/>
              <a:gd name="T118" fmla="*/ 460 w 502"/>
              <a:gd name="T119" fmla="*/ 22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02" h="544">
                <a:moveTo>
                  <a:pt x="17" y="544"/>
                </a:moveTo>
                <a:cubicBezTo>
                  <a:pt x="0" y="544"/>
                  <a:pt x="0" y="544"/>
                  <a:pt x="0" y="544"/>
                </a:cubicBezTo>
                <a:cubicBezTo>
                  <a:pt x="0" y="530"/>
                  <a:pt x="0" y="515"/>
                  <a:pt x="1" y="501"/>
                </a:cubicBezTo>
                <a:cubicBezTo>
                  <a:pt x="19" y="502"/>
                  <a:pt x="19" y="502"/>
                  <a:pt x="19" y="502"/>
                </a:cubicBezTo>
                <a:cubicBezTo>
                  <a:pt x="17" y="516"/>
                  <a:pt x="17" y="530"/>
                  <a:pt x="17" y="544"/>
                </a:cubicBezTo>
                <a:close/>
                <a:moveTo>
                  <a:pt x="21" y="477"/>
                </a:moveTo>
                <a:cubicBezTo>
                  <a:pt x="4" y="474"/>
                  <a:pt x="4" y="474"/>
                  <a:pt x="4" y="474"/>
                </a:cubicBezTo>
                <a:cubicBezTo>
                  <a:pt x="6" y="460"/>
                  <a:pt x="8" y="446"/>
                  <a:pt x="11" y="431"/>
                </a:cubicBezTo>
                <a:cubicBezTo>
                  <a:pt x="28" y="435"/>
                  <a:pt x="28" y="435"/>
                  <a:pt x="28" y="435"/>
                </a:cubicBezTo>
                <a:cubicBezTo>
                  <a:pt x="25" y="449"/>
                  <a:pt x="23" y="463"/>
                  <a:pt x="21" y="477"/>
                </a:cubicBezTo>
                <a:close/>
                <a:moveTo>
                  <a:pt x="34" y="410"/>
                </a:moveTo>
                <a:cubicBezTo>
                  <a:pt x="17" y="406"/>
                  <a:pt x="17" y="406"/>
                  <a:pt x="17" y="406"/>
                </a:cubicBezTo>
                <a:cubicBezTo>
                  <a:pt x="21" y="392"/>
                  <a:pt x="25" y="378"/>
                  <a:pt x="30" y="364"/>
                </a:cubicBezTo>
                <a:cubicBezTo>
                  <a:pt x="46" y="370"/>
                  <a:pt x="46" y="370"/>
                  <a:pt x="46" y="370"/>
                </a:cubicBezTo>
                <a:cubicBezTo>
                  <a:pt x="42" y="383"/>
                  <a:pt x="38" y="397"/>
                  <a:pt x="34" y="410"/>
                </a:cubicBezTo>
                <a:close/>
                <a:moveTo>
                  <a:pt x="55" y="346"/>
                </a:moveTo>
                <a:cubicBezTo>
                  <a:pt x="39" y="340"/>
                  <a:pt x="39" y="340"/>
                  <a:pt x="39" y="340"/>
                </a:cubicBezTo>
                <a:cubicBezTo>
                  <a:pt x="45" y="326"/>
                  <a:pt x="51" y="313"/>
                  <a:pt x="57" y="300"/>
                </a:cubicBezTo>
                <a:cubicBezTo>
                  <a:pt x="73" y="307"/>
                  <a:pt x="73" y="307"/>
                  <a:pt x="73" y="307"/>
                </a:cubicBezTo>
                <a:cubicBezTo>
                  <a:pt x="66" y="320"/>
                  <a:pt x="61" y="333"/>
                  <a:pt x="55" y="346"/>
                </a:cubicBezTo>
                <a:close/>
                <a:moveTo>
                  <a:pt x="85" y="285"/>
                </a:moveTo>
                <a:cubicBezTo>
                  <a:pt x="70" y="277"/>
                  <a:pt x="70" y="277"/>
                  <a:pt x="70" y="277"/>
                </a:cubicBezTo>
                <a:cubicBezTo>
                  <a:pt x="77" y="264"/>
                  <a:pt x="84" y="251"/>
                  <a:pt x="93" y="239"/>
                </a:cubicBezTo>
                <a:cubicBezTo>
                  <a:pt x="107" y="249"/>
                  <a:pt x="107" y="249"/>
                  <a:pt x="107" y="249"/>
                </a:cubicBezTo>
                <a:cubicBezTo>
                  <a:pt x="99" y="261"/>
                  <a:pt x="91" y="273"/>
                  <a:pt x="85" y="285"/>
                </a:cubicBezTo>
                <a:close/>
                <a:moveTo>
                  <a:pt x="121" y="228"/>
                </a:moveTo>
                <a:cubicBezTo>
                  <a:pt x="108" y="218"/>
                  <a:pt x="108" y="218"/>
                  <a:pt x="108" y="218"/>
                </a:cubicBezTo>
                <a:cubicBezTo>
                  <a:pt x="116" y="206"/>
                  <a:pt x="126" y="195"/>
                  <a:pt x="135" y="184"/>
                </a:cubicBezTo>
                <a:cubicBezTo>
                  <a:pt x="148" y="195"/>
                  <a:pt x="148" y="195"/>
                  <a:pt x="148" y="195"/>
                </a:cubicBezTo>
                <a:cubicBezTo>
                  <a:pt x="139" y="206"/>
                  <a:pt x="130" y="217"/>
                  <a:pt x="121" y="228"/>
                </a:cubicBezTo>
                <a:close/>
                <a:moveTo>
                  <a:pt x="165" y="177"/>
                </a:moveTo>
                <a:cubicBezTo>
                  <a:pt x="153" y="165"/>
                  <a:pt x="153" y="165"/>
                  <a:pt x="153" y="165"/>
                </a:cubicBezTo>
                <a:cubicBezTo>
                  <a:pt x="163" y="154"/>
                  <a:pt x="174" y="144"/>
                  <a:pt x="184" y="135"/>
                </a:cubicBezTo>
                <a:cubicBezTo>
                  <a:pt x="196" y="147"/>
                  <a:pt x="196" y="147"/>
                  <a:pt x="196" y="147"/>
                </a:cubicBezTo>
                <a:cubicBezTo>
                  <a:pt x="185" y="157"/>
                  <a:pt x="175" y="167"/>
                  <a:pt x="165" y="177"/>
                </a:cubicBezTo>
                <a:close/>
                <a:moveTo>
                  <a:pt x="215" y="131"/>
                </a:moveTo>
                <a:cubicBezTo>
                  <a:pt x="204" y="118"/>
                  <a:pt x="204" y="118"/>
                  <a:pt x="204" y="118"/>
                </a:cubicBezTo>
                <a:cubicBezTo>
                  <a:pt x="216" y="109"/>
                  <a:pt x="228" y="100"/>
                  <a:pt x="240" y="92"/>
                </a:cubicBezTo>
                <a:cubicBezTo>
                  <a:pt x="249" y="106"/>
                  <a:pt x="249" y="106"/>
                  <a:pt x="249" y="106"/>
                </a:cubicBezTo>
                <a:cubicBezTo>
                  <a:pt x="238" y="114"/>
                  <a:pt x="226" y="122"/>
                  <a:pt x="215" y="131"/>
                </a:cubicBezTo>
                <a:close/>
                <a:moveTo>
                  <a:pt x="271" y="92"/>
                </a:moveTo>
                <a:cubicBezTo>
                  <a:pt x="262" y="78"/>
                  <a:pt x="262" y="78"/>
                  <a:pt x="262" y="78"/>
                </a:cubicBezTo>
                <a:cubicBezTo>
                  <a:pt x="274" y="70"/>
                  <a:pt x="287" y="63"/>
                  <a:pt x="300" y="56"/>
                </a:cubicBezTo>
                <a:cubicBezTo>
                  <a:pt x="307" y="72"/>
                  <a:pt x="307" y="72"/>
                  <a:pt x="307" y="72"/>
                </a:cubicBezTo>
                <a:cubicBezTo>
                  <a:pt x="295" y="78"/>
                  <a:pt x="283" y="85"/>
                  <a:pt x="271" y="92"/>
                </a:cubicBezTo>
                <a:close/>
                <a:moveTo>
                  <a:pt x="330" y="61"/>
                </a:moveTo>
                <a:cubicBezTo>
                  <a:pt x="323" y="45"/>
                  <a:pt x="323" y="45"/>
                  <a:pt x="323" y="45"/>
                </a:cubicBezTo>
                <a:cubicBezTo>
                  <a:pt x="337" y="39"/>
                  <a:pt x="350" y="34"/>
                  <a:pt x="364" y="29"/>
                </a:cubicBezTo>
                <a:cubicBezTo>
                  <a:pt x="370" y="45"/>
                  <a:pt x="370" y="45"/>
                  <a:pt x="370" y="45"/>
                </a:cubicBezTo>
                <a:cubicBezTo>
                  <a:pt x="356" y="50"/>
                  <a:pt x="343" y="55"/>
                  <a:pt x="330" y="61"/>
                </a:cubicBezTo>
                <a:close/>
                <a:moveTo>
                  <a:pt x="394" y="37"/>
                </a:moveTo>
                <a:cubicBezTo>
                  <a:pt x="389" y="21"/>
                  <a:pt x="389" y="21"/>
                  <a:pt x="389" y="21"/>
                </a:cubicBezTo>
                <a:cubicBezTo>
                  <a:pt x="403" y="17"/>
                  <a:pt x="417" y="13"/>
                  <a:pt x="431" y="10"/>
                </a:cubicBezTo>
                <a:cubicBezTo>
                  <a:pt x="435" y="27"/>
                  <a:pt x="435" y="27"/>
                  <a:pt x="435" y="27"/>
                </a:cubicBezTo>
                <a:cubicBezTo>
                  <a:pt x="421" y="30"/>
                  <a:pt x="407" y="33"/>
                  <a:pt x="394" y="37"/>
                </a:cubicBezTo>
                <a:close/>
                <a:moveTo>
                  <a:pt x="460" y="22"/>
                </a:moveTo>
                <a:cubicBezTo>
                  <a:pt x="457" y="5"/>
                  <a:pt x="457" y="5"/>
                  <a:pt x="457" y="5"/>
                </a:cubicBezTo>
                <a:cubicBezTo>
                  <a:pt x="471" y="3"/>
                  <a:pt x="486" y="1"/>
                  <a:pt x="500" y="0"/>
                </a:cubicBezTo>
                <a:cubicBezTo>
                  <a:pt x="502" y="17"/>
                  <a:pt x="502" y="17"/>
                  <a:pt x="502" y="17"/>
                </a:cubicBezTo>
                <a:cubicBezTo>
                  <a:pt x="488" y="18"/>
                  <a:pt x="473" y="20"/>
                  <a:pt x="460" y="22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8" name="Third Dotted Ring"/>
          <p:cNvSpPr>
            <a:spLocks noEditPoints="1"/>
          </p:cNvSpPr>
          <p:nvPr userDrawn="1"/>
        </p:nvSpPr>
        <p:spPr bwMode="auto">
          <a:xfrm>
            <a:off x="11528247" y="1312492"/>
            <a:ext cx="482816" cy="966836"/>
          </a:xfrm>
          <a:custGeom>
            <a:avLst/>
            <a:gdLst>
              <a:gd name="T0" fmla="*/ 41 w 656"/>
              <a:gd name="T1" fmla="*/ 1294 h 1313"/>
              <a:gd name="T2" fmla="*/ 68 w 656"/>
              <a:gd name="T3" fmla="*/ 1309 h 1313"/>
              <a:gd name="T4" fmla="*/ 111 w 656"/>
              <a:gd name="T5" fmla="*/ 1303 h 1313"/>
              <a:gd name="T6" fmla="*/ 133 w 656"/>
              <a:gd name="T7" fmla="*/ 1282 h 1313"/>
              <a:gd name="T8" fmla="*/ 137 w 656"/>
              <a:gd name="T9" fmla="*/ 1298 h 1313"/>
              <a:gd name="T10" fmla="*/ 238 w 656"/>
              <a:gd name="T11" fmla="*/ 1250 h 1313"/>
              <a:gd name="T12" fmla="*/ 269 w 656"/>
              <a:gd name="T13" fmla="*/ 1255 h 1313"/>
              <a:gd name="T14" fmla="*/ 308 w 656"/>
              <a:gd name="T15" fmla="*/ 1236 h 1313"/>
              <a:gd name="T16" fmla="*/ 322 w 656"/>
              <a:gd name="T17" fmla="*/ 1209 h 1313"/>
              <a:gd name="T18" fmla="*/ 331 w 656"/>
              <a:gd name="T19" fmla="*/ 1224 h 1313"/>
              <a:gd name="T20" fmla="*/ 412 w 656"/>
              <a:gd name="T21" fmla="*/ 1145 h 1313"/>
              <a:gd name="T22" fmla="*/ 443 w 656"/>
              <a:gd name="T23" fmla="*/ 1141 h 1313"/>
              <a:gd name="T24" fmla="*/ 474 w 656"/>
              <a:gd name="T25" fmla="*/ 1111 h 1313"/>
              <a:gd name="T26" fmla="*/ 479 w 656"/>
              <a:gd name="T27" fmla="*/ 1080 h 1313"/>
              <a:gd name="T28" fmla="*/ 491 w 656"/>
              <a:gd name="T29" fmla="*/ 1091 h 1313"/>
              <a:gd name="T30" fmla="*/ 544 w 656"/>
              <a:gd name="T31" fmla="*/ 992 h 1313"/>
              <a:gd name="T32" fmla="*/ 572 w 656"/>
              <a:gd name="T33" fmla="*/ 978 h 1313"/>
              <a:gd name="T34" fmla="*/ 592 w 656"/>
              <a:gd name="T35" fmla="*/ 939 h 1313"/>
              <a:gd name="T36" fmla="*/ 588 w 656"/>
              <a:gd name="T37" fmla="*/ 909 h 1313"/>
              <a:gd name="T38" fmla="*/ 603 w 656"/>
              <a:gd name="T39" fmla="*/ 916 h 1313"/>
              <a:gd name="T40" fmla="*/ 622 w 656"/>
              <a:gd name="T41" fmla="*/ 804 h 1313"/>
              <a:gd name="T42" fmla="*/ 644 w 656"/>
              <a:gd name="T43" fmla="*/ 783 h 1313"/>
              <a:gd name="T44" fmla="*/ 651 w 656"/>
              <a:gd name="T45" fmla="*/ 740 h 1313"/>
              <a:gd name="T46" fmla="*/ 637 w 656"/>
              <a:gd name="T47" fmla="*/ 712 h 1313"/>
              <a:gd name="T48" fmla="*/ 654 w 656"/>
              <a:gd name="T49" fmla="*/ 714 h 1313"/>
              <a:gd name="T50" fmla="*/ 654 w 656"/>
              <a:gd name="T51" fmla="*/ 601 h 1313"/>
              <a:gd name="T52" fmla="*/ 634 w 656"/>
              <a:gd name="T53" fmla="*/ 577 h 1313"/>
              <a:gd name="T54" fmla="*/ 652 w 656"/>
              <a:gd name="T55" fmla="*/ 575 h 1313"/>
              <a:gd name="T56" fmla="*/ 612 w 656"/>
              <a:gd name="T57" fmla="*/ 469 h 1313"/>
              <a:gd name="T58" fmla="*/ 623 w 656"/>
              <a:gd name="T59" fmla="*/ 510 h 1313"/>
              <a:gd name="T60" fmla="*/ 604 w 656"/>
              <a:gd name="T61" fmla="*/ 399 h 1313"/>
              <a:gd name="T62" fmla="*/ 578 w 656"/>
              <a:gd name="T63" fmla="*/ 382 h 1313"/>
              <a:gd name="T64" fmla="*/ 593 w 656"/>
              <a:gd name="T65" fmla="*/ 375 h 1313"/>
              <a:gd name="T66" fmla="*/ 522 w 656"/>
              <a:gd name="T67" fmla="*/ 287 h 1313"/>
              <a:gd name="T68" fmla="*/ 546 w 656"/>
              <a:gd name="T69" fmla="*/ 323 h 1313"/>
              <a:gd name="T70" fmla="*/ 493 w 656"/>
              <a:gd name="T71" fmla="*/ 223 h 1313"/>
              <a:gd name="T72" fmla="*/ 463 w 656"/>
              <a:gd name="T73" fmla="*/ 215 h 1313"/>
              <a:gd name="T74" fmla="*/ 475 w 656"/>
              <a:gd name="T75" fmla="*/ 203 h 1313"/>
              <a:gd name="T76" fmla="*/ 380 w 656"/>
              <a:gd name="T77" fmla="*/ 142 h 1313"/>
              <a:gd name="T78" fmla="*/ 414 w 656"/>
              <a:gd name="T79" fmla="*/ 169 h 1313"/>
              <a:gd name="T80" fmla="*/ 333 w 656"/>
              <a:gd name="T81" fmla="*/ 90 h 1313"/>
              <a:gd name="T82" fmla="*/ 302 w 656"/>
              <a:gd name="T83" fmla="*/ 92 h 1313"/>
              <a:gd name="T84" fmla="*/ 310 w 656"/>
              <a:gd name="T85" fmla="*/ 77 h 1313"/>
              <a:gd name="T86" fmla="*/ 200 w 656"/>
              <a:gd name="T87" fmla="*/ 49 h 1313"/>
              <a:gd name="T88" fmla="*/ 240 w 656"/>
              <a:gd name="T89" fmla="*/ 63 h 1313"/>
              <a:gd name="T90" fmla="*/ 138 w 656"/>
              <a:gd name="T91" fmla="*/ 14 h 1313"/>
              <a:gd name="T92" fmla="*/ 110 w 656"/>
              <a:gd name="T93" fmla="*/ 26 h 1313"/>
              <a:gd name="T94" fmla="*/ 113 w 656"/>
              <a:gd name="T95" fmla="*/ 9 h 1313"/>
              <a:gd name="T96" fmla="*/ 0 w 656"/>
              <a:gd name="T97" fmla="*/ 17 h 1313"/>
              <a:gd name="T98" fmla="*/ 42 w 656"/>
              <a:gd name="T99" fmla="*/ 18 h 1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56" h="1313">
                <a:moveTo>
                  <a:pt x="0" y="1313"/>
                </a:moveTo>
                <a:cubicBezTo>
                  <a:pt x="0" y="1295"/>
                  <a:pt x="0" y="1295"/>
                  <a:pt x="0" y="1295"/>
                </a:cubicBezTo>
                <a:cubicBezTo>
                  <a:pt x="14" y="1295"/>
                  <a:pt x="27" y="1295"/>
                  <a:pt x="41" y="1294"/>
                </a:cubicBezTo>
                <a:cubicBezTo>
                  <a:pt x="42" y="1311"/>
                  <a:pt x="42" y="1311"/>
                  <a:pt x="42" y="1311"/>
                </a:cubicBezTo>
                <a:cubicBezTo>
                  <a:pt x="28" y="1312"/>
                  <a:pt x="14" y="1313"/>
                  <a:pt x="0" y="1313"/>
                </a:cubicBezTo>
                <a:close/>
                <a:moveTo>
                  <a:pt x="68" y="1309"/>
                </a:moveTo>
                <a:cubicBezTo>
                  <a:pt x="66" y="1292"/>
                  <a:pt x="66" y="1292"/>
                  <a:pt x="66" y="1292"/>
                </a:cubicBezTo>
                <a:cubicBezTo>
                  <a:pt x="80" y="1291"/>
                  <a:pt x="94" y="1289"/>
                  <a:pt x="108" y="1286"/>
                </a:cubicBezTo>
                <a:cubicBezTo>
                  <a:pt x="111" y="1303"/>
                  <a:pt x="111" y="1303"/>
                  <a:pt x="111" y="1303"/>
                </a:cubicBezTo>
                <a:cubicBezTo>
                  <a:pt x="97" y="1306"/>
                  <a:pt x="82" y="1308"/>
                  <a:pt x="68" y="1309"/>
                </a:cubicBezTo>
                <a:close/>
                <a:moveTo>
                  <a:pt x="137" y="1298"/>
                </a:moveTo>
                <a:cubicBezTo>
                  <a:pt x="133" y="1282"/>
                  <a:pt x="133" y="1282"/>
                  <a:pt x="133" y="1282"/>
                </a:cubicBezTo>
                <a:cubicBezTo>
                  <a:pt x="147" y="1279"/>
                  <a:pt x="161" y="1275"/>
                  <a:pt x="174" y="1271"/>
                </a:cubicBezTo>
                <a:cubicBezTo>
                  <a:pt x="179" y="1288"/>
                  <a:pt x="179" y="1288"/>
                  <a:pt x="179" y="1288"/>
                </a:cubicBezTo>
                <a:cubicBezTo>
                  <a:pt x="165" y="1292"/>
                  <a:pt x="151" y="1295"/>
                  <a:pt x="137" y="1298"/>
                </a:cubicBezTo>
                <a:close/>
                <a:moveTo>
                  <a:pt x="204" y="1280"/>
                </a:moveTo>
                <a:cubicBezTo>
                  <a:pt x="198" y="1264"/>
                  <a:pt x="198" y="1264"/>
                  <a:pt x="198" y="1264"/>
                </a:cubicBezTo>
                <a:cubicBezTo>
                  <a:pt x="212" y="1260"/>
                  <a:pt x="225" y="1255"/>
                  <a:pt x="238" y="1250"/>
                </a:cubicBezTo>
                <a:cubicBezTo>
                  <a:pt x="245" y="1266"/>
                  <a:pt x="245" y="1266"/>
                  <a:pt x="245" y="1266"/>
                </a:cubicBezTo>
                <a:cubicBezTo>
                  <a:pt x="231" y="1271"/>
                  <a:pt x="218" y="1276"/>
                  <a:pt x="204" y="1280"/>
                </a:cubicBezTo>
                <a:close/>
                <a:moveTo>
                  <a:pt x="269" y="1255"/>
                </a:moveTo>
                <a:cubicBezTo>
                  <a:pt x="262" y="1240"/>
                  <a:pt x="262" y="1240"/>
                  <a:pt x="262" y="1240"/>
                </a:cubicBezTo>
                <a:cubicBezTo>
                  <a:pt x="275" y="1234"/>
                  <a:pt x="287" y="1228"/>
                  <a:pt x="300" y="1221"/>
                </a:cubicBezTo>
                <a:cubicBezTo>
                  <a:pt x="308" y="1236"/>
                  <a:pt x="308" y="1236"/>
                  <a:pt x="308" y="1236"/>
                </a:cubicBezTo>
                <a:cubicBezTo>
                  <a:pt x="295" y="1243"/>
                  <a:pt x="282" y="1249"/>
                  <a:pt x="269" y="1255"/>
                </a:cubicBezTo>
                <a:close/>
                <a:moveTo>
                  <a:pt x="331" y="1224"/>
                </a:moveTo>
                <a:cubicBezTo>
                  <a:pt x="322" y="1209"/>
                  <a:pt x="322" y="1209"/>
                  <a:pt x="322" y="1209"/>
                </a:cubicBezTo>
                <a:cubicBezTo>
                  <a:pt x="334" y="1202"/>
                  <a:pt x="346" y="1194"/>
                  <a:pt x="358" y="1186"/>
                </a:cubicBezTo>
                <a:cubicBezTo>
                  <a:pt x="367" y="1200"/>
                  <a:pt x="367" y="1200"/>
                  <a:pt x="367" y="1200"/>
                </a:cubicBezTo>
                <a:cubicBezTo>
                  <a:pt x="355" y="1208"/>
                  <a:pt x="343" y="1216"/>
                  <a:pt x="331" y="1224"/>
                </a:cubicBezTo>
                <a:close/>
                <a:moveTo>
                  <a:pt x="389" y="1185"/>
                </a:moveTo>
                <a:cubicBezTo>
                  <a:pt x="379" y="1171"/>
                  <a:pt x="379" y="1171"/>
                  <a:pt x="379" y="1171"/>
                </a:cubicBezTo>
                <a:cubicBezTo>
                  <a:pt x="390" y="1163"/>
                  <a:pt x="401" y="1154"/>
                  <a:pt x="412" y="1145"/>
                </a:cubicBezTo>
                <a:cubicBezTo>
                  <a:pt x="423" y="1158"/>
                  <a:pt x="423" y="1158"/>
                  <a:pt x="423" y="1158"/>
                </a:cubicBezTo>
                <a:cubicBezTo>
                  <a:pt x="412" y="1168"/>
                  <a:pt x="400" y="1177"/>
                  <a:pt x="389" y="1185"/>
                </a:cubicBezTo>
                <a:close/>
                <a:moveTo>
                  <a:pt x="443" y="1141"/>
                </a:moveTo>
                <a:cubicBezTo>
                  <a:pt x="431" y="1128"/>
                  <a:pt x="431" y="1128"/>
                  <a:pt x="431" y="1128"/>
                </a:cubicBezTo>
                <a:cubicBezTo>
                  <a:pt x="441" y="1119"/>
                  <a:pt x="452" y="1109"/>
                  <a:pt x="461" y="1099"/>
                </a:cubicBezTo>
                <a:cubicBezTo>
                  <a:pt x="474" y="1111"/>
                  <a:pt x="474" y="1111"/>
                  <a:pt x="474" y="1111"/>
                </a:cubicBezTo>
                <a:cubicBezTo>
                  <a:pt x="464" y="1121"/>
                  <a:pt x="453" y="1131"/>
                  <a:pt x="443" y="1141"/>
                </a:cubicBezTo>
                <a:close/>
                <a:moveTo>
                  <a:pt x="491" y="1091"/>
                </a:moveTo>
                <a:cubicBezTo>
                  <a:pt x="479" y="1080"/>
                  <a:pt x="479" y="1080"/>
                  <a:pt x="479" y="1080"/>
                </a:cubicBezTo>
                <a:cubicBezTo>
                  <a:pt x="488" y="1070"/>
                  <a:pt x="497" y="1059"/>
                  <a:pt x="506" y="1047"/>
                </a:cubicBezTo>
                <a:cubicBezTo>
                  <a:pt x="519" y="1058"/>
                  <a:pt x="519" y="1058"/>
                  <a:pt x="519" y="1058"/>
                </a:cubicBezTo>
                <a:cubicBezTo>
                  <a:pt x="510" y="1069"/>
                  <a:pt x="501" y="1081"/>
                  <a:pt x="491" y="1091"/>
                </a:cubicBezTo>
                <a:close/>
                <a:moveTo>
                  <a:pt x="535" y="1037"/>
                </a:moveTo>
                <a:cubicBezTo>
                  <a:pt x="521" y="1027"/>
                  <a:pt x="521" y="1027"/>
                  <a:pt x="521" y="1027"/>
                </a:cubicBezTo>
                <a:cubicBezTo>
                  <a:pt x="529" y="1015"/>
                  <a:pt x="537" y="1004"/>
                  <a:pt x="544" y="992"/>
                </a:cubicBezTo>
                <a:cubicBezTo>
                  <a:pt x="559" y="1001"/>
                  <a:pt x="559" y="1001"/>
                  <a:pt x="559" y="1001"/>
                </a:cubicBezTo>
                <a:cubicBezTo>
                  <a:pt x="551" y="1013"/>
                  <a:pt x="543" y="1025"/>
                  <a:pt x="535" y="1037"/>
                </a:cubicBezTo>
                <a:close/>
                <a:moveTo>
                  <a:pt x="572" y="978"/>
                </a:moveTo>
                <a:cubicBezTo>
                  <a:pt x="557" y="970"/>
                  <a:pt x="557" y="970"/>
                  <a:pt x="557" y="970"/>
                </a:cubicBezTo>
                <a:cubicBezTo>
                  <a:pt x="564" y="957"/>
                  <a:pt x="571" y="945"/>
                  <a:pt x="577" y="932"/>
                </a:cubicBezTo>
                <a:cubicBezTo>
                  <a:pt x="592" y="939"/>
                  <a:pt x="592" y="939"/>
                  <a:pt x="592" y="939"/>
                </a:cubicBezTo>
                <a:cubicBezTo>
                  <a:pt x="586" y="953"/>
                  <a:pt x="579" y="966"/>
                  <a:pt x="572" y="978"/>
                </a:cubicBezTo>
                <a:close/>
                <a:moveTo>
                  <a:pt x="603" y="916"/>
                </a:moveTo>
                <a:cubicBezTo>
                  <a:pt x="588" y="909"/>
                  <a:pt x="588" y="909"/>
                  <a:pt x="588" y="909"/>
                </a:cubicBezTo>
                <a:cubicBezTo>
                  <a:pt x="593" y="896"/>
                  <a:pt x="598" y="883"/>
                  <a:pt x="603" y="869"/>
                </a:cubicBezTo>
                <a:cubicBezTo>
                  <a:pt x="619" y="875"/>
                  <a:pt x="619" y="875"/>
                  <a:pt x="619" y="875"/>
                </a:cubicBezTo>
                <a:cubicBezTo>
                  <a:pt x="614" y="889"/>
                  <a:pt x="609" y="902"/>
                  <a:pt x="603" y="916"/>
                </a:cubicBezTo>
                <a:close/>
                <a:moveTo>
                  <a:pt x="627" y="850"/>
                </a:moveTo>
                <a:cubicBezTo>
                  <a:pt x="611" y="845"/>
                  <a:pt x="611" y="845"/>
                  <a:pt x="611" y="845"/>
                </a:cubicBezTo>
                <a:cubicBezTo>
                  <a:pt x="615" y="832"/>
                  <a:pt x="619" y="818"/>
                  <a:pt x="622" y="804"/>
                </a:cubicBezTo>
                <a:cubicBezTo>
                  <a:pt x="639" y="808"/>
                  <a:pt x="639" y="808"/>
                  <a:pt x="639" y="808"/>
                </a:cubicBezTo>
                <a:cubicBezTo>
                  <a:pt x="636" y="822"/>
                  <a:pt x="632" y="836"/>
                  <a:pt x="627" y="850"/>
                </a:cubicBezTo>
                <a:close/>
                <a:moveTo>
                  <a:pt x="644" y="783"/>
                </a:moveTo>
                <a:cubicBezTo>
                  <a:pt x="628" y="779"/>
                  <a:pt x="628" y="779"/>
                  <a:pt x="628" y="779"/>
                </a:cubicBezTo>
                <a:cubicBezTo>
                  <a:pt x="630" y="765"/>
                  <a:pt x="632" y="751"/>
                  <a:pt x="634" y="737"/>
                </a:cubicBezTo>
                <a:cubicBezTo>
                  <a:pt x="651" y="740"/>
                  <a:pt x="651" y="740"/>
                  <a:pt x="651" y="740"/>
                </a:cubicBezTo>
                <a:cubicBezTo>
                  <a:pt x="650" y="754"/>
                  <a:pt x="647" y="768"/>
                  <a:pt x="644" y="783"/>
                </a:cubicBezTo>
                <a:close/>
                <a:moveTo>
                  <a:pt x="654" y="714"/>
                </a:moveTo>
                <a:cubicBezTo>
                  <a:pt x="637" y="712"/>
                  <a:pt x="637" y="712"/>
                  <a:pt x="637" y="712"/>
                </a:cubicBezTo>
                <a:cubicBezTo>
                  <a:pt x="638" y="698"/>
                  <a:pt x="639" y="684"/>
                  <a:pt x="639" y="670"/>
                </a:cubicBezTo>
                <a:cubicBezTo>
                  <a:pt x="656" y="670"/>
                  <a:pt x="656" y="670"/>
                  <a:pt x="656" y="670"/>
                </a:cubicBezTo>
                <a:cubicBezTo>
                  <a:pt x="656" y="685"/>
                  <a:pt x="655" y="699"/>
                  <a:pt x="654" y="714"/>
                </a:cubicBezTo>
                <a:close/>
                <a:moveTo>
                  <a:pt x="639" y="644"/>
                </a:moveTo>
                <a:cubicBezTo>
                  <a:pt x="639" y="630"/>
                  <a:pt x="638" y="616"/>
                  <a:pt x="637" y="602"/>
                </a:cubicBezTo>
                <a:cubicBezTo>
                  <a:pt x="654" y="601"/>
                  <a:pt x="654" y="601"/>
                  <a:pt x="654" y="601"/>
                </a:cubicBezTo>
                <a:cubicBezTo>
                  <a:pt x="655" y="615"/>
                  <a:pt x="656" y="630"/>
                  <a:pt x="656" y="644"/>
                </a:cubicBezTo>
                <a:lnTo>
                  <a:pt x="639" y="644"/>
                </a:lnTo>
                <a:close/>
                <a:moveTo>
                  <a:pt x="634" y="577"/>
                </a:moveTo>
                <a:cubicBezTo>
                  <a:pt x="633" y="563"/>
                  <a:pt x="631" y="549"/>
                  <a:pt x="628" y="535"/>
                </a:cubicBezTo>
                <a:cubicBezTo>
                  <a:pt x="645" y="532"/>
                  <a:pt x="645" y="532"/>
                  <a:pt x="645" y="532"/>
                </a:cubicBezTo>
                <a:cubicBezTo>
                  <a:pt x="648" y="546"/>
                  <a:pt x="650" y="560"/>
                  <a:pt x="652" y="575"/>
                </a:cubicBezTo>
                <a:lnTo>
                  <a:pt x="634" y="577"/>
                </a:lnTo>
                <a:close/>
                <a:moveTo>
                  <a:pt x="623" y="510"/>
                </a:moveTo>
                <a:cubicBezTo>
                  <a:pt x="619" y="496"/>
                  <a:pt x="616" y="482"/>
                  <a:pt x="612" y="469"/>
                </a:cubicBezTo>
                <a:cubicBezTo>
                  <a:pt x="628" y="464"/>
                  <a:pt x="628" y="464"/>
                  <a:pt x="628" y="464"/>
                </a:cubicBezTo>
                <a:cubicBezTo>
                  <a:pt x="632" y="478"/>
                  <a:pt x="636" y="492"/>
                  <a:pt x="639" y="506"/>
                </a:cubicBezTo>
                <a:lnTo>
                  <a:pt x="623" y="510"/>
                </a:lnTo>
                <a:close/>
                <a:moveTo>
                  <a:pt x="604" y="445"/>
                </a:moveTo>
                <a:cubicBezTo>
                  <a:pt x="599" y="432"/>
                  <a:pt x="594" y="418"/>
                  <a:pt x="588" y="405"/>
                </a:cubicBezTo>
                <a:cubicBezTo>
                  <a:pt x="604" y="399"/>
                  <a:pt x="604" y="399"/>
                  <a:pt x="604" y="399"/>
                </a:cubicBezTo>
                <a:cubicBezTo>
                  <a:pt x="610" y="412"/>
                  <a:pt x="615" y="425"/>
                  <a:pt x="620" y="439"/>
                </a:cubicBezTo>
                <a:lnTo>
                  <a:pt x="604" y="445"/>
                </a:lnTo>
                <a:close/>
                <a:moveTo>
                  <a:pt x="578" y="382"/>
                </a:moveTo>
                <a:cubicBezTo>
                  <a:pt x="572" y="369"/>
                  <a:pt x="565" y="357"/>
                  <a:pt x="558" y="345"/>
                </a:cubicBezTo>
                <a:cubicBezTo>
                  <a:pt x="573" y="336"/>
                  <a:pt x="573" y="336"/>
                  <a:pt x="573" y="336"/>
                </a:cubicBezTo>
                <a:cubicBezTo>
                  <a:pt x="580" y="349"/>
                  <a:pt x="587" y="362"/>
                  <a:pt x="593" y="375"/>
                </a:cubicBezTo>
                <a:lnTo>
                  <a:pt x="578" y="382"/>
                </a:lnTo>
                <a:close/>
                <a:moveTo>
                  <a:pt x="546" y="323"/>
                </a:moveTo>
                <a:cubicBezTo>
                  <a:pt x="538" y="311"/>
                  <a:pt x="530" y="299"/>
                  <a:pt x="522" y="287"/>
                </a:cubicBezTo>
                <a:cubicBezTo>
                  <a:pt x="536" y="277"/>
                  <a:pt x="536" y="277"/>
                  <a:pt x="536" y="277"/>
                </a:cubicBezTo>
                <a:cubicBezTo>
                  <a:pt x="545" y="289"/>
                  <a:pt x="553" y="301"/>
                  <a:pt x="560" y="314"/>
                </a:cubicBezTo>
                <a:lnTo>
                  <a:pt x="546" y="323"/>
                </a:lnTo>
                <a:close/>
                <a:moveTo>
                  <a:pt x="507" y="267"/>
                </a:moveTo>
                <a:cubicBezTo>
                  <a:pt x="499" y="256"/>
                  <a:pt x="489" y="245"/>
                  <a:pt x="480" y="234"/>
                </a:cubicBezTo>
                <a:cubicBezTo>
                  <a:pt x="493" y="223"/>
                  <a:pt x="493" y="223"/>
                  <a:pt x="493" y="223"/>
                </a:cubicBezTo>
                <a:cubicBezTo>
                  <a:pt x="503" y="234"/>
                  <a:pt x="512" y="245"/>
                  <a:pt x="521" y="256"/>
                </a:cubicBezTo>
                <a:lnTo>
                  <a:pt x="507" y="267"/>
                </a:lnTo>
                <a:close/>
                <a:moveTo>
                  <a:pt x="463" y="215"/>
                </a:moveTo>
                <a:cubicBezTo>
                  <a:pt x="453" y="205"/>
                  <a:pt x="443" y="195"/>
                  <a:pt x="433" y="186"/>
                </a:cubicBezTo>
                <a:cubicBezTo>
                  <a:pt x="444" y="173"/>
                  <a:pt x="444" y="173"/>
                  <a:pt x="444" y="173"/>
                </a:cubicBezTo>
                <a:cubicBezTo>
                  <a:pt x="455" y="183"/>
                  <a:pt x="465" y="193"/>
                  <a:pt x="475" y="203"/>
                </a:cubicBezTo>
                <a:lnTo>
                  <a:pt x="463" y="215"/>
                </a:lnTo>
                <a:close/>
                <a:moveTo>
                  <a:pt x="414" y="169"/>
                </a:moveTo>
                <a:cubicBezTo>
                  <a:pt x="403" y="160"/>
                  <a:pt x="392" y="151"/>
                  <a:pt x="380" y="142"/>
                </a:cubicBezTo>
                <a:cubicBezTo>
                  <a:pt x="391" y="128"/>
                  <a:pt x="391" y="128"/>
                  <a:pt x="391" y="128"/>
                </a:cubicBezTo>
                <a:cubicBezTo>
                  <a:pt x="402" y="137"/>
                  <a:pt x="414" y="146"/>
                  <a:pt x="425" y="156"/>
                </a:cubicBezTo>
                <a:lnTo>
                  <a:pt x="414" y="169"/>
                </a:lnTo>
                <a:close/>
                <a:moveTo>
                  <a:pt x="360" y="128"/>
                </a:moveTo>
                <a:cubicBezTo>
                  <a:pt x="348" y="120"/>
                  <a:pt x="336" y="112"/>
                  <a:pt x="324" y="105"/>
                </a:cubicBezTo>
                <a:cubicBezTo>
                  <a:pt x="333" y="90"/>
                  <a:pt x="333" y="90"/>
                  <a:pt x="333" y="90"/>
                </a:cubicBezTo>
                <a:cubicBezTo>
                  <a:pt x="345" y="97"/>
                  <a:pt x="357" y="105"/>
                  <a:pt x="369" y="113"/>
                </a:cubicBezTo>
                <a:lnTo>
                  <a:pt x="360" y="128"/>
                </a:lnTo>
                <a:close/>
                <a:moveTo>
                  <a:pt x="302" y="92"/>
                </a:moveTo>
                <a:cubicBezTo>
                  <a:pt x="289" y="86"/>
                  <a:pt x="276" y="79"/>
                  <a:pt x="264" y="74"/>
                </a:cubicBezTo>
                <a:cubicBezTo>
                  <a:pt x="271" y="58"/>
                  <a:pt x="271" y="58"/>
                  <a:pt x="271" y="58"/>
                </a:cubicBezTo>
                <a:cubicBezTo>
                  <a:pt x="284" y="64"/>
                  <a:pt x="297" y="70"/>
                  <a:pt x="310" y="77"/>
                </a:cubicBezTo>
                <a:lnTo>
                  <a:pt x="302" y="92"/>
                </a:lnTo>
                <a:close/>
                <a:moveTo>
                  <a:pt x="240" y="63"/>
                </a:moveTo>
                <a:cubicBezTo>
                  <a:pt x="227" y="58"/>
                  <a:pt x="214" y="53"/>
                  <a:pt x="200" y="49"/>
                </a:cubicBezTo>
                <a:cubicBezTo>
                  <a:pt x="206" y="33"/>
                  <a:pt x="206" y="33"/>
                  <a:pt x="206" y="33"/>
                </a:cubicBezTo>
                <a:cubicBezTo>
                  <a:pt x="219" y="37"/>
                  <a:pt x="233" y="42"/>
                  <a:pt x="247" y="48"/>
                </a:cubicBezTo>
                <a:lnTo>
                  <a:pt x="240" y="63"/>
                </a:lnTo>
                <a:close/>
                <a:moveTo>
                  <a:pt x="176" y="41"/>
                </a:moveTo>
                <a:cubicBezTo>
                  <a:pt x="162" y="38"/>
                  <a:pt x="149" y="34"/>
                  <a:pt x="135" y="31"/>
                </a:cubicBezTo>
                <a:cubicBezTo>
                  <a:pt x="138" y="14"/>
                  <a:pt x="138" y="14"/>
                  <a:pt x="138" y="14"/>
                </a:cubicBezTo>
                <a:cubicBezTo>
                  <a:pt x="153" y="17"/>
                  <a:pt x="167" y="21"/>
                  <a:pt x="181" y="25"/>
                </a:cubicBezTo>
                <a:lnTo>
                  <a:pt x="176" y="41"/>
                </a:lnTo>
                <a:close/>
                <a:moveTo>
                  <a:pt x="110" y="26"/>
                </a:moveTo>
                <a:cubicBezTo>
                  <a:pt x="96" y="24"/>
                  <a:pt x="82" y="22"/>
                  <a:pt x="68" y="20"/>
                </a:cubicBezTo>
                <a:cubicBezTo>
                  <a:pt x="70" y="3"/>
                  <a:pt x="70" y="3"/>
                  <a:pt x="70" y="3"/>
                </a:cubicBezTo>
                <a:cubicBezTo>
                  <a:pt x="84" y="5"/>
                  <a:pt x="99" y="7"/>
                  <a:pt x="113" y="9"/>
                </a:cubicBezTo>
                <a:lnTo>
                  <a:pt x="110" y="26"/>
                </a:lnTo>
                <a:close/>
                <a:moveTo>
                  <a:pt x="42" y="18"/>
                </a:moveTo>
                <a:cubicBezTo>
                  <a:pt x="28" y="17"/>
                  <a:pt x="14" y="17"/>
                  <a:pt x="0" y="17"/>
                </a:cubicBezTo>
                <a:cubicBezTo>
                  <a:pt x="0" y="0"/>
                  <a:pt x="0" y="0"/>
                  <a:pt x="0" y="0"/>
                </a:cubicBezTo>
                <a:cubicBezTo>
                  <a:pt x="15" y="0"/>
                  <a:pt x="29" y="0"/>
                  <a:pt x="44" y="1"/>
                </a:cubicBezTo>
                <a:lnTo>
                  <a:pt x="42" y="18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9" name="Fourth Dotted Ring"/>
          <p:cNvSpPr>
            <a:spLocks noEditPoints="1"/>
          </p:cNvSpPr>
          <p:nvPr userDrawn="1"/>
        </p:nvSpPr>
        <p:spPr bwMode="auto">
          <a:xfrm>
            <a:off x="11528247" y="1229414"/>
            <a:ext cx="565894" cy="629708"/>
          </a:xfrm>
          <a:custGeom>
            <a:avLst/>
            <a:gdLst>
              <a:gd name="T0" fmla="*/ 748 w 770"/>
              <a:gd name="T1" fmla="*/ 854 h 856"/>
              <a:gd name="T2" fmla="*/ 769 w 770"/>
              <a:gd name="T3" fmla="*/ 812 h 856"/>
              <a:gd name="T4" fmla="*/ 770 w 770"/>
              <a:gd name="T5" fmla="*/ 786 h 856"/>
              <a:gd name="T6" fmla="*/ 753 w 770"/>
              <a:gd name="T7" fmla="*/ 770 h 856"/>
              <a:gd name="T8" fmla="*/ 770 w 770"/>
              <a:gd name="T9" fmla="*/ 743 h 856"/>
              <a:gd name="T10" fmla="*/ 770 w 770"/>
              <a:gd name="T11" fmla="*/ 786 h 856"/>
              <a:gd name="T12" fmla="*/ 747 w 770"/>
              <a:gd name="T13" fmla="*/ 676 h 856"/>
              <a:gd name="T14" fmla="*/ 768 w 770"/>
              <a:gd name="T15" fmla="*/ 717 h 856"/>
              <a:gd name="T16" fmla="*/ 744 w 770"/>
              <a:gd name="T17" fmla="*/ 650 h 856"/>
              <a:gd name="T18" fmla="*/ 752 w 770"/>
              <a:gd name="T19" fmla="*/ 605 h 856"/>
              <a:gd name="T20" fmla="*/ 744 w 770"/>
              <a:gd name="T21" fmla="*/ 650 h 856"/>
              <a:gd name="T22" fmla="*/ 718 w 770"/>
              <a:gd name="T23" fmla="*/ 543 h 856"/>
              <a:gd name="T24" fmla="*/ 746 w 770"/>
              <a:gd name="T25" fmla="*/ 580 h 856"/>
              <a:gd name="T26" fmla="*/ 710 w 770"/>
              <a:gd name="T27" fmla="*/ 519 h 856"/>
              <a:gd name="T28" fmla="*/ 711 w 770"/>
              <a:gd name="T29" fmla="*/ 473 h 856"/>
              <a:gd name="T30" fmla="*/ 710 w 770"/>
              <a:gd name="T31" fmla="*/ 519 h 856"/>
              <a:gd name="T32" fmla="*/ 666 w 770"/>
              <a:gd name="T33" fmla="*/ 418 h 856"/>
              <a:gd name="T34" fmla="*/ 700 w 770"/>
              <a:gd name="T35" fmla="*/ 449 h 856"/>
              <a:gd name="T36" fmla="*/ 653 w 770"/>
              <a:gd name="T37" fmla="*/ 396 h 856"/>
              <a:gd name="T38" fmla="*/ 646 w 770"/>
              <a:gd name="T39" fmla="*/ 350 h 856"/>
              <a:gd name="T40" fmla="*/ 653 w 770"/>
              <a:gd name="T41" fmla="*/ 396 h 856"/>
              <a:gd name="T42" fmla="*/ 592 w 770"/>
              <a:gd name="T43" fmla="*/ 304 h 856"/>
              <a:gd name="T44" fmla="*/ 631 w 770"/>
              <a:gd name="T45" fmla="*/ 328 h 856"/>
              <a:gd name="T46" fmla="*/ 575 w 770"/>
              <a:gd name="T47" fmla="*/ 285 h 856"/>
              <a:gd name="T48" fmla="*/ 560 w 770"/>
              <a:gd name="T49" fmla="*/ 241 h 856"/>
              <a:gd name="T50" fmla="*/ 575 w 770"/>
              <a:gd name="T51" fmla="*/ 285 h 856"/>
              <a:gd name="T52" fmla="*/ 498 w 770"/>
              <a:gd name="T53" fmla="*/ 206 h 856"/>
              <a:gd name="T54" fmla="*/ 541 w 770"/>
              <a:gd name="T55" fmla="*/ 222 h 856"/>
              <a:gd name="T56" fmla="*/ 479 w 770"/>
              <a:gd name="T57" fmla="*/ 189 h 856"/>
              <a:gd name="T58" fmla="*/ 455 w 770"/>
              <a:gd name="T59" fmla="*/ 149 h 856"/>
              <a:gd name="T60" fmla="*/ 479 w 770"/>
              <a:gd name="T61" fmla="*/ 189 h 856"/>
              <a:gd name="T62" fmla="*/ 389 w 770"/>
              <a:gd name="T63" fmla="*/ 125 h 856"/>
              <a:gd name="T64" fmla="*/ 434 w 770"/>
              <a:gd name="T65" fmla="*/ 134 h 856"/>
              <a:gd name="T66" fmla="*/ 367 w 770"/>
              <a:gd name="T67" fmla="*/ 112 h 856"/>
              <a:gd name="T68" fmla="*/ 336 w 770"/>
              <a:gd name="T69" fmla="*/ 77 h 856"/>
              <a:gd name="T70" fmla="*/ 367 w 770"/>
              <a:gd name="T71" fmla="*/ 112 h 856"/>
              <a:gd name="T72" fmla="*/ 266 w 770"/>
              <a:gd name="T73" fmla="*/ 66 h 856"/>
              <a:gd name="T74" fmla="*/ 313 w 770"/>
              <a:gd name="T75" fmla="*/ 66 h 856"/>
              <a:gd name="T76" fmla="*/ 242 w 770"/>
              <a:gd name="T77" fmla="*/ 57 h 856"/>
              <a:gd name="T78" fmla="*/ 206 w 770"/>
              <a:gd name="T79" fmla="*/ 28 h 856"/>
              <a:gd name="T80" fmla="*/ 242 w 770"/>
              <a:gd name="T81" fmla="*/ 57 h 856"/>
              <a:gd name="T82" fmla="*/ 135 w 770"/>
              <a:gd name="T83" fmla="*/ 29 h 856"/>
              <a:gd name="T84" fmla="*/ 181 w 770"/>
              <a:gd name="T85" fmla="*/ 21 h 856"/>
              <a:gd name="T86" fmla="*/ 110 w 770"/>
              <a:gd name="T87" fmla="*/ 25 h 856"/>
              <a:gd name="T88" fmla="*/ 70 w 770"/>
              <a:gd name="T89" fmla="*/ 3 h 856"/>
              <a:gd name="T90" fmla="*/ 110 w 770"/>
              <a:gd name="T91" fmla="*/ 25 h 856"/>
              <a:gd name="T92" fmla="*/ 0 w 770"/>
              <a:gd name="T93" fmla="*/ 17 h 856"/>
              <a:gd name="T94" fmla="*/ 44 w 770"/>
              <a:gd name="T95" fmla="*/ 1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70" h="856">
                <a:moveTo>
                  <a:pt x="766" y="856"/>
                </a:moveTo>
                <a:cubicBezTo>
                  <a:pt x="748" y="854"/>
                  <a:pt x="748" y="854"/>
                  <a:pt x="748" y="854"/>
                </a:cubicBezTo>
                <a:cubicBezTo>
                  <a:pt x="750" y="840"/>
                  <a:pt x="751" y="826"/>
                  <a:pt x="752" y="811"/>
                </a:cubicBezTo>
                <a:cubicBezTo>
                  <a:pt x="769" y="812"/>
                  <a:pt x="769" y="812"/>
                  <a:pt x="769" y="812"/>
                </a:cubicBezTo>
                <a:cubicBezTo>
                  <a:pt x="768" y="827"/>
                  <a:pt x="767" y="841"/>
                  <a:pt x="766" y="856"/>
                </a:cubicBezTo>
                <a:close/>
                <a:moveTo>
                  <a:pt x="770" y="786"/>
                </a:moveTo>
                <a:cubicBezTo>
                  <a:pt x="753" y="786"/>
                  <a:pt x="753" y="786"/>
                  <a:pt x="753" y="786"/>
                </a:cubicBezTo>
                <a:cubicBezTo>
                  <a:pt x="753" y="781"/>
                  <a:pt x="753" y="775"/>
                  <a:pt x="753" y="770"/>
                </a:cubicBezTo>
                <a:cubicBezTo>
                  <a:pt x="753" y="761"/>
                  <a:pt x="753" y="752"/>
                  <a:pt x="753" y="743"/>
                </a:cubicBezTo>
                <a:cubicBezTo>
                  <a:pt x="770" y="743"/>
                  <a:pt x="770" y="743"/>
                  <a:pt x="770" y="743"/>
                </a:cubicBezTo>
                <a:cubicBezTo>
                  <a:pt x="770" y="752"/>
                  <a:pt x="770" y="761"/>
                  <a:pt x="770" y="770"/>
                </a:cubicBezTo>
                <a:cubicBezTo>
                  <a:pt x="770" y="776"/>
                  <a:pt x="770" y="781"/>
                  <a:pt x="770" y="786"/>
                </a:cubicBezTo>
                <a:close/>
                <a:moveTo>
                  <a:pt x="751" y="718"/>
                </a:moveTo>
                <a:cubicBezTo>
                  <a:pt x="750" y="704"/>
                  <a:pt x="749" y="690"/>
                  <a:pt x="747" y="676"/>
                </a:cubicBezTo>
                <a:cubicBezTo>
                  <a:pt x="764" y="674"/>
                  <a:pt x="764" y="674"/>
                  <a:pt x="764" y="674"/>
                </a:cubicBezTo>
                <a:cubicBezTo>
                  <a:pt x="766" y="688"/>
                  <a:pt x="767" y="702"/>
                  <a:pt x="768" y="717"/>
                </a:cubicBezTo>
                <a:lnTo>
                  <a:pt x="751" y="718"/>
                </a:lnTo>
                <a:close/>
                <a:moveTo>
                  <a:pt x="744" y="650"/>
                </a:moveTo>
                <a:cubicBezTo>
                  <a:pt x="741" y="637"/>
                  <a:pt x="739" y="622"/>
                  <a:pt x="736" y="609"/>
                </a:cubicBezTo>
                <a:cubicBezTo>
                  <a:pt x="752" y="605"/>
                  <a:pt x="752" y="605"/>
                  <a:pt x="752" y="605"/>
                </a:cubicBezTo>
                <a:cubicBezTo>
                  <a:pt x="756" y="619"/>
                  <a:pt x="758" y="633"/>
                  <a:pt x="761" y="648"/>
                </a:cubicBezTo>
                <a:lnTo>
                  <a:pt x="744" y="650"/>
                </a:lnTo>
                <a:close/>
                <a:moveTo>
                  <a:pt x="730" y="584"/>
                </a:moveTo>
                <a:cubicBezTo>
                  <a:pt x="726" y="570"/>
                  <a:pt x="722" y="557"/>
                  <a:pt x="718" y="543"/>
                </a:cubicBezTo>
                <a:cubicBezTo>
                  <a:pt x="735" y="538"/>
                  <a:pt x="735" y="538"/>
                  <a:pt x="735" y="538"/>
                </a:cubicBezTo>
                <a:cubicBezTo>
                  <a:pt x="739" y="552"/>
                  <a:pt x="743" y="566"/>
                  <a:pt x="746" y="580"/>
                </a:cubicBezTo>
                <a:lnTo>
                  <a:pt x="730" y="584"/>
                </a:lnTo>
                <a:close/>
                <a:moveTo>
                  <a:pt x="710" y="519"/>
                </a:moveTo>
                <a:cubicBezTo>
                  <a:pt x="705" y="506"/>
                  <a:pt x="700" y="492"/>
                  <a:pt x="695" y="479"/>
                </a:cubicBezTo>
                <a:cubicBezTo>
                  <a:pt x="711" y="473"/>
                  <a:pt x="711" y="473"/>
                  <a:pt x="711" y="473"/>
                </a:cubicBezTo>
                <a:cubicBezTo>
                  <a:pt x="716" y="486"/>
                  <a:pt x="721" y="500"/>
                  <a:pt x="726" y="513"/>
                </a:cubicBezTo>
                <a:lnTo>
                  <a:pt x="710" y="519"/>
                </a:lnTo>
                <a:close/>
                <a:moveTo>
                  <a:pt x="685" y="456"/>
                </a:moveTo>
                <a:cubicBezTo>
                  <a:pt x="679" y="443"/>
                  <a:pt x="672" y="430"/>
                  <a:pt x="666" y="418"/>
                </a:cubicBezTo>
                <a:cubicBezTo>
                  <a:pt x="681" y="410"/>
                  <a:pt x="681" y="410"/>
                  <a:pt x="681" y="410"/>
                </a:cubicBezTo>
                <a:cubicBezTo>
                  <a:pt x="688" y="423"/>
                  <a:pt x="694" y="436"/>
                  <a:pt x="700" y="449"/>
                </a:cubicBezTo>
                <a:lnTo>
                  <a:pt x="685" y="456"/>
                </a:lnTo>
                <a:close/>
                <a:moveTo>
                  <a:pt x="653" y="396"/>
                </a:moveTo>
                <a:cubicBezTo>
                  <a:pt x="646" y="383"/>
                  <a:pt x="639" y="371"/>
                  <a:pt x="631" y="359"/>
                </a:cubicBezTo>
                <a:cubicBezTo>
                  <a:pt x="646" y="350"/>
                  <a:pt x="646" y="350"/>
                  <a:pt x="646" y="350"/>
                </a:cubicBezTo>
                <a:cubicBezTo>
                  <a:pt x="654" y="362"/>
                  <a:pt x="661" y="375"/>
                  <a:pt x="668" y="387"/>
                </a:cubicBezTo>
                <a:lnTo>
                  <a:pt x="653" y="396"/>
                </a:lnTo>
                <a:close/>
                <a:moveTo>
                  <a:pt x="617" y="338"/>
                </a:moveTo>
                <a:cubicBezTo>
                  <a:pt x="609" y="327"/>
                  <a:pt x="600" y="315"/>
                  <a:pt x="592" y="304"/>
                </a:cubicBezTo>
                <a:cubicBezTo>
                  <a:pt x="605" y="294"/>
                  <a:pt x="605" y="294"/>
                  <a:pt x="605" y="294"/>
                </a:cubicBezTo>
                <a:cubicBezTo>
                  <a:pt x="614" y="305"/>
                  <a:pt x="623" y="317"/>
                  <a:pt x="631" y="328"/>
                </a:cubicBezTo>
                <a:lnTo>
                  <a:pt x="617" y="338"/>
                </a:lnTo>
                <a:close/>
                <a:moveTo>
                  <a:pt x="575" y="285"/>
                </a:moveTo>
                <a:cubicBezTo>
                  <a:pt x="566" y="274"/>
                  <a:pt x="557" y="263"/>
                  <a:pt x="547" y="253"/>
                </a:cubicBezTo>
                <a:cubicBezTo>
                  <a:pt x="560" y="241"/>
                  <a:pt x="560" y="241"/>
                  <a:pt x="560" y="241"/>
                </a:cubicBezTo>
                <a:cubicBezTo>
                  <a:pt x="570" y="251"/>
                  <a:pt x="579" y="262"/>
                  <a:pt x="589" y="273"/>
                </a:cubicBezTo>
                <a:lnTo>
                  <a:pt x="575" y="285"/>
                </a:lnTo>
                <a:close/>
                <a:moveTo>
                  <a:pt x="529" y="235"/>
                </a:moveTo>
                <a:cubicBezTo>
                  <a:pt x="519" y="225"/>
                  <a:pt x="509" y="215"/>
                  <a:pt x="498" y="206"/>
                </a:cubicBezTo>
                <a:cubicBezTo>
                  <a:pt x="510" y="193"/>
                  <a:pt x="510" y="193"/>
                  <a:pt x="510" y="193"/>
                </a:cubicBezTo>
                <a:cubicBezTo>
                  <a:pt x="520" y="202"/>
                  <a:pt x="531" y="212"/>
                  <a:pt x="541" y="222"/>
                </a:cubicBezTo>
                <a:lnTo>
                  <a:pt x="529" y="235"/>
                </a:lnTo>
                <a:close/>
                <a:moveTo>
                  <a:pt x="479" y="189"/>
                </a:moveTo>
                <a:cubicBezTo>
                  <a:pt x="468" y="180"/>
                  <a:pt x="457" y="171"/>
                  <a:pt x="445" y="163"/>
                </a:cubicBezTo>
                <a:cubicBezTo>
                  <a:pt x="455" y="149"/>
                  <a:pt x="455" y="149"/>
                  <a:pt x="455" y="149"/>
                </a:cubicBezTo>
                <a:cubicBezTo>
                  <a:pt x="467" y="158"/>
                  <a:pt x="479" y="167"/>
                  <a:pt x="490" y="176"/>
                </a:cubicBezTo>
                <a:lnTo>
                  <a:pt x="479" y="189"/>
                </a:lnTo>
                <a:close/>
                <a:moveTo>
                  <a:pt x="424" y="148"/>
                </a:moveTo>
                <a:cubicBezTo>
                  <a:pt x="413" y="140"/>
                  <a:pt x="401" y="132"/>
                  <a:pt x="389" y="125"/>
                </a:cubicBezTo>
                <a:cubicBezTo>
                  <a:pt x="398" y="110"/>
                  <a:pt x="398" y="110"/>
                  <a:pt x="398" y="110"/>
                </a:cubicBezTo>
                <a:cubicBezTo>
                  <a:pt x="410" y="118"/>
                  <a:pt x="422" y="126"/>
                  <a:pt x="434" y="134"/>
                </a:cubicBezTo>
                <a:lnTo>
                  <a:pt x="424" y="148"/>
                </a:lnTo>
                <a:close/>
                <a:moveTo>
                  <a:pt x="367" y="112"/>
                </a:moveTo>
                <a:cubicBezTo>
                  <a:pt x="354" y="105"/>
                  <a:pt x="342" y="99"/>
                  <a:pt x="329" y="93"/>
                </a:cubicBezTo>
                <a:cubicBezTo>
                  <a:pt x="336" y="77"/>
                  <a:pt x="336" y="77"/>
                  <a:pt x="336" y="77"/>
                </a:cubicBezTo>
                <a:cubicBezTo>
                  <a:pt x="349" y="84"/>
                  <a:pt x="362" y="90"/>
                  <a:pt x="375" y="97"/>
                </a:cubicBezTo>
                <a:lnTo>
                  <a:pt x="367" y="112"/>
                </a:lnTo>
                <a:close/>
                <a:moveTo>
                  <a:pt x="306" y="82"/>
                </a:moveTo>
                <a:cubicBezTo>
                  <a:pt x="293" y="76"/>
                  <a:pt x="280" y="71"/>
                  <a:pt x="266" y="66"/>
                </a:cubicBezTo>
                <a:cubicBezTo>
                  <a:pt x="272" y="50"/>
                  <a:pt x="272" y="50"/>
                  <a:pt x="272" y="50"/>
                </a:cubicBezTo>
                <a:cubicBezTo>
                  <a:pt x="286" y="55"/>
                  <a:pt x="300" y="60"/>
                  <a:pt x="313" y="66"/>
                </a:cubicBezTo>
                <a:lnTo>
                  <a:pt x="306" y="82"/>
                </a:lnTo>
                <a:close/>
                <a:moveTo>
                  <a:pt x="242" y="57"/>
                </a:moveTo>
                <a:cubicBezTo>
                  <a:pt x="229" y="53"/>
                  <a:pt x="215" y="48"/>
                  <a:pt x="202" y="45"/>
                </a:cubicBezTo>
                <a:cubicBezTo>
                  <a:pt x="206" y="28"/>
                  <a:pt x="206" y="28"/>
                  <a:pt x="206" y="28"/>
                </a:cubicBezTo>
                <a:cubicBezTo>
                  <a:pt x="220" y="32"/>
                  <a:pt x="234" y="36"/>
                  <a:pt x="248" y="41"/>
                </a:cubicBezTo>
                <a:lnTo>
                  <a:pt x="242" y="57"/>
                </a:lnTo>
                <a:close/>
                <a:moveTo>
                  <a:pt x="177" y="38"/>
                </a:moveTo>
                <a:cubicBezTo>
                  <a:pt x="163" y="35"/>
                  <a:pt x="149" y="32"/>
                  <a:pt x="135" y="29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53" y="15"/>
                  <a:pt x="167" y="18"/>
                  <a:pt x="181" y="21"/>
                </a:cubicBezTo>
                <a:lnTo>
                  <a:pt x="177" y="38"/>
                </a:lnTo>
                <a:close/>
                <a:moveTo>
                  <a:pt x="110" y="25"/>
                </a:moveTo>
                <a:cubicBezTo>
                  <a:pt x="96" y="23"/>
                  <a:pt x="82" y="22"/>
                  <a:pt x="68" y="20"/>
                </a:cubicBezTo>
                <a:cubicBezTo>
                  <a:pt x="70" y="3"/>
                  <a:pt x="70" y="3"/>
                  <a:pt x="70" y="3"/>
                </a:cubicBezTo>
                <a:cubicBezTo>
                  <a:pt x="84" y="4"/>
                  <a:pt x="99" y="6"/>
                  <a:pt x="113" y="8"/>
                </a:cubicBezTo>
                <a:lnTo>
                  <a:pt x="110" y="25"/>
                </a:lnTo>
                <a:close/>
                <a:moveTo>
                  <a:pt x="43" y="18"/>
                </a:moveTo>
                <a:cubicBezTo>
                  <a:pt x="29" y="18"/>
                  <a:pt x="14" y="17"/>
                  <a:pt x="0" y="17"/>
                </a:cubicBezTo>
                <a:cubicBezTo>
                  <a:pt x="0" y="0"/>
                  <a:pt x="0" y="0"/>
                  <a:pt x="0" y="0"/>
                </a:cubicBezTo>
                <a:cubicBezTo>
                  <a:pt x="15" y="0"/>
                  <a:pt x="29" y="0"/>
                  <a:pt x="44" y="1"/>
                </a:cubicBezTo>
                <a:lnTo>
                  <a:pt x="43" y="18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30" name="Fifth Dotted Ring"/>
          <p:cNvSpPr>
            <a:spLocks noEditPoints="1"/>
          </p:cNvSpPr>
          <p:nvPr userDrawn="1"/>
        </p:nvSpPr>
        <p:spPr bwMode="auto">
          <a:xfrm>
            <a:off x="10878072" y="1146336"/>
            <a:ext cx="650176" cy="1300351"/>
          </a:xfrm>
          <a:custGeom>
            <a:avLst/>
            <a:gdLst>
              <a:gd name="T0" fmla="*/ 884 w 884"/>
              <a:gd name="T1" fmla="*/ 1750 h 1767"/>
              <a:gd name="T2" fmla="*/ 774 w 884"/>
              <a:gd name="T3" fmla="*/ 1743 h 1767"/>
              <a:gd name="T4" fmla="*/ 703 w 884"/>
              <a:gd name="T5" fmla="*/ 1748 h 1767"/>
              <a:gd name="T6" fmla="*/ 678 w 884"/>
              <a:gd name="T7" fmla="*/ 1743 h 1767"/>
              <a:gd name="T8" fmla="*/ 678 w 884"/>
              <a:gd name="T9" fmla="*/ 1743 h 1767"/>
              <a:gd name="T10" fmla="*/ 616 w 884"/>
              <a:gd name="T11" fmla="*/ 1707 h 1767"/>
              <a:gd name="T12" fmla="*/ 513 w 884"/>
              <a:gd name="T13" fmla="*/ 1666 h 1767"/>
              <a:gd name="T14" fmla="*/ 444 w 884"/>
              <a:gd name="T15" fmla="*/ 1650 h 1767"/>
              <a:gd name="T16" fmla="*/ 422 w 884"/>
              <a:gd name="T17" fmla="*/ 1636 h 1767"/>
              <a:gd name="T18" fmla="*/ 422 w 884"/>
              <a:gd name="T19" fmla="*/ 1636 h 1767"/>
              <a:gd name="T20" fmla="*/ 374 w 884"/>
              <a:gd name="T21" fmla="*/ 1584 h 1767"/>
              <a:gd name="T22" fmla="*/ 289 w 884"/>
              <a:gd name="T23" fmla="*/ 1513 h 1767"/>
              <a:gd name="T24" fmla="*/ 229 w 884"/>
              <a:gd name="T25" fmla="*/ 1476 h 1767"/>
              <a:gd name="T26" fmla="*/ 212 w 884"/>
              <a:gd name="T27" fmla="*/ 1456 h 1767"/>
              <a:gd name="T28" fmla="*/ 212 w 884"/>
              <a:gd name="T29" fmla="*/ 1456 h 1767"/>
              <a:gd name="T30" fmla="*/ 183 w 884"/>
              <a:gd name="T31" fmla="*/ 1392 h 1767"/>
              <a:gd name="T32" fmla="*/ 123 w 884"/>
              <a:gd name="T33" fmla="*/ 1298 h 1767"/>
              <a:gd name="T34" fmla="*/ 77 w 884"/>
              <a:gd name="T35" fmla="*/ 1245 h 1767"/>
              <a:gd name="T36" fmla="*/ 67 w 884"/>
              <a:gd name="T37" fmla="*/ 1221 h 1767"/>
              <a:gd name="T38" fmla="*/ 67 w 884"/>
              <a:gd name="T39" fmla="*/ 1221 h 1767"/>
              <a:gd name="T40" fmla="*/ 60 w 884"/>
              <a:gd name="T41" fmla="*/ 1150 h 1767"/>
              <a:gd name="T42" fmla="*/ 32 w 884"/>
              <a:gd name="T43" fmla="*/ 1043 h 1767"/>
              <a:gd name="T44" fmla="*/ 5 w 884"/>
              <a:gd name="T45" fmla="*/ 978 h 1767"/>
              <a:gd name="T46" fmla="*/ 3 w 884"/>
              <a:gd name="T47" fmla="*/ 952 h 1767"/>
              <a:gd name="T48" fmla="*/ 3 w 884"/>
              <a:gd name="T49" fmla="*/ 952 h 1767"/>
              <a:gd name="T50" fmla="*/ 19 w 884"/>
              <a:gd name="T51" fmla="*/ 840 h 1767"/>
              <a:gd name="T52" fmla="*/ 8 w 884"/>
              <a:gd name="T53" fmla="*/ 770 h 1767"/>
              <a:gd name="T54" fmla="*/ 11 w 884"/>
              <a:gd name="T55" fmla="*/ 744 h 1767"/>
              <a:gd name="T56" fmla="*/ 42 w 884"/>
              <a:gd name="T57" fmla="*/ 680 h 1767"/>
              <a:gd name="T58" fmla="*/ 42 w 884"/>
              <a:gd name="T59" fmla="*/ 680 h 1767"/>
              <a:gd name="T60" fmla="*/ 74 w 884"/>
              <a:gd name="T61" fmla="*/ 574 h 1767"/>
              <a:gd name="T62" fmla="*/ 86 w 884"/>
              <a:gd name="T63" fmla="*/ 504 h 1767"/>
              <a:gd name="T64" fmla="*/ 97 w 884"/>
              <a:gd name="T65" fmla="*/ 481 h 1767"/>
              <a:gd name="T66" fmla="*/ 146 w 884"/>
              <a:gd name="T67" fmla="*/ 429 h 1767"/>
              <a:gd name="T68" fmla="*/ 146 w 884"/>
              <a:gd name="T69" fmla="*/ 429 h 1767"/>
              <a:gd name="T70" fmla="*/ 210 w 884"/>
              <a:gd name="T71" fmla="*/ 339 h 1767"/>
              <a:gd name="T72" fmla="*/ 242 w 884"/>
              <a:gd name="T73" fmla="*/ 276 h 1767"/>
              <a:gd name="T74" fmla="*/ 261 w 884"/>
              <a:gd name="T75" fmla="*/ 257 h 1767"/>
              <a:gd name="T76" fmla="*/ 323 w 884"/>
              <a:gd name="T77" fmla="*/ 223 h 1767"/>
              <a:gd name="T78" fmla="*/ 323 w 884"/>
              <a:gd name="T79" fmla="*/ 223 h 1767"/>
              <a:gd name="T80" fmla="*/ 411 w 884"/>
              <a:gd name="T81" fmla="*/ 157 h 1767"/>
              <a:gd name="T82" fmla="*/ 461 w 884"/>
              <a:gd name="T83" fmla="*/ 107 h 1767"/>
              <a:gd name="T84" fmla="*/ 484 w 884"/>
              <a:gd name="T85" fmla="*/ 95 h 1767"/>
              <a:gd name="T86" fmla="*/ 554 w 884"/>
              <a:gd name="T87" fmla="*/ 82 h 1767"/>
              <a:gd name="T88" fmla="*/ 554 w 884"/>
              <a:gd name="T89" fmla="*/ 82 h 1767"/>
              <a:gd name="T90" fmla="*/ 659 w 884"/>
              <a:gd name="T91" fmla="*/ 46 h 1767"/>
              <a:gd name="T92" fmla="*/ 722 w 884"/>
              <a:gd name="T93" fmla="*/ 14 h 1767"/>
              <a:gd name="T94" fmla="*/ 748 w 884"/>
              <a:gd name="T95" fmla="*/ 10 h 1767"/>
              <a:gd name="T96" fmla="*/ 818 w 884"/>
              <a:gd name="T97" fmla="*/ 19 h 1767"/>
              <a:gd name="T98" fmla="*/ 818 w 884"/>
              <a:gd name="T99" fmla="*/ 19 h 1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84" h="1767">
                <a:moveTo>
                  <a:pt x="884" y="1767"/>
                </a:moveTo>
                <a:cubicBezTo>
                  <a:pt x="870" y="1767"/>
                  <a:pt x="855" y="1767"/>
                  <a:pt x="841" y="1766"/>
                </a:cubicBezTo>
                <a:cubicBezTo>
                  <a:pt x="842" y="1749"/>
                  <a:pt x="842" y="1749"/>
                  <a:pt x="842" y="1749"/>
                </a:cubicBezTo>
                <a:cubicBezTo>
                  <a:pt x="856" y="1749"/>
                  <a:pt x="870" y="1750"/>
                  <a:pt x="884" y="1750"/>
                </a:cubicBezTo>
                <a:lnTo>
                  <a:pt x="884" y="1767"/>
                </a:lnTo>
                <a:close/>
                <a:moveTo>
                  <a:pt x="815" y="1764"/>
                </a:moveTo>
                <a:cubicBezTo>
                  <a:pt x="800" y="1763"/>
                  <a:pt x="786" y="1762"/>
                  <a:pt x="772" y="1760"/>
                </a:cubicBezTo>
                <a:cubicBezTo>
                  <a:pt x="774" y="1743"/>
                  <a:pt x="774" y="1743"/>
                  <a:pt x="774" y="1743"/>
                </a:cubicBezTo>
                <a:cubicBezTo>
                  <a:pt x="788" y="1744"/>
                  <a:pt x="802" y="1746"/>
                  <a:pt x="816" y="1747"/>
                </a:cubicBezTo>
                <a:lnTo>
                  <a:pt x="815" y="1764"/>
                </a:lnTo>
                <a:close/>
                <a:moveTo>
                  <a:pt x="746" y="1756"/>
                </a:moveTo>
                <a:cubicBezTo>
                  <a:pt x="732" y="1754"/>
                  <a:pt x="717" y="1751"/>
                  <a:pt x="703" y="1748"/>
                </a:cubicBezTo>
                <a:cubicBezTo>
                  <a:pt x="707" y="1731"/>
                  <a:pt x="707" y="1731"/>
                  <a:pt x="707" y="1731"/>
                </a:cubicBezTo>
                <a:cubicBezTo>
                  <a:pt x="720" y="1734"/>
                  <a:pt x="735" y="1737"/>
                  <a:pt x="748" y="1739"/>
                </a:cubicBezTo>
                <a:lnTo>
                  <a:pt x="746" y="1756"/>
                </a:lnTo>
                <a:close/>
                <a:moveTo>
                  <a:pt x="678" y="1743"/>
                </a:moveTo>
                <a:cubicBezTo>
                  <a:pt x="664" y="1739"/>
                  <a:pt x="650" y="1736"/>
                  <a:pt x="636" y="1731"/>
                </a:cubicBezTo>
                <a:cubicBezTo>
                  <a:pt x="641" y="1715"/>
                  <a:pt x="641" y="1715"/>
                  <a:pt x="641" y="1715"/>
                </a:cubicBezTo>
                <a:cubicBezTo>
                  <a:pt x="654" y="1719"/>
                  <a:pt x="668" y="1723"/>
                  <a:pt x="682" y="1726"/>
                </a:cubicBezTo>
                <a:lnTo>
                  <a:pt x="678" y="1743"/>
                </a:lnTo>
                <a:close/>
                <a:moveTo>
                  <a:pt x="611" y="1724"/>
                </a:moveTo>
                <a:cubicBezTo>
                  <a:pt x="597" y="1719"/>
                  <a:pt x="583" y="1714"/>
                  <a:pt x="570" y="1709"/>
                </a:cubicBezTo>
                <a:cubicBezTo>
                  <a:pt x="576" y="1693"/>
                  <a:pt x="576" y="1693"/>
                  <a:pt x="576" y="1693"/>
                </a:cubicBezTo>
                <a:cubicBezTo>
                  <a:pt x="589" y="1698"/>
                  <a:pt x="603" y="1703"/>
                  <a:pt x="616" y="1707"/>
                </a:cubicBezTo>
                <a:lnTo>
                  <a:pt x="611" y="1724"/>
                </a:lnTo>
                <a:close/>
                <a:moveTo>
                  <a:pt x="546" y="1700"/>
                </a:moveTo>
                <a:cubicBezTo>
                  <a:pt x="532" y="1694"/>
                  <a:pt x="519" y="1688"/>
                  <a:pt x="506" y="1682"/>
                </a:cubicBezTo>
                <a:cubicBezTo>
                  <a:pt x="513" y="1666"/>
                  <a:pt x="513" y="1666"/>
                  <a:pt x="513" y="1666"/>
                </a:cubicBezTo>
                <a:cubicBezTo>
                  <a:pt x="526" y="1673"/>
                  <a:pt x="539" y="1678"/>
                  <a:pt x="552" y="1684"/>
                </a:cubicBezTo>
                <a:lnTo>
                  <a:pt x="546" y="1700"/>
                </a:lnTo>
                <a:close/>
                <a:moveTo>
                  <a:pt x="482" y="1670"/>
                </a:moveTo>
                <a:cubicBezTo>
                  <a:pt x="470" y="1664"/>
                  <a:pt x="457" y="1657"/>
                  <a:pt x="444" y="1650"/>
                </a:cubicBezTo>
                <a:cubicBezTo>
                  <a:pt x="453" y="1635"/>
                  <a:pt x="453" y="1635"/>
                  <a:pt x="453" y="1635"/>
                </a:cubicBezTo>
                <a:cubicBezTo>
                  <a:pt x="465" y="1642"/>
                  <a:pt x="478" y="1649"/>
                  <a:pt x="490" y="1655"/>
                </a:cubicBezTo>
                <a:lnTo>
                  <a:pt x="482" y="1670"/>
                </a:lnTo>
                <a:close/>
                <a:moveTo>
                  <a:pt x="422" y="1636"/>
                </a:moveTo>
                <a:cubicBezTo>
                  <a:pt x="409" y="1629"/>
                  <a:pt x="397" y="1621"/>
                  <a:pt x="385" y="1613"/>
                </a:cubicBezTo>
                <a:cubicBezTo>
                  <a:pt x="395" y="1599"/>
                  <a:pt x="395" y="1599"/>
                  <a:pt x="395" y="1599"/>
                </a:cubicBezTo>
                <a:cubicBezTo>
                  <a:pt x="407" y="1607"/>
                  <a:pt x="419" y="1614"/>
                  <a:pt x="431" y="1622"/>
                </a:cubicBezTo>
                <a:lnTo>
                  <a:pt x="422" y="1636"/>
                </a:lnTo>
                <a:close/>
                <a:moveTo>
                  <a:pt x="364" y="1598"/>
                </a:moveTo>
                <a:cubicBezTo>
                  <a:pt x="352" y="1589"/>
                  <a:pt x="341" y="1580"/>
                  <a:pt x="330" y="1571"/>
                </a:cubicBezTo>
                <a:cubicBezTo>
                  <a:pt x="340" y="1558"/>
                  <a:pt x="340" y="1558"/>
                  <a:pt x="340" y="1558"/>
                </a:cubicBezTo>
                <a:cubicBezTo>
                  <a:pt x="351" y="1567"/>
                  <a:pt x="363" y="1575"/>
                  <a:pt x="374" y="1584"/>
                </a:cubicBezTo>
                <a:lnTo>
                  <a:pt x="364" y="1598"/>
                </a:lnTo>
                <a:close/>
                <a:moveTo>
                  <a:pt x="310" y="1555"/>
                </a:moveTo>
                <a:cubicBezTo>
                  <a:pt x="299" y="1545"/>
                  <a:pt x="288" y="1535"/>
                  <a:pt x="277" y="1526"/>
                </a:cubicBezTo>
                <a:cubicBezTo>
                  <a:pt x="289" y="1513"/>
                  <a:pt x="289" y="1513"/>
                  <a:pt x="289" y="1513"/>
                </a:cubicBezTo>
                <a:cubicBezTo>
                  <a:pt x="299" y="1523"/>
                  <a:pt x="310" y="1532"/>
                  <a:pt x="321" y="1542"/>
                </a:cubicBezTo>
                <a:lnTo>
                  <a:pt x="310" y="1555"/>
                </a:lnTo>
                <a:close/>
                <a:moveTo>
                  <a:pt x="259" y="1507"/>
                </a:moveTo>
                <a:cubicBezTo>
                  <a:pt x="248" y="1497"/>
                  <a:pt x="238" y="1487"/>
                  <a:pt x="229" y="1476"/>
                </a:cubicBezTo>
                <a:cubicBezTo>
                  <a:pt x="241" y="1464"/>
                  <a:pt x="241" y="1464"/>
                  <a:pt x="241" y="1464"/>
                </a:cubicBezTo>
                <a:cubicBezTo>
                  <a:pt x="251" y="1475"/>
                  <a:pt x="261" y="1485"/>
                  <a:pt x="271" y="1495"/>
                </a:cubicBezTo>
                <a:lnTo>
                  <a:pt x="259" y="1507"/>
                </a:lnTo>
                <a:close/>
                <a:moveTo>
                  <a:pt x="212" y="1456"/>
                </a:moveTo>
                <a:cubicBezTo>
                  <a:pt x="202" y="1445"/>
                  <a:pt x="193" y="1434"/>
                  <a:pt x="184" y="1423"/>
                </a:cubicBezTo>
                <a:cubicBezTo>
                  <a:pt x="198" y="1412"/>
                  <a:pt x="198" y="1412"/>
                  <a:pt x="198" y="1412"/>
                </a:cubicBezTo>
                <a:cubicBezTo>
                  <a:pt x="206" y="1423"/>
                  <a:pt x="215" y="1434"/>
                  <a:pt x="225" y="1445"/>
                </a:cubicBezTo>
                <a:lnTo>
                  <a:pt x="212" y="1456"/>
                </a:lnTo>
                <a:close/>
                <a:moveTo>
                  <a:pt x="169" y="1402"/>
                </a:moveTo>
                <a:cubicBezTo>
                  <a:pt x="160" y="1390"/>
                  <a:pt x="152" y="1378"/>
                  <a:pt x="144" y="1366"/>
                </a:cubicBezTo>
                <a:cubicBezTo>
                  <a:pt x="158" y="1357"/>
                  <a:pt x="158" y="1357"/>
                  <a:pt x="158" y="1357"/>
                </a:cubicBezTo>
                <a:cubicBezTo>
                  <a:pt x="166" y="1369"/>
                  <a:pt x="174" y="1380"/>
                  <a:pt x="183" y="1392"/>
                </a:cubicBezTo>
                <a:lnTo>
                  <a:pt x="169" y="1402"/>
                </a:lnTo>
                <a:close/>
                <a:moveTo>
                  <a:pt x="130" y="1344"/>
                </a:moveTo>
                <a:cubicBezTo>
                  <a:pt x="123" y="1332"/>
                  <a:pt x="115" y="1319"/>
                  <a:pt x="108" y="1307"/>
                </a:cubicBezTo>
                <a:cubicBezTo>
                  <a:pt x="123" y="1298"/>
                  <a:pt x="123" y="1298"/>
                  <a:pt x="123" y="1298"/>
                </a:cubicBezTo>
                <a:cubicBezTo>
                  <a:pt x="130" y="1311"/>
                  <a:pt x="137" y="1323"/>
                  <a:pt x="145" y="1335"/>
                </a:cubicBezTo>
                <a:lnTo>
                  <a:pt x="130" y="1344"/>
                </a:lnTo>
                <a:close/>
                <a:moveTo>
                  <a:pt x="96" y="1284"/>
                </a:moveTo>
                <a:cubicBezTo>
                  <a:pt x="90" y="1271"/>
                  <a:pt x="83" y="1258"/>
                  <a:pt x="77" y="1245"/>
                </a:cubicBezTo>
                <a:cubicBezTo>
                  <a:pt x="93" y="1238"/>
                  <a:pt x="93" y="1238"/>
                  <a:pt x="93" y="1238"/>
                </a:cubicBezTo>
                <a:cubicBezTo>
                  <a:pt x="99" y="1250"/>
                  <a:pt x="105" y="1263"/>
                  <a:pt x="112" y="1276"/>
                </a:cubicBezTo>
                <a:lnTo>
                  <a:pt x="96" y="1284"/>
                </a:lnTo>
                <a:close/>
                <a:moveTo>
                  <a:pt x="67" y="1221"/>
                </a:moveTo>
                <a:cubicBezTo>
                  <a:pt x="62" y="1207"/>
                  <a:pt x="56" y="1194"/>
                  <a:pt x="52" y="1180"/>
                </a:cubicBezTo>
                <a:cubicBezTo>
                  <a:pt x="68" y="1174"/>
                  <a:pt x="68" y="1174"/>
                  <a:pt x="68" y="1174"/>
                </a:cubicBezTo>
                <a:cubicBezTo>
                  <a:pt x="73" y="1188"/>
                  <a:pt x="78" y="1201"/>
                  <a:pt x="83" y="1214"/>
                </a:cubicBezTo>
                <a:lnTo>
                  <a:pt x="67" y="1221"/>
                </a:lnTo>
                <a:close/>
                <a:moveTo>
                  <a:pt x="43" y="1156"/>
                </a:moveTo>
                <a:cubicBezTo>
                  <a:pt x="39" y="1142"/>
                  <a:pt x="35" y="1128"/>
                  <a:pt x="31" y="1114"/>
                </a:cubicBezTo>
                <a:cubicBezTo>
                  <a:pt x="47" y="1110"/>
                  <a:pt x="47" y="1110"/>
                  <a:pt x="47" y="1110"/>
                </a:cubicBezTo>
                <a:cubicBezTo>
                  <a:pt x="51" y="1123"/>
                  <a:pt x="55" y="1137"/>
                  <a:pt x="60" y="1150"/>
                </a:cubicBezTo>
                <a:lnTo>
                  <a:pt x="43" y="1156"/>
                </a:lnTo>
                <a:close/>
                <a:moveTo>
                  <a:pt x="24" y="1089"/>
                </a:moveTo>
                <a:cubicBezTo>
                  <a:pt x="21" y="1075"/>
                  <a:pt x="18" y="1060"/>
                  <a:pt x="15" y="1046"/>
                </a:cubicBezTo>
                <a:cubicBezTo>
                  <a:pt x="32" y="1043"/>
                  <a:pt x="32" y="1043"/>
                  <a:pt x="32" y="1043"/>
                </a:cubicBezTo>
                <a:cubicBezTo>
                  <a:pt x="35" y="1057"/>
                  <a:pt x="38" y="1071"/>
                  <a:pt x="41" y="1085"/>
                </a:cubicBezTo>
                <a:lnTo>
                  <a:pt x="24" y="1089"/>
                </a:lnTo>
                <a:close/>
                <a:moveTo>
                  <a:pt x="11" y="1021"/>
                </a:moveTo>
                <a:cubicBezTo>
                  <a:pt x="9" y="1006"/>
                  <a:pt x="7" y="992"/>
                  <a:pt x="5" y="978"/>
                </a:cubicBezTo>
                <a:cubicBezTo>
                  <a:pt x="23" y="976"/>
                  <a:pt x="23" y="976"/>
                  <a:pt x="23" y="976"/>
                </a:cubicBezTo>
                <a:cubicBezTo>
                  <a:pt x="24" y="990"/>
                  <a:pt x="26" y="1004"/>
                  <a:pt x="28" y="1018"/>
                </a:cubicBezTo>
                <a:lnTo>
                  <a:pt x="11" y="1021"/>
                </a:lnTo>
                <a:close/>
                <a:moveTo>
                  <a:pt x="3" y="952"/>
                </a:moveTo>
                <a:cubicBezTo>
                  <a:pt x="2" y="937"/>
                  <a:pt x="1" y="923"/>
                  <a:pt x="1" y="908"/>
                </a:cubicBezTo>
                <a:cubicBezTo>
                  <a:pt x="18" y="908"/>
                  <a:pt x="18" y="908"/>
                  <a:pt x="18" y="908"/>
                </a:cubicBezTo>
                <a:cubicBezTo>
                  <a:pt x="18" y="922"/>
                  <a:pt x="19" y="936"/>
                  <a:pt x="20" y="950"/>
                </a:cubicBezTo>
                <a:lnTo>
                  <a:pt x="3" y="952"/>
                </a:lnTo>
                <a:close/>
                <a:moveTo>
                  <a:pt x="18" y="882"/>
                </a:moveTo>
                <a:cubicBezTo>
                  <a:pt x="0" y="882"/>
                  <a:pt x="0" y="882"/>
                  <a:pt x="0" y="882"/>
                </a:cubicBezTo>
                <a:cubicBezTo>
                  <a:pt x="0" y="868"/>
                  <a:pt x="1" y="853"/>
                  <a:pt x="2" y="839"/>
                </a:cubicBezTo>
                <a:cubicBezTo>
                  <a:pt x="19" y="840"/>
                  <a:pt x="19" y="840"/>
                  <a:pt x="19" y="840"/>
                </a:cubicBezTo>
                <a:cubicBezTo>
                  <a:pt x="18" y="854"/>
                  <a:pt x="18" y="868"/>
                  <a:pt x="18" y="882"/>
                </a:cubicBezTo>
                <a:close/>
                <a:moveTo>
                  <a:pt x="20" y="814"/>
                </a:moveTo>
                <a:cubicBezTo>
                  <a:pt x="3" y="813"/>
                  <a:pt x="3" y="813"/>
                  <a:pt x="3" y="813"/>
                </a:cubicBezTo>
                <a:cubicBezTo>
                  <a:pt x="4" y="799"/>
                  <a:pt x="6" y="784"/>
                  <a:pt x="8" y="770"/>
                </a:cubicBezTo>
                <a:cubicBezTo>
                  <a:pt x="25" y="772"/>
                  <a:pt x="25" y="772"/>
                  <a:pt x="25" y="772"/>
                </a:cubicBezTo>
                <a:cubicBezTo>
                  <a:pt x="23" y="786"/>
                  <a:pt x="21" y="800"/>
                  <a:pt x="20" y="814"/>
                </a:cubicBezTo>
                <a:close/>
                <a:moveTo>
                  <a:pt x="28" y="747"/>
                </a:moveTo>
                <a:cubicBezTo>
                  <a:pt x="11" y="744"/>
                  <a:pt x="11" y="744"/>
                  <a:pt x="11" y="744"/>
                </a:cubicBezTo>
                <a:cubicBezTo>
                  <a:pt x="14" y="730"/>
                  <a:pt x="16" y="715"/>
                  <a:pt x="19" y="701"/>
                </a:cubicBezTo>
                <a:cubicBezTo>
                  <a:pt x="36" y="705"/>
                  <a:pt x="36" y="705"/>
                  <a:pt x="36" y="705"/>
                </a:cubicBezTo>
                <a:cubicBezTo>
                  <a:pt x="33" y="719"/>
                  <a:pt x="31" y="733"/>
                  <a:pt x="28" y="747"/>
                </a:cubicBezTo>
                <a:close/>
                <a:moveTo>
                  <a:pt x="42" y="680"/>
                </a:moveTo>
                <a:cubicBezTo>
                  <a:pt x="25" y="676"/>
                  <a:pt x="25" y="676"/>
                  <a:pt x="25" y="676"/>
                </a:cubicBezTo>
                <a:cubicBezTo>
                  <a:pt x="28" y="662"/>
                  <a:pt x="32" y="648"/>
                  <a:pt x="36" y="634"/>
                </a:cubicBezTo>
                <a:cubicBezTo>
                  <a:pt x="53" y="639"/>
                  <a:pt x="53" y="639"/>
                  <a:pt x="53" y="639"/>
                </a:cubicBezTo>
                <a:cubicBezTo>
                  <a:pt x="49" y="652"/>
                  <a:pt x="45" y="666"/>
                  <a:pt x="42" y="680"/>
                </a:cubicBezTo>
                <a:close/>
                <a:moveTo>
                  <a:pt x="60" y="614"/>
                </a:moveTo>
                <a:cubicBezTo>
                  <a:pt x="44" y="609"/>
                  <a:pt x="44" y="609"/>
                  <a:pt x="44" y="609"/>
                </a:cubicBezTo>
                <a:cubicBezTo>
                  <a:pt x="48" y="595"/>
                  <a:pt x="53" y="582"/>
                  <a:pt x="58" y="568"/>
                </a:cubicBezTo>
                <a:cubicBezTo>
                  <a:pt x="74" y="574"/>
                  <a:pt x="74" y="574"/>
                  <a:pt x="74" y="574"/>
                </a:cubicBezTo>
                <a:cubicBezTo>
                  <a:pt x="69" y="587"/>
                  <a:pt x="65" y="601"/>
                  <a:pt x="60" y="614"/>
                </a:cubicBezTo>
                <a:close/>
                <a:moveTo>
                  <a:pt x="84" y="550"/>
                </a:moveTo>
                <a:cubicBezTo>
                  <a:pt x="68" y="544"/>
                  <a:pt x="68" y="544"/>
                  <a:pt x="68" y="544"/>
                </a:cubicBezTo>
                <a:cubicBezTo>
                  <a:pt x="74" y="530"/>
                  <a:pt x="79" y="517"/>
                  <a:pt x="86" y="504"/>
                </a:cubicBezTo>
                <a:cubicBezTo>
                  <a:pt x="101" y="511"/>
                  <a:pt x="101" y="511"/>
                  <a:pt x="101" y="511"/>
                </a:cubicBezTo>
                <a:cubicBezTo>
                  <a:pt x="95" y="524"/>
                  <a:pt x="89" y="537"/>
                  <a:pt x="84" y="550"/>
                </a:cubicBezTo>
                <a:close/>
                <a:moveTo>
                  <a:pt x="113" y="488"/>
                </a:moveTo>
                <a:cubicBezTo>
                  <a:pt x="97" y="481"/>
                  <a:pt x="97" y="481"/>
                  <a:pt x="97" y="481"/>
                </a:cubicBezTo>
                <a:cubicBezTo>
                  <a:pt x="104" y="468"/>
                  <a:pt x="111" y="455"/>
                  <a:pt x="118" y="442"/>
                </a:cubicBezTo>
                <a:cubicBezTo>
                  <a:pt x="133" y="451"/>
                  <a:pt x="133" y="451"/>
                  <a:pt x="133" y="451"/>
                </a:cubicBezTo>
                <a:cubicBezTo>
                  <a:pt x="126" y="463"/>
                  <a:pt x="119" y="476"/>
                  <a:pt x="113" y="488"/>
                </a:cubicBezTo>
                <a:close/>
                <a:moveTo>
                  <a:pt x="146" y="429"/>
                </a:moveTo>
                <a:cubicBezTo>
                  <a:pt x="131" y="420"/>
                  <a:pt x="131" y="420"/>
                  <a:pt x="131" y="420"/>
                </a:cubicBezTo>
                <a:cubicBezTo>
                  <a:pt x="139" y="408"/>
                  <a:pt x="147" y="396"/>
                  <a:pt x="155" y="384"/>
                </a:cubicBezTo>
                <a:cubicBezTo>
                  <a:pt x="169" y="393"/>
                  <a:pt x="169" y="393"/>
                  <a:pt x="169" y="393"/>
                </a:cubicBezTo>
                <a:cubicBezTo>
                  <a:pt x="161" y="405"/>
                  <a:pt x="153" y="417"/>
                  <a:pt x="146" y="429"/>
                </a:cubicBezTo>
                <a:close/>
                <a:moveTo>
                  <a:pt x="184" y="373"/>
                </a:moveTo>
                <a:cubicBezTo>
                  <a:pt x="170" y="362"/>
                  <a:pt x="170" y="362"/>
                  <a:pt x="170" y="362"/>
                </a:cubicBezTo>
                <a:cubicBezTo>
                  <a:pt x="179" y="351"/>
                  <a:pt x="188" y="339"/>
                  <a:pt x="197" y="328"/>
                </a:cubicBezTo>
                <a:cubicBezTo>
                  <a:pt x="210" y="339"/>
                  <a:pt x="210" y="339"/>
                  <a:pt x="210" y="339"/>
                </a:cubicBezTo>
                <a:cubicBezTo>
                  <a:pt x="201" y="350"/>
                  <a:pt x="192" y="361"/>
                  <a:pt x="184" y="373"/>
                </a:cubicBezTo>
                <a:close/>
                <a:moveTo>
                  <a:pt x="226" y="319"/>
                </a:moveTo>
                <a:cubicBezTo>
                  <a:pt x="213" y="308"/>
                  <a:pt x="213" y="308"/>
                  <a:pt x="213" y="308"/>
                </a:cubicBezTo>
                <a:cubicBezTo>
                  <a:pt x="223" y="297"/>
                  <a:pt x="232" y="286"/>
                  <a:pt x="242" y="276"/>
                </a:cubicBezTo>
                <a:cubicBezTo>
                  <a:pt x="255" y="288"/>
                  <a:pt x="255" y="288"/>
                  <a:pt x="255" y="288"/>
                </a:cubicBezTo>
                <a:cubicBezTo>
                  <a:pt x="245" y="298"/>
                  <a:pt x="236" y="308"/>
                  <a:pt x="226" y="319"/>
                </a:cubicBezTo>
                <a:close/>
                <a:moveTo>
                  <a:pt x="273" y="269"/>
                </a:moveTo>
                <a:cubicBezTo>
                  <a:pt x="261" y="257"/>
                  <a:pt x="261" y="257"/>
                  <a:pt x="261" y="257"/>
                </a:cubicBezTo>
                <a:cubicBezTo>
                  <a:pt x="271" y="247"/>
                  <a:pt x="281" y="237"/>
                  <a:pt x="292" y="227"/>
                </a:cubicBezTo>
                <a:cubicBezTo>
                  <a:pt x="304" y="240"/>
                  <a:pt x="304" y="240"/>
                  <a:pt x="304" y="240"/>
                </a:cubicBezTo>
                <a:cubicBezTo>
                  <a:pt x="293" y="249"/>
                  <a:pt x="283" y="259"/>
                  <a:pt x="273" y="269"/>
                </a:cubicBezTo>
                <a:close/>
                <a:moveTo>
                  <a:pt x="323" y="223"/>
                </a:moveTo>
                <a:cubicBezTo>
                  <a:pt x="312" y="210"/>
                  <a:pt x="312" y="210"/>
                  <a:pt x="312" y="210"/>
                </a:cubicBezTo>
                <a:cubicBezTo>
                  <a:pt x="323" y="201"/>
                  <a:pt x="334" y="191"/>
                  <a:pt x="345" y="183"/>
                </a:cubicBezTo>
                <a:cubicBezTo>
                  <a:pt x="356" y="196"/>
                  <a:pt x="356" y="196"/>
                  <a:pt x="356" y="196"/>
                </a:cubicBezTo>
                <a:cubicBezTo>
                  <a:pt x="345" y="205"/>
                  <a:pt x="334" y="214"/>
                  <a:pt x="323" y="223"/>
                </a:cubicBezTo>
                <a:close/>
                <a:moveTo>
                  <a:pt x="376" y="181"/>
                </a:moveTo>
                <a:cubicBezTo>
                  <a:pt x="366" y="167"/>
                  <a:pt x="366" y="167"/>
                  <a:pt x="366" y="167"/>
                </a:cubicBezTo>
                <a:cubicBezTo>
                  <a:pt x="378" y="159"/>
                  <a:pt x="390" y="150"/>
                  <a:pt x="402" y="143"/>
                </a:cubicBezTo>
                <a:cubicBezTo>
                  <a:pt x="411" y="157"/>
                  <a:pt x="411" y="157"/>
                  <a:pt x="411" y="157"/>
                </a:cubicBezTo>
                <a:cubicBezTo>
                  <a:pt x="399" y="165"/>
                  <a:pt x="388" y="173"/>
                  <a:pt x="376" y="181"/>
                </a:cubicBezTo>
                <a:close/>
                <a:moveTo>
                  <a:pt x="433" y="143"/>
                </a:moveTo>
                <a:cubicBezTo>
                  <a:pt x="424" y="129"/>
                  <a:pt x="424" y="129"/>
                  <a:pt x="424" y="129"/>
                </a:cubicBezTo>
                <a:cubicBezTo>
                  <a:pt x="436" y="121"/>
                  <a:pt x="449" y="114"/>
                  <a:pt x="461" y="107"/>
                </a:cubicBezTo>
                <a:cubicBezTo>
                  <a:pt x="470" y="122"/>
                  <a:pt x="470" y="122"/>
                  <a:pt x="470" y="122"/>
                </a:cubicBezTo>
                <a:cubicBezTo>
                  <a:pt x="457" y="129"/>
                  <a:pt x="445" y="136"/>
                  <a:pt x="433" y="143"/>
                </a:cubicBezTo>
                <a:close/>
                <a:moveTo>
                  <a:pt x="492" y="110"/>
                </a:moveTo>
                <a:cubicBezTo>
                  <a:pt x="484" y="95"/>
                  <a:pt x="484" y="95"/>
                  <a:pt x="484" y="95"/>
                </a:cubicBezTo>
                <a:cubicBezTo>
                  <a:pt x="497" y="88"/>
                  <a:pt x="510" y="82"/>
                  <a:pt x="523" y="76"/>
                </a:cubicBezTo>
                <a:cubicBezTo>
                  <a:pt x="531" y="92"/>
                  <a:pt x="531" y="92"/>
                  <a:pt x="531" y="92"/>
                </a:cubicBezTo>
                <a:cubicBezTo>
                  <a:pt x="518" y="98"/>
                  <a:pt x="505" y="104"/>
                  <a:pt x="492" y="110"/>
                </a:cubicBezTo>
                <a:close/>
                <a:moveTo>
                  <a:pt x="554" y="82"/>
                </a:moveTo>
                <a:cubicBezTo>
                  <a:pt x="547" y="66"/>
                  <a:pt x="547" y="66"/>
                  <a:pt x="547" y="66"/>
                </a:cubicBezTo>
                <a:cubicBezTo>
                  <a:pt x="561" y="60"/>
                  <a:pt x="574" y="55"/>
                  <a:pt x="588" y="50"/>
                </a:cubicBezTo>
                <a:cubicBezTo>
                  <a:pt x="594" y="67"/>
                  <a:pt x="594" y="67"/>
                  <a:pt x="594" y="67"/>
                </a:cubicBezTo>
                <a:cubicBezTo>
                  <a:pt x="580" y="71"/>
                  <a:pt x="567" y="76"/>
                  <a:pt x="554" y="82"/>
                </a:cubicBezTo>
                <a:close/>
                <a:moveTo>
                  <a:pt x="618" y="58"/>
                </a:moveTo>
                <a:cubicBezTo>
                  <a:pt x="613" y="42"/>
                  <a:pt x="613" y="42"/>
                  <a:pt x="613" y="42"/>
                </a:cubicBezTo>
                <a:cubicBezTo>
                  <a:pt x="626" y="38"/>
                  <a:pt x="640" y="33"/>
                  <a:pt x="654" y="30"/>
                </a:cubicBezTo>
                <a:cubicBezTo>
                  <a:pt x="659" y="46"/>
                  <a:pt x="659" y="46"/>
                  <a:pt x="659" y="46"/>
                </a:cubicBezTo>
                <a:cubicBezTo>
                  <a:pt x="645" y="50"/>
                  <a:pt x="631" y="54"/>
                  <a:pt x="618" y="58"/>
                </a:cubicBezTo>
                <a:close/>
                <a:moveTo>
                  <a:pt x="683" y="40"/>
                </a:moveTo>
                <a:cubicBezTo>
                  <a:pt x="679" y="23"/>
                  <a:pt x="679" y="23"/>
                  <a:pt x="679" y="23"/>
                </a:cubicBezTo>
                <a:cubicBezTo>
                  <a:pt x="693" y="20"/>
                  <a:pt x="708" y="17"/>
                  <a:pt x="722" y="14"/>
                </a:cubicBezTo>
                <a:cubicBezTo>
                  <a:pt x="725" y="31"/>
                  <a:pt x="725" y="31"/>
                  <a:pt x="725" y="31"/>
                </a:cubicBezTo>
                <a:cubicBezTo>
                  <a:pt x="711" y="34"/>
                  <a:pt x="697" y="37"/>
                  <a:pt x="683" y="40"/>
                </a:cubicBezTo>
                <a:close/>
                <a:moveTo>
                  <a:pt x="750" y="27"/>
                </a:moveTo>
                <a:cubicBezTo>
                  <a:pt x="748" y="10"/>
                  <a:pt x="748" y="10"/>
                  <a:pt x="748" y="10"/>
                </a:cubicBezTo>
                <a:cubicBezTo>
                  <a:pt x="762" y="8"/>
                  <a:pt x="776" y="6"/>
                  <a:pt x="791" y="4"/>
                </a:cubicBezTo>
                <a:cubicBezTo>
                  <a:pt x="792" y="21"/>
                  <a:pt x="792" y="21"/>
                  <a:pt x="792" y="21"/>
                </a:cubicBezTo>
                <a:cubicBezTo>
                  <a:pt x="778" y="23"/>
                  <a:pt x="764" y="25"/>
                  <a:pt x="750" y="27"/>
                </a:cubicBezTo>
                <a:close/>
                <a:moveTo>
                  <a:pt x="818" y="19"/>
                </a:moveTo>
                <a:cubicBezTo>
                  <a:pt x="817" y="2"/>
                  <a:pt x="817" y="2"/>
                  <a:pt x="817" y="2"/>
                </a:cubicBezTo>
                <a:cubicBezTo>
                  <a:pt x="831" y="1"/>
                  <a:pt x="845" y="0"/>
                  <a:pt x="860" y="0"/>
                </a:cubicBezTo>
                <a:cubicBezTo>
                  <a:pt x="860" y="17"/>
                  <a:pt x="860" y="17"/>
                  <a:pt x="860" y="17"/>
                </a:cubicBezTo>
                <a:cubicBezTo>
                  <a:pt x="846" y="17"/>
                  <a:pt x="832" y="18"/>
                  <a:pt x="818" y="19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44" name="Thumbs Up"/>
          <p:cNvGrpSpPr/>
          <p:nvPr userDrawn="1"/>
        </p:nvGrpSpPr>
        <p:grpSpPr>
          <a:xfrm>
            <a:off x="11528247" y="2291367"/>
            <a:ext cx="274519" cy="226357"/>
            <a:chOff x="11528247" y="2291367"/>
            <a:chExt cx="274519" cy="226357"/>
          </a:xfrm>
          <a:solidFill>
            <a:schemeClr val="bg1"/>
          </a:solidFill>
        </p:grpSpPr>
        <p:sp>
          <p:nvSpPr>
            <p:cNvPr id="33" name="Freeform 22"/>
            <p:cNvSpPr>
              <a:spLocks noEditPoints="1"/>
            </p:cNvSpPr>
            <p:nvPr userDrawn="1"/>
          </p:nvSpPr>
          <p:spPr bwMode="auto">
            <a:xfrm>
              <a:off x="11528247" y="2373241"/>
              <a:ext cx="73446" cy="144483"/>
            </a:xfrm>
            <a:custGeom>
              <a:avLst/>
              <a:gdLst>
                <a:gd name="T0" fmla="*/ 61 w 61"/>
                <a:gd name="T1" fmla="*/ 120 h 120"/>
                <a:gd name="T2" fmla="*/ 22 w 61"/>
                <a:gd name="T3" fmla="*/ 120 h 120"/>
                <a:gd name="T4" fmla="*/ 0 w 61"/>
                <a:gd name="T5" fmla="*/ 0 h 120"/>
                <a:gd name="T6" fmla="*/ 61 w 61"/>
                <a:gd name="T7" fmla="*/ 0 h 120"/>
                <a:gd name="T8" fmla="*/ 61 w 61"/>
                <a:gd name="T9" fmla="*/ 120 h 120"/>
                <a:gd name="T10" fmla="*/ 30 w 61"/>
                <a:gd name="T11" fmla="*/ 110 h 120"/>
                <a:gd name="T12" fmla="*/ 51 w 61"/>
                <a:gd name="T13" fmla="*/ 110 h 120"/>
                <a:gd name="T14" fmla="*/ 51 w 61"/>
                <a:gd name="T15" fmla="*/ 11 h 120"/>
                <a:gd name="T16" fmla="*/ 13 w 61"/>
                <a:gd name="T17" fmla="*/ 11 h 120"/>
                <a:gd name="T18" fmla="*/ 30 w 61"/>
                <a:gd name="T1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120">
                  <a:moveTo>
                    <a:pt x="61" y="120"/>
                  </a:moveTo>
                  <a:lnTo>
                    <a:pt x="22" y="120"/>
                  </a:lnTo>
                  <a:lnTo>
                    <a:pt x="0" y="0"/>
                  </a:lnTo>
                  <a:lnTo>
                    <a:pt x="61" y="0"/>
                  </a:lnTo>
                  <a:lnTo>
                    <a:pt x="61" y="120"/>
                  </a:lnTo>
                  <a:close/>
                  <a:moveTo>
                    <a:pt x="30" y="110"/>
                  </a:moveTo>
                  <a:lnTo>
                    <a:pt x="51" y="110"/>
                  </a:lnTo>
                  <a:lnTo>
                    <a:pt x="51" y="11"/>
                  </a:lnTo>
                  <a:lnTo>
                    <a:pt x="13" y="11"/>
                  </a:lnTo>
                  <a:lnTo>
                    <a:pt x="30" y="11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4" name="Freeform 23"/>
            <p:cNvSpPr>
              <a:spLocks noEditPoints="1"/>
            </p:cNvSpPr>
            <p:nvPr userDrawn="1"/>
          </p:nvSpPr>
          <p:spPr bwMode="auto">
            <a:xfrm>
              <a:off x="11612529" y="2291367"/>
              <a:ext cx="190237" cy="226357"/>
            </a:xfrm>
            <a:custGeom>
              <a:avLst/>
              <a:gdLst>
                <a:gd name="T0" fmla="*/ 195 w 260"/>
                <a:gd name="T1" fmla="*/ 308 h 308"/>
                <a:gd name="T2" fmla="*/ 74 w 260"/>
                <a:gd name="T3" fmla="*/ 308 h 308"/>
                <a:gd name="T4" fmla="*/ 13 w 260"/>
                <a:gd name="T5" fmla="*/ 284 h 308"/>
                <a:gd name="T6" fmla="*/ 0 w 260"/>
                <a:gd name="T7" fmla="*/ 284 h 308"/>
                <a:gd name="T8" fmla="*/ 0 w 260"/>
                <a:gd name="T9" fmla="*/ 136 h 308"/>
                <a:gd name="T10" fmla="*/ 7 w 260"/>
                <a:gd name="T11" fmla="*/ 135 h 308"/>
                <a:gd name="T12" fmla="*/ 34 w 260"/>
                <a:gd name="T13" fmla="*/ 131 h 308"/>
                <a:gd name="T14" fmla="*/ 76 w 260"/>
                <a:gd name="T15" fmla="*/ 61 h 308"/>
                <a:gd name="T16" fmla="*/ 76 w 260"/>
                <a:gd name="T17" fmla="*/ 20 h 308"/>
                <a:gd name="T18" fmla="*/ 76 w 260"/>
                <a:gd name="T19" fmla="*/ 18 h 308"/>
                <a:gd name="T20" fmla="*/ 100 w 260"/>
                <a:gd name="T21" fmla="*/ 0 h 308"/>
                <a:gd name="T22" fmla="*/ 101 w 260"/>
                <a:gd name="T23" fmla="*/ 0 h 308"/>
                <a:gd name="T24" fmla="*/ 102 w 260"/>
                <a:gd name="T25" fmla="*/ 0 h 308"/>
                <a:gd name="T26" fmla="*/ 145 w 260"/>
                <a:gd name="T27" fmla="*/ 39 h 308"/>
                <a:gd name="T28" fmla="*/ 145 w 260"/>
                <a:gd name="T29" fmla="*/ 39 h 308"/>
                <a:gd name="T30" fmla="*/ 143 w 260"/>
                <a:gd name="T31" fmla="*/ 102 h 308"/>
                <a:gd name="T32" fmla="*/ 142 w 260"/>
                <a:gd name="T33" fmla="*/ 117 h 308"/>
                <a:gd name="T34" fmla="*/ 237 w 260"/>
                <a:gd name="T35" fmla="*/ 117 h 308"/>
                <a:gd name="T36" fmla="*/ 260 w 260"/>
                <a:gd name="T37" fmla="*/ 148 h 308"/>
                <a:gd name="T38" fmla="*/ 242 w 260"/>
                <a:gd name="T39" fmla="*/ 175 h 308"/>
                <a:gd name="T40" fmla="*/ 246 w 260"/>
                <a:gd name="T41" fmla="*/ 189 h 308"/>
                <a:gd name="T42" fmla="*/ 246 w 260"/>
                <a:gd name="T43" fmla="*/ 190 h 308"/>
                <a:gd name="T44" fmla="*/ 230 w 260"/>
                <a:gd name="T45" fmla="*/ 218 h 308"/>
                <a:gd name="T46" fmla="*/ 236 w 260"/>
                <a:gd name="T47" fmla="*/ 232 h 308"/>
                <a:gd name="T48" fmla="*/ 216 w 260"/>
                <a:gd name="T49" fmla="*/ 261 h 308"/>
                <a:gd name="T50" fmla="*/ 220 w 260"/>
                <a:gd name="T51" fmla="*/ 276 h 308"/>
                <a:gd name="T52" fmla="*/ 196 w 260"/>
                <a:gd name="T53" fmla="*/ 308 h 308"/>
                <a:gd name="T54" fmla="*/ 195 w 260"/>
                <a:gd name="T55" fmla="*/ 308 h 308"/>
                <a:gd name="T56" fmla="*/ 17 w 260"/>
                <a:gd name="T57" fmla="*/ 267 h 308"/>
                <a:gd name="T58" fmla="*/ 17 w 260"/>
                <a:gd name="T59" fmla="*/ 267 h 308"/>
                <a:gd name="T60" fmla="*/ 19 w 260"/>
                <a:gd name="T61" fmla="*/ 268 h 308"/>
                <a:gd name="T62" fmla="*/ 74 w 260"/>
                <a:gd name="T63" fmla="*/ 291 h 308"/>
                <a:gd name="T64" fmla="*/ 193 w 260"/>
                <a:gd name="T65" fmla="*/ 291 h 308"/>
                <a:gd name="T66" fmla="*/ 203 w 260"/>
                <a:gd name="T67" fmla="*/ 276 h 308"/>
                <a:gd name="T68" fmla="*/ 196 w 260"/>
                <a:gd name="T69" fmla="*/ 263 h 308"/>
                <a:gd name="T70" fmla="*/ 178 w 260"/>
                <a:gd name="T71" fmla="*/ 249 h 308"/>
                <a:gd name="T72" fmla="*/ 201 w 260"/>
                <a:gd name="T73" fmla="*/ 248 h 308"/>
                <a:gd name="T74" fmla="*/ 218 w 260"/>
                <a:gd name="T75" fmla="*/ 232 h 308"/>
                <a:gd name="T76" fmla="*/ 210 w 260"/>
                <a:gd name="T77" fmla="*/ 222 h 308"/>
                <a:gd name="T78" fmla="*/ 193 w 260"/>
                <a:gd name="T79" fmla="*/ 211 h 308"/>
                <a:gd name="T80" fmla="*/ 213 w 260"/>
                <a:gd name="T81" fmla="*/ 206 h 308"/>
                <a:gd name="T82" fmla="*/ 229 w 260"/>
                <a:gd name="T83" fmla="*/ 191 h 308"/>
                <a:gd name="T84" fmla="*/ 223 w 260"/>
                <a:gd name="T85" fmla="*/ 177 h 308"/>
                <a:gd name="T86" fmla="*/ 212 w 260"/>
                <a:gd name="T87" fmla="*/ 165 h 308"/>
                <a:gd name="T88" fmla="*/ 227 w 260"/>
                <a:gd name="T89" fmla="*/ 162 h 308"/>
                <a:gd name="T90" fmla="*/ 242 w 260"/>
                <a:gd name="T91" fmla="*/ 148 h 308"/>
                <a:gd name="T92" fmla="*/ 235 w 260"/>
                <a:gd name="T93" fmla="*/ 134 h 308"/>
                <a:gd name="T94" fmla="*/ 132 w 260"/>
                <a:gd name="T95" fmla="*/ 134 h 308"/>
                <a:gd name="T96" fmla="*/ 129 w 260"/>
                <a:gd name="T97" fmla="*/ 131 h 308"/>
                <a:gd name="T98" fmla="*/ 127 w 260"/>
                <a:gd name="T99" fmla="*/ 96 h 308"/>
                <a:gd name="T100" fmla="*/ 129 w 260"/>
                <a:gd name="T101" fmla="*/ 46 h 308"/>
                <a:gd name="T102" fmla="*/ 129 w 260"/>
                <a:gd name="T103" fmla="*/ 45 h 308"/>
                <a:gd name="T104" fmla="*/ 102 w 260"/>
                <a:gd name="T105" fmla="*/ 18 h 308"/>
                <a:gd name="T106" fmla="*/ 93 w 260"/>
                <a:gd name="T107" fmla="*/ 24 h 308"/>
                <a:gd name="T108" fmla="*/ 93 w 260"/>
                <a:gd name="T109" fmla="*/ 66 h 308"/>
                <a:gd name="T110" fmla="*/ 92 w 260"/>
                <a:gd name="T111" fmla="*/ 68 h 308"/>
                <a:gd name="T112" fmla="*/ 39 w 260"/>
                <a:gd name="T113" fmla="*/ 148 h 308"/>
                <a:gd name="T114" fmla="*/ 17 w 260"/>
                <a:gd name="T115" fmla="*/ 151 h 308"/>
                <a:gd name="T116" fmla="*/ 17 w 260"/>
                <a:gd name="T117" fmla="*/ 267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0" h="308">
                  <a:moveTo>
                    <a:pt x="195" y="308"/>
                  </a:moveTo>
                  <a:cubicBezTo>
                    <a:pt x="74" y="308"/>
                    <a:pt x="74" y="308"/>
                    <a:pt x="74" y="308"/>
                  </a:cubicBezTo>
                  <a:cubicBezTo>
                    <a:pt x="64" y="308"/>
                    <a:pt x="29" y="292"/>
                    <a:pt x="13" y="284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8" y="135"/>
                    <a:pt x="26" y="132"/>
                    <a:pt x="34" y="131"/>
                  </a:cubicBezTo>
                  <a:cubicBezTo>
                    <a:pt x="40" y="124"/>
                    <a:pt x="59" y="91"/>
                    <a:pt x="76" y="61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9" y="13"/>
                    <a:pt x="86" y="3"/>
                    <a:pt x="100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29" y="1"/>
                    <a:pt x="140" y="27"/>
                    <a:pt x="145" y="39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50" y="53"/>
                    <a:pt x="150" y="81"/>
                    <a:pt x="143" y="102"/>
                  </a:cubicBezTo>
                  <a:cubicBezTo>
                    <a:pt x="141" y="109"/>
                    <a:pt x="141" y="114"/>
                    <a:pt x="142" y="117"/>
                  </a:cubicBezTo>
                  <a:cubicBezTo>
                    <a:pt x="237" y="117"/>
                    <a:pt x="237" y="117"/>
                    <a:pt x="237" y="117"/>
                  </a:cubicBezTo>
                  <a:cubicBezTo>
                    <a:pt x="245" y="119"/>
                    <a:pt x="260" y="127"/>
                    <a:pt x="260" y="148"/>
                  </a:cubicBezTo>
                  <a:cubicBezTo>
                    <a:pt x="260" y="162"/>
                    <a:pt x="251" y="171"/>
                    <a:pt x="242" y="175"/>
                  </a:cubicBezTo>
                  <a:cubicBezTo>
                    <a:pt x="244" y="179"/>
                    <a:pt x="245" y="183"/>
                    <a:pt x="246" y="189"/>
                  </a:cubicBezTo>
                  <a:cubicBezTo>
                    <a:pt x="246" y="190"/>
                    <a:pt x="246" y="190"/>
                    <a:pt x="246" y="190"/>
                  </a:cubicBezTo>
                  <a:cubicBezTo>
                    <a:pt x="247" y="204"/>
                    <a:pt x="239" y="213"/>
                    <a:pt x="230" y="218"/>
                  </a:cubicBezTo>
                  <a:cubicBezTo>
                    <a:pt x="233" y="222"/>
                    <a:pt x="236" y="227"/>
                    <a:pt x="236" y="232"/>
                  </a:cubicBezTo>
                  <a:cubicBezTo>
                    <a:pt x="236" y="248"/>
                    <a:pt x="226" y="257"/>
                    <a:pt x="216" y="261"/>
                  </a:cubicBezTo>
                  <a:cubicBezTo>
                    <a:pt x="219" y="265"/>
                    <a:pt x="220" y="270"/>
                    <a:pt x="220" y="276"/>
                  </a:cubicBezTo>
                  <a:cubicBezTo>
                    <a:pt x="220" y="297"/>
                    <a:pt x="205" y="306"/>
                    <a:pt x="196" y="308"/>
                  </a:cubicBezTo>
                  <a:lnTo>
                    <a:pt x="195" y="308"/>
                  </a:lnTo>
                  <a:close/>
                  <a:moveTo>
                    <a:pt x="17" y="267"/>
                  </a:moveTo>
                  <a:cubicBezTo>
                    <a:pt x="17" y="267"/>
                    <a:pt x="17" y="267"/>
                    <a:pt x="17" y="267"/>
                  </a:cubicBezTo>
                  <a:cubicBezTo>
                    <a:pt x="19" y="268"/>
                    <a:pt x="19" y="268"/>
                    <a:pt x="19" y="268"/>
                  </a:cubicBezTo>
                  <a:cubicBezTo>
                    <a:pt x="41" y="278"/>
                    <a:pt x="68" y="290"/>
                    <a:pt x="74" y="291"/>
                  </a:cubicBezTo>
                  <a:cubicBezTo>
                    <a:pt x="193" y="291"/>
                    <a:pt x="193" y="291"/>
                    <a:pt x="193" y="291"/>
                  </a:cubicBezTo>
                  <a:cubicBezTo>
                    <a:pt x="196" y="290"/>
                    <a:pt x="203" y="286"/>
                    <a:pt x="203" y="276"/>
                  </a:cubicBezTo>
                  <a:cubicBezTo>
                    <a:pt x="203" y="268"/>
                    <a:pt x="196" y="263"/>
                    <a:pt x="196" y="263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201" y="248"/>
                    <a:pt x="201" y="248"/>
                    <a:pt x="201" y="248"/>
                  </a:cubicBezTo>
                  <a:cubicBezTo>
                    <a:pt x="202" y="247"/>
                    <a:pt x="218" y="246"/>
                    <a:pt x="218" y="232"/>
                  </a:cubicBezTo>
                  <a:cubicBezTo>
                    <a:pt x="218" y="230"/>
                    <a:pt x="214" y="225"/>
                    <a:pt x="210" y="222"/>
                  </a:cubicBezTo>
                  <a:cubicBezTo>
                    <a:pt x="193" y="211"/>
                    <a:pt x="193" y="211"/>
                    <a:pt x="193" y="211"/>
                  </a:cubicBezTo>
                  <a:cubicBezTo>
                    <a:pt x="213" y="206"/>
                    <a:pt x="213" y="206"/>
                    <a:pt x="213" y="206"/>
                  </a:cubicBezTo>
                  <a:cubicBezTo>
                    <a:pt x="213" y="206"/>
                    <a:pt x="229" y="203"/>
                    <a:pt x="229" y="191"/>
                  </a:cubicBezTo>
                  <a:cubicBezTo>
                    <a:pt x="227" y="182"/>
                    <a:pt x="223" y="177"/>
                    <a:pt x="223" y="177"/>
                  </a:cubicBezTo>
                  <a:cubicBezTo>
                    <a:pt x="212" y="165"/>
                    <a:pt x="212" y="165"/>
                    <a:pt x="212" y="165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9" y="162"/>
                    <a:pt x="242" y="159"/>
                    <a:pt x="242" y="148"/>
                  </a:cubicBezTo>
                  <a:cubicBezTo>
                    <a:pt x="242" y="138"/>
                    <a:pt x="237" y="135"/>
                    <a:pt x="235" y="134"/>
                  </a:cubicBezTo>
                  <a:cubicBezTo>
                    <a:pt x="132" y="134"/>
                    <a:pt x="132" y="134"/>
                    <a:pt x="132" y="134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8" y="130"/>
                    <a:pt x="120" y="118"/>
                    <a:pt x="127" y="96"/>
                  </a:cubicBezTo>
                  <a:cubicBezTo>
                    <a:pt x="132" y="79"/>
                    <a:pt x="133" y="54"/>
                    <a:pt x="129" y="46"/>
                  </a:cubicBezTo>
                  <a:cubicBezTo>
                    <a:pt x="129" y="45"/>
                    <a:pt x="129" y="45"/>
                    <a:pt x="129" y="45"/>
                  </a:cubicBezTo>
                  <a:cubicBezTo>
                    <a:pt x="123" y="32"/>
                    <a:pt x="116" y="19"/>
                    <a:pt x="102" y="18"/>
                  </a:cubicBezTo>
                  <a:cubicBezTo>
                    <a:pt x="97" y="19"/>
                    <a:pt x="94" y="22"/>
                    <a:pt x="93" y="24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49" y="146"/>
                    <a:pt x="43" y="147"/>
                    <a:pt x="39" y="148"/>
                  </a:cubicBezTo>
                  <a:cubicBezTo>
                    <a:pt x="35" y="148"/>
                    <a:pt x="24" y="150"/>
                    <a:pt x="17" y="151"/>
                  </a:cubicBezTo>
                  <a:lnTo>
                    <a:pt x="17" y="26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Pin arrow"/>
          <p:cNvGrpSpPr/>
          <p:nvPr userDrawn="1"/>
        </p:nvGrpSpPr>
        <p:grpSpPr>
          <a:xfrm>
            <a:off x="10447702" y="1996185"/>
            <a:ext cx="276927" cy="184217"/>
            <a:chOff x="10400072" y="2086682"/>
            <a:chExt cx="276927" cy="184217"/>
          </a:xfrm>
          <a:solidFill>
            <a:schemeClr val="accent6"/>
          </a:solidFill>
        </p:grpSpPr>
        <p:sp>
          <p:nvSpPr>
            <p:cNvPr id="31" name="Freeform 20"/>
            <p:cNvSpPr>
              <a:spLocks noEditPoints="1"/>
            </p:cNvSpPr>
            <p:nvPr userDrawn="1"/>
          </p:nvSpPr>
          <p:spPr bwMode="auto">
            <a:xfrm>
              <a:off x="10400072" y="2086682"/>
              <a:ext cx="276927" cy="184217"/>
            </a:xfrm>
            <a:custGeom>
              <a:avLst/>
              <a:gdLst>
                <a:gd name="T0" fmla="*/ 126 w 376"/>
                <a:gd name="T1" fmla="*/ 250 h 250"/>
                <a:gd name="T2" fmla="*/ 0 w 376"/>
                <a:gd name="T3" fmla="*/ 126 h 250"/>
                <a:gd name="T4" fmla="*/ 36 w 376"/>
                <a:gd name="T5" fmla="*/ 37 h 250"/>
                <a:gd name="T6" fmla="*/ 124 w 376"/>
                <a:gd name="T7" fmla="*/ 0 h 250"/>
                <a:gd name="T8" fmla="*/ 126 w 376"/>
                <a:gd name="T9" fmla="*/ 0 h 250"/>
                <a:gd name="T10" fmla="*/ 183 w 376"/>
                <a:gd name="T11" fmla="*/ 14 h 250"/>
                <a:gd name="T12" fmla="*/ 376 w 376"/>
                <a:gd name="T13" fmla="*/ 122 h 250"/>
                <a:gd name="T14" fmla="*/ 186 w 376"/>
                <a:gd name="T15" fmla="*/ 235 h 250"/>
                <a:gd name="T16" fmla="*/ 126 w 376"/>
                <a:gd name="T17" fmla="*/ 250 h 250"/>
                <a:gd name="T18" fmla="*/ 126 w 376"/>
                <a:gd name="T19" fmla="*/ 17 h 250"/>
                <a:gd name="T20" fmla="*/ 124 w 376"/>
                <a:gd name="T21" fmla="*/ 17 h 250"/>
                <a:gd name="T22" fmla="*/ 48 w 376"/>
                <a:gd name="T23" fmla="*/ 49 h 250"/>
                <a:gd name="T24" fmla="*/ 17 w 376"/>
                <a:gd name="T25" fmla="*/ 126 h 250"/>
                <a:gd name="T26" fmla="*/ 126 w 376"/>
                <a:gd name="T27" fmla="*/ 233 h 250"/>
                <a:gd name="T28" fmla="*/ 177 w 376"/>
                <a:gd name="T29" fmla="*/ 220 h 250"/>
                <a:gd name="T30" fmla="*/ 341 w 376"/>
                <a:gd name="T31" fmla="*/ 123 h 250"/>
                <a:gd name="T32" fmla="*/ 175 w 376"/>
                <a:gd name="T33" fmla="*/ 29 h 250"/>
                <a:gd name="T34" fmla="*/ 126 w 376"/>
                <a:gd name="T35" fmla="*/ 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6" h="250">
                  <a:moveTo>
                    <a:pt x="126" y="250"/>
                  </a:moveTo>
                  <a:cubicBezTo>
                    <a:pt x="57" y="250"/>
                    <a:pt x="0" y="194"/>
                    <a:pt x="0" y="126"/>
                  </a:cubicBezTo>
                  <a:cubicBezTo>
                    <a:pt x="0" y="93"/>
                    <a:pt x="12" y="61"/>
                    <a:pt x="36" y="37"/>
                  </a:cubicBezTo>
                  <a:cubicBezTo>
                    <a:pt x="59" y="13"/>
                    <a:pt x="91" y="0"/>
                    <a:pt x="124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46" y="0"/>
                    <a:pt x="165" y="4"/>
                    <a:pt x="183" y="14"/>
                  </a:cubicBezTo>
                  <a:cubicBezTo>
                    <a:pt x="376" y="122"/>
                    <a:pt x="376" y="122"/>
                    <a:pt x="376" y="122"/>
                  </a:cubicBezTo>
                  <a:cubicBezTo>
                    <a:pt x="186" y="235"/>
                    <a:pt x="186" y="235"/>
                    <a:pt x="186" y="235"/>
                  </a:cubicBezTo>
                  <a:cubicBezTo>
                    <a:pt x="185" y="235"/>
                    <a:pt x="160" y="250"/>
                    <a:pt x="126" y="250"/>
                  </a:cubicBezTo>
                  <a:close/>
                  <a:moveTo>
                    <a:pt x="126" y="17"/>
                  </a:moveTo>
                  <a:cubicBezTo>
                    <a:pt x="124" y="17"/>
                    <a:pt x="124" y="17"/>
                    <a:pt x="124" y="17"/>
                  </a:cubicBezTo>
                  <a:cubicBezTo>
                    <a:pt x="95" y="17"/>
                    <a:pt x="68" y="28"/>
                    <a:pt x="48" y="49"/>
                  </a:cubicBezTo>
                  <a:cubicBezTo>
                    <a:pt x="28" y="70"/>
                    <a:pt x="17" y="97"/>
                    <a:pt x="17" y="126"/>
                  </a:cubicBezTo>
                  <a:cubicBezTo>
                    <a:pt x="18" y="185"/>
                    <a:pt x="67" y="233"/>
                    <a:pt x="126" y="233"/>
                  </a:cubicBezTo>
                  <a:cubicBezTo>
                    <a:pt x="156" y="233"/>
                    <a:pt x="176" y="220"/>
                    <a:pt x="177" y="220"/>
                  </a:cubicBezTo>
                  <a:cubicBezTo>
                    <a:pt x="341" y="123"/>
                    <a:pt x="341" y="123"/>
                    <a:pt x="341" y="123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60" y="21"/>
                    <a:pt x="143" y="17"/>
                    <a:pt x="126" y="17"/>
                  </a:cubicBezTo>
                  <a:close/>
                </a:path>
              </a:pathLst>
            </a:custGeom>
            <a:grpFill/>
            <a:ln w="317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2" name="Freeform 21"/>
            <p:cNvSpPr>
              <a:spLocks noEditPoints="1"/>
            </p:cNvSpPr>
            <p:nvPr userDrawn="1"/>
          </p:nvSpPr>
          <p:spPr bwMode="auto">
            <a:xfrm>
              <a:off x="10468702" y="2156516"/>
              <a:ext cx="44549" cy="43345"/>
            </a:xfrm>
            <a:custGeom>
              <a:avLst/>
              <a:gdLst>
                <a:gd name="T0" fmla="*/ 29 w 59"/>
                <a:gd name="T1" fmla="*/ 59 h 59"/>
                <a:gd name="T2" fmla="*/ 0 w 59"/>
                <a:gd name="T3" fmla="*/ 30 h 59"/>
                <a:gd name="T4" fmla="*/ 29 w 59"/>
                <a:gd name="T5" fmla="*/ 0 h 59"/>
                <a:gd name="T6" fmla="*/ 59 w 59"/>
                <a:gd name="T7" fmla="*/ 29 h 59"/>
                <a:gd name="T8" fmla="*/ 50 w 59"/>
                <a:gd name="T9" fmla="*/ 50 h 59"/>
                <a:gd name="T10" fmla="*/ 29 w 59"/>
                <a:gd name="T11" fmla="*/ 59 h 59"/>
                <a:gd name="T12" fmla="*/ 29 w 59"/>
                <a:gd name="T13" fmla="*/ 17 h 59"/>
                <a:gd name="T14" fmla="*/ 17 w 59"/>
                <a:gd name="T15" fmla="*/ 29 h 59"/>
                <a:gd name="T16" fmla="*/ 29 w 59"/>
                <a:gd name="T17" fmla="*/ 41 h 59"/>
                <a:gd name="T18" fmla="*/ 29 w 59"/>
                <a:gd name="T19" fmla="*/ 50 h 59"/>
                <a:gd name="T20" fmla="*/ 29 w 59"/>
                <a:gd name="T21" fmla="*/ 41 h 59"/>
                <a:gd name="T22" fmla="*/ 38 w 59"/>
                <a:gd name="T23" fmla="*/ 38 h 59"/>
                <a:gd name="T24" fmla="*/ 41 w 59"/>
                <a:gd name="T25" fmla="*/ 29 h 59"/>
                <a:gd name="T26" fmla="*/ 29 w 59"/>
                <a:gd name="T27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" h="59">
                  <a:moveTo>
                    <a:pt x="29" y="59"/>
                  </a:moveTo>
                  <a:cubicBezTo>
                    <a:pt x="13" y="59"/>
                    <a:pt x="0" y="46"/>
                    <a:pt x="0" y="30"/>
                  </a:cubicBezTo>
                  <a:cubicBezTo>
                    <a:pt x="0" y="14"/>
                    <a:pt x="13" y="0"/>
                    <a:pt x="29" y="0"/>
                  </a:cubicBezTo>
                  <a:cubicBezTo>
                    <a:pt x="45" y="0"/>
                    <a:pt x="58" y="13"/>
                    <a:pt x="59" y="29"/>
                  </a:cubicBezTo>
                  <a:cubicBezTo>
                    <a:pt x="59" y="37"/>
                    <a:pt x="56" y="44"/>
                    <a:pt x="50" y="50"/>
                  </a:cubicBezTo>
                  <a:cubicBezTo>
                    <a:pt x="45" y="56"/>
                    <a:pt x="37" y="59"/>
                    <a:pt x="29" y="59"/>
                  </a:cubicBezTo>
                  <a:close/>
                  <a:moveTo>
                    <a:pt x="29" y="17"/>
                  </a:moveTo>
                  <a:cubicBezTo>
                    <a:pt x="22" y="17"/>
                    <a:pt x="17" y="23"/>
                    <a:pt x="17" y="29"/>
                  </a:cubicBezTo>
                  <a:cubicBezTo>
                    <a:pt x="17" y="36"/>
                    <a:pt x="23" y="41"/>
                    <a:pt x="29" y="41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33" y="41"/>
                    <a:pt x="36" y="40"/>
                    <a:pt x="38" y="38"/>
                  </a:cubicBezTo>
                  <a:cubicBezTo>
                    <a:pt x="40" y="36"/>
                    <a:pt x="41" y="32"/>
                    <a:pt x="41" y="29"/>
                  </a:cubicBezTo>
                  <a:cubicBezTo>
                    <a:pt x="41" y="23"/>
                    <a:pt x="36" y="17"/>
                    <a:pt x="29" y="17"/>
                  </a:cubicBezTo>
                  <a:close/>
                </a:path>
              </a:pathLst>
            </a:custGeom>
            <a:grpFill/>
            <a:ln w="317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5" name="Freeform 24"/>
            <p:cNvSpPr>
              <a:spLocks noEditPoints="1"/>
            </p:cNvSpPr>
            <p:nvPr userDrawn="1"/>
          </p:nvSpPr>
          <p:spPr bwMode="auto">
            <a:xfrm>
              <a:off x="10428969" y="2116783"/>
              <a:ext cx="121607" cy="121607"/>
            </a:xfrm>
            <a:custGeom>
              <a:avLst/>
              <a:gdLst>
                <a:gd name="T0" fmla="*/ 82 w 165"/>
                <a:gd name="T1" fmla="*/ 165 h 165"/>
                <a:gd name="T2" fmla="*/ 0 w 165"/>
                <a:gd name="T3" fmla="*/ 82 h 165"/>
                <a:gd name="T4" fmla="*/ 82 w 165"/>
                <a:gd name="T5" fmla="*/ 0 h 165"/>
                <a:gd name="T6" fmla="*/ 165 w 165"/>
                <a:gd name="T7" fmla="*/ 82 h 165"/>
                <a:gd name="T8" fmla="*/ 82 w 165"/>
                <a:gd name="T9" fmla="*/ 165 h 165"/>
                <a:gd name="T10" fmla="*/ 82 w 165"/>
                <a:gd name="T11" fmla="*/ 17 h 165"/>
                <a:gd name="T12" fmla="*/ 17 w 165"/>
                <a:gd name="T13" fmla="*/ 82 h 165"/>
                <a:gd name="T14" fmla="*/ 82 w 165"/>
                <a:gd name="T15" fmla="*/ 148 h 165"/>
                <a:gd name="T16" fmla="*/ 148 w 165"/>
                <a:gd name="T17" fmla="*/ 82 h 165"/>
                <a:gd name="T18" fmla="*/ 82 w 165"/>
                <a:gd name="T19" fmla="*/ 1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165">
                  <a:moveTo>
                    <a:pt x="82" y="165"/>
                  </a:moveTo>
                  <a:cubicBezTo>
                    <a:pt x="37" y="165"/>
                    <a:pt x="0" y="128"/>
                    <a:pt x="0" y="82"/>
                  </a:cubicBezTo>
                  <a:cubicBezTo>
                    <a:pt x="0" y="37"/>
                    <a:pt x="37" y="0"/>
                    <a:pt x="82" y="0"/>
                  </a:cubicBezTo>
                  <a:cubicBezTo>
                    <a:pt x="128" y="0"/>
                    <a:pt x="165" y="37"/>
                    <a:pt x="165" y="82"/>
                  </a:cubicBezTo>
                  <a:cubicBezTo>
                    <a:pt x="165" y="128"/>
                    <a:pt x="128" y="165"/>
                    <a:pt x="82" y="165"/>
                  </a:cubicBezTo>
                  <a:close/>
                  <a:moveTo>
                    <a:pt x="82" y="17"/>
                  </a:moveTo>
                  <a:cubicBezTo>
                    <a:pt x="46" y="17"/>
                    <a:pt x="17" y="46"/>
                    <a:pt x="17" y="82"/>
                  </a:cubicBezTo>
                  <a:cubicBezTo>
                    <a:pt x="17" y="119"/>
                    <a:pt x="46" y="148"/>
                    <a:pt x="82" y="148"/>
                  </a:cubicBezTo>
                  <a:cubicBezTo>
                    <a:pt x="119" y="148"/>
                    <a:pt x="148" y="119"/>
                    <a:pt x="148" y="82"/>
                  </a:cubicBezTo>
                  <a:cubicBezTo>
                    <a:pt x="148" y="46"/>
                    <a:pt x="119" y="17"/>
                    <a:pt x="82" y="17"/>
                  </a:cubicBezTo>
                  <a:close/>
                </a:path>
              </a:pathLst>
            </a:custGeom>
            <a:grpFill/>
            <a:ln w="317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Second Arrow Pin"/>
          <p:cNvGrpSpPr/>
          <p:nvPr userDrawn="1"/>
        </p:nvGrpSpPr>
        <p:grpSpPr>
          <a:xfrm>
            <a:off x="11311522" y="1568950"/>
            <a:ext cx="444287" cy="447899"/>
            <a:chOff x="11311522" y="1568950"/>
            <a:chExt cx="444287" cy="447899"/>
          </a:xfrm>
          <a:solidFill>
            <a:schemeClr val="accent6"/>
          </a:solidFill>
        </p:grpSpPr>
        <p:sp>
          <p:nvSpPr>
            <p:cNvPr id="36" name="Freeform 25"/>
            <p:cNvSpPr>
              <a:spLocks noEditPoints="1"/>
            </p:cNvSpPr>
            <p:nvPr userDrawn="1"/>
          </p:nvSpPr>
          <p:spPr bwMode="auto">
            <a:xfrm>
              <a:off x="11311522" y="1568950"/>
              <a:ext cx="444287" cy="447899"/>
            </a:xfrm>
            <a:custGeom>
              <a:avLst/>
              <a:gdLst>
                <a:gd name="T0" fmla="*/ 0 w 603"/>
                <a:gd name="T1" fmla="*/ 608 h 608"/>
                <a:gd name="T2" fmla="*/ 111 w 603"/>
                <a:gd name="T3" fmla="*/ 180 h 608"/>
                <a:gd name="T4" fmla="*/ 173 w 603"/>
                <a:gd name="T5" fmla="*/ 75 h 608"/>
                <a:gd name="T6" fmla="*/ 353 w 603"/>
                <a:gd name="T7" fmla="*/ 0 h 608"/>
                <a:gd name="T8" fmla="*/ 527 w 603"/>
                <a:gd name="T9" fmla="*/ 71 h 608"/>
                <a:gd name="T10" fmla="*/ 602 w 603"/>
                <a:gd name="T11" fmla="*/ 248 h 608"/>
                <a:gd name="T12" fmla="*/ 530 w 603"/>
                <a:gd name="T13" fmla="*/ 426 h 608"/>
                <a:gd name="T14" fmla="*/ 427 w 603"/>
                <a:gd name="T15" fmla="*/ 490 h 608"/>
                <a:gd name="T16" fmla="*/ 0 w 603"/>
                <a:gd name="T17" fmla="*/ 608 h 608"/>
                <a:gd name="T18" fmla="*/ 353 w 603"/>
                <a:gd name="T19" fmla="*/ 17 h 608"/>
                <a:gd name="T20" fmla="*/ 185 w 603"/>
                <a:gd name="T21" fmla="*/ 87 h 608"/>
                <a:gd name="T22" fmla="*/ 128 w 603"/>
                <a:gd name="T23" fmla="*/ 184 h 608"/>
                <a:gd name="T24" fmla="*/ 25 w 603"/>
                <a:gd name="T25" fmla="*/ 584 h 608"/>
                <a:gd name="T26" fmla="*/ 422 w 603"/>
                <a:gd name="T27" fmla="*/ 473 h 608"/>
                <a:gd name="T28" fmla="*/ 518 w 603"/>
                <a:gd name="T29" fmla="*/ 414 h 608"/>
                <a:gd name="T30" fmla="*/ 585 w 603"/>
                <a:gd name="T31" fmla="*/ 248 h 608"/>
                <a:gd name="T32" fmla="*/ 515 w 603"/>
                <a:gd name="T33" fmla="*/ 84 h 608"/>
                <a:gd name="T34" fmla="*/ 353 w 603"/>
                <a:gd name="T35" fmla="*/ 17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3" h="608">
                  <a:moveTo>
                    <a:pt x="0" y="608"/>
                  </a:moveTo>
                  <a:cubicBezTo>
                    <a:pt x="111" y="180"/>
                    <a:pt x="111" y="180"/>
                    <a:pt x="111" y="180"/>
                  </a:cubicBezTo>
                  <a:cubicBezTo>
                    <a:pt x="111" y="178"/>
                    <a:pt x="125" y="123"/>
                    <a:pt x="173" y="75"/>
                  </a:cubicBezTo>
                  <a:cubicBezTo>
                    <a:pt x="221" y="27"/>
                    <a:pt x="285" y="0"/>
                    <a:pt x="353" y="0"/>
                  </a:cubicBezTo>
                  <a:cubicBezTo>
                    <a:pt x="418" y="0"/>
                    <a:pt x="480" y="25"/>
                    <a:pt x="527" y="71"/>
                  </a:cubicBezTo>
                  <a:cubicBezTo>
                    <a:pt x="575" y="118"/>
                    <a:pt x="602" y="181"/>
                    <a:pt x="602" y="248"/>
                  </a:cubicBezTo>
                  <a:cubicBezTo>
                    <a:pt x="603" y="315"/>
                    <a:pt x="577" y="378"/>
                    <a:pt x="530" y="426"/>
                  </a:cubicBezTo>
                  <a:cubicBezTo>
                    <a:pt x="501" y="456"/>
                    <a:pt x="466" y="477"/>
                    <a:pt x="427" y="490"/>
                  </a:cubicBezTo>
                  <a:lnTo>
                    <a:pt x="0" y="608"/>
                  </a:lnTo>
                  <a:close/>
                  <a:moveTo>
                    <a:pt x="353" y="17"/>
                  </a:moveTo>
                  <a:cubicBezTo>
                    <a:pt x="289" y="17"/>
                    <a:pt x="230" y="42"/>
                    <a:pt x="185" y="87"/>
                  </a:cubicBezTo>
                  <a:cubicBezTo>
                    <a:pt x="141" y="131"/>
                    <a:pt x="128" y="184"/>
                    <a:pt x="128" y="184"/>
                  </a:cubicBezTo>
                  <a:cubicBezTo>
                    <a:pt x="25" y="584"/>
                    <a:pt x="25" y="584"/>
                    <a:pt x="25" y="584"/>
                  </a:cubicBezTo>
                  <a:cubicBezTo>
                    <a:pt x="422" y="473"/>
                    <a:pt x="422" y="473"/>
                    <a:pt x="422" y="473"/>
                  </a:cubicBezTo>
                  <a:cubicBezTo>
                    <a:pt x="459" y="462"/>
                    <a:pt x="491" y="442"/>
                    <a:pt x="518" y="414"/>
                  </a:cubicBezTo>
                  <a:cubicBezTo>
                    <a:pt x="562" y="369"/>
                    <a:pt x="586" y="311"/>
                    <a:pt x="585" y="248"/>
                  </a:cubicBezTo>
                  <a:cubicBezTo>
                    <a:pt x="585" y="186"/>
                    <a:pt x="560" y="127"/>
                    <a:pt x="515" y="84"/>
                  </a:cubicBezTo>
                  <a:cubicBezTo>
                    <a:pt x="471" y="41"/>
                    <a:pt x="414" y="17"/>
                    <a:pt x="353" y="17"/>
                  </a:cubicBezTo>
                  <a:close/>
                </a:path>
              </a:pathLst>
            </a:custGeom>
            <a:grpFill/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7" name="Freeform 26"/>
            <p:cNvSpPr>
              <a:spLocks noEditPoints="1"/>
            </p:cNvSpPr>
            <p:nvPr userDrawn="1"/>
          </p:nvSpPr>
          <p:spPr bwMode="auto">
            <a:xfrm>
              <a:off x="11535472" y="1713433"/>
              <a:ext cx="79466" cy="75854"/>
            </a:xfrm>
            <a:custGeom>
              <a:avLst/>
              <a:gdLst>
                <a:gd name="T0" fmla="*/ 51 w 108"/>
                <a:gd name="T1" fmla="*/ 104 h 104"/>
                <a:gd name="T2" fmla="*/ 15 w 108"/>
                <a:gd name="T3" fmla="*/ 89 h 104"/>
                <a:gd name="T4" fmla="*/ 0 w 108"/>
                <a:gd name="T5" fmla="*/ 53 h 104"/>
                <a:gd name="T6" fmla="*/ 14 w 108"/>
                <a:gd name="T7" fmla="*/ 16 h 104"/>
                <a:gd name="T8" fmla="*/ 51 w 108"/>
                <a:gd name="T9" fmla="*/ 0 h 104"/>
                <a:gd name="T10" fmla="*/ 87 w 108"/>
                <a:gd name="T11" fmla="*/ 15 h 104"/>
                <a:gd name="T12" fmla="*/ 88 w 108"/>
                <a:gd name="T13" fmla="*/ 88 h 104"/>
                <a:gd name="T14" fmla="*/ 51 w 108"/>
                <a:gd name="T15" fmla="*/ 104 h 104"/>
                <a:gd name="T16" fmla="*/ 51 w 108"/>
                <a:gd name="T17" fmla="*/ 18 h 104"/>
                <a:gd name="T18" fmla="*/ 27 w 108"/>
                <a:gd name="T19" fmla="*/ 28 h 104"/>
                <a:gd name="T20" fmla="*/ 17 w 108"/>
                <a:gd name="T21" fmla="*/ 53 h 104"/>
                <a:gd name="T22" fmla="*/ 27 w 108"/>
                <a:gd name="T23" fmla="*/ 77 h 104"/>
                <a:gd name="T24" fmla="*/ 51 w 108"/>
                <a:gd name="T25" fmla="*/ 87 h 104"/>
                <a:gd name="T26" fmla="*/ 76 w 108"/>
                <a:gd name="T27" fmla="*/ 76 h 104"/>
                <a:gd name="T28" fmla="*/ 75 w 108"/>
                <a:gd name="T29" fmla="*/ 28 h 104"/>
                <a:gd name="T30" fmla="*/ 51 w 108"/>
                <a:gd name="T31" fmla="*/ 1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104">
                  <a:moveTo>
                    <a:pt x="51" y="104"/>
                  </a:moveTo>
                  <a:cubicBezTo>
                    <a:pt x="38" y="104"/>
                    <a:pt x="25" y="98"/>
                    <a:pt x="15" y="89"/>
                  </a:cubicBezTo>
                  <a:cubicBezTo>
                    <a:pt x="5" y="79"/>
                    <a:pt x="0" y="66"/>
                    <a:pt x="0" y="53"/>
                  </a:cubicBezTo>
                  <a:cubicBezTo>
                    <a:pt x="0" y="39"/>
                    <a:pt x="5" y="26"/>
                    <a:pt x="14" y="16"/>
                  </a:cubicBezTo>
                  <a:cubicBezTo>
                    <a:pt x="24" y="6"/>
                    <a:pt x="37" y="0"/>
                    <a:pt x="51" y="0"/>
                  </a:cubicBezTo>
                  <a:cubicBezTo>
                    <a:pt x="65" y="0"/>
                    <a:pt x="78" y="6"/>
                    <a:pt x="87" y="15"/>
                  </a:cubicBezTo>
                  <a:cubicBezTo>
                    <a:pt x="108" y="35"/>
                    <a:pt x="108" y="68"/>
                    <a:pt x="88" y="88"/>
                  </a:cubicBezTo>
                  <a:cubicBezTo>
                    <a:pt x="78" y="98"/>
                    <a:pt x="65" y="104"/>
                    <a:pt x="51" y="104"/>
                  </a:cubicBezTo>
                  <a:close/>
                  <a:moveTo>
                    <a:pt x="51" y="18"/>
                  </a:moveTo>
                  <a:cubicBezTo>
                    <a:pt x="42" y="18"/>
                    <a:pt x="33" y="21"/>
                    <a:pt x="27" y="28"/>
                  </a:cubicBezTo>
                  <a:cubicBezTo>
                    <a:pt x="20" y="35"/>
                    <a:pt x="17" y="43"/>
                    <a:pt x="17" y="53"/>
                  </a:cubicBezTo>
                  <a:cubicBezTo>
                    <a:pt x="17" y="62"/>
                    <a:pt x="21" y="70"/>
                    <a:pt x="27" y="77"/>
                  </a:cubicBezTo>
                  <a:cubicBezTo>
                    <a:pt x="34" y="83"/>
                    <a:pt x="42" y="87"/>
                    <a:pt x="51" y="87"/>
                  </a:cubicBezTo>
                  <a:cubicBezTo>
                    <a:pt x="61" y="87"/>
                    <a:pt x="69" y="83"/>
                    <a:pt x="76" y="76"/>
                  </a:cubicBezTo>
                  <a:cubicBezTo>
                    <a:pt x="89" y="63"/>
                    <a:pt x="89" y="41"/>
                    <a:pt x="75" y="28"/>
                  </a:cubicBezTo>
                  <a:cubicBezTo>
                    <a:pt x="69" y="21"/>
                    <a:pt x="60" y="18"/>
                    <a:pt x="51" y="18"/>
                  </a:cubicBezTo>
                  <a:close/>
                </a:path>
              </a:pathLst>
            </a:custGeom>
            <a:grpFill/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8" name="Freeform 27"/>
            <p:cNvSpPr>
              <a:spLocks noEditPoints="1"/>
            </p:cNvSpPr>
            <p:nvPr userDrawn="1"/>
          </p:nvSpPr>
          <p:spPr bwMode="auto">
            <a:xfrm>
              <a:off x="11443965" y="1632764"/>
              <a:ext cx="262478" cy="238398"/>
            </a:xfrm>
            <a:custGeom>
              <a:avLst/>
              <a:gdLst>
                <a:gd name="T0" fmla="*/ 178 w 356"/>
                <a:gd name="T1" fmla="*/ 325 h 325"/>
                <a:gd name="T2" fmla="*/ 63 w 356"/>
                <a:gd name="T3" fmla="*/ 277 h 325"/>
                <a:gd name="T4" fmla="*/ 63 w 356"/>
                <a:gd name="T5" fmla="*/ 48 h 325"/>
                <a:gd name="T6" fmla="*/ 178 w 356"/>
                <a:gd name="T7" fmla="*/ 0 h 325"/>
                <a:gd name="T8" fmla="*/ 293 w 356"/>
                <a:gd name="T9" fmla="*/ 48 h 325"/>
                <a:gd name="T10" fmla="*/ 293 w 356"/>
                <a:gd name="T11" fmla="*/ 277 h 325"/>
                <a:gd name="T12" fmla="*/ 178 w 356"/>
                <a:gd name="T13" fmla="*/ 325 h 325"/>
                <a:gd name="T14" fmla="*/ 178 w 356"/>
                <a:gd name="T15" fmla="*/ 17 h 325"/>
                <a:gd name="T16" fmla="*/ 75 w 356"/>
                <a:gd name="T17" fmla="*/ 60 h 325"/>
                <a:gd name="T18" fmla="*/ 75 w 356"/>
                <a:gd name="T19" fmla="*/ 265 h 325"/>
                <a:gd name="T20" fmla="*/ 178 w 356"/>
                <a:gd name="T21" fmla="*/ 308 h 325"/>
                <a:gd name="T22" fmla="*/ 280 w 356"/>
                <a:gd name="T23" fmla="*/ 265 h 325"/>
                <a:gd name="T24" fmla="*/ 281 w 356"/>
                <a:gd name="T25" fmla="*/ 60 h 325"/>
                <a:gd name="T26" fmla="*/ 178 w 356"/>
                <a:gd name="T27" fmla="*/ 17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6" h="325">
                  <a:moveTo>
                    <a:pt x="178" y="325"/>
                  </a:moveTo>
                  <a:cubicBezTo>
                    <a:pt x="134" y="325"/>
                    <a:pt x="94" y="308"/>
                    <a:pt x="63" y="277"/>
                  </a:cubicBezTo>
                  <a:cubicBezTo>
                    <a:pt x="0" y="214"/>
                    <a:pt x="0" y="111"/>
                    <a:pt x="63" y="48"/>
                  </a:cubicBezTo>
                  <a:cubicBezTo>
                    <a:pt x="94" y="17"/>
                    <a:pt x="134" y="0"/>
                    <a:pt x="178" y="0"/>
                  </a:cubicBezTo>
                  <a:cubicBezTo>
                    <a:pt x="221" y="0"/>
                    <a:pt x="262" y="17"/>
                    <a:pt x="293" y="48"/>
                  </a:cubicBezTo>
                  <a:cubicBezTo>
                    <a:pt x="356" y="111"/>
                    <a:pt x="356" y="214"/>
                    <a:pt x="293" y="277"/>
                  </a:cubicBezTo>
                  <a:cubicBezTo>
                    <a:pt x="262" y="308"/>
                    <a:pt x="221" y="325"/>
                    <a:pt x="178" y="325"/>
                  </a:cubicBezTo>
                  <a:close/>
                  <a:moveTo>
                    <a:pt x="178" y="17"/>
                  </a:moveTo>
                  <a:cubicBezTo>
                    <a:pt x="139" y="17"/>
                    <a:pt x="102" y="32"/>
                    <a:pt x="75" y="60"/>
                  </a:cubicBezTo>
                  <a:cubicBezTo>
                    <a:pt x="18" y="116"/>
                    <a:pt x="18" y="209"/>
                    <a:pt x="75" y="265"/>
                  </a:cubicBezTo>
                  <a:cubicBezTo>
                    <a:pt x="103" y="293"/>
                    <a:pt x="139" y="308"/>
                    <a:pt x="178" y="308"/>
                  </a:cubicBezTo>
                  <a:cubicBezTo>
                    <a:pt x="217" y="308"/>
                    <a:pt x="253" y="293"/>
                    <a:pt x="280" y="265"/>
                  </a:cubicBezTo>
                  <a:cubicBezTo>
                    <a:pt x="337" y="209"/>
                    <a:pt x="337" y="116"/>
                    <a:pt x="281" y="60"/>
                  </a:cubicBezTo>
                  <a:cubicBezTo>
                    <a:pt x="253" y="32"/>
                    <a:pt x="217" y="17"/>
                    <a:pt x="178" y="17"/>
                  </a:cubicBezTo>
                  <a:close/>
                </a:path>
              </a:pathLst>
            </a:custGeom>
            <a:grpFill/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1506" y="2199861"/>
            <a:ext cx="571429" cy="876191"/>
          </a:xfrm>
          <a:prstGeom prst="rect">
            <a:avLst/>
          </a:prstGeom>
        </p:spPr>
      </p:pic>
      <p:grpSp>
        <p:nvGrpSpPr>
          <p:cNvPr id="40" name="Group 39"/>
          <p:cNvGrpSpPr>
            <a:grpSpLocks noChangeAspect="1"/>
          </p:cNvGrpSpPr>
          <p:nvPr userDrawn="1"/>
        </p:nvGrpSpPr>
        <p:grpSpPr>
          <a:xfrm>
            <a:off x="391276" y="3809824"/>
            <a:ext cx="2096458" cy="457200"/>
            <a:chOff x="187326" y="5085556"/>
            <a:chExt cx="8393112" cy="1830388"/>
          </a:xfrm>
          <a:solidFill>
            <a:schemeClr val="bg1"/>
          </a:solidFill>
        </p:grpSpPr>
        <p:sp>
          <p:nvSpPr>
            <p:cNvPr id="45" name="Freeform 7"/>
            <p:cNvSpPr>
              <a:spLocks/>
            </p:cNvSpPr>
            <p:nvPr userDrawn="1"/>
          </p:nvSpPr>
          <p:spPr bwMode="auto">
            <a:xfrm>
              <a:off x="3603626" y="5388769"/>
              <a:ext cx="585787" cy="892175"/>
            </a:xfrm>
            <a:custGeom>
              <a:avLst/>
              <a:gdLst>
                <a:gd name="T0" fmla="*/ 0 w 156"/>
                <a:gd name="T1" fmla="*/ 218 h 238"/>
                <a:gd name="T2" fmla="*/ 20 w 156"/>
                <a:gd name="T3" fmla="*/ 238 h 238"/>
                <a:gd name="T4" fmla="*/ 156 w 156"/>
                <a:gd name="T5" fmla="*/ 238 h 238"/>
                <a:gd name="T6" fmla="*/ 126 w 156"/>
                <a:gd name="T7" fmla="*/ 189 h 238"/>
                <a:gd name="T8" fmla="*/ 47 w 156"/>
                <a:gd name="T9" fmla="*/ 189 h 238"/>
                <a:gd name="T10" fmla="*/ 47 w 156"/>
                <a:gd name="T11" fmla="*/ 0 h 238"/>
                <a:gd name="T12" fmla="*/ 0 w 156"/>
                <a:gd name="T13" fmla="*/ 0 h 238"/>
                <a:gd name="T14" fmla="*/ 0 w 156"/>
                <a:gd name="T15" fmla="*/ 2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38">
                  <a:moveTo>
                    <a:pt x="0" y="218"/>
                  </a:moveTo>
                  <a:cubicBezTo>
                    <a:pt x="0" y="227"/>
                    <a:pt x="11" y="238"/>
                    <a:pt x="20" y="238"/>
                  </a:cubicBezTo>
                  <a:cubicBezTo>
                    <a:pt x="156" y="238"/>
                    <a:pt x="156" y="238"/>
                    <a:pt x="156" y="238"/>
                  </a:cubicBezTo>
                  <a:cubicBezTo>
                    <a:pt x="126" y="189"/>
                    <a:pt x="126" y="189"/>
                    <a:pt x="126" y="189"/>
                  </a:cubicBezTo>
                  <a:cubicBezTo>
                    <a:pt x="47" y="189"/>
                    <a:pt x="47" y="189"/>
                    <a:pt x="47" y="189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 8"/>
            <p:cNvSpPr>
              <a:spLocks noEditPoints="1"/>
            </p:cNvSpPr>
            <p:nvPr userDrawn="1"/>
          </p:nvSpPr>
          <p:spPr bwMode="auto">
            <a:xfrm>
              <a:off x="187326" y="5085556"/>
              <a:ext cx="1541462" cy="1830388"/>
            </a:xfrm>
            <a:custGeom>
              <a:avLst/>
              <a:gdLst>
                <a:gd name="T0" fmla="*/ 411 w 411"/>
                <a:gd name="T1" fmla="*/ 206 h 488"/>
                <a:gd name="T2" fmla="*/ 206 w 411"/>
                <a:gd name="T3" fmla="*/ 0 h 488"/>
                <a:gd name="T4" fmla="*/ 0 w 411"/>
                <a:gd name="T5" fmla="*/ 206 h 488"/>
                <a:gd name="T6" fmla="*/ 206 w 411"/>
                <a:gd name="T7" fmla="*/ 412 h 488"/>
                <a:gd name="T8" fmla="*/ 241 w 411"/>
                <a:gd name="T9" fmla="*/ 408 h 488"/>
                <a:gd name="T10" fmla="*/ 240 w 411"/>
                <a:gd name="T11" fmla="*/ 488 h 488"/>
                <a:gd name="T12" fmla="*/ 298 w 411"/>
                <a:gd name="T13" fmla="*/ 488 h 488"/>
                <a:gd name="T14" fmla="*/ 298 w 411"/>
                <a:gd name="T15" fmla="*/ 389 h 488"/>
                <a:gd name="T16" fmla="*/ 411 w 411"/>
                <a:gd name="T17" fmla="*/ 206 h 488"/>
                <a:gd name="T18" fmla="*/ 298 w 411"/>
                <a:gd name="T19" fmla="*/ 302 h 488"/>
                <a:gd name="T20" fmla="*/ 298 w 411"/>
                <a:gd name="T21" fmla="*/ 236 h 488"/>
                <a:gd name="T22" fmla="*/ 240 w 411"/>
                <a:gd name="T23" fmla="*/ 252 h 488"/>
                <a:gd name="T24" fmla="*/ 241 w 411"/>
                <a:gd name="T25" fmla="*/ 334 h 488"/>
                <a:gd name="T26" fmla="*/ 206 w 411"/>
                <a:gd name="T27" fmla="*/ 339 h 488"/>
                <a:gd name="T28" fmla="*/ 73 w 411"/>
                <a:gd name="T29" fmla="*/ 206 h 488"/>
                <a:gd name="T30" fmla="*/ 206 w 411"/>
                <a:gd name="T31" fmla="*/ 73 h 488"/>
                <a:gd name="T32" fmla="*/ 339 w 411"/>
                <a:gd name="T33" fmla="*/ 206 h 488"/>
                <a:gd name="T34" fmla="*/ 298 w 411"/>
                <a:gd name="T35" fmla="*/ 302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1" h="488">
                  <a:moveTo>
                    <a:pt x="411" y="206"/>
                  </a:moveTo>
                  <a:cubicBezTo>
                    <a:pt x="411" y="92"/>
                    <a:pt x="319" y="0"/>
                    <a:pt x="206" y="0"/>
                  </a:cubicBezTo>
                  <a:cubicBezTo>
                    <a:pt x="92" y="0"/>
                    <a:pt x="0" y="92"/>
                    <a:pt x="0" y="206"/>
                  </a:cubicBezTo>
                  <a:cubicBezTo>
                    <a:pt x="0" y="319"/>
                    <a:pt x="92" y="412"/>
                    <a:pt x="206" y="412"/>
                  </a:cubicBezTo>
                  <a:cubicBezTo>
                    <a:pt x="218" y="412"/>
                    <a:pt x="229" y="410"/>
                    <a:pt x="241" y="408"/>
                  </a:cubicBezTo>
                  <a:cubicBezTo>
                    <a:pt x="240" y="488"/>
                    <a:pt x="240" y="488"/>
                    <a:pt x="240" y="488"/>
                  </a:cubicBezTo>
                  <a:cubicBezTo>
                    <a:pt x="298" y="488"/>
                    <a:pt x="298" y="488"/>
                    <a:pt x="298" y="488"/>
                  </a:cubicBezTo>
                  <a:cubicBezTo>
                    <a:pt x="298" y="389"/>
                    <a:pt x="298" y="389"/>
                    <a:pt x="298" y="389"/>
                  </a:cubicBezTo>
                  <a:cubicBezTo>
                    <a:pt x="365" y="355"/>
                    <a:pt x="411" y="286"/>
                    <a:pt x="411" y="206"/>
                  </a:cubicBezTo>
                  <a:close/>
                  <a:moveTo>
                    <a:pt x="298" y="302"/>
                  </a:moveTo>
                  <a:cubicBezTo>
                    <a:pt x="298" y="236"/>
                    <a:pt x="298" y="236"/>
                    <a:pt x="298" y="236"/>
                  </a:cubicBezTo>
                  <a:cubicBezTo>
                    <a:pt x="240" y="252"/>
                    <a:pt x="240" y="252"/>
                    <a:pt x="240" y="252"/>
                  </a:cubicBezTo>
                  <a:cubicBezTo>
                    <a:pt x="241" y="334"/>
                    <a:pt x="241" y="334"/>
                    <a:pt x="241" y="334"/>
                  </a:cubicBezTo>
                  <a:cubicBezTo>
                    <a:pt x="229" y="337"/>
                    <a:pt x="218" y="339"/>
                    <a:pt x="206" y="339"/>
                  </a:cubicBezTo>
                  <a:cubicBezTo>
                    <a:pt x="132" y="339"/>
                    <a:pt x="73" y="279"/>
                    <a:pt x="73" y="206"/>
                  </a:cubicBezTo>
                  <a:cubicBezTo>
                    <a:pt x="73" y="132"/>
                    <a:pt x="132" y="73"/>
                    <a:pt x="206" y="73"/>
                  </a:cubicBezTo>
                  <a:cubicBezTo>
                    <a:pt x="279" y="73"/>
                    <a:pt x="339" y="132"/>
                    <a:pt x="339" y="206"/>
                  </a:cubicBezTo>
                  <a:cubicBezTo>
                    <a:pt x="339" y="244"/>
                    <a:pt x="323" y="278"/>
                    <a:pt x="298" y="3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8" name="Freeform 9"/>
            <p:cNvSpPr>
              <a:spLocks/>
            </p:cNvSpPr>
            <p:nvPr userDrawn="1"/>
          </p:nvSpPr>
          <p:spPr bwMode="auto">
            <a:xfrm>
              <a:off x="1863726" y="5388769"/>
              <a:ext cx="652462" cy="892175"/>
            </a:xfrm>
            <a:custGeom>
              <a:avLst/>
              <a:gdLst>
                <a:gd name="T0" fmla="*/ 154 w 174"/>
                <a:gd name="T1" fmla="*/ 238 h 238"/>
                <a:gd name="T2" fmla="*/ 20 w 174"/>
                <a:gd name="T3" fmla="*/ 238 h 238"/>
                <a:gd name="T4" fmla="*/ 0 w 174"/>
                <a:gd name="T5" fmla="*/ 218 h 238"/>
                <a:gd name="T6" fmla="*/ 0 w 174"/>
                <a:gd name="T7" fmla="*/ 0 h 238"/>
                <a:gd name="T8" fmla="*/ 46 w 174"/>
                <a:gd name="T9" fmla="*/ 0 h 238"/>
                <a:gd name="T10" fmla="*/ 46 w 174"/>
                <a:gd name="T11" fmla="*/ 189 h 238"/>
                <a:gd name="T12" fmla="*/ 127 w 174"/>
                <a:gd name="T13" fmla="*/ 189 h 238"/>
                <a:gd name="T14" fmla="*/ 127 w 174"/>
                <a:gd name="T15" fmla="*/ 0 h 238"/>
                <a:gd name="T16" fmla="*/ 174 w 174"/>
                <a:gd name="T17" fmla="*/ 0 h 238"/>
                <a:gd name="T18" fmla="*/ 174 w 174"/>
                <a:gd name="T19" fmla="*/ 218 h 238"/>
                <a:gd name="T20" fmla="*/ 154 w 174"/>
                <a:gd name="T2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238">
                  <a:moveTo>
                    <a:pt x="154" y="238"/>
                  </a:moveTo>
                  <a:cubicBezTo>
                    <a:pt x="20" y="238"/>
                    <a:pt x="20" y="238"/>
                    <a:pt x="20" y="238"/>
                  </a:cubicBezTo>
                  <a:cubicBezTo>
                    <a:pt x="11" y="238"/>
                    <a:pt x="0" y="228"/>
                    <a:pt x="0" y="2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89"/>
                    <a:pt x="46" y="189"/>
                    <a:pt x="46" y="189"/>
                  </a:cubicBezTo>
                  <a:cubicBezTo>
                    <a:pt x="127" y="189"/>
                    <a:pt x="127" y="189"/>
                    <a:pt x="127" y="189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218"/>
                    <a:pt x="174" y="218"/>
                    <a:pt x="174" y="218"/>
                  </a:cubicBezTo>
                  <a:cubicBezTo>
                    <a:pt x="174" y="228"/>
                    <a:pt x="163" y="238"/>
                    <a:pt x="154" y="2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9" name="Freeform 10"/>
            <p:cNvSpPr>
              <a:spLocks/>
            </p:cNvSpPr>
            <p:nvPr userDrawn="1"/>
          </p:nvSpPr>
          <p:spPr bwMode="auto">
            <a:xfrm>
              <a:off x="4079876" y="5358606"/>
              <a:ext cx="712787" cy="946150"/>
            </a:xfrm>
            <a:custGeom>
              <a:avLst/>
              <a:gdLst>
                <a:gd name="T0" fmla="*/ 190 w 190"/>
                <a:gd name="T1" fmla="*/ 17 h 252"/>
                <a:gd name="T2" fmla="*/ 126 w 190"/>
                <a:gd name="T3" fmla="*/ 0 h 252"/>
                <a:gd name="T4" fmla="*/ 0 w 190"/>
                <a:gd name="T5" fmla="*/ 126 h 252"/>
                <a:gd name="T6" fmla="*/ 126 w 190"/>
                <a:gd name="T7" fmla="*/ 252 h 252"/>
                <a:gd name="T8" fmla="*/ 187 w 190"/>
                <a:gd name="T9" fmla="*/ 237 h 252"/>
                <a:gd name="T10" fmla="*/ 164 w 190"/>
                <a:gd name="T11" fmla="*/ 196 h 252"/>
                <a:gd name="T12" fmla="*/ 126 w 190"/>
                <a:gd name="T13" fmla="*/ 205 h 252"/>
                <a:gd name="T14" fmla="*/ 47 w 190"/>
                <a:gd name="T15" fmla="*/ 126 h 252"/>
                <a:gd name="T16" fmla="*/ 126 w 190"/>
                <a:gd name="T17" fmla="*/ 46 h 252"/>
                <a:gd name="T18" fmla="*/ 167 w 190"/>
                <a:gd name="T19" fmla="*/ 58 h 252"/>
                <a:gd name="T20" fmla="*/ 190 w 190"/>
                <a:gd name="T21" fmla="*/ 17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252">
                  <a:moveTo>
                    <a:pt x="190" y="17"/>
                  </a:moveTo>
                  <a:cubicBezTo>
                    <a:pt x="171" y="6"/>
                    <a:pt x="149" y="0"/>
                    <a:pt x="126" y="0"/>
                  </a:cubicBezTo>
                  <a:cubicBezTo>
                    <a:pt x="57" y="0"/>
                    <a:pt x="0" y="56"/>
                    <a:pt x="0" y="126"/>
                  </a:cubicBezTo>
                  <a:cubicBezTo>
                    <a:pt x="0" y="196"/>
                    <a:pt x="57" y="252"/>
                    <a:pt x="126" y="252"/>
                  </a:cubicBezTo>
                  <a:cubicBezTo>
                    <a:pt x="148" y="252"/>
                    <a:pt x="169" y="246"/>
                    <a:pt x="187" y="237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53" y="202"/>
                    <a:pt x="140" y="205"/>
                    <a:pt x="126" y="205"/>
                  </a:cubicBezTo>
                  <a:cubicBezTo>
                    <a:pt x="82" y="205"/>
                    <a:pt x="47" y="170"/>
                    <a:pt x="47" y="126"/>
                  </a:cubicBezTo>
                  <a:cubicBezTo>
                    <a:pt x="47" y="82"/>
                    <a:pt x="82" y="46"/>
                    <a:pt x="126" y="46"/>
                  </a:cubicBezTo>
                  <a:cubicBezTo>
                    <a:pt x="141" y="46"/>
                    <a:pt x="155" y="51"/>
                    <a:pt x="167" y="58"/>
                  </a:cubicBezTo>
                  <a:lnTo>
                    <a:pt x="19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0" name="Freeform 11"/>
            <p:cNvSpPr>
              <a:spLocks noEditPoints="1"/>
            </p:cNvSpPr>
            <p:nvPr userDrawn="1"/>
          </p:nvSpPr>
          <p:spPr bwMode="auto">
            <a:xfrm>
              <a:off x="4725988" y="5358606"/>
              <a:ext cx="944562" cy="949325"/>
            </a:xfrm>
            <a:custGeom>
              <a:avLst/>
              <a:gdLst>
                <a:gd name="T0" fmla="*/ 126 w 252"/>
                <a:gd name="T1" fmla="*/ 0 h 253"/>
                <a:gd name="T2" fmla="*/ 0 w 252"/>
                <a:gd name="T3" fmla="*/ 127 h 253"/>
                <a:gd name="T4" fmla="*/ 126 w 252"/>
                <a:gd name="T5" fmla="*/ 253 h 253"/>
                <a:gd name="T6" fmla="*/ 252 w 252"/>
                <a:gd name="T7" fmla="*/ 127 h 253"/>
                <a:gd name="T8" fmla="*/ 126 w 252"/>
                <a:gd name="T9" fmla="*/ 0 h 253"/>
                <a:gd name="T10" fmla="*/ 126 w 252"/>
                <a:gd name="T11" fmla="*/ 206 h 253"/>
                <a:gd name="T12" fmla="*/ 47 w 252"/>
                <a:gd name="T13" fmla="*/ 127 h 253"/>
                <a:gd name="T14" fmla="*/ 126 w 252"/>
                <a:gd name="T15" fmla="*/ 47 h 253"/>
                <a:gd name="T16" fmla="*/ 206 w 252"/>
                <a:gd name="T17" fmla="*/ 127 h 253"/>
                <a:gd name="T18" fmla="*/ 126 w 252"/>
                <a:gd name="T19" fmla="*/ 20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2" h="253">
                  <a:moveTo>
                    <a:pt x="126" y="0"/>
                  </a:move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cubicBezTo>
                    <a:pt x="196" y="253"/>
                    <a:pt x="252" y="196"/>
                    <a:pt x="252" y="127"/>
                  </a:cubicBezTo>
                  <a:cubicBezTo>
                    <a:pt x="252" y="57"/>
                    <a:pt x="196" y="0"/>
                    <a:pt x="126" y="0"/>
                  </a:cubicBezTo>
                  <a:close/>
                  <a:moveTo>
                    <a:pt x="126" y="206"/>
                  </a:moveTo>
                  <a:cubicBezTo>
                    <a:pt x="82" y="206"/>
                    <a:pt x="47" y="171"/>
                    <a:pt x="47" y="127"/>
                  </a:cubicBezTo>
                  <a:cubicBezTo>
                    <a:pt x="47" y="83"/>
                    <a:pt x="82" y="47"/>
                    <a:pt x="126" y="47"/>
                  </a:cubicBezTo>
                  <a:cubicBezTo>
                    <a:pt x="170" y="47"/>
                    <a:pt x="206" y="83"/>
                    <a:pt x="206" y="127"/>
                  </a:cubicBezTo>
                  <a:cubicBezTo>
                    <a:pt x="206" y="170"/>
                    <a:pt x="170" y="206"/>
                    <a:pt x="126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 12"/>
            <p:cNvSpPr>
              <a:spLocks noEditPoints="1"/>
            </p:cNvSpPr>
            <p:nvPr userDrawn="1"/>
          </p:nvSpPr>
          <p:spPr bwMode="auto">
            <a:xfrm>
              <a:off x="2584451" y="5393531"/>
              <a:ext cx="952500" cy="884238"/>
            </a:xfrm>
            <a:custGeom>
              <a:avLst/>
              <a:gdLst>
                <a:gd name="T0" fmla="*/ 354 w 600"/>
                <a:gd name="T1" fmla="*/ 0 h 557"/>
                <a:gd name="T2" fmla="*/ 245 w 600"/>
                <a:gd name="T3" fmla="*/ 0 h 557"/>
                <a:gd name="T4" fmla="*/ 0 w 600"/>
                <a:gd name="T5" fmla="*/ 557 h 557"/>
                <a:gd name="T6" fmla="*/ 115 w 600"/>
                <a:gd name="T7" fmla="*/ 557 h 557"/>
                <a:gd name="T8" fmla="*/ 174 w 600"/>
                <a:gd name="T9" fmla="*/ 434 h 557"/>
                <a:gd name="T10" fmla="*/ 430 w 600"/>
                <a:gd name="T11" fmla="*/ 434 h 557"/>
                <a:gd name="T12" fmla="*/ 434 w 600"/>
                <a:gd name="T13" fmla="*/ 446 h 557"/>
                <a:gd name="T14" fmla="*/ 484 w 600"/>
                <a:gd name="T15" fmla="*/ 557 h 557"/>
                <a:gd name="T16" fmla="*/ 600 w 600"/>
                <a:gd name="T17" fmla="*/ 557 h 557"/>
                <a:gd name="T18" fmla="*/ 354 w 600"/>
                <a:gd name="T19" fmla="*/ 0 h 557"/>
                <a:gd name="T20" fmla="*/ 210 w 600"/>
                <a:gd name="T21" fmla="*/ 342 h 557"/>
                <a:gd name="T22" fmla="*/ 300 w 600"/>
                <a:gd name="T23" fmla="*/ 141 h 557"/>
                <a:gd name="T24" fmla="*/ 389 w 600"/>
                <a:gd name="T25" fmla="*/ 342 h 557"/>
                <a:gd name="T26" fmla="*/ 210 w 600"/>
                <a:gd name="T27" fmla="*/ 342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0" h="557">
                  <a:moveTo>
                    <a:pt x="354" y="0"/>
                  </a:moveTo>
                  <a:lnTo>
                    <a:pt x="245" y="0"/>
                  </a:lnTo>
                  <a:lnTo>
                    <a:pt x="0" y="557"/>
                  </a:lnTo>
                  <a:lnTo>
                    <a:pt x="115" y="557"/>
                  </a:lnTo>
                  <a:lnTo>
                    <a:pt x="174" y="434"/>
                  </a:lnTo>
                  <a:lnTo>
                    <a:pt x="430" y="434"/>
                  </a:lnTo>
                  <a:lnTo>
                    <a:pt x="434" y="446"/>
                  </a:lnTo>
                  <a:lnTo>
                    <a:pt x="484" y="557"/>
                  </a:lnTo>
                  <a:lnTo>
                    <a:pt x="600" y="557"/>
                  </a:lnTo>
                  <a:lnTo>
                    <a:pt x="354" y="0"/>
                  </a:lnTo>
                  <a:close/>
                  <a:moveTo>
                    <a:pt x="210" y="342"/>
                  </a:moveTo>
                  <a:lnTo>
                    <a:pt x="300" y="141"/>
                  </a:lnTo>
                  <a:lnTo>
                    <a:pt x="389" y="342"/>
                  </a:lnTo>
                  <a:lnTo>
                    <a:pt x="210" y="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 13"/>
            <p:cNvSpPr>
              <a:spLocks/>
            </p:cNvSpPr>
            <p:nvPr userDrawn="1"/>
          </p:nvSpPr>
          <p:spPr bwMode="auto">
            <a:xfrm>
              <a:off x="5599113" y="5382419"/>
              <a:ext cx="2932112" cy="966788"/>
            </a:xfrm>
            <a:custGeom>
              <a:avLst/>
              <a:gdLst>
                <a:gd name="T0" fmla="*/ 770 w 782"/>
                <a:gd name="T1" fmla="*/ 211 h 258"/>
                <a:gd name="T2" fmla="*/ 685 w 782"/>
                <a:gd name="T3" fmla="*/ 14 h 258"/>
                <a:gd name="T4" fmla="*/ 658 w 782"/>
                <a:gd name="T5" fmla="*/ 0 h 258"/>
                <a:gd name="T6" fmla="*/ 632 w 782"/>
                <a:gd name="T7" fmla="*/ 14 h 258"/>
                <a:gd name="T8" fmla="*/ 569 w 782"/>
                <a:gd name="T9" fmla="*/ 158 h 258"/>
                <a:gd name="T10" fmla="*/ 506 w 782"/>
                <a:gd name="T11" fmla="*/ 14 h 258"/>
                <a:gd name="T12" fmla="*/ 480 w 782"/>
                <a:gd name="T13" fmla="*/ 0 h 258"/>
                <a:gd name="T14" fmla="*/ 454 w 782"/>
                <a:gd name="T15" fmla="*/ 14 h 258"/>
                <a:gd name="T16" fmla="*/ 391 w 782"/>
                <a:gd name="T17" fmla="*/ 159 h 258"/>
                <a:gd name="T18" fmla="*/ 328 w 782"/>
                <a:gd name="T19" fmla="*/ 14 h 258"/>
                <a:gd name="T20" fmla="*/ 302 w 782"/>
                <a:gd name="T21" fmla="*/ 0 h 258"/>
                <a:gd name="T22" fmla="*/ 276 w 782"/>
                <a:gd name="T23" fmla="*/ 14 h 258"/>
                <a:gd name="T24" fmla="*/ 213 w 782"/>
                <a:gd name="T25" fmla="*/ 158 h 258"/>
                <a:gd name="T26" fmla="*/ 150 w 782"/>
                <a:gd name="T27" fmla="*/ 14 h 258"/>
                <a:gd name="T28" fmla="*/ 124 w 782"/>
                <a:gd name="T29" fmla="*/ 0 h 258"/>
                <a:gd name="T30" fmla="*/ 97 w 782"/>
                <a:gd name="T31" fmla="*/ 14 h 258"/>
                <a:gd name="T32" fmla="*/ 12 w 782"/>
                <a:gd name="T33" fmla="*/ 211 h 258"/>
                <a:gd name="T34" fmla="*/ 56 w 782"/>
                <a:gd name="T35" fmla="*/ 233 h 258"/>
                <a:gd name="T36" fmla="*/ 124 w 782"/>
                <a:gd name="T37" fmla="*/ 76 h 258"/>
                <a:gd name="T38" fmla="*/ 191 w 782"/>
                <a:gd name="T39" fmla="*/ 233 h 258"/>
                <a:gd name="T40" fmla="*/ 235 w 782"/>
                <a:gd name="T41" fmla="*/ 233 h 258"/>
                <a:gd name="T42" fmla="*/ 302 w 782"/>
                <a:gd name="T43" fmla="*/ 76 h 258"/>
                <a:gd name="T44" fmla="*/ 369 w 782"/>
                <a:gd name="T45" fmla="*/ 233 h 258"/>
                <a:gd name="T46" fmla="*/ 388 w 782"/>
                <a:gd name="T47" fmla="*/ 245 h 258"/>
                <a:gd name="T48" fmla="*/ 391 w 782"/>
                <a:gd name="T49" fmla="*/ 245 h 258"/>
                <a:gd name="T50" fmla="*/ 394 w 782"/>
                <a:gd name="T51" fmla="*/ 245 h 258"/>
                <a:gd name="T52" fmla="*/ 413 w 782"/>
                <a:gd name="T53" fmla="*/ 233 h 258"/>
                <a:gd name="T54" fmla="*/ 480 w 782"/>
                <a:gd name="T55" fmla="*/ 76 h 258"/>
                <a:gd name="T56" fmla="*/ 547 w 782"/>
                <a:gd name="T57" fmla="*/ 233 h 258"/>
                <a:gd name="T58" fmla="*/ 591 w 782"/>
                <a:gd name="T59" fmla="*/ 233 h 258"/>
                <a:gd name="T60" fmla="*/ 658 w 782"/>
                <a:gd name="T61" fmla="*/ 76 h 258"/>
                <a:gd name="T62" fmla="*/ 726 w 782"/>
                <a:gd name="T63" fmla="*/ 233 h 258"/>
                <a:gd name="T64" fmla="*/ 770 w 782"/>
                <a:gd name="T65" fmla="*/ 21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2" h="258">
                  <a:moveTo>
                    <a:pt x="770" y="211"/>
                  </a:moveTo>
                  <a:cubicBezTo>
                    <a:pt x="685" y="14"/>
                    <a:pt x="685" y="14"/>
                    <a:pt x="685" y="14"/>
                  </a:cubicBezTo>
                  <a:cubicBezTo>
                    <a:pt x="680" y="4"/>
                    <a:pt x="671" y="0"/>
                    <a:pt x="658" y="0"/>
                  </a:cubicBezTo>
                  <a:cubicBezTo>
                    <a:pt x="646" y="0"/>
                    <a:pt x="637" y="4"/>
                    <a:pt x="632" y="14"/>
                  </a:cubicBezTo>
                  <a:cubicBezTo>
                    <a:pt x="569" y="158"/>
                    <a:pt x="569" y="158"/>
                    <a:pt x="569" y="158"/>
                  </a:cubicBezTo>
                  <a:cubicBezTo>
                    <a:pt x="506" y="14"/>
                    <a:pt x="506" y="14"/>
                    <a:pt x="506" y="14"/>
                  </a:cubicBezTo>
                  <a:cubicBezTo>
                    <a:pt x="501" y="4"/>
                    <a:pt x="493" y="0"/>
                    <a:pt x="480" y="0"/>
                  </a:cubicBezTo>
                  <a:cubicBezTo>
                    <a:pt x="468" y="0"/>
                    <a:pt x="459" y="4"/>
                    <a:pt x="454" y="14"/>
                  </a:cubicBezTo>
                  <a:cubicBezTo>
                    <a:pt x="391" y="159"/>
                    <a:pt x="391" y="159"/>
                    <a:pt x="391" y="159"/>
                  </a:cubicBezTo>
                  <a:cubicBezTo>
                    <a:pt x="328" y="14"/>
                    <a:pt x="328" y="14"/>
                    <a:pt x="328" y="14"/>
                  </a:cubicBezTo>
                  <a:cubicBezTo>
                    <a:pt x="323" y="4"/>
                    <a:pt x="314" y="0"/>
                    <a:pt x="302" y="0"/>
                  </a:cubicBezTo>
                  <a:cubicBezTo>
                    <a:pt x="289" y="0"/>
                    <a:pt x="281" y="4"/>
                    <a:pt x="276" y="14"/>
                  </a:cubicBezTo>
                  <a:cubicBezTo>
                    <a:pt x="213" y="158"/>
                    <a:pt x="213" y="158"/>
                    <a:pt x="213" y="158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45" y="4"/>
                    <a:pt x="136" y="0"/>
                    <a:pt x="124" y="0"/>
                  </a:cubicBezTo>
                  <a:cubicBezTo>
                    <a:pt x="111" y="0"/>
                    <a:pt x="102" y="4"/>
                    <a:pt x="97" y="14"/>
                  </a:cubicBezTo>
                  <a:cubicBezTo>
                    <a:pt x="12" y="211"/>
                    <a:pt x="12" y="211"/>
                    <a:pt x="12" y="211"/>
                  </a:cubicBezTo>
                  <a:cubicBezTo>
                    <a:pt x="0" y="242"/>
                    <a:pt x="42" y="258"/>
                    <a:pt x="56" y="233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91" y="233"/>
                    <a:pt x="191" y="233"/>
                    <a:pt x="191" y="233"/>
                  </a:cubicBezTo>
                  <a:cubicBezTo>
                    <a:pt x="200" y="249"/>
                    <a:pt x="227" y="248"/>
                    <a:pt x="235" y="233"/>
                  </a:cubicBezTo>
                  <a:cubicBezTo>
                    <a:pt x="302" y="76"/>
                    <a:pt x="302" y="76"/>
                    <a:pt x="302" y="76"/>
                  </a:cubicBezTo>
                  <a:cubicBezTo>
                    <a:pt x="369" y="233"/>
                    <a:pt x="369" y="233"/>
                    <a:pt x="369" y="233"/>
                  </a:cubicBezTo>
                  <a:cubicBezTo>
                    <a:pt x="373" y="241"/>
                    <a:pt x="381" y="244"/>
                    <a:pt x="388" y="245"/>
                  </a:cubicBezTo>
                  <a:cubicBezTo>
                    <a:pt x="389" y="245"/>
                    <a:pt x="390" y="245"/>
                    <a:pt x="391" y="245"/>
                  </a:cubicBezTo>
                  <a:cubicBezTo>
                    <a:pt x="392" y="245"/>
                    <a:pt x="393" y="245"/>
                    <a:pt x="394" y="245"/>
                  </a:cubicBezTo>
                  <a:cubicBezTo>
                    <a:pt x="401" y="244"/>
                    <a:pt x="409" y="241"/>
                    <a:pt x="413" y="233"/>
                  </a:cubicBezTo>
                  <a:cubicBezTo>
                    <a:pt x="480" y="76"/>
                    <a:pt x="480" y="76"/>
                    <a:pt x="480" y="76"/>
                  </a:cubicBezTo>
                  <a:cubicBezTo>
                    <a:pt x="547" y="233"/>
                    <a:pt x="547" y="233"/>
                    <a:pt x="547" y="233"/>
                  </a:cubicBezTo>
                  <a:cubicBezTo>
                    <a:pt x="555" y="248"/>
                    <a:pt x="582" y="249"/>
                    <a:pt x="591" y="233"/>
                  </a:cubicBezTo>
                  <a:cubicBezTo>
                    <a:pt x="658" y="76"/>
                    <a:pt x="658" y="76"/>
                    <a:pt x="658" y="76"/>
                  </a:cubicBezTo>
                  <a:cubicBezTo>
                    <a:pt x="726" y="233"/>
                    <a:pt x="726" y="233"/>
                    <a:pt x="726" y="233"/>
                  </a:cubicBezTo>
                  <a:cubicBezTo>
                    <a:pt x="740" y="258"/>
                    <a:pt x="782" y="242"/>
                    <a:pt x="770" y="2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3" name="Freeform 14"/>
            <p:cNvSpPr>
              <a:spLocks noEditPoints="1"/>
            </p:cNvSpPr>
            <p:nvPr userDrawn="1"/>
          </p:nvSpPr>
          <p:spPr bwMode="auto">
            <a:xfrm>
              <a:off x="8370888" y="5396706"/>
              <a:ext cx="209550" cy="206375"/>
            </a:xfrm>
            <a:custGeom>
              <a:avLst/>
              <a:gdLst>
                <a:gd name="T0" fmla="*/ 29 w 56"/>
                <a:gd name="T1" fmla="*/ 0 h 55"/>
                <a:gd name="T2" fmla="*/ 0 w 56"/>
                <a:gd name="T3" fmla="*/ 28 h 55"/>
                <a:gd name="T4" fmla="*/ 29 w 56"/>
                <a:gd name="T5" fmla="*/ 55 h 55"/>
                <a:gd name="T6" fmla="*/ 56 w 56"/>
                <a:gd name="T7" fmla="*/ 28 h 55"/>
                <a:gd name="T8" fmla="*/ 29 w 56"/>
                <a:gd name="T9" fmla="*/ 0 h 55"/>
                <a:gd name="T10" fmla="*/ 29 w 56"/>
                <a:gd name="T11" fmla="*/ 51 h 55"/>
                <a:gd name="T12" fmla="*/ 6 w 56"/>
                <a:gd name="T13" fmla="*/ 28 h 55"/>
                <a:gd name="T14" fmla="*/ 29 w 56"/>
                <a:gd name="T15" fmla="*/ 5 h 55"/>
                <a:gd name="T16" fmla="*/ 51 w 56"/>
                <a:gd name="T17" fmla="*/ 28 h 55"/>
                <a:gd name="T18" fmla="*/ 29 w 56"/>
                <a:gd name="T19" fmla="*/ 51 h 55"/>
                <a:gd name="T20" fmla="*/ 41 w 56"/>
                <a:gd name="T21" fmla="*/ 21 h 55"/>
                <a:gd name="T22" fmla="*/ 30 w 56"/>
                <a:gd name="T23" fmla="*/ 12 h 55"/>
                <a:gd name="T24" fmla="*/ 18 w 56"/>
                <a:gd name="T25" fmla="*/ 12 h 55"/>
                <a:gd name="T26" fmla="*/ 18 w 56"/>
                <a:gd name="T27" fmla="*/ 44 h 55"/>
                <a:gd name="T28" fmla="*/ 23 w 56"/>
                <a:gd name="T29" fmla="*/ 44 h 55"/>
                <a:gd name="T30" fmla="*/ 23 w 56"/>
                <a:gd name="T31" fmla="*/ 30 h 55"/>
                <a:gd name="T32" fmla="*/ 28 w 56"/>
                <a:gd name="T33" fmla="*/ 30 h 55"/>
                <a:gd name="T34" fmla="*/ 37 w 56"/>
                <a:gd name="T35" fmla="*/ 44 h 55"/>
                <a:gd name="T36" fmla="*/ 42 w 56"/>
                <a:gd name="T37" fmla="*/ 44 h 55"/>
                <a:gd name="T38" fmla="*/ 33 w 56"/>
                <a:gd name="T39" fmla="*/ 30 h 55"/>
                <a:gd name="T40" fmla="*/ 41 w 56"/>
                <a:gd name="T41" fmla="*/ 21 h 55"/>
                <a:gd name="T42" fmla="*/ 23 w 56"/>
                <a:gd name="T43" fmla="*/ 26 h 55"/>
                <a:gd name="T44" fmla="*/ 23 w 56"/>
                <a:gd name="T45" fmla="*/ 16 h 55"/>
                <a:gd name="T46" fmla="*/ 29 w 56"/>
                <a:gd name="T47" fmla="*/ 16 h 55"/>
                <a:gd name="T48" fmla="*/ 36 w 56"/>
                <a:gd name="T49" fmla="*/ 21 h 55"/>
                <a:gd name="T50" fmla="*/ 28 w 56"/>
                <a:gd name="T51" fmla="*/ 26 h 55"/>
                <a:gd name="T52" fmla="*/ 23 w 56"/>
                <a:gd name="T53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29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5"/>
                    <a:pt x="29" y="55"/>
                  </a:cubicBezTo>
                  <a:cubicBezTo>
                    <a:pt x="44" y="55"/>
                    <a:pt x="56" y="44"/>
                    <a:pt x="56" y="28"/>
                  </a:cubicBezTo>
                  <a:cubicBezTo>
                    <a:pt x="56" y="12"/>
                    <a:pt x="44" y="0"/>
                    <a:pt x="29" y="0"/>
                  </a:cubicBezTo>
                  <a:close/>
                  <a:moveTo>
                    <a:pt x="29" y="51"/>
                  </a:moveTo>
                  <a:cubicBezTo>
                    <a:pt x="16" y="51"/>
                    <a:pt x="6" y="41"/>
                    <a:pt x="6" y="28"/>
                  </a:cubicBezTo>
                  <a:cubicBezTo>
                    <a:pt x="6" y="15"/>
                    <a:pt x="16" y="5"/>
                    <a:pt x="29" y="5"/>
                  </a:cubicBezTo>
                  <a:cubicBezTo>
                    <a:pt x="41" y="5"/>
                    <a:pt x="51" y="15"/>
                    <a:pt x="51" y="28"/>
                  </a:cubicBezTo>
                  <a:cubicBezTo>
                    <a:pt x="51" y="41"/>
                    <a:pt x="41" y="51"/>
                    <a:pt x="29" y="51"/>
                  </a:cubicBezTo>
                  <a:close/>
                  <a:moveTo>
                    <a:pt x="41" y="21"/>
                  </a:moveTo>
                  <a:cubicBezTo>
                    <a:pt x="41" y="15"/>
                    <a:pt x="38" y="12"/>
                    <a:pt x="30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8" y="29"/>
                    <a:pt x="41" y="27"/>
                    <a:pt x="41" y="21"/>
                  </a:cubicBezTo>
                  <a:close/>
                  <a:moveTo>
                    <a:pt x="23" y="26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3" y="16"/>
                    <a:pt x="36" y="17"/>
                    <a:pt x="36" y="21"/>
                  </a:cubicBezTo>
                  <a:cubicBezTo>
                    <a:pt x="36" y="26"/>
                    <a:pt x="33" y="26"/>
                    <a:pt x="28" y="26"/>
                  </a:cubicBezTo>
                  <a:lnTo>
                    <a:pt x="2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2344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34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36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87" y="-4176"/>
            <a:ext cx="12188951" cy="6856284"/>
          </a:xfrm>
          <a:prstGeom prst="rect">
            <a:avLst/>
          </a:prstGeom>
        </p:spPr>
      </p:pic>
      <p:sp>
        <p:nvSpPr>
          <p:cNvPr id="60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265176" y="1804968"/>
            <a:ext cx="6903720" cy="1505027"/>
          </a:xfrm>
        </p:spPr>
        <p:txBody>
          <a:bodyPr/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kern="1200" dirty="0">
                <a:solidFill>
                  <a:srgbClr val="FFFFFF"/>
                </a:solidFill>
                <a:latin typeface="Qualcomm Office 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here to edit master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83249" y="1567586"/>
            <a:ext cx="6803935" cy="1936642"/>
            <a:chOff x="383249" y="1567586"/>
            <a:chExt cx="6803935" cy="1936642"/>
          </a:xfrm>
        </p:grpSpPr>
        <p:cxnSp>
          <p:nvCxnSpPr>
            <p:cNvPr id="61" name="Straight Connector 60"/>
            <p:cNvCxnSpPr/>
            <p:nvPr userDrawn="1"/>
          </p:nvCxnSpPr>
          <p:spPr>
            <a:xfrm>
              <a:off x="383249" y="1567586"/>
              <a:ext cx="6803136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384048" y="3504228"/>
              <a:ext cx="680313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265176" y="598753"/>
            <a:ext cx="690372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dirty="0">
                <a:solidFill>
                  <a:srgbClr val="FFFFFF"/>
                </a:solidFill>
                <a:latin typeface="Qualcomm Office Regular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here to edit  name </a:t>
            </a:r>
            <a:br>
              <a:rPr lang="en-US" dirty="0" smtClean="0"/>
            </a:br>
            <a:r>
              <a:rPr lang="en-US" dirty="0" smtClean="0"/>
              <a:t>and title</a:t>
            </a:r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9373758" y="2187004"/>
            <a:ext cx="548917" cy="548640"/>
          </a:xfrm>
          <a:custGeom>
            <a:avLst/>
            <a:gdLst>
              <a:gd name="T0" fmla="*/ 419 w 838"/>
              <a:gd name="T1" fmla="*/ 673 h 838"/>
              <a:gd name="T2" fmla="*/ 174 w 838"/>
              <a:gd name="T3" fmla="*/ 427 h 838"/>
              <a:gd name="T4" fmla="*/ 269 w 838"/>
              <a:gd name="T5" fmla="*/ 234 h 838"/>
              <a:gd name="T6" fmla="*/ 269 w 838"/>
              <a:gd name="T7" fmla="*/ 234 h 838"/>
              <a:gd name="T8" fmla="*/ 296 w 838"/>
              <a:gd name="T9" fmla="*/ 225 h 838"/>
              <a:gd name="T10" fmla="*/ 343 w 838"/>
              <a:gd name="T11" fmla="*/ 272 h 838"/>
              <a:gd name="T12" fmla="*/ 322 w 838"/>
              <a:gd name="T13" fmla="*/ 312 h 838"/>
              <a:gd name="T14" fmla="*/ 322 w 838"/>
              <a:gd name="T15" fmla="*/ 312 h 838"/>
              <a:gd name="T16" fmla="*/ 269 w 838"/>
              <a:gd name="T17" fmla="*/ 427 h 838"/>
              <a:gd name="T18" fmla="*/ 419 w 838"/>
              <a:gd name="T19" fmla="*/ 578 h 838"/>
              <a:gd name="T20" fmla="*/ 569 w 838"/>
              <a:gd name="T21" fmla="*/ 427 h 838"/>
              <a:gd name="T22" fmla="*/ 516 w 838"/>
              <a:gd name="T23" fmla="*/ 312 h 838"/>
              <a:gd name="T24" fmla="*/ 516 w 838"/>
              <a:gd name="T25" fmla="*/ 312 h 838"/>
              <a:gd name="T26" fmla="*/ 495 w 838"/>
              <a:gd name="T27" fmla="*/ 272 h 838"/>
              <a:gd name="T28" fmla="*/ 542 w 838"/>
              <a:gd name="T29" fmla="*/ 225 h 838"/>
              <a:gd name="T30" fmla="*/ 569 w 838"/>
              <a:gd name="T31" fmla="*/ 234 h 838"/>
              <a:gd name="T32" fmla="*/ 569 w 838"/>
              <a:gd name="T33" fmla="*/ 234 h 838"/>
              <a:gd name="T34" fmla="*/ 664 w 838"/>
              <a:gd name="T35" fmla="*/ 427 h 838"/>
              <a:gd name="T36" fmla="*/ 419 w 838"/>
              <a:gd name="T37" fmla="*/ 673 h 838"/>
              <a:gd name="T38" fmla="*/ 381 w 838"/>
              <a:gd name="T39" fmla="*/ 177 h 838"/>
              <a:gd name="T40" fmla="*/ 418 w 838"/>
              <a:gd name="T41" fmla="*/ 140 h 838"/>
              <a:gd name="T42" fmla="*/ 455 w 838"/>
              <a:gd name="T43" fmla="*/ 177 h 838"/>
              <a:gd name="T44" fmla="*/ 455 w 838"/>
              <a:gd name="T45" fmla="*/ 357 h 838"/>
              <a:gd name="T46" fmla="*/ 418 w 838"/>
              <a:gd name="T47" fmla="*/ 393 h 838"/>
              <a:gd name="T48" fmla="*/ 381 w 838"/>
              <a:gd name="T49" fmla="*/ 357 h 838"/>
              <a:gd name="T50" fmla="*/ 381 w 838"/>
              <a:gd name="T51" fmla="*/ 177 h 838"/>
              <a:gd name="T52" fmla="*/ 419 w 838"/>
              <a:gd name="T53" fmla="*/ 0 h 838"/>
              <a:gd name="T54" fmla="*/ 0 w 838"/>
              <a:gd name="T55" fmla="*/ 419 h 838"/>
              <a:gd name="T56" fmla="*/ 419 w 838"/>
              <a:gd name="T57" fmla="*/ 838 h 838"/>
              <a:gd name="T58" fmla="*/ 838 w 838"/>
              <a:gd name="T59" fmla="*/ 419 h 838"/>
              <a:gd name="T60" fmla="*/ 419 w 838"/>
              <a:gd name="T61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38" h="838">
                <a:moveTo>
                  <a:pt x="419" y="673"/>
                </a:moveTo>
                <a:cubicBezTo>
                  <a:pt x="283" y="673"/>
                  <a:pt x="174" y="563"/>
                  <a:pt x="174" y="427"/>
                </a:cubicBezTo>
                <a:cubicBezTo>
                  <a:pt x="174" y="348"/>
                  <a:pt x="211" y="278"/>
                  <a:pt x="269" y="234"/>
                </a:cubicBezTo>
                <a:cubicBezTo>
                  <a:pt x="269" y="234"/>
                  <a:pt x="269" y="234"/>
                  <a:pt x="269" y="234"/>
                </a:cubicBezTo>
                <a:cubicBezTo>
                  <a:pt x="276" y="228"/>
                  <a:pt x="286" y="225"/>
                  <a:pt x="296" y="225"/>
                </a:cubicBezTo>
                <a:cubicBezTo>
                  <a:pt x="322" y="225"/>
                  <a:pt x="343" y="246"/>
                  <a:pt x="343" y="272"/>
                </a:cubicBezTo>
                <a:cubicBezTo>
                  <a:pt x="343" y="289"/>
                  <a:pt x="335" y="304"/>
                  <a:pt x="322" y="312"/>
                </a:cubicBezTo>
                <a:cubicBezTo>
                  <a:pt x="322" y="312"/>
                  <a:pt x="322" y="312"/>
                  <a:pt x="322" y="312"/>
                </a:cubicBezTo>
                <a:cubicBezTo>
                  <a:pt x="289" y="340"/>
                  <a:pt x="269" y="381"/>
                  <a:pt x="269" y="427"/>
                </a:cubicBezTo>
                <a:cubicBezTo>
                  <a:pt x="269" y="510"/>
                  <a:pt x="336" y="578"/>
                  <a:pt x="419" y="578"/>
                </a:cubicBezTo>
                <a:cubicBezTo>
                  <a:pt x="502" y="578"/>
                  <a:pt x="569" y="510"/>
                  <a:pt x="569" y="427"/>
                </a:cubicBezTo>
                <a:cubicBezTo>
                  <a:pt x="569" y="381"/>
                  <a:pt x="548" y="340"/>
                  <a:pt x="516" y="312"/>
                </a:cubicBezTo>
                <a:cubicBezTo>
                  <a:pt x="516" y="312"/>
                  <a:pt x="516" y="312"/>
                  <a:pt x="516" y="312"/>
                </a:cubicBezTo>
                <a:cubicBezTo>
                  <a:pt x="503" y="304"/>
                  <a:pt x="495" y="289"/>
                  <a:pt x="495" y="272"/>
                </a:cubicBezTo>
                <a:cubicBezTo>
                  <a:pt x="495" y="246"/>
                  <a:pt x="516" y="225"/>
                  <a:pt x="542" y="225"/>
                </a:cubicBezTo>
                <a:cubicBezTo>
                  <a:pt x="552" y="225"/>
                  <a:pt x="561" y="228"/>
                  <a:pt x="569" y="234"/>
                </a:cubicBezTo>
                <a:cubicBezTo>
                  <a:pt x="569" y="234"/>
                  <a:pt x="569" y="234"/>
                  <a:pt x="569" y="234"/>
                </a:cubicBezTo>
                <a:cubicBezTo>
                  <a:pt x="627" y="278"/>
                  <a:pt x="664" y="348"/>
                  <a:pt x="664" y="427"/>
                </a:cubicBezTo>
                <a:cubicBezTo>
                  <a:pt x="664" y="563"/>
                  <a:pt x="554" y="673"/>
                  <a:pt x="419" y="673"/>
                </a:cubicBezTo>
                <a:moveTo>
                  <a:pt x="381" y="177"/>
                </a:moveTo>
                <a:cubicBezTo>
                  <a:pt x="381" y="157"/>
                  <a:pt x="398" y="140"/>
                  <a:pt x="418" y="140"/>
                </a:cubicBezTo>
                <a:cubicBezTo>
                  <a:pt x="439" y="140"/>
                  <a:pt x="455" y="157"/>
                  <a:pt x="455" y="177"/>
                </a:cubicBezTo>
                <a:cubicBezTo>
                  <a:pt x="455" y="357"/>
                  <a:pt x="455" y="357"/>
                  <a:pt x="455" y="357"/>
                </a:cubicBezTo>
                <a:cubicBezTo>
                  <a:pt x="455" y="377"/>
                  <a:pt x="439" y="393"/>
                  <a:pt x="418" y="393"/>
                </a:cubicBezTo>
                <a:cubicBezTo>
                  <a:pt x="398" y="393"/>
                  <a:pt x="381" y="377"/>
                  <a:pt x="381" y="357"/>
                </a:cubicBezTo>
                <a:lnTo>
                  <a:pt x="381" y="177"/>
                </a:lnTo>
                <a:close/>
                <a:moveTo>
                  <a:pt x="419" y="0"/>
                </a:moveTo>
                <a:cubicBezTo>
                  <a:pt x="187" y="0"/>
                  <a:pt x="0" y="188"/>
                  <a:pt x="0" y="419"/>
                </a:cubicBezTo>
                <a:cubicBezTo>
                  <a:pt x="0" y="651"/>
                  <a:pt x="187" y="838"/>
                  <a:pt x="419" y="838"/>
                </a:cubicBezTo>
                <a:cubicBezTo>
                  <a:pt x="650" y="838"/>
                  <a:pt x="838" y="651"/>
                  <a:pt x="838" y="419"/>
                </a:cubicBezTo>
                <a:cubicBezTo>
                  <a:pt x="838" y="188"/>
                  <a:pt x="650" y="0"/>
                  <a:pt x="419" y="0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4" name="music note"/>
          <p:cNvSpPr>
            <a:spLocks noEditPoints="1"/>
          </p:cNvSpPr>
          <p:nvPr userDrawn="1"/>
        </p:nvSpPr>
        <p:spPr bwMode="auto">
          <a:xfrm>
            <a:off x="10731676" y="2747527"/>
            <a:ext cx="303382" cy="448728"/>
          </a:xfrm>
          <a:custGeom>
            <a:avLst/>
            <a:gdLst>
              <a:gd name="T0" fmla="*/ 76 w 381"/>
              <a:gd name="T1" fmla="*/ 563 h 563"/>
              <a:gd name="T2" fmla="*/ 0 w 381"/>
              <a:gd name="T3" fmla="*/ 491 h 563"/>
              <a:gd name="T4" fmla="*/ 76 w 381"/>
              <a:gd name="T5" fmla="*/ 418 h 563"/>
              <a:gd name="T6" fmla="*/ 82 w 381"/>
              <a:gd name="T7" fmla="*/ 419 h 563"/>
              <a:gd name="T8" fmla="*/ 82 w 381"/>
              <a:gd name="T9" fmla="*/ 122 h 563"/>
              <a:gd name="T10" fmla="*/ 82 w 381"/>
              <a:gd name="T11" fmla="*/ 116 h 563"/>
              <a:gd name="T12" fmla="*/ 95 w 381"/>
              <a:gd name="T13" fmla="*/ 97 h 563"/>
              <a:gd name="T14" fmla="*/ 355 w 381"/>
              <a:gd name="T15" fmla="*/ 2 h 563"/>
              <a:gd name="T16" fmla="*/ 372 w 381"/>
              <a:gd name="T17" fmla="*/ 4 h 563"/>
              <a:gd name="T18" fmla="*/ 381 w 381"/>
              <a:gd name="T19" fmla="*/ 20 h 563"/>
              <a:gd name="T20" fmla="*/ 381 w 381"/>
              <a:gd name="T21" fmla="*/ 35 h 563"/>
              <a:gd name="T22" fmla="*/ 381 w 381"/>
              <a:gd name="T23" fmla="*/ 37 h 563"/>
              <a:gd name="T24" fmla="*/ 381 w 381"/>
              <a:gd name="T25" fmla="*/ 407 h 563"/>
              <a:gd name="T26" fmla="*/ 306 w 381"/>
              <a:gd name="T27" fmla="*/ 479 h 563"/>
              <a:gd name="T28" fmla="*/ 231 w 381"/>
              <a:gd name="T29" fmla="*/ 407 h 563"/>
              <a:gd name="T30" fmla="*/ 306 w 381"/>
              <a:gd name="T31" fmla="*/ 334 h 563"/>
              <a:gd name="T32" fmla="*/ 312 w 381"/>
              <a:gd name="T33" fmla="*/ 334 h 563"/>
              <a:gd name="T34" fmla="*/ 312 w 381"/>
              <a:gd name="T35" fmla="*/ 160 h 563"/>
              <a:gd name="T36" fmla="*/ 151 w 381"/>
              <a:gd name="T37" fmla="*/ 219 h 563"/>
              <a:gd name="T38" fmla="*/ 151 w 381"/>
              <a:gd name="T39" fmla="*/ 491 h 563"/>
              <a:gd name="T40" fmla="*/ 76 w 381"/>
              <a:gd name="T41" fmla="*/ 563 h 563"/>
              <a:gd name="T42" fmla="*/ 76 w 381"/>
              <a:gd name="T43" fmla="*/ 438 h 563"/>
              <a:gd name="T44" fmla="*/ 20 w 381"/>
              <a:gd name="T45" fmla="*/ 491 h 563"/>
              <a:gd name="T46" fmla="*/ 76 w 381"/>
              <a:gd name="T47" fmla="*/ 543 h 563"/>
              <a:gd name="T48" fmla="*/ 131 w 381"/>
              <a:gd name="T49" fmla="*/ 491 h 563"/>
              <a:gd name="T50" fmla="*/ 131 w 381"/>
              <a:gd name="T51" fmla="*/ 205 h 563"/>
              <a:gd name="T52" fmla="*/ 332 w 381"/>
              <a:gd name="T53" fmla="*/ 131 h 563"/>
              <a:gd name="T54" fmla="*/ 332 w 381"/>
              <a:gd name="T55" fmla="*/ 359 h 563"/>
              <a:gd name="T56" fmla="*/ 320 w 381"/>
              <a:gd name="T57" fmla="*/ 356 h 563"/>
              <a:gd name="T58" fmla="*/ 306 w 381"/>
              <a:gd name="T59" fmla="*/ 354 h 563"/>
              <a:gd name="T60" fmla="*/ 251 w 381"/>
              <a:gd name="T61" fmla="*/ 407 h 563"/>
              <a:gd name="T62" fmla="*/ 306 w 381"/>
              <a:gd name="T63" fmla="*/ 459 h 563"/>
              <a:gd name="T64" fmla="*/ 361 w 381"/>
              <a:gd name="T65" fmla="*/ 407 h 563"/>
              <a:gd name="T66" fmla="*/ 361 w 381"/>
              <a:gd name="T67" fmla="*/ 38 h 563"/>
              <a:gd name="T68" fmla="*/ 361 w 381"/>
              <a:gd name="T69" fmla="*/ 37 h 563"/>
              <a:gd name="T70" fmla="*/ 361 w 381"/>
              <a:gd name="T71" fmla="*/ 21 h 563"/>
              <a:gd name="T72" fmla="*/ 102 w 381"/>
              <a:gd name="T73" fmla="*/ 116 h 563"/>
              <a:gd name="T74" fmla="*/ 102 w 381"/>
              <a:gd name="T75" fmla="*/ 122 h 563"/>
              <a:gd name="T76" fmla="*/ 102 w 381"/>
              <a:gd name="T77" fmla="*/ 443 h 563"/>
              <a:gd name="T78" fmla="*/ 89 w 381"/>
              <a:gd name="T79" fmla="*/ 440 h 563"/>
              <a:gd name="T80" fmla="*/ 76 w 381"/>
              <a:gd name="T81" fmla="*/ 438 h 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81" h="563">
                <a:moveTo>
                  <a:pt x="76" y="563"/>
                </a:moveTo>
                <a:cubicBezTo>
                  <a:pt x="34" y="563"/>
                  <a:pt x="0" y="531"/>
                  <a:pt x="0" y="491"/>
                </a:cubicBezTo>
                <a:cubicBezTo>
                  <a:pt x="0" y="451"/>
                  <a:pt x="34" y="418"/>
                  <a:pt x="76" y="418"/>
                </a:cubicBezTo>
                <a:cubicBezTo>
                  <a:pt x="78" y="418"/>
                  <a:pt x="80" y="419"/>
                  <a:pt x="82" y="419"/>
                </a:cubicBezTo>
                <a:cubicBezTo>
                  <a:pt x="82" y="122"/>
                  <a:pt x="82" y="122"/>
                  <a:pt x="82" y="122"/>
                </a:cubicBezTo>
                <a:cubicBezTo>
                  <a:pt x="82" y="116"/>
                  <a:pt x="82" y="116"/>
                  <a:pt x="82" y="116"/>
                </a:cubicBezTo>
                <a:cubicBezTo>
                  <a:pt x="82" y="107"/>
                  <a:pt x="87" y="100"/>
                  <a:pt x="95" y="97"/>
                </a:cubicBezTo>
                <a:cubicBezTo>
                  <a:pt x="355" y="2"/>
                  <a:pt x="355" y="2"/>
                  <a:pt x="355" y="2"/>
                </a:cubicBezTo>
                <a:cubicBezTo>
                  <a:pt x="361" y="0"/>
                  <a:pt x="367" y="1"/>
                  <a:pt x="372" y="4"/>
                </a:cubicBezTo>
                <a:cubicBezTo>
                  <a:pt x="378" y="8"/>
                  <a:pt x="381" y="14"/>
                  <a:pt x="381" y="20"/>
                </a:cubicBezTo>
                <a:cubicBezTo>
                  <a:pt x="381" y="35"/>
                  <a:pt x="381" y="35"/>
                  <a:pt x="381" y="35"/>
                </a:cubicBezTo>
                <a:cubicBezTo>
                  <a:pt x="381" y="36"/>
                  <a:pt x="381" y="36"/>
                  <a:pt x="381" y="37"/>
                </a:cubicBezTo>
                <a:cubicBezTo>
                  <a:pt x="381" y="407"/>
                  <a:pt x="381" y="407"/>
                  <a:pt x="381" y="407"/>
                </a:cubicBezTo>
                <a:cubicBezTo>
                  <a:pt x="381" y="446"/>
                  <a:pt x="347" y="479"/>
                  <a:pt x="306" y="479"/>
                </a:cubicBezTo>
                <a:cubicBezTo>
                  <a:pt x="264" y="479"/>
                  <a:pt x="231" y="446"/>
                  <a:pt x="231" y="407"/>
                </a:cubicBezTo>
                <a:cubicBezTo>
                  <a:pt x="231" y="367"/>
                  <a:pt x="264" y="334"/>
                  <a:pt x="306" y="334"/>
                </a:cubicBezTo>
                <a:cubicBezTo>
                  <a:pt x="308" y="334"/>
                  <a:pt x="310" y="334"/>
                  <a:pt x="312" y="334"/>
                </a:cubicBezTo>
                <a:cubicBezTo>
                  <a:pt x="312" y="160"/>
                  <a:pt x="312" y="160"/>
                  <a:pt x="312" y="160"/>
                </a:cubicBezTo>
                <a:cubicBezTo>
                  <a:pt x="151" y="219"/>
                  <a:pt x="151" y="219"/>
                  <a:pt x="151" y="219"/>
                </a:cubicBezTo>
                <a:cubicBezTo>
                  <a:pt x="151" y="491"/>
                  <a:pt x="151" y="491"/>
                  <a:pt x="151" y="491"/>
                </a:cubicBezTo>
                <a:cubicBezTo>
                  <a:pt x="151" y="531"/>
                  <a:pt x="117" y="563"/>
                  <a:pt x="76" y="563"/>
                </a:cubicBezTo>
                <a:close/>
                <a:moveTo>
                  <a:pt x="76" y="438"/>
                </a:moveTo>
                <a:cubicBezTo>
                  <a:pt x="45" y="438"/>
                  <a:pt x="20" y="462"/>
                  <a:pt x="20" y="491"/>
                </a:cubicBezTo>
                <a:cubicBezTo>
                  <a:pt x="20" y="520"/>
                  <a:pt x="45" y="543"/>
                  <a:pt x="76" y="543"/>
                </a:cubicBezTo>
                <a:cubicBezTo>
                  <a:pt x="106" y="543"/>
                  <a:pt x="131" y="520"/>
                  <a:pt x="131" y="491"/>
                </a:cubicBezTo>
                <a:cubicBezTo>
                  <a:pt x="131" y="205"/>
                  <a:pt x="131" y="205"/>
                  <a:pt x="131" y="205"/>
                </a:cubicBezTo>
                <a:cubicBezTo>
                  <a:pt x="332" y="131"/>
                  <a:pt x="332" y="131"/>
                  <a:pt x="332" y="131"/>
                </a:cubicBezTo>
                <a:cubicBezTo>
                  <a:pt x="332" y="359"/>
                  <a:pt x="332" y="359"/>
                  <a:pt x="332" y="359"/>
                </a:cubicBezTo>
                <a:cubicBezTo>
                  <a:pt x="320" y="356"/>
                  <a:pt x="320" y="356"/>
                  <a:pt x="320" y="356"/>
                </a:cubicBezTo>
                <a:cubicBezTo>
                  <a:pt x="314" y="355"/>
                  <a:pt x="310" y="354"/>
                  <a:pt x="306" y="354"/>
                </a:cubicBezTo>
                <a:cubicBezTo>
                  <a:pt x="275" y="354"/>
                  <a:pt x="251" y="378"/>
                  <a:pt x="251" y="407"/>
                </a:cubicBezTo>
                <a:cubicBezTo>
                  <a:pt x="251" y="435"/>
                  <a:pt x="275" y="459"/>
                  <a:pt x="306" y="459"/>
                </a:cubicBezTo>
                <a:cubicBezTo>
                  <a:pt x="336" y="459"/>
                  <a:pt x="361" y="435"/>
                  <a:pt x="361" y="407"/>
                </a:cubicBezTo>
                <a:cubicBezTo>
                  <a:pt x="361" y="38"/>
                  <a:pt x="361" y="38"/>
                  <a:pt x="361" y="38"/>
                </a:cubicBezTo>
                <a:cubicBezTo>
                  <a:pt x="361" y="38"/>
                  <a:pt x="361" y="37"/>
                  <a:pt x="361" y="37"/>
                </a:cubicBezTo>
                <a:cubicBezTo>
                  <a:pt x="361" y="21"/>
                  <a:pt x="361" y="21"/>
                  <a:pt x="361" y="21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2" y="122"/>
                  <a:pt x="102" y="122"/>
                  <a:pt x="102" y="122"/>
                </a:cubicBezTo>
                <a:cubicBezTo>
                  <a:pt x="102" y="443"/>
                  <a:pt x="102" y="443"/>
                  <a:pt x="102" y="443"/>
                </a:cubicBezTo>
                <a:cubicBezTo>
                  <a:pt x="89" y="440"/>
                  <a:pt x="89" y="440"/>
                  <a:pt x="89" y="440"/>
                </a:cubicBezTo>
                <a:cubicBezTo>
                  <a:pt x="85" y="439"/>
                  <a:pt x="80" y="438"/>
                  <a:pt x="76" y="438"/>
                </a:cubicBezTo>
                <a:close/>
              </a:path>
            </a:pathLst>
          </a:custGeom>
          <a:solidFill>
            <a:schemeClr val="accent5"/>
          </a:solidFill>
          <a:ln w="317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5" name="Freeform 49"/>
          <p:cNvSpPr>
            <a:spLocks noEditPoints="1"/>
          </p:cNvSpPr>
          <p:nvPr userDrawn="1"/>
        </p:nvSpPr>
        <p:spPr bwMode="auto">
          <a:xfrm>
            <a:off x="10679766" y="2616023"/>
            <a:ext cx="599266" cy="750956"/>
          </a:xfrm>
          <a:custGeom>
            <a:avLst/>
            <a:gdLst>
              <a:gd name="T0" fmla="*/ 241 w 752"/>
              <a:gd name="T1" fmla="*/ 921 h 942"/>
              <a:gd name="T2" fmla="*/ 305 w 752"/>
              <a:gd name="T3" fmla="*/ 942 h 942"/>
              <a:gd name="T4" fmla="*/ 346 w 752"/>
              <a:gd name="T5" fmla="*/ 938 h 942"/>
              <a:gd name="T6" fmla="*/ 174 w 752"/>
              <a:gd name="T7" fmla="*/ 930 h 942"/>
              <a:gd name="T8" fmla="*/ 215 w 752"/>
              <a:gd name="T9" fmla="*/ 938 h 942"/>
              <a:gd name="T10" fmla="*/ 405 w 752"/>
              <a:gd name="T11" fmla="*/ 905 h 942"/>
              <a:gd name="T12" fmla="*/ 150 w 752"/>
              <a:gd name="T13" fmla="*/ 924 h 942"/>
              <a:gd name="T14" fmla="*/ 156 w 752"/>
              <a:gd name="T15" fmla="*/ 905 h 942"/>
              <a:gd name="T16" fmla="*/ 428 w 752"/>
              <a:gd name="T17" fmla="*/ 898 h 942"/>
              <a:gd name="T18" fmla="*/ 434 w 752"/>
              <a:gd name="T19" fmla="*/ 917 h 942"/>
              <a:gd name="T20" fmla="*/ 61 w 752"/>
              <a:gd name="T21" fmla="*/ 866 h 942"/>
              <a:gd name="T22" fmla="*/ 495 w 752"/>
              <a:gd name="T23" fmla="*/ 891 h 942"/>
              <a:gd name="T24" fmla="*/ 531 w 752"/>
              <a:gd name="T25" fmla="*/ 871 h 942"/>
              <a:gd name="T26" fmla="*/ 540 w 752"/>
              <a:gd name="T27" fmla="*/ 841 h 942"/>
              <a:gd name="T28" fmla="*/ 551 w 752"/>
              <a:gd name="T29" fmla="*/ 857 h 942"/>
              <a:gd name="T30" fmla="*/ 616 w 752"/>
              <a:gd name="T31" fmla="*/ 773 h 942"/>
              <a:gd name="T32" fmla="*/ 647 w 752"/>
              <a:gd name="T33" fmla="*/ 767 h 942"/>
              <a:gd name="T34" fmla="*/ 672 w 752"/>
              <a:gd name="T35" fmla="*/ 734 h 942"/>
              <a:gd name="T36" fmla="*/ 668 w 752"/>
              <a:gd name="T37" fmla="*/ 703 h 942"/>
              <a:gd name="T38" fmla="*/ 685 w 752"/>
              <a:gd name="T39" fmla="*/ 713 h 942"/>
              <a:gd name="T40" fmla="*/ 710 w 752"/>
              <a:gd name="T41" fmla="*/ 610 h 942"/>
              <a:gd name="T42" fmla="*/ 736 w 752"/>
              <a:gd name="T43" fmla="*/ 592 h 942"/>
              <a:gd name="T44" fmla="*/ 745 w 752"/>
              <a:gd name="T45" fmla="*/ 552 h 942"/>
              <a:gd name="T46" fmla="*/ 728 w 752"/>
              <a:gd name="T47" fmla="*/ 525 h 942"/>
              <a:gd name="T48" fmla="*/ 748 w 752"/>
              <a:gd name="T49" fmla="*/ 527 h 942"/>
              <a:gd name="T50" fmla="*/ 749 w 752"/>
              <a:gd name="T51" fmla="*/ 420 h 942"/>
              <a:gd name="T52" fmla="*/ 726 w 752"/>
              <a:gd name="T53" fmla="*/ 399 h 942"/>
              <a:gd name="T54" fmla="*/ 746 w 752"/>
              <a:gd name="T55" fmla="*/ 396 h 942"/>
              <a:gd name="T56" fmla="*/ 698 w 752"/>
              <a:gd name="T57" fmla="*/ 300 h 942"/>
              <a:gd name="T58" fmla="*/ 712 w 752"/>
              <a:gd name="T59" fmla="*/ 338 h 942"/>
              <a:gd name="T60" fmla="*/ 688 w 752"/>
              <a:gd name="T61" fmla="*/ 234 h 942"/>
              <a:gd name="T62" fmla="*/ 658 w 752"/>
              <a:gd name="T63" fmla="*/ 224 h 942"/>
              <a:gd name="T64" fmla="*/ 675 w 752"/>
              <a:gd name="T65" fmla="*/ 213 h 942"/>
              <a:gd name="T66" fmla="*/ 592 w 752"/>
              <a:gd name="T67" fmla="*/ 145 h 942"/>
              <a:gd name="T68" fmla="*/ 620 w 752"/>
              <a:gd name="T69" fmla="*/ 174 h 942"/>
              <a:gd name="T70" fmla="*/ 556 w 752"/>
              <a:gd name="T71" fmla="*/ 89 h 942"/>
              <a:gd name="T72" fmla="*/ 12 w 752"/>
              <a:gd name="T73" fmla="*/ 108 h 942"/>
              <a:gd name="T74" fmla="*/ 45 w 752"/>
              <a:gd name="T75" fmla="*/ 86 h 942"/>
              <a:gd name="T76" fmla="*/ 490 w 752"/>
              <a:gd name="T77" fmla="*/ 72 h 942"/>
              <a:gd name="T78" fmla="*/ 524 w 752"/>
              <a:gd name="T79" fmla="*/ 91 h 942"/>
              <a:gd name="T80" fmla="*/ 93 w 752"/>
              <a:gd name="T81" fmla="*/ 39 h 942"/>
              <a:gd name="T82" fmla="*/ 469 w 752"/>
              <a:gd name="T83" fmla="*/ 61 h 942"/>
              <a:gd name="T84" fmla="*/ 477 w 752"/>
              <a:gd name="T85" fmla="*/ 43 h 942"/>
              <a:gd name="T86" fmla="*/ 116 w 752"/>
              <a:gd name="T87" fmla="*/ 29 h 942"/>
              <a:gd name="T88" fmla="*/ 123 w 752"/>
              <a:gd name="T89" fmla="*/ 48 h 942"/>
              <a:gd name="T90" fmla="*/ 376 w 752"/>
              <a:gd name="T91" fmla="*/ 10 h 942"/>
              <a:gd name="T92" fmla="*/ 184 w 752"/>
              <a:gd name="T93" fmla="*/ 30 h 942"/>
              <a:gd name="T94" fmla="*/ 222 w 752"/>
              <a:gd name="T95" fmla="*/ 24 h 942"/>
              <a:gd name="T96" fmla="*/ 309 w 752"/>
              <a:gd name="T97" fmla="*/ 21 h 942"/>
              <a:gd name="T98" fmla="*/ 348 w 752"/>
              <a:gd name="T99" fmla="*/ 25 h 942"/>
              <a:gd name="T100" fmla="*/ 286 w 752"/>
              <a:gd name="T101" fmla="*/ 0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52" h="942">
                <a:moveTo>
                  <a:pt x="280" y="942"/>
                </a:moveTo>
                <a:cubicBezTo>
                  <a:pt x="267" y="942"/>
                  <a:pt x="253" y="942"/>
                  <a:pt x="239" y="941"/>
                </a:cubicBezTo>
                <a:cubicBezTo>
                  <a:pt x="241" y="921"/>
                  <a:pt x="241" y="921"/>
                  <a:pt x="241" y="921"/>
                </a:cubicBezTo>
                <a:cubicBezTo>
                  <a:pt x="254" y="922"/>
                  <a:pt x="267" y="922"/>
                  <a:pt x="280" y="922"/>
                </a:cubicBezTo>
                <a:lnTo>
                  <a:pt x="280" y="942"/>
                </a:lnTo>
                <a:close/>
                <a:moveTo>
                  <a:pt x="305" y="942"/>
                </a:moveTo>
                <a:cubicBezTo>
                  <a:pt x="304" y="922"/>
                  <a:pt x="304" y="922"/>
                  <a:pt x="304" y="922"/>
                </a:cubicBezTo>
                <a:cubicBezTo>
                  <a:pt x="317" y="921"/>
                  <a:pt x="330" y="920"/>
                  <a:pt x="343" y="918"/>
                </a:cubicBezTo>
                <a:cubicBezTo>
                  <a:pt x="346" y="938"/>
                  <a:pt x="346" y="938"/>
                  <a:pt x="346" y="938"/>
                </a:cubicBezTo>
                <a:cubicBezTo>
                  <a:pt x="333" y="940"/>
                  <a:pt x="319" y="941"/>
                  <a:pt x="305" y="942"/>
                </a:cubicBezTo>
                <a:close/>
                <a:moveTo>
                  <a:pt x="215" y="938"/>
                </a:moveTo>
                <a:cubicBezTo>
                  <a:pt x="201" y="936"/>
                  <a:pt x="187" y="933"/>
                  <a:pt x="174" y="930"/>
                </a:cubicBezTo>
                <a:cubicBezTo>
                  <a:pt x="179" y="911"/>
                  <a:pt x="179" y="911"/>
                  <a:pt x="179" y="911"/>
                </a:cubicBezTo>
                <a:cubicBezTo>
                  <a:pt x="191" y="914"/>
                  <a:pt x="204" y="916"/>
                  <a:pt x="217" y="918"/>
                </a:cubicBezTo>
                <a:lnTo>
                  <a:pt x="215" y="938"/>
                </a:lnTo>
                <a:close/>
                <a:moveTo>
                  <a:pt x="370" y="934"/>
                </a:moveTo>
                <a:cubicBezTo>
                  <a:pt x="367" y="914"/>
                  <a:pt x="367" y="914"/>
                  <a:pt x="367" y="914"/>
                </a:cubicBezTo>
                <a:cubicBezTo>
                  <a:pt x="379" y="912"/>
                  <a:pt x="392" y="909"/>
                  <a:pt x="405" y="905"/>
                </a:cubicBezTo>
                <a:cubicBezTo>
                  <a:pt x="411" y="924"/>
                  <a:pt x="411" y="924"/>
                  <a:pt x="411" y="924"/>
                </a:cubicBezTo>
                <a:cubicBezTo>
                  <a:pt x="397" y="928"/>
                  <a:pt x="384" y="931"/>
                  <a:pt x="370" y="934"/>
                </a:cubicBezTo>
                <a:close/>
                <a:moveTo>
                  <a:pt x="150" y="924"/>
                </a:moveTo>
                <a:cubicBezTo>
                  <a:pt x="137" y="920"/>
                  <a:pt x="124" y="916"/>
                  <a:pt x="111" y="911"/>
                </a:cubicBezTo>
                <a:cubicBezTo>
                  <a:pt x="118" y="892"/>
                  <a:pt x="118" y="892"/>
                  <a:pt x="118" y="892"/>
                </a:cubicBezTo>
                <a:cubicBezTo>
                  <a:pt x="130" y="897"/>
                  <a:pt x="143" y="901"/>
                  <a:pt x="156" y="905"/>
                </a:cubicBezTo>
                <a:lnTo>
                  <a:pt x="150" y="924"/>
                </a:lnTo>
                <a:close/>
                <a:moveTo>
                  <a:pt x="434" y="917"/>
                </a:moveTo>
                <a:cubicBezTo>
                  <a:pt x="428" y="898"/>
                  <a:pt x="428" y="898"/>
                  <a:pt x="428" y="898"/>
                </a:cubicBezTo>
                <a:cubicBezTo>
                  <a:pt x="440" y="894"/>
                  <a:pt x="452" y="889"/>
                  <a:pt x="464" y="883"/>
                </a:cubicBezTo>
                <a:cubicBezTo>
                  <a:pt x="472" y="902"/>
                  <a:pt x="472" y="902"/>
                  <a:pt x="472" y="902"/>
                </a:cubicBezTo>
                <a:cubicBezTo>
                  <a:pt x="460" y="907"/>
                  <a:pt x="447" y="912"/>
                  <a:pt x="434" y="917"/>
                </a:cubicBezTo>
                <a:close/>
                <a:moveTo>
                  <a:pt x="88" y="902"/>
                </a:moveTo>
                <a:cubicBezTo>
                  <a:pt x="76" y="896"/>
                  <a:pt x="63" y="890"/>
                  <a:pt x="51" y="883"/>
                </a:cubicBezTo>
                <a:cubicBezTo>
                  <a:pt x="61" y="866"/>
                  <a:pt x="61" y="866"/>
                  <a:pt x="61" y="866"/>
                </a:cubicBezTo>
                <a:cubicBezTo>
                  <a:pt x="73" y="872"/>
                  <a:pt x="84" y="878"/>
                  <a:pt x="96" y="883"/>
                </a:cubicBezTo>
                <a:lnTo>
                  <a:pt x="88" y="902"/>
                </a:lnTo>
                <a:close/>
                <a:moveTo>
                  <a:pt x="495" y="891"/>
                </a:moveTo>
                <a:cubicBezTo>
                  <a:pt x="486" y="873"/>
                  <a:pt x="486" y="873"/>
                  <a:pt x="486" y="873"/>
                </a:cubicBezTo>
                <a:cubicBezTo>
                  <a:pt x="497" y="867"/>
                  <a:pt x="509" y="861"/>
                  <a:pt x="520" y="854"/>
                </a:cubicBezTo>
                <a:cubicBezTo>
                  <a:pt x="531" y="871"/>
                  <a:pt x="531" y="871"/>
                  <a:pt x="531" y="871"/>
                </a:cubicBezTo>
                <a:cubicBezTo>
                  <a:pt x="519" y="878"/>
                  <a:pt x="507" y="885"/>
                  <a:pt x="495" y="891"/>
                </a:cubicBezTo>
                <a:close/>
                <a:moveTo>
                  <a:pt x="551" y="857"/>
                </a:moveTo>
                <a:cubicBezTo>
                  <a:pt x="540" y="841"/>
                  <a:pt x="540" y="841"/>
                  <a:pt x="540" y="841"/>
                </a:cubicBezTo>
                <a:cubicBezTo>
                  <a:pt x="550" y="833"/>
                  <a:pt x="561" y="825"/>
                  <a:pt x="571" y="817"/>
                </a:cubicBezTo>
                <a:cubicBezTo>
                  <a:pt x="584" y="832"/>
                  <a:pt x="584" y="832"/>
                  <a:pt x="584" y="832"/>
                </a:cubicBezTo>
                <a:cubicBezTo>
                  <a:pt x="573" y="841"/>
                  <a:pt x="562" y="849"/>
                  <a:pt x="551" y="857"/>
                </a:cubicBezTo>
                <a:close/>
                <a:moveTo>
                  <a:pt x="602" y="815"/>
                </a:moveTo>
                <a:cubicBezTo>
                  <a:pt x="589" y="801"/>
                  <a:pt x="589" y="801"/>
                  <a:pt x="589" y="801"/>
                </a:cubicBezTo>
                <a:cubicBezTo>
                  <a:pt x="598" y="792"/>
                  <a:pt x="607" y="782"/>
                  <a:pt x="616" y="773"/>
                </a:cubicBezTo>
                <a:cubicBezTo>
                  <a:pt x="631" y="786"/>
                  <a:pt x="631" y="786"/>
                  <a:pt x="631" y="786"/>
                </a:cubicBezTo>
                <a:cubicBezTo>
                  <a:pt x="622" y="796"/>
                  <a:pt x="612" y="806"/>
                  <a:pt x="602" y="815"/>
                </a:cubicBezTo>
                <a:close/>
                <a:moveTo>
                  <a:pt x="647" y="767"/>
                </a:moveTo>
                <a:cubicBezTo>
                  <a:pt x="632" y="755"/>
                  <a:pt x="632" y="755"/>
                  <a:pt x="632" y="755"/>
                </a:cubicBezTo>
                <a:cubicBezTo>
                  <a:pt x="640" y="744"/>
                  <a:pt x="648" y="734"/>
                  <a:pt x="655" y="723"/>
                </a:cubicBezTo>
                <a:cubicBezTo>
                  <a:pt x="672" y="734"/>
                  <a:pt x="672" y="734"/>
                  <a:pt x="672" y="734"/>
                </a:cubicBezTo>
                <a:cubicBezTo>
                  <a:pt x="664" y="745"/>
                  <a:pt x="656" y="757"/>
                  <a:pt x="647" y="767"/>
                </a:cubicBezTo>
                <a:close/>
                <a:moveTo>
                  <a:pt x="685" y="713"/>
                </a:moveTo>
                <a:cubicBezTo>
                  <a:pt x="668" y="703"/>
                  <a:pt x="668" y="703"/>
                  <a:pt x="668" y="703"/>
                </a:cubicBezTo>
                <a:cubicBezTo>
                  <a:pt x="674" y="692"/>
                  <a:pt x="681" y="680"/>
                  <a:pt x="686" y="668"/>
                </a:cubicBezTo>
                <a:cubicBezTo>
                  <a:pt x="704" y="677"/>
                  <a:pt x="704" y="677"/>
                  <a:pt x="704" y="677"/>
                </a:cubicBezTo>
                <a:cubicBezTo>
                  <a:pt x="699" y="689"/>
                  <a:pt x="692" y="701"/>
                  <a:pt x="685" y="713"/>
                </a:cubicBezTo>
                <a:close/>
                <a:moveTo>
                  <a:pt x="715" y="654"/>
                </a:moveTo>
                <a:cubicBezTo>
                  <a:pt x="696" y="647"/>
                  <a:pt x="696" y="647"/>
                  <a:pt x="696" y="647"/>
                </a:cubicBezTo>
                <a:cubicBezTo>
                  <a:pt x="701" y="635"/>
                  <a:pt x="706" y="622"/>
                  <a:pt x="710" y="610"/>
                </a:cubicBezTo>
                <a:cubicBezTo>
                  <a:pt x="729" y="616"/>
                  <a:pt x="729" y="616"/>
                  <a:pt x="729" y="616"/>
                </a:cubicBezTo>
                <a:cubicBezTo>
                  <a:pt x="725" y="629"/>
                  <a:pt x="720" y="642"/>
                  <a:pt x="715" y="654"/>
                </a:cubicBezTo>
                <a:close/>
                <a:moveTo>
                  <a:pt x="736" y="592"/>
                </a:moveTo>
                <a:cubicBezTo>
                  <a:pt x="717" y="587"/>
                  <a:pt x="717" y="587"/>
                  <a:pt x="717" y="587"/>
                </a:cubicBezTo>
                <a:cubicBezTo>
                  <a:pt x="720" y="574"/>
                  <a:pt x="723" y="561"/>
                  <a:pt x="725" y="548"/>
                </a:cubicBezTo>
                <a:cubicBezTo>
                  <a:pt x="745" y="552"/>
                  <a:pt x="745" y="552"/>
                  <a:pt x="745" y="552"/>
                </a:cubicBezTo>
                <a:cubicBezTo>
                  <a:pt x="742" y="565"/>
                  <a:pt x="740" y="579"/>
                  <a:pt x="736" y="592"/>
                </a:cubicBezTo>
                <a:close/>
                <a:moveTo>
                  <a:pt x="748" y="527"/>
                </a:moveTo>
                <a:cubicBezTo>
                  <a:pt x="728" y="525"/>
                  <a:pt x="728" y="525"/>
                  <a:pt x="728" y="525"/>
                </a:cubicBezTo>
                <a:cubicBezTo>
                  <a:pt x="730" y="512"/>
                  <a:pt x="731" y="499"/>
                  <a:pt x="731" y="486"/>
                </a:cubicBezTo>
                <a:cubicBezTo>
                  <a:pt x="751" y="486"/>
                  <a:pt x="751" y="486"/>
                  <a:pt x="751" y="486"/>
                </a:cubicBezTo>
                <a:cubicBezTo>
                  <a:pt x="751" y="500"/>
                  <a:pt x="750" y="514"/>
                  <a:pt x="748" y="527"/>
                </a:cubicBezTo>
                <a:close/>
                <a:moveTo>
                  <a:pt x="732" y="462"/>
                </a:moveTo>
                <a:cubicBezTo>
                  <a:pt x="731" y="449"/>
                  <a:pt x="730" y="435"/>
                  <a:pt x="729" y="423"/>
                </a:cubicBezTo>
                <a:cubicBezTo>
                  <a:pt x="749" y="420"/>
                  <a:pt x="749" y="420"/>
                  <a:pt x="749" y="420"/>
                </a:cubicBezTo>
                <a:cubicBezTo>
                  <a:pt x="750" y="434"/>
                  <a:pt x="751" y="448"/>
                  <a:pt x="752" y="461"/>
                </a:cubicBezTo>
                <a:lnTo>
                  <a:pt x="732" y="462"/>
                </a:lnTo>
                <a:close/>
                <a:moveTo>
                  <a:pt x="726" y="399"/>
                </a:moveTo>
                <a:cubicBezTo>
                  <a:pt x="724" y="386"/>
                  <a:pt x="721" y="373"/>
                  <a:pt x="718" y="360"/>
                </a:cubicBezTo>
                <a:cubicBezTo>
                  <a:pt x="737" y="356"/>
                  <a:pt x="737" y="356"/>
                  <a:pt x="737" y="356"/>
                </a:cubicBezTo>
                <a:cubicBezTo>
                  <a:pt x="741" y="369"/>
                  <a:pt x="743" y="382"/>
                  <a:pt x="746" y="396"/>
                </a:cubicBezTo>
                <a:lnTo>
                  <a:pt x="726" y="399"/>
                </a:lnTo>
                <a:close/>
                <a:moveTo>
                  <a:pt x="712" y="338"/>
                </a:moveTo>
                <a:cubicBezTo>
                  <a:pt x="708" y="325"/>
                  <a:pt x="703" y="313"/>
                  <a:pt x="698" y="300"/>
                </a:cubicBezTo>
                <a:cubicBezTo>
                  <a:pt x="717" y="293"/>
                  <a:pt x="717" y="293"/>
                  <a:pt x="717" y="293"/>
                </a:cubicBezTo>
                <a:cubicBezTo>
                  <a:pt x="722" y="306"/>
                  <a:pt x="727" y="319"/>
                  <a:pt x="731" y="332"/>
                </a:cubicBezTo>
                <a:lnTo>
                  <a:pt x="712" y="338"/>
                </a:lnTo>
                <a:close/>
                <a:moveTo>
                  <a:pt x="689" y="279"/>
                </a:moveTo>
                <a:cubicBezTo>
                  <a:pt x="683" y="267"/>
                  <a:pt x="677" y="255"/>
                  <a:pt x="670" y="244"/>
                </a:cubicBezTo>
                <a:cubicBezTo>
                  <a:pt x="688" y="234"/>
                  <a:pt x="688" y="234"/>
                  <a:pt x="688" y="234"/>
                </a:cubicBezTo>
                <a:cubicBezTo>
                  <a:pt x="695" y="246"/>
                  <a:pt x="701" y="258"/>
                  <a:pt x="707" y="270"/>
                </a:cubicBezTo>
                <a:lnTo>
                  <a:pt x="689" y="279"/>
                </a:lnTo>
                <a:close/>
                <a:moveTo>
                  <a:pt x="658" y="224"/>
                </a:moveTo>
                <a:cubicBezTo>
                  <a:pt x="651" y="213"/>
                  <a:pt x="643" y="202"/>
                  <a:pt x="635" y="192"/>
                </a:cubicBezTo>
                <a:cubicBezTo>
                  <a:pt x="651" y="179"/>
                  <a:pt x="651" y="179"/>
                  <a:pt x="651" y="179"/>
                </a:cubicBezTo>
                <a:cubicBezTo>
                  <a:pt x="659" y="190"/>
                  <a:pt x="667" y="201"/>
                  <a:pt x="675" y="213"/>
                </a:cubicBezTo>
                <a:lnTo>
                  <a:pt x="658" y="224"/>
                </a:lnTo>
                <a:close/>
                <a:moveTo>
                  <a:pt x="620" y="174"/>
                </a:moveTo>
                <a:cubicBezTo>
                  <a:pt x="611" y="164"/>
                  <a:pt x="602" y="154"/>
                  <a:pt x="592" y="145"/>
                </a:cubicBezTo>
                <a:cubicBezTo>
                  <a:pt x="606" y="131"/>
                  <a:pt x="606" y="131"/>
                  <a:pt x="606" y="131"/>
                </a:cubicBezTo>
                <a:cubicBezTo>
                  <a:pt x="616" y="140"/>
                  <a:pt x="626" y="150"/>
                  <a:pt x="635" y="160"/>
                </a:cubicBezTo>
                <a:lnTo>
                  <a:pt x="620" y="174"/>
                </a:lnTo>
                <a:close/>
                <a:moveTo>
                  <a:pt x="575" y="129"/>
                </a:moveTo>
                <a:cubicBezTo>
                  <a:pt x="565" y="121"/>
                  <a:pt x="554" y="112"/>
                  <a:pt x="544" y="105"/>
                </a:cubicBezTo>
                <a:cubicBezTo>
                  <a:pt x="556" y="89"/>
                  <a:pt x="556" y="89"/>
                  <a:pt x="556" y="89"/>
                </a:cubicBezTo>
                <a:cubicBezTo>
                  <a:pt x="567" y="97"/>
                  <a:pt x="578" y="105"/>
                  <a:pt x="588" y="114"/>
                </a:cubicBezTo>
                <a:lnTo>
                  <a:pt x="575" y="129"/>
                </a:lnTo>
                <a:close/>
                <a:moveTo>
                  <a:pt x="12" y="108"/>
                </a:moveTo>
                <a:cubicBezTo>
                  <a:pt x="0" y="92"/>
                  <a:pt x="0" y="92"/>
                  <a:pt x="0" y="92"/>
                </a:cubicBezTo>
                <a:cubicBezTo>
                  <a:pt x="11" y="84"/>
                  <a:pt x="23" y="76"/>
                  <a:pt x="35" y="69"/>
                </a:cubicBezTo>
                <a:cubicBezTo>
                  <a:pt x="45" y="86"/>
                  <a:pt x="45" y="86"/>
                  <a:pt x="45" y="86"/>
                </a:cubicBezTo>
                <a:cubicBezTo>
                  <a:pt x="34" y="93"/>
                  <a:pt x="23" y="100"/>
                  <a:pt x="12" y="108"/>
                </a:cubicBezTo>
                <a:close/>
                <a:moveTo>
                  <a:pt x="524" y="91"/>
                </a:moveTo>
                <a:cubicBezTo>
                  <a:pt x="513" y="84"/>
                  <a:pt x="502" y="78"/>
                  <a:pt x="490" y="72"/>
                </a:cubicBezTo>
                <a:cubicBezTo>
                  <a:pt x="499" y="54"/>
                  <a:pt x="499" y="54"/>
                  <a:pt x="499" y="54"/>
                </a:cubicBezTo>
                <a:cubicBezTo>
                  <a:pt x="512" y="60"/>
                  <a:pt x="524" y="67"/>
                  <a:pt x="535" y="75"/>
                </a:cubicBezTo>
                <a:lnTo>
                  <a:pt x="524" y="91"/>
                </a:lnTo>
                <a:close/>
                <a:moveTo>
                  <a:pt x="66" y="74"/>
                </a:moveTo>
                <a:cubicBezTo>
                  <a:pt x="56" y="57"/>
                  <a:pt x="56" y="57"/>
                  <a:pt x="56" y="57"/>
                </a:cubicBezTo>
                <a:cubicBezTo>
                  <a:pt x="68" y="50"/>
                  <a:pt x="81" y="44"/>
                  <a:pt x="93" y="39"/>
                </a:cubicBezTo>
                <a:cubicBezTo>
                  <a:pt x="101" y="57"/>
                  <a:pt x="101" y="57"/>
                  <a:pt x="101" y="57"/>
                </a:cubicBezTo>
                <a:cubicBezTo>
                  <a:pt x="89" y="62"/>
                  <a:pt x="77" y="68"/>
                  <a:pt x="66" y="74"/>
                </a:cubicBezTo>
                <a:close/>
                <a:moveTo>
                  <a:pt x="469" y="61"/>
                </a:moveTo>
                <a:cubicBezTo>
                  <a:pt x="457" y="56"/>
                  <a:pt x="445" y="51"/>
                  <a:pt x="432" y="46"/>
                </a:cubicBezTo>
                <a:cubicBezTo>
                  <a:pt x="439" y="27"/>
                  <a:pt x="439" y="27"/>
                  <a:pt x="439" y="27"/>
                </a:cubicBezTo>
                <a:cubicBezTo>
                  <a:pt x="452" y="32"/>
                  <a:pt x="465" y="37"/>
                  <a:pt x="477" y="43"/>
                </a:cubicBezTo>
                <a:lnTo>
                  <a:pt x="469" y="61"/>
                </a:lnTo>
                <a:close/>
                <a:moveTo>
                  <a:pt x="123" y="48"/>
                </a:moveTo>
                <a:cubicBezTo>
                  <a:pt x="116" y="29"/>
                  <a:pt x="116" y="29"/>
                  <a:pt x="116" y="29"/>
                </a:cubicBezTo>
                <a:cubicBezTo>
                  <a:pt x="129" y="25"/>
                  <a:pt x="142" y="20"/>
                  <a:pt x="155" y="17"/>
                </a:cubicBezTo>
                <a:cubicBezTo>
                  <a:pt x="161" y="36"/>
                  <a:pt x="161" y="36"/>
                  <a:pt x="161" y="36"/>
                </a:cubicBezTo>
                <a:cubicBezTo>
                  <a:pt x="148" y="39"/>
                  <a:pt x="135" y="44"/>
                  <a:pt x="123" y="48"/>
                </a:cubicBezTo>
                <a:close/>
                <a:moveTo>
                  <a:pt x="410" y="39"/>
                </a:moveTo>
                <a:cubicBezTo>
                  <a:pt x="397" y="35"/>
                  <a:pt x="384" y="32"/>
                  <a:pt x="372" y="29"/>
                </a:cubicBezTo>
                <a:cubicBezTo>
                  <a:pt x="376" y="10"/>
                  <a:pt x="376" y="10"/>
                  <a:pt x="376" y="10"/>
                </a:cubicBezTo>
                <a:cubicBezTo>
                  <a:pt x="389" y="12"/>
                  <a:pt x="403" y="16"/>
                  <a:pt x="416" y="20"/>
                </a:cubicBezTo>
                <a:lnTo>
                  <a:pt x="410" y="39"/>
                </a:lnTo>
                <a:close/>
                <a:moveTo>
                  <a:pt x="184" y="30"/>
                </a:moveTo>
                <a:cubicBezTo>
                  <a:pt x="179" y="11"/>
                  <a:pt x="179" y="11"/>
                  <a:pt x="179" y="11"/>
                </a:cubicBezTo>
                <a:cubicBezTo>
                  <a:pt x="193" y="8"/>
                  <a:pt x="206" y="6"/>
                  <a:pt x="220" y="4"/>
                </a:cubicBezTo>
                <a:cubicBezTo>
                  <a:pt x="222" y="24"/>
                  <a:pt x="222" y="24"/>
                  <a:pt x="222" y="24"/>
                </a:cubicBezTo>
                <a:cubicBezTo>
                  <a:pt x="209" y="25"/>
                  <a:pt x="196" y="28"/>
                  <a:pt x="184" y="30"/>
                </a:cubicBezTo>
                <a:close/>
                <a:moveTo>
                  <a:pt x="348" y="25"/>
                </a:moveTo>
                <a:cubicBezTo>
                  <a:pt x="335" y="23"/>
                  <a:pt x="322" y="22"/>
                  <a:pt x="309" y="21"/>
                </a:cubicBezTo>
                <a:cubicBezTo>
                  <a:pt x="310" y="1"/>
                  <a:pt x="310" y="1"/>
                  <a:pt x="310" y="1"/>
                </a:cubicBezTo>
                <a:cubicBezTo>
                  <a:pt x="324" y="2"/>
                  <a:pt x="338" y="3"/>
                  <a:pt x="351" y="5"/>
                </a:cubicBezTo>
                <a:lnTo>
                  <a:pt x="348" y="25"/>
                </a:lnTo>
                <a:close/>
                <a:moveTo>
                  <a:pt x="246" y="21"/>
                </a:moveTo>
                <a:cubicBezTo>
                  <a:pt x="244" y="1"/>
                  <a:pt x="244" y="1"/>
                  <a:pt x="244" y="1"/>
                </a:cubicBezTo>
                <a:cubicBezTo>
                  <a:pt x="258" y="0"/>
                  <a:pt x="272" y="0"/>
                  <a:pt x="286" y="0"/>
                </a:cubicBezTo>
                <a:cubicBezTo>
                  <a:pt x="285" y="20"/>
                  <a:pt x="285" y="20"/>
                  <a:pt x="285" y="20"/>
                </a:cubicBezTo>
                <a:cubicBezTo>
                  <a:pt x="272" y="20"/>
                  <a:pt x="259" y="20"/>
                  <a:pt x="246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6" name="Freeform 50"/>
          <p:cNvSpPr>
            <a:spLocks noEditPoints="1"/>
          </p:cNvSpPr>
          <p:nvPr userDrawn="1"/>
        </p:nvSpPr>
        <p:spPr bwMode="auto">
          <a:xfrm>
            <a:off x="10440406" y="2529507"/>
            <a:ext cx="449305" cy="461994"/>
          </a:xfrm>
          <a:custGeom>
            <a:avLst/>
            <a:gdLst>
              <a:gd name="T0" fmla="*/ 0 w 564"/>
              <a:gd name="T1" fmla="*/ 580 h 580"/>
              <a:gd name="T2" fmla="*/ 21 w 564"/>
              <a:gd name="T3" fmla="*/ 541 h 580"/>
              <a:gd name="T4" fmla="*/ 23 w 564"/>
              <a:gd name="T5" fmla="*/ 517 h 580"/>
              <a:gd name="T6" fmla="*/ 10 w 564"/>
              <a:gd name="T7" fmla="*/ 474 h 580"/>
              <a:gd name="T8" fmla="*/ 23 w 564"/>
              <a:gd name="T9" fmla="*/ 517 h 580"/>
              <a:gd name="T10" fmla="*/ 15 w 564"/>
              <a:gd name="T11" fmla="*/ 450 h 580"/>
              <a:gd name="T12" fmla="*/ 44 w 564"/>
              <a:gd name="T13" fmla="*/ 416 h 580"/>
              <a:gd name="T14" fmla="*/ 52 w 564"/>
              <a:gd name="T15" fmla="*/ 394 h 580"/>
              <a:gd name="T16" fmla="*/ 48 w 564"/>
              <a:gd name="T17" fmla="*/ 349 h 580"/>
              <a:gd name="T18" fmla="*/ 52 w 564"/>
              <a:gd name="T19" fmla="*/ 394 h 580"/>
              <a:gd name="T20" fmla="*/ 58 w 564"/>
              <a:gd name="T21" fmla="*/ 326 h 580"/>
              <a:gd name="T22" fmla="*/ 95 w 564"/>
              <a:gd name="T23" fmla="*/ 300 h 580"/>
              <a:gd name="T24" fmla="*/ 107 w 564"/>
              <a:gd name="T25" fmla="*/ 280 h 580"/>
              <a:gd name="T26" fmla="*/ 114 w 564"/>
              <a:gd name="T27" fmla="*/ 235 h 580"/>
              <a:gd name="T28" fmla="*/ 107 w 564"/>
              <a:gd name="T29" fmla="*/ 280 h 580"/>
              <a:gd name="T30" fmla="*/ 129 w 564"/>
              <a:gd name="T31" fmla="*/ 216 h 580"/>
              <a:gd name="T32" fmla="*/ 170 w 564"/>
              <a:gd name="T33" fmla="*/ 198 h 580"/>
              <a:gd name="T34" fmla="*/ 187 w 564"/>
              <a:gd name="T35" fmla="*/ 181 h 580"/>
              <a:gd name="T36" fmla="*/ 203 w 564"/>
              <a:gd name="T37" fmla="*/ 139 h 580"/>
              <a:gd name="T38" fmla="*/ 187 w 564"/>
              <a:gd name="T39" fmla="*/ 181 h 580"/>
              <a:gd name="T40" fmla="*/ 222 w 564"/>
              <a:gd name="T41" fmla="*/ 124 h 580"/>
              <a:gd name="T42" fmla="*/ 266 w 564"/>
              <a:gd name="T43" fmla="*/ 116 h 580"/>
              <a:gd name="T44" fmla="*/ 286 w 564"/>
              <a:gd name="T45" fmla="*/ 103 h 580"/>
              <a:gd name="T46" fmla="*/ 311 w 564"/>
              <a:gd name="T47" fmla="*/ 66 h 580"/>
              <a:gd name="T48" fmla="*/ 286 w 564"/>
              <a:gd name="T49" fmla="*/ 103 h 580"/>
              <a:gd name="T50" fmla="*/ 333 w 564"/>
              <a:gd name="T51" fmla="*/ 55 h 580"/>
              <a:gd name="T52" fmla="*/ 378 w 564"/>
              <a:gd name="T53" fmla="*/ 57 h 580"/>
              <a:gd name="T54" fmla="*/ 401 w 564"/>
              <a:gd name="T55" fmla="*/ 49 h 580"/>
              <a:gd name="T56" fmla="*/ 434 w 564"/>
              <a:gd name="T57" fmla="*/ 18 h 580"/>
              <a:gd name="T58" fmla="*/ 401 w 564"/>
              <a:gd name="T59" fmla="*/ 49 h 580"/>
              <a:gd name="T60" fmla="*/ 458 w 564"/>
              <a:gd name="T61" fmla="*/ 13 h 580"/>
              <a:gd name="T62" fmla="*/ 501 w 564"/>
              <a:gd name="T63" fmla="*/ 25 h 580"/>
              <a:gd name="T64" fmla="*/ 524 w 564"/>
              <a:gd name="T65" fmla="*/ 23 h 580"/>
              <a:gd name="T66" fmla="*/ 563 w 564"/>
              <a:gd name="T67" fmla="*/ 0 h 580"/>
              <a:gd name="T68" fmla="*/ 524 w 564"/>
              <a:gd name="T69" fmla="*/ 23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64" h="580">
                <a:moveTo>
                  <a:pt x="20" y="580"/>
                </a:moveTo>
                <a:cubicBezTo>
                  <a:pt x="0" y="580"/>
                  <a:pt x="0" y="580"/>
                  <a:pt x="0" y="580"/>
                </a:cubicBezTo>
                <a:cubicBezTo>
                  <a:pt x="0" y="567"/>
                  <a:pt x="0" y="553"/>
                  <a:pt x="1" y="539"/>
                </a:cubicBezTo>
                <a:cubicBezTo>
                  <a:pt x="21" y="541"/>
                  <a:pt x="21" y="541"/>
                  <a:pt x="21" y="541"/>
                </a:cubicBezTo>
                <a:cubicBezTo>
                  <a:pt x="20" y="554"/>
                  <a:pt x="20" y="567"/>
                  <a:pt x="20" y="580"/>
                </a:cubicBezTo>
                <a:close/>
                <a:moveTo>
                  <a:pt x="23" y="517"/>
                </a:moveTo>
                <a:cubicBezTo>
                  <a:pt x="4" y="515"/>
                  <a:pt x="4" y="515"/>
                  <a:pt x="4" y="515"/>
                </a:cubicBezTo>
                <a:cubicBezTo>
                  <a:pt x="5" y="501"/>
                  <a:pt x="7" y="487"/>
                  <a:pt x="10" y="474"/>
                </a:cubicBezTo>
                <a:cubicBezTo>
                  <a:pt x="29" y="478"/>
                  <a:pt x="29" y="478"/>
                  <a:pt x="29" y="478"/>
                </a:cubicBezTo>
                <a:cubicBezTo>
                  <a:pt x="27" y="491"/>
                  <a:pt x="25" y="504"/>
                  <a:pt x="23" y="517"/>
                </a:cubicBezTo>
                <a:close/>
                <a:moveTo>
                  <a:pt x="34" y="454"/>
                </a:moveTo>
                <a:cubicBezTo>
                  <a:pt x="15" y="450"/>
                  <a:pt x="15" y="450"/>
                  <a:pt x="15" y="450"/>
                </a:cubicBezTo>
                <a:cubicBezTo>
                  <a:pt x="18" y="437"/>
                  <a:pt x="21" y="423"/>
                  <a:pt x="25" y="410"/>
                </a:cubicBezTo>
                <a:cubicBezTo>
                  <a:pt x="44" y="416"/>
                  <a:pt x="44" y="416"/>
                  <a:pt x="44" y="416"/>
                </a:cubicBezTo>
                <a:cubicBezTo>
                  <a:pt x="40" y="429"/>
                  <a:pt x="37" y="442"/>
                  <a:pt x="34" y="454"/>
                </a:cubicBezTo>
                <a:close/>
                <a:moveTo>
                  <a:pt x="52" y="394"/>
                </a:moveTo>
                <a:cubicBezTo>
                  <a:pt x="33" y="387"/>
                  <a:pt x="33" y="387"/>
                  <a:pt x="33" y="387"/>
                </a:cubicBezTo>
                <a:cubicBezTo>
                  <a:pt x="37" y="374"/>
                  <a:pt x="43" y="361"/>
                  <a:pt x="48" y="349"/>
                </a:cubicBezTo>
                <a:cubicBezTo>
                  <a:pt x="66" y="357"/>
                  <a:pt x="66" y="357"/>
                  <a:pt x="66" y="357"/>
                </a:cubicBezTo>
                <a:cubicBezTo>
                  <a:pt x="61" y="369"/>
                  <a:pt x="56" y="381"/>
                  <a:pt x="52" y="394"/>
                </a:cubicBezTo>
                <a:close/>
                <a:moveTo>
                  <a:pt x="76" y="335"/>
                </a:moveTo>
                <a:cubicBezTo>
                  <a:pt x="58" y="326"/>
                  <a:pt x="58" y="326"/>
                  <a:pt x="58" y="326"/>
                </a:cubicBezTo>
                <a:cubicBezTo>
                  <a:pt x="64" y="314"/>
                  <a:pt x="71" y="302"/>
                  <a:pt x="78" y="290"/>
                </a:cubicBezTo>
                <a:cubicBezTo>
                  <a:pt x="95" y="300"/>
                  <a:pt x="95" y="300"/>
                  <a:pt x="95" y="300"/>
                </a:cubicBezTo>
                <a:cubicBezTo>
                  <a:pt x="88" y="311"/>
                  <a:pt x="82" y="323"/>
                  <a:pt x="76" y="335"/>
                </a:cubicBezTo>
                <a:close/>
                <a:moveTo>
                  <a:pt x="107" y="280"/>
                </a:moveTo>
                <a:cubicBezTo>
                  <a:pt x="90" y="269"/>
                  <a:pt x="90" y="269"/>
                  <a:pt x="90" y="269"/>
                </a:cubicBezTo>
                <a:cubicBezTo>
                  <a:pt x="98" y="257"/>
                  <a:pt x="106" y="246"/>
                  <a:pt x="114" y="235"/>
                </a:cubicBezTo>
                <a:cubicBezTo>
                  <a:pt x="130" y="247"/>
                  <a:pt x="130" y="247"/>
                  <a:pt x="130" y="247"/>
                </a:cubicBezTo>
                <a:cubicBezTo>
                  <a:pt x="122" y="258"/>
                  <a:pt x="114" y="269"/>
                  <a:pt x="107" y="280"/>
                </a:cubicBezTo>
                <a:close/>
                <a:moveTo>
                  <a:pt x="144" y="228"/>
                </a:moveTo>
                <a:cubicBezTo>
                  <a:pt x="129" y="216"/>
                  <a:pt x="129" y="216"/>
                  <a:pt x="129" y="216"/>
                </a:cubicBezTo>
                <a:cubicBezTo>
                  <a:pt x="137" y="205"/>
                  <a:pt x="146" y="195"/>
                  <a:pt x="156" y="185"/>
                </a:cubicBezTo>
                <a:cubicBezTo>
                  <a:pt x="170" y="198"/>
                  <a:pt x="170" y="198"/>
                  <a:pt x="170" y="198"/>
                </a:cubicBezTo>
                <a:cubicBezTo>
                  <a:pt x="161" y="208"/>
                  <a:pt x="153" y="218"/>
                  <a:pt x="144" y="228"/>
                </a:cubicBezTo>
                <a:close/>
                <a:moveTo>
                  <a:pt x="187" y="181"/>
                </a:moveTo>
                <a:cubicBezTo>
                  <a:pt x="173" y="167"/>
                  <a:pt x="173" y="167"/>
                  <a:pt x="173" y="167"/>
                </a:cubicBezTo>
                <a:cubicBezTo>
                  <a:pt x="183" y="157"/>
                  <a:pt x="193" y="148"/>
                  <a:pt x="203" y="139"/>
                </a:cubicBezTo>
                <a:cubicBezTo>
                  <a:pt x="216" y="154"/>
                  <a:pt x="216" y="154"/>
                  <a:pt x="216" y="154"/>
                </a:cubicBezTo>
                <a:cubicBezTo>
                  <a:pt x="206" y="163"/>
                  <a:pt x="196" y="172"/>
                  <a:pt x="187" y="181"/>
                </a:cubicBezTo>
                <a:close/>
                <a:moveTo>
                  <a:pt x="234" y="139"/>
                </a:moveTo>
                <a:cubicBezTo>
                  <a:pt x="222" y="124"/>
                  <a:pt x="222" y="124"/>
                  <a:pt x="222" y="124"/>
                </a:cubicBezTo>
                <a:cubicBezTo>
                  <a:pt x="233" y="115"/>
                  <a:pt x="244" y="107"/>
                  <a:pt x="255" y="99"/>
                </a:cubicBezTo>
                <a:cubicBezTo>
                  <a:pt x="266" y="116"/>
                  <a:pt x="266" y="116"/>
                  <a:pt x="266" y="116"/>
                </a:cubicBezTo>
                <a:cubicBezTo>
                  <a:pt x="256" y="123"/>
                  <a:pt x="245" y="131"/>
                  <a:pt x="234" y="139"/>
                </a:cubicBezTo>
                <a:close/>
                <a:moveTo>
                  <a:pt x="286" y="103"/>
                </a:moveTo>
                <a:cubicBezTo>
                  <a:pt x="276" y="86"/>
                  <a:pt x="276" y="86"/>
                  <a:pt x="276" y="86"/>
                </a:cubicBezTo>
                <a:cubicBezTo>
                  <a:pt x="287" y="79"/>
                  <a:pt x="299" y="72"/>
                  <a:pt x="311" y="66"/>
                </a:cubicBezTo>
                <a:cubicBezTo>
                  <a:pt x="321" y="83"/>
                  <a:pt x="321" y="83"/>
                  <a:pt x="321" y="83"/>
                </a:cubicBezTo>
                <a:cubicBezTo>
                  <a:pt x="309" y="90"/>
                  <a:pt x="298" y="96"/>
                  <a:pt x="286" y="103"/>
                </a:cubicBezTo>
                <a:close/>
                <a:moveTo>
                  <a:pt x="342" y="73"/>
                </a:moveTo>
                <a:cubicBezTo>
                  <a:pt x="333" y="55"/>
                  <a:pt x="333" y="55"/>
                  <a:pt x="333" y="55"/>
                </a:cubicBezTo>
                <a:cubicBezTo>
                  <a:pt x="346" y="49"/>
                  <a:pt x="358" y="44"/>
                  <a:pt x="371" y="39"/>
                </a:cubicBezTo>
                <a:cubicBezTo>
                  <a:pt x="378" y="57"/>
                  <a:pt x="378" y="57"/>
                  <a:pt x="378" y="57"/>
                </a:cubicBezTo>
                <a:cubicBezTo>
                  <a:pt x="366" y="62"/>
                  <a:pt x="354" y="67"/>
                  <a:pt x="342" y="73"/>
                </a:cubicBezTo>
                <a:close/>
                <a:moveTo>
                  <a:pt x="401" y="49"/>
                </a:moveTo>
                <a:cubicBezTo>
                  <a:pt x="394" y="30"/>
                  <a:pt x="394" y="30"/>
                  <a:pt x="394" y="30"/>
                </a:cubicBezTo>
                <a:cubicBezTo>
                  <a:pt x="407" y="26"/>
                  <a:pt x="420" y="22"/>
                  <a:pt x="434" y="18"/>
                </a:cubicBezTo>
                <a:cubicBezTo>
                  <a:pt x="439" y="38"/>
                  <a:pt x="439" y="38"/>
                  <a:pt x="439" y="38"/>
                </a:cubicBezTo>
                <a:cubicBezTo>
                  <a:pt x="426" y="41"/>
                  <a:pt x="413" y="45"/>
                  <a:pt x="401" y="49"/>
                </a:cubicBezTo>
                <a:close/>
                <a:moveTo>
                  <a:pt x="462" y="32"/>
                </a:moveTo>
                <a:cubicBezTo>
                  <a:pt x="458" y="13"/>
                  <a:pt x="458" y="13"/>
                  <a:pt x="458" y="13"/>
                </a:cubicBezTo>
                <a:cubicBezTo>
                  <a:pt x="471" y="10"/>
                  <a:pt x="484" y="7"/>
                  <a:pt x="498" y="6"/>
                </a:cubicBezTo>
                <a:cubicBezTo>
                  <a:pt x="501" y="25"/>
                  <a:pt x="501" y="25"/>
                  <a:pt x="501" y="25"/>
                </a:cubicBezTo>
                <a:cubicBezTo>
                  <a:pt x="488" y="27"/>
                  <a:pt x="475" y="30"/>
                  <a:pt x="462" y="32"/>
                </a:cubicBezTo>
                <a:close/>
                <a:moveTo>
                  <a:pt x="524" y="23"/>
                </a:moveTo>
                <a:cubicBezTo>
                  <a:pt x="522" y="3"/>
                  <a:pt x="522" y="3"/>
                  <a:pt x="522" y="3"/>
                </a:cubicBezTo>
                <a:cubicBezTo>
                  <a:pt x="536" y="1"/>
                  <a:pt x="550" y="0"/>
                  <a:pt x="563" y="0"/>
                </a:cubicBezTo>
                <a:cubicBezTo>
                  <a:pt x="564" y="20"/>
                  <a:pt x="564" y="20"/>
                  <a:pt x="564" y="20"/>
                </a:cubicBezTo>
                <a:cubicBezTo>
                  <a:pt x="551" y="20"/>
                  <a:pt x="537" y="21"/>
                  <a:pt x="524" y="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7" name="Freeform 51"/>
          <p:cNvSpPr>
            <a:spLocks noEditPoints="1"/>
          </p:cNvSpPr>
          <p:nvPr userDrawn="1"/>
        </p:nvSpPr>
        <p:spPr bwMode="auto">
          <a:xfrm>
            <a:off x="10902977" y="2436070"/>
            <a:ext cx="556008" cy="1110862"/>
          </a:xfrm>
          <a:custGeom>
            <a:avLst/>
            <a:gdLst>
              <a:gd name="T0" fmla="*/ 29 w 698"/>
              <a:gd name="T1" fmla="*/ 1374 h 1394"/>
              <a:gd name="T2" fmla="*/ 54 w 698"/>
              <a:gd name="T3" fmla="*/ 1392 h 1394"/>
              <a:gd name="T4" fmla="*/ 95 w 698"/>
              <a:gd name="T5" fmla="*/ 1388 h 1394"/>
              <a:gd name="T6" fmla="*/ 116 w 698"/>
              <a:gd name="T7" fmla="*/ 1365 h 1394"/>
              <a:gd name="T8" fmla="*/ 119 w 698"/>
              <a:gd name="T9" fmla="*/ 1384 h 1394"/>
              <a:gd name="T10" fmla="*/ 216 w 698"/>
              <a:gd name="T11" fmla="*/ 1339 h 1394"/>
              <a:gd name="T12" fmla="*/ 246 w 698"/>
              <a:gd name="T13" fmla="*/ 1350 h 1394"/>
              <a:gd name="T14" fmla="*/ 283 w 698"/>
              <a:gd name="T15" fmla="*/ 1335 h 1394"/>
              <a:gd name="T16" fmla="*/ 297 w 698"/>
              <a:gd name="T17" fmla="*/ 1306 h 1394"/>
              <a:gd name="T18" fmla="*/ 306 w 698"/>
              <a:gd name="T19" fmla="*/ 1324 h 1394"/>
              <a:gd name="T20" fmla="*/ 386 w 698"/>
              <a:gd name="T21" fmla="*/ 1254 h 1394"/>
              <a:gd name="T22" fmla="*/ 417 w 698"/>
              <a:gd name="T23" fmla="*/ 1256 h 1394"/>
              <a:gd name="T24" fmla="*/ 449 w 698"/>
              <a:gd name="T25" fmla="*/ 1231 h 1394"/>
              <a:gd name="T26" fmla="*/ 454 w 698"/>
              <a:gd name="T27" fmla="*/ 1200 h 1394"/>
              <a:gd name="T28" fmla="*/ 468 w 698"/>
              <a:gd name="T29" fmla="*/ 1215 h 1394"/>
              <a:gd name="T30" fmla="*/ 525 w 698"/>
              <a:gd name="T31" fmla="*/ 1125 h 1394"/>
              <a:gd name="T32" fmla="*/ 556 w 698"/>
              <a:gd name="T33" fmla="*/ 1118 h 1394"/>
              <a:gd name="T34" fmla="*/ 580 w 698"/>
              <a:gd name="T35" fmla="*/ 1085 h 1394"/>
              <a:gd name="T36" fmla="*/ 576 w 698"/>
              <a:gd name="T37" fmla="*/ 1054 h 1394"/>
              <a:gd name="T38" fmla="*/ 593 w 698"/>
              <a:gd name="T39" fmla="*/ 1064 h 1394"/>
              <a:gd name="T40" fmla="*/ 624 w 698"/>
              <a:gd name="T41" fmla="*/ 962 h 1394"/>
              <a:gd name="T42" fmla="*/ 651 w 698"/>
              <a:gd name="T43" fmla="*/ 947 h 1394"/>
              <a:gd name="T44" fmla="*/ 665 w 698"/>
              <a:gd name="T45" fmla="*/ 908 h 1394"/>
              <a:gd name="T46" fmla="*/ 653 w 698"/>
              <a:gd name="T47" fmla="*/ 879 h 1394"/>
              <a:gd name="T48" fmla="*/ 672 w 698"/>
              <a:gd name="T49" fmla="*/ 885 h 1394"/>
              <a:gd name="T50" fmla="*/ 673 w 698"/>
              <a:gd name="T51" fmla="*/ 778 h 1394"/>
              <a:gd name="T52" fmla="*/ 695 w 698"/>
              <a:gd name="T53" fmla="*/ 756 h 1394"/>
              <a:gd name="T54" fmla="*/ 697 w 698"/>
              <a:gd name="T55" fmla="*/ 715 h 1394"/>
              <a:gd name="T56" fmla="*/ 676 w 698"/>
              <a:gd name="T57" fmla="*/ 651 h 1394"/>
              <a:gd name="T58" fmla="*/ 678 w 698"/>
              <a:gd name="T59" fmla="*/ 691 h 1394"/>
              <a:gd name="T60" fmla="*/ 689 w 698"/>
              <a:gd name="T61" fmla="*/ 585 h 1394"/>
              <a:gd name="T62" fmla="*/ 665 w 698"/>
              <a:gd name="T63" fmla="*/ 564 h 1394"/>
              <a:gd name="T64" fmla="*/ 684 w 698"/>
              <a:gd name="T65" fmla="*/ 561 h 1394"/>
              <a:gd name="T66" fmla="*/ 637 w 698"/>
              <a:gd name="T67" fmla="*/ 465 h 1394"/>
              <a:gd name="T68" fmla="*/ 649 w 698"/>
              <a:gd name="T69" fmla="*/ 503 h 1394"/>
              <a:gd name="T70" fmla="*/ 630 w 698"/>
              <a:gd name="T71" fmla="*/ 398 h 1394"/>
              <a:gd name="T72" fmla="*/ 602 w 698"/>
              <a:gd name="T73" fmla="*/ 385 h 1394"/>
              <a:gd name="T74" fmla="*/ 619 w 698"/>
              <a:gd name="T75" fmla="*/ 376 h 1394"/>
              <a:gd name="T76" fmla="*/ 547 w 698"/>
              <a:gd name="T77" fmla="*/ 298 h 1394"/>
              <a:gd name="T78" fmla="*/ 570 w 698"/>
              <a:gd name="T79" fmla="*/ 330 h 1394"/>
              <a:gd name="T80" fmla="*/ 522 w 698"/>
              <a:gd name="T81" fmla="*/ 235 h 1394"/>
              <a:gd name="T82" fmla="*/ 491 w 698"/>
              <a:gd name="T83" fmla="*/ 231 h 1394"/>
              <a:gd name="T84" fmla="*/ 506 w 698"/>
              <a:gd name="T85" fmla="*/ 217 h 1394"/>
              <a:gd name="T86" fmla="*/ 414 w 698"/>
              <a:gd name="T87" fmla="*/ 161 h 1394"/>
              <a:gd name="T88" fmla="*/ 445 w 698"/>
              <a:gd name="T89" fmla="*/ 187 h 1394"/>
              <a:gd name="T90" fmla="*/ 373 w 698"/>
              <a:gd name="T91" fmla="*/ 108 h 1394"/>
              <a:gd name="T92" fmla="*/ 342 w 698"/>
              <a:gd name="T93" fmla="*/ 112 h 1394"/>
              <a:gd name="T94" fmla="*/ 352 w 698"/>
              <a:gd name="T95" fmla="*/ 95 h 1394"/>
              <a:gd name="T96" fmla="*/ 249 w 698"/>
              <a:gd name="T97" fmla="*/ 67 h 1394"/>
              <a:gd name="T98" fmla="*/ 286 w 698"/>
              <a:gd name="T99" fmla="*/ 83 h 1394"/>
              <a:gd name="T100" fmla="*/ 194 w 698"/>
              <a:gd name="T101" fmla="*/ 27 h 1394"/>
              <a:gd name="T102" fmla="*/ 166 w 698"/>
              <a:gd name="T103" fmla="*/ 40 h 1394"/>
              <a:gd name="T104" fmla="*/ 171 w 698"/>
              <a:gd name="T105" fmla="*/ 21 h 1394"/>
              <a:gd name="T106" fmla="*/ 64 w 698"/>
              <a:gd name="T107" fmla="*/ 23 h 1394"/>
              <a:gd name="T108" fmla="*/ 103 w 698"/>
              <a:gd name="T109" fmla="*/ 28 h 1394"/>
              <a:gd name="T110" fmla="*/ 0 w 698"/>
              <a:gd name="T111" fmla="*/ 0 h 1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98" h="1394">
                <a:moveTo>
                  <a:pt x="0" y="1394"/>
                </a:moveTo>
                <a:cubicBezTo>
                  <a:pt x="0" y="1374"/>
                  <a:pt x="0" y="1374"/>
                  <a:pt x="0" y="1374"/>
                </a:cubicBezTo>
                <a:cubicBezTo>
                  <a:pt x="10" y="1374"/>
                  <a:pt x="20" y="1374"/>
                  <a:pt x="29" y="1374"/>
                </a:cubicBezTo>
                <a:cubicBezTo>
                  <a:pt x="30" y="1394"/>
                  <a:pt x="30" y="1394"/>
                  <a:pt x="30" y="1394"/>
                </a:cubicBezTo>
                <a:cubicBezTo>
                  <a:pt x="20" y="1394"/>
                  <a:pt x="10" y="1394"/>
                  <a:pt x="0" y="1394"/>
                </a:cubicBezTo>
                <a:close/>
                <a:moveTo>
                  <a:pt x="54" y="1392"/>
                </a:moveTo>
                <a:cubicBezTo>
                  <a:pt x="53" y="1372"/>
                  <a:pt x="53" y="1372"/>
                  <a:pt x="53" y="1372"/>
                </a:cubicBezTo>
                <a:cubicBezTo>
                  <a:pt x="66" y="1371"/>
                  <a:pt x="79" y="1370"/>
                  <a:pt x="92" y="1368"/>
                </a:cubicBezTo>
                <a:cubicBezTo>
                  <a:pt x="95" y="1388"/>
                  <a:pt x="95" y="1388"/>
                  <a:pt x="95" y="1388"/>
                </a:cubicBezTo>
                <a:cubicBezTo>
                  <a:pt x="82" y="1390"/>
                  <a:pt x="68" y="1391"/>
                  <a:pt x="54" y="1392"/>
                </a:cubicBezTo>
                <a:close/>
                <a:moveTo>
                  <a:pt x="119" y="1384"/>
                </a:moveTo>
                <a:cubicBezTo>
                  <a:pt x="116" y="1365"/>
                  <a:pt x="116" y="1365"/>
                  <a:pt x="116" y="1365"/>
                </a:cubicBezTo>
                <a:cubicBezTo>
                  <a:pt x="129" y="1362"/>
                  <a:pt x="142" y="1360"/>
                  <a:pt x="155" y="1357"/>
                </a:cubicBezTo>
                <a:cubicBezTo>
                  <a:pt x="159" y="1376"/>
                  <a:pt x="159" y="1376"/>
                  <a:pt x="159" y="1376"/>
                </a:cubicBezTo>
                <a:cubicBezTo>
                  <a:pt x="146" y="1379"/>
                  <a:pt x="133" y="1382"/>
                  <a:pt x="119" y="1384"/>
                </a:cubicBezTo>
                <a:close/>
                <a:moveTo>
                  <a:pt x="183" y="1370"/>
                </a:moveTo>
                <a:cubicBezTo>
                  <a:pt x="178" y="1351"/>
                  <a:pt x="178" y="1351"/>
                  <a:pt x="178" y="1351"/>
                </a:cubicBezTo>
                <a:cubicBezTo>
                  <a:pt x="191" y="1347"/>
                  <a:pt x="204" y="1343"/>
                  <a:pt x="216" y="133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10" y="1363"/>
                  <a:pt x="196" y="1367"/>
                  <a:pt x="183" y="1370"/>
                </a:cubicBezTo>
                <a:close/>
                <a:moveTo>
                  <a:pt x="246" y="1350"/>
                </a:moveTo>
                <a:cubicBezTo>
                  <a:pt x="239" y="1331"/>
                  <a:pt x="239" y="1331"/>
                  <a:pt x="239" y="1331"/>
                </a:cubicBezTo>
                <a:cubicBezTo>
                  <a:pt x="251" y="1327"/>
                  <a:pt x="263" y="1322"/>
                  <a:pt x="275" y="1316"/>
                </a:cubicBezTo>
                <a:cubicBezTo>
                  <a:pt x="283" y="1335"/>
                  <a:pt x="283" y="1335"/>
                  <a:pt x="283" y="1335"/>
                </a:cubicBezTo>
                <a:cubicBezTo>
                  <a:pt x="271" y="1340"/>
                  <a:pt x="258" y="1345"/>
                  <a:pt x="246" y="1350"/>
                </a:cubicBezTo>
                <a:close/>
                <a:moveTo>
                  <a:pt x="306" y="1324"/>
                </a:moveTo>
                <a:cubicBezTo>
                  <a:pt x="297" y="1306"/>
                  <a:pt x="297" y="1306"/>
                  <a:pt x="297" y="1306"/>
                </a:cubicBezTo>
                <a:cubicBezTo>
                  <a:pt x="309" y="1300"/>
                  <a:pt x="320" y="1294"/>
                  <a:pt x="332" y="1288"/>
                </a:cubicBezTo>
                <a:cubicBezTo>
                  <a:pt x="342" y="1305"/>
                  <a:pt x="342" y="1305"/>
                  <a:pt x="342" y="1305"/>
                </a:cubicBezTo>
                <a:cubicBezTo>
                  <a:pt x="330" y="1312"/>
                  <a:pt x="318" y="1318"/>
                  <a:pt x="306" y="1324"/>
                </a:cubicBezTo>
                <a:close/>
                <a:moveTo>
                  <a:pt x="363" y="1293"/>
                </a:moveTo>
                <a:cubicBezTo>
                  <a:pt x="352" y="1276"/>
                  <a:pt x="352" y="1276"/>
                  <a:pt x="352" y="1276"/>
                </a:cubicBezTo>
                <a:cubicBezTo>
                  <a:pt x="364" y="1269"/>
                  <a:pt x="375" y="1262"/>
                  <a:pt x="386" y="1254"/>
                </a:cubicBezTo>
                <a:cubicBezTo>
                  <a:pt x="397" y="1271"/>
                  <a:pt x="397" y="1271"/>
                  <a:pt x="397" y="1271"/>
                </a:cubicBezTo>
                <a:cubicBezTo>
                  <a:pt x="386" y="1278"/>
                  <a:pt x="374" y="1286"/>
                  <a:pt x="363" y="1293"/>
                </a:cubicBezTo>
                <a:close/>
                <a:moveTo>
                  <a:pt x="417" y="1256"/>
                </a:moveTo>
                <a:cubicBezTo>
                  <a:pt x="405" y="1240"/>
                  <a:pt x="405" y="1240"/>
                  <a:pt x="405" y="1240"/>
                </a:cubicBezTo>
                <a:cubicBezTo>
                  <a:pt x="416" y="1232"/>
                  <a:pt x="426" y="1224"/>
                  <a:pt x="436" y="1215"/>
                </a:cubicBezTo>
                <a:cubicBezTo>
                  <a:pt x="449" y="1231"/>
                  <a:pt x="449" y="1231"/>
                  <a:pt x="449" y="1231"/>
                </a:cubicBezTo>
                <a:cubicBezTo>
                  <a:pt x="439" y="1239"/>
                  <a:pt x="428" y="1248"/>
                  <a:pt x="417" y="1256"/>
                </a:cubicBezTo>
                <a:close/>
                <a:moveTo>
                  <a:pt x="468" y="1215"/>
                </a:moveTo>
                <a:cubicBezTo>
                  <a:pt x="454" y="1200"/>
                  <a:pt x="454" y="1200"/>
                  <a:pt x="454" y="1200"/>
                </a:cubicBezTo>
                <a:cubicBezTo>
                  <a:pt x="464" y="1191"/>
                  <a:pt x="474" y="1182"/>
                  <a:pt x="483" y="1172"/>
                </a:cubicBezTo>
                <a:cubicBezTo>
                  <a:pt x="497" y="1186"/>
                  <a:pt x="497" y="1186"/>
                  <a:pt x="497" y="1186"/>
                </a:cubicBezTo>
                <a:cubicBezTo>
                  <a:pt x="488" y="1196"/>
                  <a:pt x="478" y="1206"/>
                  <a:pt x="468" y="1215"/>
                </a:cubicBezTo>
                <a:close/>
                <a:moveTo>
                  <a:pt x="514" y="1169"/>
                </a:moveTo>
                <a:cubicBezTo>
                  <a:pt x="499" y="1155"/>
                  <a:pt x="499" y="1155"/>
                  <a:pt x="499" y="1155"/>
                </a:cubicBezTo>
                <a:cubicBezTo>
                  <a:pt x="508" y="1145"/>
                  <a:pt x="517" y="1135"/>
                  <a:pt x="525" y="1125"/>
                </a:cubicBezTo>
                <a:cubicBezTo>
                  <a:pt x="541" y="1138"/>
                  <a:pt x="541" y="1138"/>
                  <a:pt x="541" y="1138"/>
                </a:cubicBezTo>
                <a:cubicBezTo>
                  <a:pt x="532" y="1148"/>
                  <a:pt x="523" y="1159"/>
                  <a:pt x="514" y="1169"/>
                </a:cubicBezTo>
                <a:close/>
                <a:moveTo>
                  <a:pt x="556" y="1118"/>
                </a:moveTo>
                <a:cubicBezTo>
                  <a:pt x="540" y="1106"/>
                  <a:pt x="540" y="1106"/>
                  <a:pt x="540" y="1106"/>
                </a:cubicBezTo>
                <a:cubicBezTo>
                  <a:pt x="548" y="1096"/>
                  <a:pt x="556" y="1085"/>
                  <a:pt x="563" y="1074"/>
                </a:cubicBezTo>
                <a:cubicBezTo>
                  <a:pt x="580" y="1085"/>
                  <a:pt x="580" y="1085"/>
                  <a:pt x="580" y="1085"/>
                </a:cubicBezTo>
                <a:cubicBezTo>
                  <a:pt x="572" y="1096"/>
                  <a:pt x="564" y="1107"/>
                  <a:pt x="556" y="1118"/>
                </a:cubicBezTo>
                <a:close/>
                <a:moveTo>
                  <a:pt x="593" y="1064"/>
                </a:moveTo>
                <a:cubicBezTo>
                  <a:pt x="576" y="1054"/>
                  <a:pt x="576" y="1054"/>
                  <a:pt x="576" y="1054"/>
                </a:cubicBezTo>
                <a:cubicBezTo>
                  <a:pt x="583" y="1043"/>
                  <a:pt x="590" y="1031"/>
                  <a:pt x="596" y="1019"/>
                </a:cubicBezTo>
                <a:cubicBezTo>
                  <a:pt x="614" y="1029"/>
                  <a:pt x="614" y="1029"/>
                  <a:pt x="614" y="1029"/>
                </a:cubicBezTo>
                <a:cubicBezTo>
                  <a:pt x="607" y="1041"/>
                  <a:pt x="600" y="1053"/>
                  <a:pt x="593" y="1064"/>
                </a:cubicBezTo>
                <a:close/>
                <a:moveTo>
                  <a:pt x="625" y="1007"/>
                </a:moveTo>
                <a:cubicBezTo>
                  <a:pt x="607" y="998"/>
                  <a:pt x="607" y="998"/>
                  <a:pt x="607" y="998"/>
                </a:cubicBezTo>
                <a:cubicBezTo>
                  <a:pt x="613" y="986"/>
                  <a:pt x="619" y="974"/>
                  <a:pt x="624" y="962"/>
                </a:cubicBezTo>
                <a:cubicBezTo>
                  <a:pt x="642" y="970"/>
                  <a:pt x="642" y="970"/>
                  <a:pt x="642" y="970"/>
                </a:cubicBezTo>
                <a:cubicBezTo>
                  <a:pt x="637" y="982"/>
                  <a:pt x="631" y="995"/>
                  <a:pt x="625" y="1007"/>
                </a:cubicBezTo>
                <a:close/>
                <a:moveTo>
                  <a:pt x="651" y="947"/>
                </a:moveTo>
                <a:cubicBezTo>
                  <a:pt x="633" y="940"/>
                  <a:pt x="633" y="940"/>
                  <a:pt x="633" y="940"/>
                </a:cubicBezTo>
                <a:cubicBezTo>
                  <a:pt x="638" y="928"/>
                  <a:pt x="642" y="915"/>
                  <a:pt x="646" y="902"/>
                </a:cubicBezTo>
                <a:cubicBezTo>
                  <a:pt x="665" y="908"/>
                  <a:pt x="665" y="908"/>
                  <a:pt x="665" y="908"/>
                </a:cubicBezTo>
                <a:cubicBezTo>
                  <a:pt x="661" y="921"/>
                  <a:pt x="656" y="934"/>
                  <a:pt x="651" y="947"/>
                </a:cubicBezTo>
                <a:close/>
                <a:moveTo>
                  <a:pt x="672" y="885"/>
                </a:moveTo>
                <a:cubicBezTo>
                  <a:pt x="653" y="879"/>
                  <a:pt x="653" y="879"/>
                  <a:pt x="653" y="879"/>
                </a:cubicBezTo>
                <a:cubicBezTo>
                  <a:pt x="656" y="867"/>
                  <a:pt x="660" y="854"/>
                  <a:pt x="662" y="841"/>
                </a:cubicBezTo>
                <a:cubicBezTo>
                  <a:pt x="682" y="845"/>
                  <a:pt x="682" y="845"/>
                  <a:pt x="682" y="845"/>
                </a:cubicBezTo>
                <a:cubicBezTo>
                  <a:pt x="679" y="858"/>
                  <a:pt x="676" y="872"/>
                  <a:pt x="672" y="885"/>
                </a:cubicBezTo>
                <a:close/>
                <a:moveTo>
                  <a:pt x="687" y="821"/>
                </a:moveTo>
                <a:cubicBezTo>
                  <a:pt x="667" y="817"/>
                  <a:pt x="667" y="817"/>
                  <a:pt x="667" y="817"/>
                </a:cubicBezTo>
                <a:cubicBezTo>
                  <a:pt x="669" y="804"/>
                  <a:pt x="671" y="791"/>
                  <a:pt x="673" y="778"/>
                </a:cubicBezTo>
                <a:cubicBezTo>
                  <a:pt x="693" y="780"/>
                  <a:pt x="693" y="780"/>
                  <a:pt x="693" y="780"/>
                </a:cubicBezTo>
                <a:cubicBezTo>
                  <a:pt x="691" y="794"/>
                  <a:pt x="689" y="808"/>
                  <a:pt x="687" y="821"/>
                </a:cubicBezTo>
                <a:close/>
                <a:moveTo>
                  <a:pt x="695" y="756"/>
                </a:moveTo>
                <a:cubicBezTo>
                  <a:pt x="675" y="754"/>
                  <a:pt x="675" y="754"/>
                  <a:pt x="675" y="754"/>
                </a:cubicBezTo>
                <a:cubicBezTo>
                  <a:pt x="676" y="741"/>
                  <a:pt x="677" y="728"/>
                  <a:pt x="677" y="715"/>
                </a:cubicBezTo>
                <a:cubicBezTo>
                  <a:pt x="697" y="715"/>
                  <a:pt x="697" y="715"/>
                  <a:pt x="697" y="715"/>
                </a:cubicBezTo>
                <a:cubicBezTo>
                  <a:pt x="697" y="729"/>
                  <a:pt x="696" y="743"/>
                  <a:pt x="695" y="756"/>
                </a:cubicBezTo>
                <a:close/>
                <a:moveTo>
                  <a:pt x="678" y="691"/>
                </a:moveTo>
                <a:cubicBezTo>
                  <a:pt x="677" y="678"/>
                  <a:pt x="677" y="664"/>
                  <a:pt x="676" y="651"/>
                </a:cubicBezTo>
                <a:cubicBezTo>
                  <a:pt x="696" y="650"/>
                  <a:pt x="696" y="650"/>
                  <a:pt x="696" y="650"/>
                </a:cubicBezTo>
                <a:cubicBezTo>
                  <a:pt x="697" y="663"/>
                  <a:pt x="697" y="677"/>
                  <a:pt x="698" y="691"/>
                </a:cubicBezTo>
                <a:lnTo>
                  <a:pt x="678" y="691"/>
                </a:lnTo>
                <a:close/>
                <a:moveTo>
                  <a:pt x="674" y="627"/>
                </a:moveTo>
                <a:cubicBezTo>
                  <a:pt x="673" y="614"/>
                  <a:pt x="671" y="601"/>
                  <a:pt x="669" y="588"/>
                </a:cubicBezTo>
                <a:cubicBezTo>
                  <a:pt x="689" y="585"/>
                  <a:pt x="689" y="585"/>
                  <a:pt x="689" y="585"/>
                </a:cubicBezTo>
                <a:cubicBezTo>
                  <a:pt x="691" y="598"/>
                  <a:pt x="693" y="612"/>
                  <a:pt x="694" y="625"/>
                </a:cubicBezTo>
                <a:lnTo>
                  <a:pt x="674" y="627"/>
                </a:lnTo>
                <a:close/>
                <a:moveTo>
                  <a:pt x="665" y="564"/>
                </a:moveTo>
                <a:cubicBezTo>
                  <a:pt x="662" y="552"/>
                  <a:pt x="659" y="538"/>
                  <a:pt x="656" y="526"/>
                </a:cubicBezTo>
                <a:cubicBezTo>
                  <a:pt x="675" y="521"/>
                  <a:pt x="675" y="521"/>
                  <a:pt x="675" y="521"/>
                </a:cubicBezTo>
                <a:cubicBezTo>
                  <a:pt x="678" y="534"/>
                  <a:pt x="682" y="547"/>
                  <a:pt x="684" y="561"/>
                </a:cubicBezTo>
                <a:lnTo>
                  <a:pt x="665" y="564"/>
                </a:lnTo>
                <a:close/>
                <a:moveTo>
                  <a:pt x="649" y="503"/>
                </a:moveTo>
                <a:cubicBezTo>
                  <a:pt x="645" y="490"/>
                  <a:pt x="641" y="477"/>
                  <a:pt x="637" y="465"/>
                </a:cubicBezTo>
                <a:cubicBezTo>
                  <a:pt x="656" y="458"/>
                  <a:pt x="656" y="458"/>
                  <a:pt x="656" y="458"/>
                </a:cubicBezTo>
                <a:cubicBezTo>
                  <a:pt x="660" y="471"/>
                  <a:pt x="665" y="484"/>
                  <a:pt x="668" y="497"/>
                </a:cubicBezTo>
                <a:lnTo>
                  <a:pt x="649" y="503"/>
                </a:lnTo>
                <a:close/>
                <a:moveTo>
                  <a:pt x="628" y="443"/>
                </a:moveTo>
                <a:cubicBezTo>
                  <a:pt x="623" y="431"/>
                  <a:pt x="618" y="418"/>
                  <a:pt x="612" y="407"/>
                </a:cubicBezTo>
                <a:cubicBezTo>
                  <a:pt x="630" y="398"/>
                  <a:pt x="630" y="398"/>
                  <a:pt x="630" y="398"/>
                </a:cubicBezTo>
                <a:cubicBezTo>
                  <a:pt x="636" y="410"/>
                  <a:pt x="642" y="423"/>
                  <a:pt x="647" y="435"/>
                </a:cubicBezTo>
                <a:lnTo>
                  <a:pt x="628" y="443"/>
                </a:lnTo>
                <a:close/>
                <a:moveTo>
                  <a:pt x="602" y="385"/>
                </a:moveTo>
                <a:cubicBezTo>
                  <a:pt x="595" y="374"/>
                  <a:pt x="589" y="362"/>
                  <a:pt x="582" y="351"/>
                </a:cubicBezTo>
                <a:cubicBezTo>
                  <a:pt x="599" y="340"/>
                  <a:pt x="599" y="340"/>
                  <a:pt x="599" y="340"/>
                </a:cubicBezTo>
                <a:cubicBezTo>
                  <a:pt x="606" y="352"/>
                  <a:pt x="613" y="364"/>
                  <a:pt x="619" y="376"/>
                </a:cubicBezTo>
                <a:lnTo>
                  <a:pt x="602" y="385"/>
                </a:lnTo>
                <a:close/>
                <a:moveTo>
                  <a:pt x="570" y="330"/>
                </a:moveTo>
                <a:cubicBezTo>
                  <a:pt x="562" y="319"/>
                  <a:pt x="555" y="308"/>
                  <a:pt x="547" y="298"/>
                </a:cubicBezTo>
                <a:cubicBezTo>
                  <a:pt x="563" y="286"/>
                  <a:pt x="563" y="286"/>
                  <a:pt x="563" y="286"/>
                </a:cubicBezTo>
                <a:cubicBezTo>
                  <a:pt x="571" y="297"/>
                  <a:pt x="579" y="308"/>
                  <a:pt x="586" y="319"/>
                </a:cubicBezTo>
                <a:lnTo>
                  <a:pt x="570" y="330"/>
                </a:lnTo>
                <a:close/>
                <a:moveTo>
                  <a:pt x="533" y="279"/>
                </a:moveTo>
                <a:cubicBezTo>
                  <a:pt x="525" y="268"/>
                  <a:pt x="516" y="258"/>
                  <a:pt x="507" y="248"/>
                </a:cubicBezTo>
                <a:cubicBezTo>
                  <a:pt x="522" y="235"/>
                  <a:pt x="522" y="235"/>
                  <a:pt x="522" y="235"/>
                </a:cubicBezTo>
                <a:cubicBezTo>
                  <a:pt x="531" y="245"/>
                  <a:pt x="540" y="256"/>
                  <a:pt x="548" y="266"/>
                </a:cubicBezTo>
                <a:lnTo>
                  <a:pt x="533" y="279"/>
                </a:lnTo>
                <a:close/>
                <a:moveTo>
                  <a:pt x="491" y="231"/>
                </a:moveTo>
                <a:cubicBezTo>
                  <a:pt x="482" y="221"/>
                  <a:pt x="473" y="212"/>
                  <a:pt x="463" y="203"/>
                </a:cubicBezTo>
                <a:cubicBezTo>
                  <a:pt x="477" y="188"/>
                  <a:pt x="477" y="188"/>
                  <a:pt x="477" y="188"/>
                </a:cubicBezTo>
                <a:cubicBezTo>
                  <a:pt x="486" y="197"/>
                  <a:pt x="496" y="207"/>
                  <a:pt x="506" y="217"/>
                </a:cubicBezTo>
                <a:lnTo>
                  <a:pt x="491" y="231"/>
                </a:lnTo>
                <a:close/>
                <a:moveTo>
                  <a:pt x="445" y="187"/>
                </a:moveTo>
                <a:cubicBezTo>
                  <a:pt x="435" y="178"/>
                  <a:pt x="425" y="169"/>
                  <a:pt x="414" y="161"/>
                </a:cubicBezTo>
                <a:cubicBezTo>
                  <a:pt x="427" y="146"/>
                  <a:pt x="427" y="146"/>
                  <a:pt x="427" y="146"/>
                </a:cubicBezTo>
                <a:cubicBezTo>
                  <a:pt x="437" y="154"/>
                  <a:pt x="448" y="163"/>
                  <a:pt x="458" y="171"/>
                </a:cubicBezTo>
                <a:lnTo>
                  <a:pt x="445" y="187"/>
                </a:lnTo>
                <a:close/>
                <a:moveTo>
                  <a:pt x="395" y="147"/>
                </a:moveTo>
                <a:cubicBezTo>
                  <a:pt x="385" y="139"/>
                  <a:pt x="374" y="132"/>
                  <a:pt x="362" y="125"/>
                </a:cubicBezTo>
                <a:cubicBezTo>
                  <a:pt x="373" y="108"/>
                  <a:pt x="373" y="108"/>
                  <a:pt x="373" y="108"/>
                </a:cubicBezTo>
                <a:cubicBezTo>
                  <a:pt x="385" y="115"/>
                  <a:pt x="396" y="123"/>
                  <a:pt x="407" y="131"/>
                </a:cubicBezTo>
                <a:lnTo>
                  <a:pt x="395" y="147"/>
                </a:lnTo>
                <a:close/>
                <a:moveTo>
                  <a:pt x="342" y="112"/>
                </a:moveTo>
                <a:cubicBezTo>
                  <a:pt x="331" y="106"/>
                  <a:pt x="319" y="99"/>
                  <a:pt x="307" y="93"/>
                </a:cubicBezTo>
                <a:cubicBezTo>
                  <a:pt x="316" y="75"/>
                  <a:pt x="316" y="75"/>
                  <a:pt x="316" y="75"/>
                </a:cubicBezTo>
                <a:cubicBezTo>
                  <a:pt x="328" y="82"/>
                  <a:pt x="340" y="88"/>
                  <a:pt x="352" y="95"/>
                </a:cubicBezTo>
                <a:lnTo>
                  <a:pt x="342" y="112"/>
                </a:lnTo>
                <a:close/>
                <a:moveTo>
                  <a:pt x="286" y="83"/>
                </a:moveTo>
                <a:cubicBezTo>
                  <a:pt x="274" y="77"/>
                  <a:pt x="261" y="72"/>
                  <a:pt x="249" y="67"/>
                </a:cubicBezTo>
                <a:cubicBezTo>
                  <a:pt x="256" y="49"/>
                  <a:pt x="256" y="49"/>
                  <a:pt x="256" y="49"/>
                </a:cubicBezTo>
                <a:cubicBezTo>
                  <a:pt x="269" y="54"/>
                  <a:pt x="282" y="59"/>
                  <a:pt x="294" y="65"/>
                </a:cubicBezTo>
                <a:lnTo>
                  <a:pt x="286" y="83"/>
                </a:lnTo>
                <a:close/>
                <a:moveTo>
                  <a:pt x="227" y="59"/>
                </a:moveTo>
                <a:cubicBezTo>
                  <a:pt x="214" y="54"/>
                  <a:pt x="201" y="50"/>
                  <a:pt x="189" y="47"/>
                </a:cubicBezTo>
                <a:cubicBezTo>
                  <a:pt x="194" y="27"/>
                  <a:pt x="194" y="27"/>
                  <a:pt x="194" y="27"/>
                </a:cubicBezTo>
                <a:cubicBezTo>
                  <a:pt x="207" y="31"/>
                  <a:pt x="220" y="35"/>
                  <a:pt x="233" y="40"/>
                </a:cubicBezTo>
                <a:lnTo>
                  <a:pt x="227" y="59"/>
                </a:lnTo>
                <a:close/>
                <a:moveTo>
                  <a:pt x="166" y="40"/>
                </a:moveTo>
                <a:cubicBezTo>
                  <a:pt x="153" y="37"/>
                  <a:pt x="140" y="34"/>
                  <a:pt x="127" y="32"/>
                </a:cubicBezTo>
                <a:cubicBezTo>
                  <a:pt x="131" y="12"/>
                  <a:pt x="131" y="12"/>
                  <a:pt x="131" y="12"/>
                </a:cubicBezTo>
                <a:cubicBezTo>
                  <a:pt x="144" y="15"/>
                  <a:pt x="157" y="18"/>
                  <a:pt x="171" y="21"/>
                </a:cubicBezTo>
                <a:lnTo>
                  <a:pt x="166" y="40"/>
                </a:lnTo>
                <a:close/>
                <a:moveTo>
                  <a:pt x="103" y="28"/>
                </a:moveTo>
                <a:cubicBezTo>
                  <a:pt x="90" y="26"/>
                  <a:pt x="77" y="24"/>
                  <a:pt x="64" y="23"/>
                </a:cubicBezTo>
                <a:cubicBezTo>
                  <a:pt x="66" y="3"/>
                  <a:pt x="66" y="3"/>
                  <a:pt x="66" y="3"/>
                </a:cubicBezTo>
                <a:cubicBezTo>
                  <a:pt x="79" y="4"/>
                  <a:pt x="93" y="6"/>
                  <a:pt x="106" y="8"/>
                </a:cubicBezTo>
                <a:lnTo>
                  <a:pt x="103" y="28"/>
                </a:lnTo>
                <a:close/>
                <a:moveTo>
                  <a:pt x="40" y="21"/>
                </a:moveTo>
                <a:cubicBezTo>
                  <a:pt x="27" y="20"/>
                  <a:pt x="14" y="20"/>
                  <a:pt x="0" y="20"/>
                </a:cubicBezTo>
                <a:cubicBezTo>
                  <a:pt x="0" y="0"/>
                  <a:pt x="0" y="0"/>
                  <a:pt x="0" y="0"/>
                </a:cubicBezTo>
                <a:cubicBezTo>
                  <a:pt x="14" y="0"/>
                  <a:pt x="28" y="0"/>
                  <a:pt x="41" y="1"/>
                </a:cubicBezTo>
                <a:lnTo>
                  <a:pt x="40" y="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8" name="Freeform 52"/>
          <p:cNvSpPr>
            <a:spLocks noEditPoints="1"/>
          </p:cNvSpPr>
          <p:nvPr userDrawn="1"/>
        </p:nvSpPr>
        <p:spPr bwMode="auto">
          <a:xfrm>
            <a:off x="10902977" y="2340326"/>
            <a:ext cx="651175" cy="751533"/>
          </a:xfrm>
          <a:custGeom>
            <a:avLst/>
            <a:gdLst>
              <a:gd name="T0" fmla="*/ 789 w 818"/>
              <a:gd name="T1" fmla="*/ 940 h 943"/>
              <a:gd name="T2" fmla="*/ 813 w 818"/>
              <a:gd name="T3" fmla="*/ 905 h 943"/>
              <a:gd name="T4" fmla="*/ 816 w 818"/>
              <a:gd name="T5" fmla="*/ 881 h 943"/>
              <a:gd name="T6" fmla="*/ 798 w 818"/>
              <a:gd name="T7" fmla="*/ 839 h 943"/>
              <a:gd name="T8" fmla="*/ 816 w 818"/>
              <a:gd name="T9" fmla="*/ 881 h 943"/>
              <a:gd name="T10" fmla="*/ 797 w 818"/>
              <a:gd name="T11" fmla="*/ 775 h 943"/>
              <a:gd name="T12" fmla="*/ 818 w 818"/>
              <a:gd name="T13" fmla="*/ 815 h 943"/>
              <a:gd name="T14" fmla="*/ 795 w 818"/>
              <a:gd name="T15" fmla="*/ 752 h 943"/>
              <a:gd name="T16" fmla="*/ 811 w 818"/>
              <a:gd name="T17" fmla="*/ 709 h 943"/>
              <a:gd name="T18" fmla="*/ 795 w 818"/>
              <a:gd name="T19" fmla="*/ 752 h 943"/>
              <a:gd name="T20" fmla="*/ 780 w 818"/>
              <a:gd name="T21" fmla="*/ 649 h 943"/>
              <a:gd name="T22" fmla="*/ 807 w 818"/>
              <a:gd name="T23" fmla="*/ 685 h 943"/>
              <a:gd name="T24" fmla="*/ 775 w 818"/>
              <a:gd name="T25" fmla="*/ 626 h 943"/>
              <a:gd name="T26" fmla="*/ 784 w 818"/>
              <a:gd name="T27" fmla="*/ 582 h 943"/>
              <a:gd name="T28" fmla="*/ 775 w 818"/>
              <a:gd name="T29" fmla="*/ 626 h 943"/>
              <a:gd name="T30" fmla="*/ 744 w 818"/>
              <a:gd name="T31" fmla="*/ 527 h 943"/>
              <a:gd name="T32" fmla="*/ 776 w 818"/>
              <a:gd name="T33" fmla="*/ 558 h 943"/>
              <a:gd name="T34" fmla="*/ 735 w 818"/>
              <a:gd name="T35" fmla="*/ 505 h 943"/>
              <a:gd name="T36" fmla="*/ 736 w 818"/>
              <a:gd name="T37" fmla="*/ 460 h 943"/>
              <a:gd name="T38" fmla="*/ 735 w 818"/>
              <a:gd name="T39" fmla="*/ 505 h 943"/>
              <a:gd name="T40" fmla="*/ 688 w 818"/>
              <a:gd name="T41" fmla="*/ 413 h 943"/>
              <a:gd name="T42" fmla="*/ 725 w 818"/>
              <a:gd name="T43" fmla="*/ 438 h 943"/>
              <a:gd name="T44" fmla="*/ 676 w 818"/>
              <a:gd name="T45" fmla="*/ 393 h 943"/>
              <a:gd name="T46" fmla="*/ 670 w 818"/>
              <a:gd name="T47" fmla="*/ 348 h 943"/>
              <a:gd name="T48" fmla="*/ 676 w 818"/>
              <a:gd name="T49" fmla="*/ 393 h 943"/>
              <a:gd name="T50" fmla="*/ 615 w 818"/>
              <a:gd name="T51" fmla="*/ 309 h 943"/>
              <a:gd name="T52" fmla="*/ 656 w 818"/>
              <a:gd name="T53" fmla="*/ 328 h 943"/>
              <a:gd name="T54" fmla="*/ 599 w 818"/>
              <a:gd name="T55" fmla="*/ 291 h 943"/>
              <a:gd name="T56" fmla="*/ 587 w 818"/>
              <a:gd name="T57" fmla="*/ 247 h 943"/>
              <a:gd name="T58" fmla="*/ 599 w 818"/>
              <a:gd name="T59" fmla="*/ 291 h 943"/>
              <a:gd name="T60" fmla="*/ 526 w 818"/>
              <a:gd name="T61" fmla="*/ 217 h 943"/>
              <a:gd name="T62" fmla="*/ 569 w 818"/>
              <a:gd name="T63" fmla="*/ 230 h 943"/>
              <a:gd name="T64" fmla="*/ 508 w 818"/>
              <a:gd name="T65" fmla="*/ 202 h 943"/>
              <a:gd name="T66" fmla="*/ 489 w 818"/>
              <a:gd name="T67" fmla="*/ 161 h 943"/>
              <a:gd name="T68" fmla="*/ 508 w 818"/>
              <a:gd name="T69" fmla="*/ 202 h 943"/>
              <a:gd name="T70" fmla="*/ 424 w 818"/>
              <a:gd name="T71" fmla="*/ 141 h 943"/>
              <a:gd name="T72" fmla="*/ 469 w 818"/>
              <a:gd name="T73" fmla="*/ 147 h 943"/>
              <a:gd name="T74" fmla="*/ 404 w 818"/>
              <a:gd name="T75" fmla="*/ 129 h 943"/>
              <a:gd name="T76" fmla="*/ 378 w 818"/>
              <a:gd name="T77" fmla="*/ 92 h 943"/>
              <a:gd name="T78" fmla="*/ 404 w 818"/>
              <a:gd name="T79" fmla="*/ 129 h 943"/>
              <a:gd name="T80" fmla="*/ 311 w 818"/>
              <a:gd name="T81" fmla="*/ 82 h 943"/>
              <a:gd name="T82" fmla="*/ 356 w 818"/>
              <a:gd name="T83" fmla="*/ 81 h 943"/>
              <a:gd name="T84" fmla="*/ 289 w 818"/>
              <a:gd name="T85" fmla="*/ 73 h 943"/>
              <a:gd name="T86" fmla="*/ 251 w 818"/>
              <a:gd name="T87" fmla="*/ 60 h 943"/>
              <a:gd name="T88" fmla="*/ 276 w 818"/>
              <a:gd name="T89" fmla="*/ 47 h 943"/>
              <a:gd name="T90" fmla="*/ 289 w 818"/>
              <a:gd name="T91" fmla="*/ 73 h 943"/>
              <a:gd name="T92" fmla="*/ 190 w 818"/>
              <a:gd name="T93" fmla="*/ 42 h 943"/>
              <a:gd name="T94" fmla="*/ 234 w 818"/>
              <a:gd name="T95" fmla="*/ 33 h 943"/>
              <a:gd name="T96" fmla="*/ 167 w 818"/>
              <a:gd name="T97" fmla="*/ 37 h 943"/>
              <a:gd name="T98" fmla="*/ 131 w 818"/>
              <a:gd name="T99" fmla="*/ 10 h 943"/>
              <a:gd name="T100" fmla="*/ 167 w 818"/>
              <a:gd name="T101" fmla="*/ 37 h 943"/>
              <a:gd name="T102" fmla="*/ 64 w 818"/>
              <a:gd name="T103" fmla="*/ 22 h 943"/>
              <a:gd name="T104" fmla="*/ 106 w 818"/>
              <a:gd name="T105" fmla="*/ 6 h 943"/>
              <a:gd name="T106" fmla="*/ 40 w 818"/>
              <a:gd name="T107" fmla="*/ 21 h 943"/>
              <a:gd name="T108" fmla="*/ 0 w 818"/>
              <a:gd name="T109" fmla="*/ 0 h 943"/>
              <a:gd name="T110" fmla="*/ 40 w 818"/>
              <a:gd name="T111" fmla="*/ 2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18" h="943">
                <a:moveTo>
                  <a:pt x="808" y="943"/>
                </a:moveTo>
                <a:cubicBezTo>
                  <a:pt x="789" y="940"/>
                  <a:pt x="789" y="940"/>
                  <a:pt x="789" y="940"/>
                </a:cubicBezTo>
                <a:cubicBezTo>
                  <a:pt x="791" y="928"/>
                  <a:pt x="792" y="915"/>
                  <a:pt x="793" y="903"/>
                </a:cubicBezTo>
                <a:cubicBezTo>
                  <a:pt x="813" y="905"/>
                  <a:pt x="813" y="905"/>
                  <a:pt x="813" y="905"/>
                </a:cubicBezTo>
                <a:cubicBezTo>
                  <a:pt x="812" y="918"/>
                  <a:pt x="810" y="930"/>
                  <a:pt x="808" y="943"/>
                </a:cubicBezTo>
                <a:close/>
                <a:moveTo>
                  <a:pt x="816" y="881"/>
                </a:moveTo>
                <a:cubicBezTo>
                  <a:pt x="796" y="879"/>
                  <a:pt x="796" y="879"/>
                  <a:pt x="796" y="879"/>
                </a:cubicBezTo>
                <a:cubicBezTo>
                  <a:pt x="797" y="866"/>
                  <a:pt x="797" y="852"/>
                  <a:pt x="798" y="839"/>
                </a:cubicBezTo>
                <a:cubicBezTo>
                  <a:pt x="818" y="840"/>
                  <a:pt x="818" y="840"/>
                  <a:pt x="818" y="840"/>
                </a:cubicBezTo>
                <a:cubicBezTo>
                  <a:pt x="817" y="853"/>
                  <a:pt x="817" y="867"/>
                  <a:pt x="816" y="881"/>
                </a:cubicBezTo>
                <a:close/>
                <a:moveTo>
                  <a:pt x="798" y="815"/>
                </a:moveTo>
                <a:cubicBezTo>
                  <a:pt x="798" y="802"/>
                  <a:pt x="798" y="789"/>
                  <a:pt x="797" y="775"/>
                </a:cubicBezTo>
                <a:cubicBezTo>
                  <a:pt x="817" y="774"/>
                  <a:pt x="817" y="774"/>
                  <a:pt x="817" y="774"/>
                </a:cubicBezTo>
                <a:cubicBezTo>
                  <a:pt x="818" y="788"/>
                  <a:pt x="818" y="802"/>
                  <a:pt x="818" y="815"/>
                </a:cubicBezTo>
                <a:lnTo>
                  <a:pt x="798" y="815"/>
                </a:lnTo>
                <a:close/>
                <a:moveTo>
                  <a:pt x="795" y="752"/>
                </a:moveTo>
                <a:cubicBezTo>
                  <a:pt x="794" y="738"/>
                  <a:pt x="793" y="725"/>
                  <a:pt x="791" y="712"/>
                </a:cubicBezTo>
                <a:cubicBezTo>
                  <a:pt x="811" y="709"/>
                  <a:pt x="811" y="709"/>
                  <a:pt x="811" y="709"/>
                </a:cubicBezTo>
                <a:cubicBezTo>
                  <a:pt x="813" y="723"/>
                  <a:pt x="814" y="736"/>
                  <a:pt x="815" y="750"/>
                </a:cubicBezTo>
                <a:lnTo>
                  <a:pt x="795" y="752"/>
                </a:lnTo>
                <a:close/>
                <a:moveTo>
                  <a:pt x="788" y="688"/>
                </a:moveTo>
                <a:cubicBezTo>
                  <a:pt x="785" y="675"/>
                  <a:pt x="783" y="662"/>
                  <a:pt x="780" y="649"/>
                </a:cubicBezTo>
                <a:cubicBezTo>
                  <a:pt x="800" y="645"/>
                  <a:pt x="800" y="645"/>
                  <a:pt x="800" y="645"/>
                </a:cubicBezTo>
                <a:cubicBezTo>
                  <a:pt x="803" y="658"/>
                  <a:pt x="805" y="672"/>
                  <a:pt x="807" y="685"/>
                </a:cubicBezTo>
                <a:lnTo>
                  <a:pt x="788" y="688"/>
                </a:lnTo>
                <a:close/>
                <a:moveTo>
                  <a:pt x="775" y="626"/>
                </a:moveTo>
                <a:cubicBezTo>
                  <a:pt x="772" y="613"/>
                  <a:pt x="768" y="600"/>
                  <a:pt x="764" y="587"/>
                </a:cubicBezTo>
                <a:cubicBezTo>
                  <a:pt x="784" y="582"/>
                  <a:pt x="784" y="582"/>
                  <a:pt x="784" y="582"/>
                </a:cubicBezTo>
                <a:cubicBezTo>
                  <a:pt x="787" y="595"/>
                  <a:pt x="791" y="608"/>
                  <a:pt x="794" y="621"/>
                </a:cubicBezTo>
                <a:lnTo>
                  <a:pt x="775" y="626"/>
                </a:lnTo>
                <a:close/>
                <a:moveTo>
                  <a:pt x="757" y="565"/>
                </a:moveTo>
                <a:cubicBezTo>
                  <a:pt x="753" y="552"/>
                  <a:pt x="748" y="540"/>
                  <a:pt x="744" y="527"/>
                </a:cubicBezTo>
                <a:cubicBezTo>
                  <a:pt x="762" y="520"/>
                  <a:pt x="762" y="520"/>
                  <a:pt x="762" y="520"/>
                </a:cubicBezTo>
                <a:cubicBezTo>
                  <a:pt x="767" y="533"/>
                  <a:pt x="772" y="546"/>
                  <a:pt x="776" y="558"/>
                </a:cubicBezTo>
                <a:lnTo>
                  <a:pt x="757" y="565"/>
                </a:lnTo>
                <a:close/>
                <a:moveTo>
                  <a:pt x="735" y="505"/>
                </a:moveTo>
                <a:cubicBezTo>
                  <a:pt x="730" y="493"/>
                  <a:pt x="724" y="481"/>
                  <a:pt x="718" y="469"/>
                </a:cubicBezTo>
                <a:cubicBezTo>
                  <a:pt x="736" y="460"/>
                  <a:pt x="736" y="460"/>
                  <a:pt x="736" y="460"/>
                </a:cubicBezTo>
                <a:cubicBezTo>
                  <a:pt x="742" y="472"/>
                  <a:pt x="748" y="485"/>
                  <a:pt x="753" y="497"/>
                </a:cubicBezTo>
                <a:lnTo>
                  <a:pt x="735" y="505"/>
                </a:lnTo>
                <a:close/>
                <a:moveTo>
                  <a:pt x="707" y="448"/>
                </a:moveTo>
                <a:cubicBezTo>
                  <a:pt x="701" y="436"/>
                  <a:pt x="695" y="424"/>
                  <a:pt x="688" y="413"/>
                </a:cubicBezTo>
                <a:cubicBezTo>
                  <a:pt x="705" y="403"/>
                  <a:pt x="705" y="403"/>
                  <a:pt x="705" y="403"/>
                </a:cubicBezTo>
                <a:cubicBezTo>
                  <a:pt x="712" y="414"/>
                  <a:pt x="719" y="426"/>
                  <a:pt x="725" y="438"/>
                </a:cubicBezTo>
                <a:lnTo>
                  <a:pt x="707" y="448"/>
                </a:lnTo>
                <a:close/>
                <a:moveTo>
                  <a:pt x="676" y="393"/>
                </a:moveTo>
                <a:cubicBezTo>
                  <a:pt x="669" y="381"/>
                  <a:pt x="661" y="370"/>
                  <a:pt x="654" y="359"/>
                </a:cubicBezTo>
                <a:cubicBezTo>
                  <a:pt x="670" y="348"/>
                  <a:pt x="670" y="348"/>
                  <a:pt x="670" y="348"/>
                </a:cubicBezTo>
                <a:cubicBezTo>
                  <a:pt x="678" y="359"/>
                  <a:pt x="685" y="370"/>
                  <a:pt x="693" y="382"/>
                </a:cubicBezTo>
                <a:lnTo>
                  <a:pt x="676" y="393"/>
                </a:lnTo>
                <a:close/>
                <a:moveTo>
                  <a:pt x="640" y="340"/>
                </a:moveTo>
                <a:cubicBezTo>
                  <a:pt x="632" y="329"/>
                  <a:pt x="623" y="319"/>
                  <a:pt x="615" y="309"/>
                </a:cubicBezTo>
                <a:cubicBezTo>
                  <a:pt x="630" y="296"/>
                  <a:pt x="630" y="296"/>
                  <a:pt x="630" y="296"/>
                </a:cubicBezTo>
                <a:cubicBezTo>
                  <a:pt x="639" y="306"/>
                  <a:pt x="648" y="317"/>
                  <a:pt x="656" y="328"/>
                </a:cubicBezTo>
                <a:lnTo>
                  <a:pt x="640" y="340"/>
                </a:lnTo>
                <a:close/>
                <a:moveTo>
                  <a:pt x="599" y="291"/>
                </a:moveTo>
                <a:cubicBezTo>
                  <a:pt x="591" y="281"/>
                  <a:pt x="582" y="271"/>
                  <a:pt x="572" y="261"/>
                </a:cubicBezTo>
                <a:cubicBezTo>
                  <a:pt x="587" y="247"/>
                  <a:pt x="587" y="247"/>
                  <a:pt x="587" y="247"/>
                </a:cubicBezTo>
                <a:cubicBezTo>
                  <a:pt x="596" y="257"/>
                  <a:pt x="606" y="267"/>
                  <a:pt x="614" y="277"/>
                </a:cubicBezTo>
                <a:lnTo>
                  <a:pt x="599" y="291"/>
                </a:lnTo>
                <a:close/>
                <a:moveTo>
                  <a:pt x="555" y="244"/>
                </a:moveTo>
                <a:cubicBezTo>
                  <a:pt x="546" y="235"/>
                  <a:pt x="536" y="226"/>
                  <a:pt x="526" y="217"/>
                </a:cubicBezTo>
                <a:cubicBezTo>
                  <a:pt x="539" y="202"/>
                  <a:pt x="539" y="202"/>
                  <a:pt x="539" y="202"/>
                </a:cubicBezTo>
                <a:cubicBezTo>
                  <a:pt x="550" y="211"/>
                  <a:pt x="560" y="221"/>
                  <a:pt x="569" y="230"/>
                </a:cubicBezTo>
                <a:lnTo>
                  <a:pt x="555" y="244"/>
                </a:lnTo>
                <a:close/>
                <a:moveTo>
                  <a:pt x="508" y="202"/>
                </a:moveTo>
                <a:cubicBezTo>
                  <a:pt x="498" y="193"/>
                  <a:pt x="487" y="185"/>
                  <a:pt x="477" y="177"/>
                </a:cubicBezTo>
                <a:cubicBezTo>
                  <a:pt x="489" y="161"/>
                  <a:pt x="489" y="161"/>
                  <a:pt x="489" y="161"/>
                </a:cubicBezTo>
                <a:cubicBezTo>
                  <a:pt x="499" y="169"/>
                  <a:pt x="510" y="178"/>
                  <a:pt x="521" y="186"/>
                </a:cubicBezTo>
                <a:lnTo>
                  <a:pt x="508" y="202"/>
                </a:lnTo>
                <a:close/>
                <a:moveTo>
                  <a:pt x="457" y="163"/>
                </a:moveTo>
                <a:cubicBezTo>
                  <a:pt x="446" y="156"/>
                  <a:pt x="435" y="148"/>
                  <a:pt x="424" y="141"/>
                </a:cubicBezTo>
                <a:cubicBezTo>
                  <a:pt x="435" y="124"/>
                  <a:pt x="435" y="124"/>
                  <a:pt x="435" y="124"/>
                </a:cubicBezTo>
                <a:cubicBezTo>
                  <a:pt x="446" y="132"/>
                  <a:pt x="458" y="139"/>
                  <a:pt x="469" y="147"/>
                </a:cubicBezTo>
                <a:lnTo>
                  <a:pt x="457" y="163"/>
                </a:lnTo>
                <a:close/>
                <a:moveTo>
                  <a:pt x="404" y="129"/>
                </a:moveTo>
                <a:cubicBezTo>
                  <a:pt x="392" y="122"/>
                  <a:pt x="380" y="116"/>
                  <a:pt x="369" y="110"/>
                </a:cubicBezTo>
                <a:cubicBezTo>
                  <a:pt x="378" y="92"/>
                  <a:pt x="378" y="92"/>
                  <a:pt x="378" y="92"/>
                </a:cubicBezTo>
                <a:cubicBezTo>
                  <a:pt x="390" y="98"/>
                  <a:pt x="402" y="105"/>
                  <a:pt x="414" y="112"/>
                </a:cubicBezTo>
                <a:lnTo>
                  <a:pt x="404" y="129"/>
                </a:lnTo>
                <a:close/>
                <a:moveTo>
                  <a:pt x="347" y="99"/>
                </a:moveTo>
                <a:cubicBezTo>
                  <a:pt x="335" y="93"/>
                  <a:pt x="323" y="87"/>
                  <a:pt x="311" y="82"/>
                </a:cubicBezTo>
                <a:cubicBezTo>
                  <a:pt x="319" y="64"/>
                  <a:pt x="319" y="64"/>
                  <a:pt x="319" y="64"/>
                </a:cubicBezTo>
                <a:cubicBezTo>
                  <a:pt x="331" y="69"/>
                  <a:pt x="344" y="75"/>
                  <a:pt x="356" y="81"/>
                </a:cubicBezTo>
                <a:lnTo>
                  <a:pt x="347" y="99"/>
                </a:lnTo>
                <a:close/>
                <a:moveTo>
                  <a:pt x="289" y="73"/>
                </a:moveTo>
                <a:cubicBezTo>
                  <a:pt x="282" y="71"/>
                  <a:pt x="276" y="68"/>
                  <a:pt x="269" y="66"/>
                </a:cubicBezTo>
                <a:cubicBezTo>
                  <a:pt x="263" y="64"/>
                  <a:pt x="257" y="62"/>
                  <a:pt x="251" y="60"/>
                </a:cubicBezTo>
                <a:cubicBezTo>
                  <a:pt x="258" y="41"/>
                  <a:pt x="258" y="41"/>
                  <a:pt x="258" y="41"/>
                </a:cubicBezTo>
                <a:cubicBezTo>
                  <a:pt x="264" y="43"/>
                  <a:pt x="270" y="45"/>
                  <a:pt x="276" y="47"/>
                </a:cubicBezTo>
                <a:cubicBezTo>
                  <a:pt x="283" y="50"/>
                  <a:pt x="289" y="52"/>
                  <a:pt x="296" y="55"/>
                </a:cubicBezTo>
                <a:lnTo>
                  <a:pt x="289" y="73"/>
                </a:lnTo>
                <a:close/>
                <a:moveTo>
                  <a:pt x="228" y="53"/>
                </a:moveTo>
                <a:cubicBezTo>
                  <a:pt x="216" y="49"/>
                  <a:pt x="203" y="45"/>
                  <a:pt x="190" y="42"/>
                </a:cubicBezTo>
                <a:cubicBezTo>
                  <a:pt x="195" y="23"/>
                  <a:pt x="195" y="23"/>
                  <a:pt x="195" y="23"/>
                </a:cubicBezTo>
                <a:cubicBezTo>
                  <a:pt x="208" y="26"/>
                  <a:pt x="221" y="30"/>
                  <a:pt x="234" y="33"/>
                </a:cubicBezTo>
                <a:lnTo>
                  <a:pt x="228" y="53"/>
                </a:lnTo>
                <a:close/>
                <a:moveTo>
                  <a:pt x="167" y="37"/>
                </a:moveTo>
                <a:cubicBezTo>
                  <a:pt x="154" y="34"/>
                  <a:pt x="141" y="32"/>
                  <a:pt x="127" y="30"/>
                </a:cubicBezTo>
                <a:cubicBezTo>
                  <a:pt x="131" y="10"/>
                  <a:pt x="131" y="10"/>
                  <a:pt x="131" y="10"/>
                </a:cubicBezTo>
                <a:cubicBezTo>
                  <a:pt x="144" y="12"/>
                  <a:pt x="158" y="15"/>
                  <a:pt x="171" y="17"/>
                </a:cubicBezTo>
                <a:lnTo>
                  <a:pt x="167" y="37"/>
                </a:lnTo>
                <a:close/>
                <a:moveTo>
                  <a:pt x="104" y="26"/>
                </a:moveTo>
                <a:cubicBezTo>
                  <a:pt x="91" y="25"/>
                  <a:pt x="77" y="23"/>
                  <a:pt x="64" y="22"/>
                </a:cubicBezTo>
                <a:cubicBezTo>
                  <a:pt x="66" y="2"/>
                  <a:pt x="66" y="2"/>
                  <a:pt x="66" y="2"/>
                </a:cubicBezTo>
                <a:cubicBezTo>
                  <a:pt x="79" y="3"/>
                  <a:pt x="93" y="5"/>
                  <a:pt x="106" y="6"/>
                </a:cubicBezTo>
                <a:lnTo>
                  <a:pt x="104" y="26"/>
                </a:lnTo>
                <a:close/>
                <a:moveTo>
                  <a:pt x="40" y="21"/>
                </a:moveTo>
                <a:cubicBezTo>
                  <a:pt x="27" y="20"/>
                  <a:pt x="14" y="20"/>
                  <a:pt x="0" y="20"/>
                </a:cubicBezTo>
                <a:cubicBezTo>
                  <a:pt x="0" y="0"/>
                  <a:pt x="0" y="0"/>
                  <a:pt x="0" y="0"/>
                </a:cubicBezTo>
                <a:cubicBezTo>
                  <a:pt x="14" y="0"/>
                  <a:pt x="28" y="0"/>
                  <a:pt x="41" y="1"/>
                </a:cubicBezTo>
                <a:lnTo>
                  <a:pt x="40" y="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9" name="Freeform 53"/>
          <p:cNvSpPr>
            <a:spLocks noEditPoints="1"/>
          </p:cNvSpPr>
          <p:nvPr userDrawn="1"/>
        </p:nvSpPr>
        <p:spPr bwMode="auto">
          <a:xfrm rot="10800000">
            <a:off x="10919573" y="2196065"/>
            <a:ext cx="747496" cy="1493838"/>
          </a:xfrm>
          <a:custGeom>
            <a:avLst/>
            <a:gdLst>
              <a:gd name="T0" fmla="*/ 938 w 938"/>
              <a:gd name="T1" fmla="*/ 1855 h 1875"/>
              <a:gd name="T2" fmla="*/ 835 w 938"/>
              <a:gd name="T3" fmla="*/ 1850 h 1875"/>
              <a:gd name="T4" fmla="*/ 768 w 938"/>
              <a:gd name="T5" fmla="*/ 1860 h 1875"/>
              <a:gd name="T6" fmla="*/ 744 w 938"/>
              <a:gd name="T7" fmla="*/ 1855 h 1875"/>
              <a:gd name="T8" fmla="*/ 744 w 938"/>
              <a:gd name="T9" fmla="*/ 1855 h 1875"/>
              <a:gd name="T10" fmla="*/ 686 w 938"/>
              <a:gd name="T11" fmla="*/ 1820 h 1875"/>
              <a:gd name="T12" fmla="*/ 588 w 938"/>
              <a:gd name="T13" fmla="*/ 1786 h 1875"/>
              <a:gd name="T14" fmla="*/ 521 w 938"/>
              <a:gd name="T15" fmla="*/ 1778 h 1875"/>
              <a:gd name="T16" fmla="*/ 499 w 938"/>
              <a:gd name="T17" fmla="*/ 1766 h 1875"/>
              <a:gd name="T18" fmla="*/ 499 w 938"/>
              <a:gd name="T19" fmla="*/ 1766 h 1875"/>
              <a:gd name="T20" fmla="*/ 453 w 938"/>
              <a:gd name="T21" fmla="*/ 1717 h 1875"/>
              <a:gd name="T22" fmla="*/ 368 w 938"/>
              <a:gd name="T23" fmla="*/ 1657 h 1875"/>
              <a:gd name="T24" fmla="*/ 306 w 938"/>
              <a:gd name="T25" fmla="*/ 1630 h 1875"/>
              <a:gd name="T26" fmla="*/ 288 w 938"/>
              <a:gd name="T27" fmla="*/ 1614 h 1875"/>
              <a:gd name="T28" fmla="*/ 288 w 938"/>
              <a:gd name="T29" fmla="*/ 1614 h 1875"/>
              <a:gd name="T30" fmla="*/ 258 w 938"/>
              <a:gd name="T31" fmla="*/ 1553 h 1875"/>
              <a:gd name="T32" fmla="*/ 193 w 938"/>
              <a:gd name="T33" fmla="*/ 1473 h 1875"/>
              <a:gd name="T34" fmla="*/ 140 w 938"/>
              <a:gd name="T35" fmla="*/ 1430 h 1875"/>
              <a:gd name="T36" fmla="*/ 128 w 938"/>
              <a:gd name="T37" fmla="*/ 1409 h 1875"/>
              <a:gd name="T38" fmla="*/ 128 w 938"/>
              <a:gd name="T39" fmla="*/ 1409 h 1875"/>
              <a:gd name="T40" fmla="*/ 115 w 938"/>
              <a:gd name="T41" fmla="*/ 1343 h 1875"/>
              <a:gd name="T42" fmla="*/ 74 w 938"/>
              <a:gd name="T43" fmla="*/ 1248 h 1875"/>
              <a:gd name="T44" fmla="*/ 36 w 938"/>
              <a:gd name="T45" fmla="*/ 1193 h 1875"/>
              <a:gd name="T46" fmla="*/ 29 w 938"/>
              <a:gd name="T47" fmla="*/ 1169 h 1875"/>
              <a:gd name="T48" fmla="*/ 29 w 938"/>
              <a:gd name="T49" fmla="*/ 1169 h 1875"/>
              <a:gd name="T50" fmla="*/ 35 w 938"/>
              <a:gd name="T51" fmla="*/ 1102 h 1875"/>
              <a:gd name="T52" fmla="*/ 22 w 938"/>
              <a:gd name="T53" fmla="*/ 999 h 1875"/>
              <a:gd name="T54" fmla="*/ 0 w 938"/>
              <a:gd name="T55" fmla="*/ 937 h 1875"/>
              <a:gd name="T56" fmla="*/ 21 w 938"/>
              <a:gd name="T57" fmla="*/ 975 h 1875"/>
              <a:gd name="T58" fmla="*/ 3 w 938"/>
              <a:gd name="T59" fmla="*/ 870 h 1875"/>
              <a:gd name="T60" fmla="*/ 5 w 938"/>
              <a:gd name="T61" fmla="*/ 845 h 1875"/>
              <a:gd name="T62" fmla="*/ 33 w 938"/>
              <a:gd name="T63" fmla="*/ 784 h 1875"/>
              <a:gd name="T64" fmla="*/ 33 w 938"/>
              <a:gd name="T65" fmla="*/ 784 h 1875"/>
              <a:gd name="T66" fmla="*/ 56 w 938"/>
              <a:gd name="T67" fmla="*/ 683 h 1875"/>
              <a:gd name="T68" fmla="*/ 57 w 938"/>
              <a:gd name="T69" fmla="*/ 615 h 1875"/>
              <a:gd name="T70" fmla="*/ 66 w 938"/>
              <a:gd name="T71" fmla="*/ 592 h 1875"/>
              <a:gd name="T72" fmla="*/ 110 w 938"/>
              <a:gd name="T73" fmla="*/ 541 h 1875"/>
              <a:gd name="T74" fmla="*/ 110 w 938"/>
              <a:gd name="T75" fmla="*/ 541 h 1875"/>
              <a:gd name="T76" fmla="*/ 160 w 938"/>
              <a:gd name="T77" fmla="*/ 450 h 1875"/>
              <a:gd name="T78" fmla="*/ 180 w 938"/>
              <a:gd name="T79" fmla="*/ 385 h 1875"/>
              <a:gd name="T80" fmla="*/ 194 w 938"/>
              <a:gd name="T81" fmla="*/ 366 h 1875"/>
              <a:gd name="T82" fmla="*/ 251 w 938"/>
              <a:gd name="T83" fmla="*/ 329 h 1875"/>
              <a:gd name="T84" fmla="*/ 251 w 938"/>
              <a:gd name="T85" fmla="*/ 329 h 1875"/>
              <a:gd name="T86" fmla="*/ 324 w 938"/>
              <a:gd name="T87" fmla="*/ 255 h 1875"/>
              <a:gd name="T88" fmla="*/ 360 w 938"/>
              <a:gd name="T89" fmla="*/ 198 h 1875"/>
              <a:gd name="T90" fmla="*/ 380 w 938"/>
              <a:gd name="T91" fmla="*/ 183 h 1875"/>
              <a:gd name="T92" fmla="*/ 444 w 938"/>
              <a:gd name="T93" fmla="*/ 163 h 1875"/>
              <a:gd name="T94" fmla="*/ 444 w 938"/>
              <a:gd name="T95" fmla="*/ 163 h 1875"/>
              <a:gd name="T96" fmla="*/ 534 w 938"/>
              <a:gd name="T97" fmla="*/ 112 h 1875"/>
              <a:gd name="T98" fmla="*/ 585 w 938"/>
              <a:gd name="T99" fmla="*/ 68 h 1875"/>
              <a:gd name="T100" fmla="*/ 608 w 938"/>
              <a:gd name="T101" fmla="*/ 59 h 1875"/>
              <a:gd name="T102" fmla="*/ 675 w 938"/>
              <a:gd name="T103" fmla="*/ 57 h 1875"/>
              <a:gd name="T104" fmla="*/ 675 w 938"/>
              <a:gd name="T105" fmla="*/ 57 h 1875"/>
              <a:gd name="T106" fmla="*/ 776 w 938"/>
              <a:gd name="T107" fmla="*/ 33 h 1875"/>
              <a:gd name="T108" fmla="*/ 837 w 938"/>
              <a:gd name="T109" fmla="*/ 4 h 1875"/>
              <a:gd name="T110" fmla="*/ 862 w 938"/>
              <a:gd name="T111" fmla="*/ 2 h 1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38" h="1875">
                <a:moveTo>
                  <a:pt x="938" y="1875"/>
                </a:moveTo>
                <a:cubicBezTo>
                  <a:pt x="925" y="1875"/>
                  <a:pt x="911" y="1875"/>
                  <a:pt x="898" y="1874"/>
                </a:cubicBezTo>
                <a:cubicBezTo>
                  <a:pt x="899" y="1854"/>
                  <a:pt x="899" y="1854"/>
                  <a:pt x="899" y="1854"/>
                </a:cubicBezTo>
                <a:cubicBezTo>
                  <a:pt x="912" y="1855"/>
                  <a:pt x="925" y="1855"/>
                  <a:pt x="938" y="1855"/>
                </a:cubicBezTo>
                <a:lnTo>
                  <a:pt x="938" y="1875"/>
                </a:lnTo>
                <a:close/>
                <a:moveTo>
                  <a:pt x="873" y="1873"/>
                </a:moveTo>
                <a:cubicBezTo>
                  <a:pt x="860" y="1872"/>
                  <a:pt x="846" y="1871"/>
                  <a:pt x="833" y="1869"/>
                </a:cubicBezTo>
                <a:cubicBezTo>
                  <a:pt x="835" y="1850"/>
                  <a:pt x="835" y="1850"/>
                  <a:pt x="835" y="1850"/>
                </a:cubicBezTo>
                <a:cubicBezTo>
                  <a:pt x="848" y="1851"/>
                  <a:pt x="861" y="1852"/>
                  <a:pt x="875" y="1853"/>
                </a:cubicBezTo>
                <a:lnTo>
                  <a:pt x="873" y="1873"/>
                </a:lnTo>
                <a:close/>
                <a:moveTo>
                  <a:pt x="808" y="1866"/>
                </a:moveTo>
                <a:cubicBezTo>
                  <a:pt x="795" y="1865"/>
                  <a:pt x="781" y="1862"/>
                  <a:pt x="768" y="1860"/>
                </a:cubicBezTo>
                <a:cubicBezTo>
                  <a:pt x="772" y="1840"/>
                  <a:pt x="772" y="1840"/>
                  <a:pt x="772" y="1840"/>
                </a:cubicBezTo>
                <a:cubicBezTo>
                  <a:pt x="785" y="1843"/>
                  <a:pt x="798" y="1845"/>
                  <a:pt x="811" y="1847"/>
                </a:cubicBezTo>
                <a:lnTo>
                  <a:pt x="808" y="1866"/>
                </a:lnTo>
                <a:close/>
                <a:moveTo>
                  <a:pt x="744" y="1855"/>
                </a:moveTo>
                <a:cubicBezTo>
                  <a:pt x="731" y="1852"/>
                  <a:pt x="718" y="1849"/>
                  <a:pt x="704" y="1846"/>
                </a:cubicBezTo>
                <a:cubicBezTo>
                  <a:pt x="709" y="1827"/>
                  <a:pt x="709" y="1827"/>
                  <a:pt x="709" y="1827"/>
                </a:cubicBezTo>
                <a:cubicBezTo>
                  <a:pt x="722" y="1830"/>
                  <a:pt x="735" y="1833"/>
                  <a:pt x="748" y="1836"/>
                </a:cubicBezTo>
                <a:lnTo>
                  <a:pt x="744" y="1855"/>
                </a:lnTo>
                <a:close/>
                <a:moveTo>
                  <a:pt x="681" y="1840"/>
                </a:moveTo>
                <a:cubicBezTo>
                  <a:pt x="668" y="1836"/>
                  <a:pt x="655" y="1832"/>
                  <a:pt x="642" y="1828"/>
                </a:cubicBezTo>
                <a:cubicBezTo>
                  <a:pt x="648" y="1809"/>
                  <a:pt x="648" y="1809"/>
                  <a:pt x="648" y="1809"/>
                </a:cubicBezTo>
                <a:cubicBezTo>
                  <a:pt x="661" y="1813"/>
                  <a:pt x="674" y="1817"/>
                  <a:pt x="686" y="1820"/>
                </a:cubicBezTo>
                <a:lnTo>
                  <a:pt x="681" y="1840"/>
                </a:lnTo>
                <a:close/>
                <a:moveTo>
                  <a:pt x="619" y="1819"/>
                </a:moveTo>
                <a:cubicBezTo>
                  <a:pt x="606" y="1815"/>
                  <a:pt x="593" y="1810"/>
                  <a:pt x="581" y="1805"/>
                </a:cubicBezTo>
                <a:cubicBezTo>
                  <a:pt x="588" y="1786"/>
                  <a:pt x="588" y="1786"/>
                  <a:pt x="588" y="1786"/>
                </a:cubicBezTo>
                <a:cubicBezTo>
                  <a:pt x="600" y="1791"/>
                  <a:pt x="613" y="1796"/>
                  <a:pt x="625" y="1801"/>
                </a:cubicBezTo>
                <a:lnTo>
                  <a:pt x="619" y="1819"/>
                </a:lnTo>
                <a:close/>
                <a:moveTo>
                  <a:pt x="558" y="1795"/>
                </a:moveTo>
                <a:cubicBezTo>
                  <a:pt x="546" y="1790"/>
                  <a:pt x="533" y="1784"/>
                  <a:pt x="521" y="1778"/>
                </a:cubicBezTo>
                <a:cubicBezTo>
                  <a:pt x="530" y="1760"/>
                  <a:pt x="530" y="1760"/>
                  <a:pt x="530" y="1760"/>
                </a:cubicBezTo>
                <a:cubicBezTo>
                  <a:pt x="542" y="1766"/>
                  <a:pt x="554" y="1771"/>
                  <a:pt x="566" y="1777"/>
                </a:cubicBezTo>
                <a:lnTo>
                  <a:pt x="558" y="1795"/>
                </a:lnTo>
                <a:close/>
                <a:moveTo>
                  <a:pt x="499" y="1766"/>
                </a:moveTo>
                <a:cubicBezTo>
                  <a:pt x="487" y="1760"/>
                  <a:pt x="475" y="1753"/>
                  <a:pt x="464" y="1746"/>
                </a:cubicBezTo>
                <a:cubicBezTo>
                  <a:pt x="474" y="1729"/>
                  <a:pt x="474" y="1729"/>
                  <a:pt x="474" y="1729"/>
                </a:cubicBezTo>
                <a:cubicBezTo>
                  <a:pt x="485" y="1736"/>
                  <a:pt x="497" y="1743"/>
                  <a:pt x="509" y="1749"/>
                </a:cubicBezTo>
                <a:lnTo>
                  <a:pt x="499" y="1766"/>
                </a:lnTo>
                <a:close/>
                <a:moveTo>
                  <a:pt x="443" y="1734"/>
                </a:moveTo>
                <a:cubicBezTo>
                  <a:pt x="431" y="1727"/>
                  <a:pt x="420" y="1719"/>
                  <a:pt x="409" y="1711"/>
                </a:cubicBezTo>
                <a:cubicBezTo>
                  <a:pt x="420" y="1695"/>
                  <a:pt x="420" y="1695"/>
                  <a:pt x="420" y="1695"/>
                </a:cubicBezTo>
                <a:cubicBezTo>
                  <a:pt x="431" y="1702"/>
                  <a:pt x="442" y="1710"/>
                  <a:pt x="453" y="1717"/>
                </a:cubicBezTo>
                <a:lnTo>
                  <a:pt x="443" y="1734"/>
                </a:lnTo>
                <a:close/>
                <a:moveTo>
                  <a:pt x="388" y="1697"/>
                </a:moveTo>
                <a:cubicBezTo>
                  <a:pt x="378" y="1689"/>
                  <a:pt x="367" y="1681"/>
                  <a:pt x="356" y="1673"/>
                </a:cubicBezTo>
                <a:cubicBezTo>
                  <a:pt x="368" y="1657"/>
                  <a:pt x="368" y="1657"/>
                  <a:pt x="368" y="1657"/>
                </a:cubicBezTo>
                <a:cubicBezTo>
                  <a:pt x="379" y="1665"/>
                  <a:pt x="389" y="1673"/>
                  <a:pt x="400" y="1681"/>
                </a:cubicBezTo>
                <a:lnTo>
                  <a:pt x="388" y="1697"/>
                </a:lnTo>
                <a:close/>
                <a:moveTo>
                  <a:pt x="337" y="1657"/>
                </a:moveTo>
                <a:cubicBezTo>
                  <a:pt x="327" y="1649"/>
                  <a:pt x="316" y="1639"/>
                  <a:pt x="306" y="1630"/>
                </a:cubicBezTo>
                <a:cubicBezTo>
                  <a:pt x="320" y="1616"/>
                  <a:pt x="320" y="1616"/>
                  <a:pt x="320" y="1616"/>
                </a:cubicBezTo>
                <a:cubicBezTo>
                  <a:pt x="330" y="1625"/>
                  <a:pt x="340" y="1633"/>
                  <a:pt x="350" y="1642"/>
                </a:cubicBezTo>
                <a:lnTo>
                  <a:pt x="337" y="1657"/>
                </a:lnTo>
                <a:close/>
                <a:moveTo>
                  <a:pt x="288" y="1614"/>
                </a:moveTo>
                <a:cubicBezTo>
                  <a:pt x="279" y="1604"/>
                  <a:pt x="269" y="1595"/>
                  <a:pt x="260" y="1585"/>
                </a:cubicBezTo>
                <a:cubicBezTo>
                  <a:pt x="274" y="1571"/>
                  <a:pt x="274" y="1571"/>
                  <a:pt x="274" y="1571"/>
                </a:cubicBezTo>
                <a:cubicBezTo>
                  <a:pt x="283" y="1581"/>
                  <a:pt x="293" y="1590"/>
                  <a:pt x="302" y="1599"/>
                </a:cubicBezTo>
                <a:lnTo>
                  <a:pt x="288" y="1614"/>
                </a:lnTo>
                <a:close/>
                <a:moveTo>
                  <a:pt x="243" y="1567"/>
                </a:moveTo>
                <a:cubicBezTo>
                  <a:pt x="234" y="1557"/>
                  <a:pt x="225" y="1547"/>
                  <a:pt x="216" y="1536"/>
                </a:cubicBezTo>
                <a:cubicBezTo>
                  <a:pt x="232" y="1523"/>
                  <a:pt x="232" y="1523"/>
                  <a:pt x="232" y="1523"/>
                </a:cubicBezTo>
                <a:cubicBezTo>
                  <a:pt x="240" y="1534"/>
                  <a:pt x="249" y="1544"/>
                  <a:pt x="258" y="1553"/>
                </a:cubicBezTo>
                <a:lnTo>
                  <a:pt x="243" y="1567"/>
                </a:lnTo>
                <a:close/>
                <a:moveTo>
                  <a:pt x="201" y="1517"/>
                </a:moveTo>
                <a:cubicBezTo>
                  <a:pt x="193" y="1506"/>
                  <a:pt x="184" y="1496"/>
                  <a:pt x="176" y="1485"/>
                </a:cubicBezTo>
                <a:cubicBezTo>
                  <a:pt x="193" y="1473"/>
                  <a:pt x="193" y="1473"/>
                  <a:pt x="193" y="1473"/>
                </a:cubicBezTo>
                <a:cubicBezTo>
                  <a:pt x="200" y="1484"/>
                  <a:pt x="208" y="1494"/>
                  <a:pt x="217" y="1505"/>
                </a:cubicBezTo>
                <a:lnTo>
                  <a:pt x="201" y="1517"/>
                </a:lnTo>
                <a:close/>
                <a:moveTo>
                  <a:pt x="162" y="1465"/>
                </a:moveTo>
                <a:cubicBezTo>
                  <a:pt x="155" y="1453"/>
                  <a:pt x="147" y="1442"/>
                  <a:pt x="140" y="1430"/>
                </a:cubicBezTo>
                <a:cubicBezTo>
                  <a:pt x="157" y="1420"/>
                  <a:pt x="157" y="1420"/>
                  <a:pt x="157" y="1420"/>
                </a:cubicBezTo>
                <a:cubicBezTo>
                  <a:pt x="164" y="1431"/>
                  <a:pt x="172" y="1442"/>
                  <a:pt x="179" y="1453"/>
                </a:cubicBezTo>
                <a:lnTo>
                  <a:pt x="162" y="1465"/>
                </a:lnTo>
                <a:close/>
                <a:moveTo>
                  <a:pt x="128" y="1409"/>
                </a:moveTo>
                <a:cubicBezTo>
                  <a:pt x="121" y="1398"/>
                  <a:pt x="114" y="1386"/>
                  <a:pt x="108" y="1374"/>
                </a:cubicBezTo>
                <a:cubicBezTo>
                  <a:pt x="126" y="1365"/>
                  <a:pt x="126" y="1365"/>
                  <a:pt x="126" y="1365"/>
                </a:cubicBezTo>
                <a:cubicBezTo>
                  <a:pt x="132" y="1376"/>
                  <a:pt x="138" y="1388"/>
                  <a:pt x="145" y="1399"/>
                </a:cubicBezTo>
                <a:lnTo>
                  <a:pt x="128" y="1409"/>
                </a:lnTo>
                <a:close/>
                <a:moveTo>
                  <a:pt x="97" y="1352"/>
                </a:moveTo>
                <a:cubicBezTo>
                  <a:pt x="91" y="1340"/>
                  <a:pt x="85" y="1328"/>
                  <a:pt x="80" y="1315"/>
                </a:cubicBezTo>
                <a:cubicBezTo>
                  <a:pt x="98" y="1307"/>
                  <a:pt x="98" y="1307"/>
                  <a:pt x="98" y="1307"/>
                </a:cubicBezTo>
                <a:cubicBezTo>
                  <a:pt x="103" y="1319"/>
                  <a:pt x="109" y="1331"/>
                  <a:pt x="115" y="1343"/>
                </a:cubicBezTo>
                <a:lnTo>
                  <a:pt x="97" y="1352"/>
                </a:lnTo>
                <a:close/>
                <a:moveTo>
                  <a:pt x="70" y="1293"/>
                </a:moveTo>
                <a:cubicBezTo>
                  <a:pt x="65" y="1280"/>
                  <a:pt x="60" y="1267"/>
                  <a:pt x="55" y="1255"/>
                </a:cubicBezTo>
                <a:cubicBezTo>
                  <a:pt x="74" y="1248"/>
                  <a:pt x="74" y="1248"/>
                  <a:pt x="74" y="1248"/>
                </a:cubicBezTo>
                <a:cubicBezTo>
                  <a:pt x="79" y="1260"/>
                  <a:pt x="84" y="1273"/>
                  <a:pt x="89" y="1285"/>
                </a:cubicBezTo>
                <a:lnTo>
                  <a:pt x="70" y="1293"/>
                </a:lnTo>
                <a:close/>
                <a:moveTo>
                  <a:pt x="47" y="1232"/>
                </a:moveTo>
                <a:cubicBezTo>
                  <a:pt x="43" y="1219"/>
                  <a:pt x="39" y="1206"/>
                  <a:pt x="36" y="1193"/>
                </a:cubicBezTo>
                <a:cubicBezTo>
                  <a:pt x="55" y="1187"/>
                  <a:pt x="55" y="1187"/>
                  <a:pt x="55" y="1187"/>
                </a:cubicBezTo>
                <a:cubicBezTo>
                  <a:pt x="58" y="1200"/>
                  <a:pt x="62" y="1213"/>
                  <a:pt x="66" y="1225"/>
                </a:cubicBezTo>
                <a:lnTo>
                  <a:pt x="47" y="1232"/>
                </a:lnTo>
                <a:close/>
                <a:moveTo>
                  <a:pt x="29" y="1169"/>
                </a:moveTo>
                <a:cubicBezTo>
                  <a:pt x="26" y="1156"/>
                  <a:pt x="23" y="1143"/>
                  <a:pt x="20" y="1129"/>
                </a:cubicBezTo>
                <a:cubicBezTo>
                  <a:pt x="40" y="1125"/>
                  <a:pt x="40" y="1125"/>
                  <a:pt x="40" y="1125"/>
                </a:cubicBezTo>
                <a:cubicBezTo>
                  <a:pt x="42" y="1138"/>
                  <a:pt x="45" y="1151"/>
                  <a:pt x="49" y="1164"/>
                </a:cubicBezTo>
                <a:lnTo>
                  <a:pt x="29" y="1169"/>
                </a:lnTo>
                <a:close/>
                <a:moveTo>
                  <a:pt x="15" y="1105"/>
                </a:moveTo>
                <a:cubicBezTo>
                  <a:pt x="13" y="1092"/>
                  <a:pt x="11" y="1078"/>
                  <a:pt x="9" y="1065"/>
                </a:cubicBezTo>
                <a:cubicBezTo>
                  <a:pt x="29" y="1062"/>
                  <a:pt x="29" y="1062"/>
                  <a:pt x="29" y="1062"/>
                </a:cubicBezTo>
                <a:cubicBezTo>
                  <a:pt x="31" y="1075"/>
                  <a:pt x="33" y="1089"/>
                  <a:pt x="35" y="1102"/>
                </a:cubicBezTo>
                <a:lnTo>
                  <a:pt x="15" y="1105"/>
                </a:lnTo>
                <a:close/>
                <a:moveTo>
                  <a:pt x="6" y="1041"/>
                </a:moveTo>
                <a:cubicBezTo>
                  <a:pt x="4" y="1027"/>
                  <a:pt x="3" y="1014"/>
                  <a:pt x="2" y="1000"/>
                </a:cubicBezTo>
                <a:cubicBezTo>
                  <a:pt x="22" y="999"/>
                  <a:pt x="22" y="999"/>
                  <a:pt x="22" y="999"/>
                </a:cubicBezTo>
                <a:cubicBezTo>
                  <a:pt x="23" y="1012"/>
                  <a:pt x="24" y="1025"/>
                  <a:pt x="26" y="1039"/>
                </a:cubicBezTo>
                <a:lnTo>
                  <a:pt x="6" y="1041"/>
                </a:lnTo>
                <a:close/>
                <a:moveTo>
                  <a:pt x="1" y="976"/>
                </a:moveTo>
                <a:cubicBezTo>
                  <a:pt x="1" y="963"/>
                  <a:pt x="0" y="950"/>
                  <a:pt x="0" y="937"/>
                </a:cubicBezTo>
                <a:cubicBezTo>
                  <a:pt x="0" y="935"/>
                  <a:pt x="0" y="935"/>
                  <a:pt x="0" y="935"/>
                </a:cubicBezTo>
                <a:cubicBezTo>
                  <a:pt x="20" y="935"/>
                  <a:pt x="20" y="935"/>
                  <a:pt x="20" y="935"/>
                </a:cubicBezTo>
                <a:cubicBezTo>
                  <a:pt x="20" y="937"/>
                  <a:pt x="20" y="937"/>
                  <a:pt x="20" y="937"/>
                </a:cubicBezTo>
                <a:cubicBezTo>
                  <a:pt x="20" y="950"/>
                  <a:pt x="21" y="962"/>
                  <a:pt x="21" y="975"/>
                </a:cubicBezTo>
                <a:lnTo>
                  <a:pt x="1" y="976"/>
                </a:lnTo>
                <a:close/>
                <a:moveTo>
                  <a:pt x="21" y="911"/>
                </a:moveTo>
                <a:cubicBezTo>
                  <a:pt x="1" y="910"/>
                  <a:pt x="1" y="910"/>
                  <a:pt x="1" y="910"/>
                </a:cubicBezTo>
                <a:cubicBezTo>
                  <a:pt x="1" y="897"/>
                  <a:pt x="2" y="883"/>
                  <a:pt x="3" y="870"/>
                </a:cubicBezTo>
                <a:cubicBezTo>
                  <a:pt x="23" y="871"/>
                  <a:pt x="23" y="871"/>
                  <a:pt x="23" y="871"/>
                </a:cubicBezTo>
                <a:cubicBezTo>
                  <a:pt x="22" y="884"/>
                  <a:pt x="21" y="898"/>
                  <a:pt x="21" y="911"/>
                </a:cubicBezTo>
                <a:close/>
                <a:moveTo>
                  <a:pt x="25" y="847"/>
                </a:moveTo>
                <a:cubicBezTo>
                  <a:pt x="5" y="845"/>
                  <a:pt x="5" y="845"/>
                  <a:pt x="5" y="845"/>
                </a:cubicBezTo>
                <a:cubicBezTo>
                  <a:pt x="6" y="832"/>
                  <a:pt x="8" y="818"/>
                  <a:pt x="10" y="805"/>
                </a:cubicBezTo>
                <a:cubicBezTo>
                  <a:pt x="29" y="808"/>
                  <a:pt x="29" y="808"/>
                  <a:pt x="29" y="808"/>
                </a:cubicBezTo>
                <a:cubicBezTo>
                  <a:pt x="28" y="821"/>
                  <a:pt x="26" y="834"/>
                  <a:pt x="25" y="847"/>
                </a:cubicBezTo>
                <a:close/>
                <a:moveTo>
                  <a:pt x="33" y="784"/>
                </a:moveTo>
                <a:cubicBezTo>
                  <a:pt x="13" y="781"/>
                  <a:pt x="13" y="781"/>
                  <a:pt x="13" y="781"/>
                </a:cubicBezTo>
                <a:cubicBezTo>
                  <a:pt x="16" y="767"/>
                  <a:pt x="18" y="754"/>
                  <a:pt x="21" y="741"/>
                </a:cubicBezTo>
                <a:cubicBezTo>
                  <a:pt x="40" y="745"/>
                  <a:pt x="40" y="745"/>
                  <a:pt x="40" y="745"/>
                </a:cubicBezTo>
                <a:cubicBezTo>
                  <a:pt x="38" y="758"/>
                  <a:pt x="35" y="771"/>
                  <a:pt x="33" y="784"/>
                </a:cubicBezTo>
                <a:close/>
                <a:moveTo>
                  <a:pt x="46" y="721"/>
                </a:moveTo>
                <a:cubicBezTo>
                  <a:pt x="26" y="717"/>
                  <a:pt x="26" y="717"/>
                  <a:pt x="26" y="717"/>
                </a:cubicBezTo>
                <a:cubicBezTo>
                  <a:pt x="30" y="704"/>
                  <a:pt x="33" y="690"/>
                  <a:pt x="37" y="677"/>
                </a:cubicBezTo>
                <a:cubicBezTo>
                  <a:pt x="56" y="683"/>
                  <a:pt x="56" y="683"/>
                  <a:pt x="56" y="683"/>
                </a:cubicBezTo>
                <a:cubicBezTo>
                  <a:pt x="52" y="696"/>
                  <a:pt x="49" y="709"/>
                  <a:pt x="46" y="721"/>
                </a:cubicBezTo>
                <a:close/>
                <a:moveTo>
                  <a:pt x="63" y="660"/>
                </a:moveTo>
                <a:cubicBezTo>
                  <a:pt x="44" y="654"/>
                  <a:pt x="44" y="654"/>
                  <a:pt x="44" y="654"/>
                </a:cubicBezTo>
                <a:cubicBezTo>
                  <a:pt x="48" y="641"/>
                  <a:pt x="52" y="628"/>
                  <a:pt x="57" y="615"/>
                </a:cubicBezTo>
                <a:cubicBezTo>
                  <a:pt x="76" y="622"/>
                  <a:pt x="76" y="622"/>
                  <a:pt x="76" y="622"/>
                </a:cubicBezTo>
                <a:cubicBezTo>
                  <a:pt x="71" y="635"/>
                  <a:pt x="67" y="647"/>
                  <a:pt x="63" y="660"/>
                </a:cubicBezTo>
                <a:close/>
                <a:moveTo>
                  <a:pt x="84" y="600"/>
                </a:moveTo>
                <a:cubicBezTo>
                  <a:pt x="66" y="592"/>
                  <a:pt x="66" y="592"/>
                  <a:pt x="66" y="592"/>
                </a:cubicBezTo>
                <a:cubicBezTo>
                  <a:pt x="71" y="580"/>
                  <a:pt x="76" y="567"/>
                  <a:pt x="82" y="555"/>
                </a:cubicBezTo>
                <a:cubicBezTo>
                  <a:pt x="100" y="563"/>
                  <a:pt x="100" y="563"/>
                  <a:pt x="100" y="563"/>
                </a:cubicBezTo>
                <a:cubicBezTo>
                  <a:pt x="94" y="575"/>
                  <a:pt x="89" y="587"/>
                  <a:pt x="84" y="600"/>
                </a:cubicBezTo>
                <a:close/>
                <a:moveTo>
                  <a:pt x="110" y="541"/>
                </a:moveTo>
                <a:cubicBezTo>
                  <a:pt x="92" y="532"/>
                  <a:pt x="92" y="532"/>
                  <a:pt x="92" y="532"/>
                </a:cubicBezTo>
                <a:cubicBezTo>
                  <a:pt x="98" y="520"/>
                  <a:pt x="104" y="508"/>
                  <a:pt x="110" y="496"/>
                </a:cubicBezTo>
                <a:cubicBezTo>
                  <a:pt x="128" y="505"/>
                  <a:pt x="128" y="505"/>
                  <a:pt x="128" y="505"/>
                </a:cubicBezTo>
                <a:cubicBezTo>
                  <a:pt x="122" y="517"/>
                  <a:pt x="116" y="529"/>
                  <a:pt x="110" y="541"/>
                </a:cubicBezTo>
                <a:close/>
                <a:moveTo>
                  <a:pt x="140" y="484"/>
                </a:moveTo>
                <a:cubicBezTo>
                  <a:pt x="122" y="475"/>
                  <a:pt x="122" y="475"/>
                  <a:pt x="122" y="475"/>
                </a:cubicBezTo>
                <a:cubicBezTo>
                  <a:pt x="129" y="463"/>
                  <a:pt x="136" y="451"/>
                  <a:pt x="143" y="439"/>
                </a:cubicBezTo>
                <a:cubicBezTo>
                  <a:pt x="160" y="450"/>
                  <a:pt x="160" y="450"/>
                  <a:pt x="160" y="450"/>
                </a:cubicBezTo>
                <a:cubicBezTo>
                  <a:pt x="153" y="461"/>
                  <a:pt x="146" y="473"/>
                  <a:pt x="140" y="484"/>
                </a:cubicBezTo>
                <a:close/>
                <a:moveTo>
                  <a:pt x="173" y="430"/>
                </a:moveTo>
                <a:cubicBezTo>
                  <a:pt x="156" y="419"/>
                  <a:pt x="156" y="419"/>
                  <a:pt x="156" y="419"/>
                </a:cubicBezTo>
                <a:cubicBezTo>
                  <a:pt x="164" y="408"/>
                  <a:pt x="172" y="396"/>
                  <a:pt x="180" y="385"/>
                </a:cubicBezTo>
                <a:cubicBezTo>
                  <a:pt x="196" y="397"/>
                  <a:pt x="196" y="397"/>
                  <a:pt x="196" y="397"/>
                </a:cubicBezTo>
                <a:cubicBezTo>
                  <a:pt x="188" y="408"/>
                  <a:pt x="180" y="419"/>
                  <a:pt x="173" y="430"/>
                </a:cubicBezTo>
                <a:close/>
                <a:moveTo>
                  <a:pt x="210" y="378"/>
                </a:moveTo>
                <a:cubicBezTo>
                  <a:pt x="194" y="366"/>
                  <a:pt x="194" y="366"/>
                  <a:pt x="194" y="366"/>
                </a:cubicBezTo>
                <a:cubicBezTo>
                  <a:pt x="203" y="355"/>
                  <a:pt x="211" y="344"/>
                  <a:pt x="220" y="334"/>
                </a:cubicBezTo>
                <a:cubicBezTo>
                  <a:pt x="235" y="347"/>
                  <a:pt x="235" y="347"/>
                  <a:pt x="235" y="347"/>
                </a:cubicBezTo>
                <a:cubicBezTo>
                  <a:pt x="227" y="357"/>
                  <a:pt x="218" y="367"/>
                  <a:pt x="210" y="378"/>
                </a:cubicBezTo>
                <a:close/>
                <a:moveTo>
                  <a:pt x="251" y="329"/>
                </a:moveTo>
                <a:cubicBezTo>
                  <a:pt x="236" y="315"/>
                  <a:pt x="236" y="315"/>
                  <a:pt x="236" y="315"/>
                </a:cubicBezTo>
                <a:cubicBezTo>
                  <a:pt x="245" y="305"/>
                  <a:pt x="254" y="295"/>
                  <a:pt x="264" y="286"/>
                </a:cubicBezTo>
                <a:cubicBezTo>
                  <a:pt x="278" y="299"/>
                  <a:pt x="278" y="299"/>
                  <a:pt x="278" y="299"/>
                </a:cubicBezTo>
                <a:cubicBezTo>
                  <a:pt x="269" y="309"/>
                  <a:pt x="260" y="319"/>
                  <a:pt x="251" y="329"/>
                </a:cubicBezTo>
                <a:close/>
                <a:moveTo>
                  <a:pt x="295" y="282"/>
                </a:moveTo>
                <a:cubicBezTo>
                  <a:pt x="281" y="268"/>
                  <a:pt x="281" y="268"/>
                  <a:pt x="281" y="268"/>
                </a:cubicBezTo>
                <a:cubicBezTo>
                  <a:pt x="290" y="259"/>
                  <a:pt x="300" y="249"/>
                  <a:pt x="310" y="240"/>
                </a:cubicBezTo>
                <a:cubicBezTo>
                  <a:pt x="324" y="255"/>
                  <a:pt x="324" y="255"/>
                  <a:pt x="324" y="255"/>
                </a:cubicBezTo>
                <a:cubicBezTo>
                  <a:pt x="314" y="264"/>
                  <a:pt x="304" y="273"/>
                  <a:pt x="295" y="282"/>
                </a:cubicBezTo>
                <a:close/>
                <a:moveTo>
                  <a:pt x="342" y="239"/>
                </a:moveTo>
                <a:cubicBezTo>
                  <a:pt x="329" y="224"/>
                  <a:pt x="329" y="224"/>
                  <a:pt x="329" y="224"/>
                </a:cubicBezTo>
                <a:cubicBezTo>
                  <a:pt x="339" y="215"/>
                  <a:pt x="350" y="207"/>
                  <a:pt x="360" y="198"/>
                </a:cubicBezTo>
                <a:cubicBezTo>
                  <a:pt x="373" y="214"/>
                  <a:pt x="373" y="214"/>
                  <a:pt x="373" y="214"/>
                </a:cubicBezTo>
                <a:cubicBezTo>
                  <a:pt x="362" y="222"/>
                  <a:pt x="352" y="231"/>
                  <a:pt x="342" y="239"/>
                </a:cubicBezTo>
                <a:close/>
                <a:moveTo>
                  <a:pt x="392" y="199"/>
                </a:moveTo>
                <a:cubicBezTo>
                  <a:pt x="380" y="183"/>
                  <a:pt x="380" y="183"/>
                  <a:pt x="380" y="183"/>
                </a:cubicBezTo>
                <a:cubicBezTo>
                  <a:pt x="391" y="175"/>
                  <a:pt x="402" y="167"/>
                  <a:pt x="413" y="160"/>
                </a:cubicBezTo>
                <a:cubicBezTo>
                  <a:pt x="424" y="176"/>
                  <a:pt x="424" y="176"/>
                  <a:pt x="424" y="176"/>
                </a:cubicBezTo>
                <a:cubicBezTo>
                  <a:pt x="413" y="184"/>
                  <a:pt x="402" y="192"/>
                  <a:pt x="392" y="199"/>
                </a:cubicBezTo>
                <a:close/>
                <a:moveTo>
                  <a:pt x="444" y="163"/>
                </a:moveTo>
                <a:cubicBezTo>
                  <a:pt x="433" y="146"/>
                  <a:pt x="433" y="146"/>
                  <a:pt x="433" y="146"/>
                </a:cubicBezTo>
                <a:cubicBezTo>
                  <a:pt x="445" y="139"/>
                  <a:pt x="456" y="132"/>
                  <a:pt x="468" y="125"/>
                </a:cubicBezTo>
                <a:cubicBezTo>
                  <a:pt x="478" y="143"/>
                  <a:pt x="478" y="143"/>
                  <a:pt x="478" y="143"/>
                </a:cubicBezTo>
                <a:cubicBezTo>
                  <a:pt x="467" y="149"/>
                  <a:pt x="455" y="156"/>
                  <a:pt x="444" y="163"/>
                </a:cubicBezTo>
                <a:close/>
                <a:moveTo>
                  <a:pt x="499" y="131"/>
                </a:moveTo>
                <a:cubicBezTo>
                  <a:pt x="489" y="113"/>
                  <a:pt x="489" y="113"/>
                  <a:pt x="489" y="113"/>
                </a:cubicBezTo>
                <a:cubicBezTo>
                  <a:pt x="501" y="107"/>
                  <a:pt x="513" y="100"/>
                  <a:pt x="526" y="95"/>
                </a:cubicBezTo>
                <a:cubicBezTo>
                  <a:pt x="534" y="112"/>
                  <a:pt x="534" y="112"/>
                  <a:pt x="534" y="112"/>
                </a:cubicBezTo>
                <a:cubicBezTo>
                  <a:pt x="523" y="118"/>
                  <a:pt x="511" y="124"/>
                  <a:pt x="499" y="131"/>
                </a:cubicBezTo>
                <a:close/>
                <a:moveTo>
                  <a:pt x="556" y="102"/>
                </a:moveTo>
                <a:cubicBezTo>
                  <a:pt x="548" y="84"/>
                  <a:pt x="548" y="84"/>
                  <a:pt x="548" y="84"/>
                </a:cubicBezTo>
                <a:cubicBezTo>
                  <a:pt x="560" y="78"/>
                  <a:pt x="572" y="73"/>
                  <a:pt x="585" y="68"/>
                </a:cubicBezTo>
                <a:cubicBezTo>
                  <a:pt x="593" y="86"/>
                  <a:pt x="593" y="86"/>
                  <a:pt x="593" y="86"/>
                </a:cubicBezTo>
                <a:cubicBezTo>
                  <a:pt x="580" y="91"/>
                  <a:pt x="568" y="97"/>
                  <a:pt x="556" y="102"/>
                </a:cubicBezTo>
                <a:close/>
                <a:moveTo>
                  <a:pt x="615" y="78"/>
                </a:moveTo>
                <a:cubicBezTo>
                  <a:pt x="608" y="59"/>
                  <a:pt x="608" y="59"/>
                  <a:pt x="608" y="59"/>
                </a:cubicBezTo>
                <a:cubicBezTo>
                  <a:pt x="620" y="54"/>
                  <a:pt x="633" y="50"/>
                  <a:pt x="646" y="45"/>
                </a:cubicBezTo>
                <a:cubicBezTo>
                  <a:pt x="652" y="64"/>
                  <a:pt x="652" y="64"/>
                  <a:pt x="652" y="64"/>
                </a:cubicBezTo>
                <a:cubicBezTo>
                  <a:pt x="640" y="69"/>
                  <a:pt x="627" y="73"/>
                  <a:pt x="615" y="78"/>
                </a:cubicBezTo>
                <a:close/>
                <a:moveTo>
                  <a:pt x="675" y="57"/>
                </a:moveTo>
                <a:cubicBezTo>
                  <a:pt x="670" y="38"/>
                  <a:pt x="670" y="38"/>
                  <a:pt x="670" y="38"/>
                </a:cubicBezTo>
                <a:cubicBezTo>
                  <a:pt x="683" y="34"/>
                  <a:pt x="696" y="31"/>
                  <a:pt x="709" y="27"/>
                </a:cubicBezTo>
                <a:cubicBezTo>
                  <a:pt x="714" y="47"/>
                  <a:pt x="714" y="47"/>
                  <a:pt x="714" y="47"/>
                </a:cubicBezTo>
                <a:cubicBezTo>
                  <a:pt x="701" y="50"/>
                  <a:pt x="688" y="54"/>
                  <a:pt x="675" y="57"/>
                </a:cubicBezTo>
                <a:close/>
                <a:moveTo>
                  <a:pt x="737" y="41"/>
                </a:moveTo>
                <a:cubicBezTo>
                  <a:pt x="733" y="22"/>
                  <a:pt x="733" y="22"/>
                  <a:pt x="733" y="22"/>
                </a:cubicBezTo>
                <a:cubicBezTo>
                  <a:pt x="746" y="19"/>
                  <a:pt x="759" y="16"/>
                  <a:pt x="773" y="14"/>
                </a:cubicBezTo>
                <a:cubicBezTo>
                  <a:pt x="776" y="33"/>
                  <a:pt x="776" y="33"/>
                  <a:pt x="776" y="33"/>
                </a:cubicBezTo>
                <a:cubicBezTo>
                  <a:pt x="763" y="36"/>
                  <a:pt x="750" y="38"/>
                  <a:pt x="737" y="41"/>
                </a:cubicBezTo>
                <a:close/>
                <a:moveTo>
                  <a:pt x="800" y="29"/>
                </a:moveTo>
                <a:cubicBezTo>
                  <a:pt x="797" y="10"/>
                  <a:pt x="797" y="10"/>
                  <a:pt x="797" y="10"/>
                </a:cubicBezTo>
                <a:cubicBezTo>
                  <a:pt x="810" y="8"/>
                  <a:pt x="824" y="6"/>
                  <a:pt x="837" y="4"/>
                </a:cubicBezTo>
                <a:cubicBezTo>
                  <a:pt x="839" y="24"/>
                  <a:pt x="839" y="24"/>
                  <a:pt x="839" y="24"/>
                </a:cubicBezTo>
                <a:cubicBezTo>
                  <a:pt x="826" y="26"/>
                  <a:pt x="813" y="27"/>
                  <a:pt x="800" y="29"/>
                </a:cubicBezTo>
                <a:close/>
                <a:moveTo>
                  <a:pt x="863" y="22"/>
                </a:moveTo>
                <a:cubicBezTo>
                  <a:pt x="862" y="2"/>
                  <a:pt x="862" y="2"/>
                  <a:pt x="862" y="2"/>
                </a:cubicBezTo>
                <a:cubicBezTo>
                  <a:pt x="875" y="1"/>
                  <a:pt x="889" y="0"/>
                  <a:pt x="902" y="0"/>
                </a:cubicBezTo>
                <a:cubicBezTo>
                  <a:pt x="903" y="20"/>
                  <a:pt x="903" y="20"/>
                  <a:pt x="903" y="20"/>
                </a:cubicBezTo>
                <a:cubicBezTo>
                  <a:pt x="890" y="20"/>
                  <a:pt x="876" y="21"/>
                  <a:pt x="863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114" name="Picture 1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2634" y="2612099"/>
            <a:ext cx="2476191" cy="1193651"/>
          </a:xfrm>
          <a:prstGeom prst="rect">
            <a:avLst/>
          </a:prstGeom>
        </p:spPr>
      </p:pic>
      <p:grpSp>
        <p:nvGrpSpPr>
          <p:cNvPr id="4099" name="Sun burst"/>
          <p:cNvGrpSpPr/>
          <p:nvPr userDrawn="1"/>
        </p:nvGrpSpPr>
        <p:grpSpPr>
          <a:xfrm>
            <a:off x="11496379" y="2004766"/>
            <a:ext cx="341379" cy="339439"/>
            <a:chOff x="4959351" y="4002088"/>
            <a:chExt cx="558800" cy="555625"/>
          </a:xfrm>
          <a:solidFill>
            <a:schemeClr val="bg2"/>
          </a:solidFill>
        </p:grpSpPr>
        <p:sp>
          <p:nvSpPr>
            <p:cNvPr id="112" name="Rectangle 60"/>
            <p:cNvSpPr>
              <a:spLocks noChangeArrowheads="1"/>
            </p:cNvSpPr>
            <p:nvPr userDrawn="1"/>
          </p:nvSpPr>
          <p:spPr bwMode="auto">
            <a:xfrm>
              <a:off x="5230813" y="4360863"/>
              <a:ext cx="14288" cy="196850"/>
            </a:xfrm>
            <a:prstGeom prst="rect">
              <a:avLst/>
            </a:prstGeom>
            <a:grpFill/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3" name="Rectangle 61"/>
            <p:cNvSpPr>
              <a:spLocks noChangeArrowheads="1"/>
            </p:cNvSpPr>
            <p:nvPr userDrawn="1"/>
          </p:nvSpPr>
          <p:spPr bwMode="auto">
            <a:xfrm>
              <a:off x="4959351" y="4273550"/>
              <a:ext cx="196850" cy="12700"/>
            </a:xfrm>
            <a:prstGeom prst="rect">
              <a:avLst/>
            </a:prstGeom>
            <a:grpFill/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5" name="Freeform 62"/>
            <p:cNvSpPr>
              <a:spLocks/>
            </p:cNvSpPr>
            <p:nvPr userDrawn="1"/>
          </p:nvSpPr>
          <p:spPr bwMode="auto">
            <a:xfrm>
              <a:off x="5035551" y="4330700"/>
              <a:ext cx="150813" cy="152400"/>
            </a:xfrm>
            <a:custGeom>
              <a:avLst/>
              <a:gdLst>
                <a:gd name="T0" fmla="*/ 7 w 95"/>
                <a:gd name="T1" fmla="*/ 96 h 96"/>
                <a:gd name="T2" fmla="*/ 0 w 95"/>
                <a:gd name="T3" fmla="*/ 89 h 96"/>
                <a:gd name="T4" fmla="*/ 89 w 95"/>
                <a:gd name="T5" fmla="*/ 0 h 96"/>
                <a:gd name="T6" fmla="*/ 95 w 95"/>
                <a:gd name="T7" fmla="*/ 7 h 96"/>
                <a:gd name="T8" fmla="*/ 7 w 95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6">
                  <a:moveTo>
                    <a:pt x="7" y="96"/>
                  </a:moveTo>
                  <a:lnTo>
                    <a:pt x="0" y="89"/>
                  </a:lnTo>
                  <a:lnTo>
                    <a:pt x="89" y="0"/>
                  </a:lnTo>
                  <a:lnTo>
                    <a:pt x="95" y="7"/>
                  </a:lnTo>
                  <a:lnTo>
                    <a:pt x="7" y="96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6" name="Freeform 63"/>
            <p:cNvSpPr>
              <a:spLocks/>
            </p:cNvSpPr>
            <p:nvPr userDrawn="1"/>
          </p:nvSpPr>
          <p:spPr bwMode="auto">
            <a:xfrm>
              <a:off x="5033963" y="4078288"/>
              <a:ext cx="153988" cy="152400"/>
            </a:xfrm>
            <a:custGeom>
              <a:avLst/>
              <a:gdLst>
                <a:gd name="T0" fmla="*/ 90 w 97"/>
                <a:gd name="T1" fmla="*/ 96 h 96"/>
                <a:gd name="T2" fmla="*/ 0 w 97"/>
                <a:gd name="T3" fmla="*/ 6 h 96"/>
                <a:gd name="T4" fmla="*/ 8 w 97"/>
                <a:gd name="T5" fmla="*/ 0 h 96"/>
                <a:gd name="T6" fmla="*/ 97 w 97"/>
                <a:gd name="T7" fmla="*/ 89 h 96"/>
                <a:gd name="T8" fmla="*/ 90 w 97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96">
                  <a:moveTo>
                    <a:pt x="90" y="96"/>
                  </a:moveTo>
                  <a:lnTo>
                    <a:pt x="0" y="6"/>
                  </a:lnTo>
                  <a:lnTo>
                    <a:pt x="8" y="0"/>
                  </a:lnTo>
                  <a:lnTo>
                    <a:pt x="97" y="89"/>
                  </a:lnTo>
                  <a:lnTo>
                    <a:pt x="90" y="96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7" name="Freeform 64"/>
            <p:cNvSpPr>
              <a:spLocks/>
            </p:cNvSpPr>
            <p:nvPr userDrawn="1"/>
          </p:nvSpPr>
          <p:spPr bwMode="auto">
            <a:xfrm>
              <a:off x="4976813" y="4168775"/>
              <a:ext cx="188913" cy="87313"/>
            </a:xfrm>
            <a:custGeom>
              <a:avLst/>
              <a:gdLst>
                <a:gd name="T0" fmla="*/ 115 w 119"/>
                <a:gd name="T1" fmla="*/ 55 h 55"/>
                <a:gd name="T2" fmla="*/ 0 w 119"/>
                <a:gd name="T3" fmla="*/ 8 h 55"/>
                <a:gd name="T4" fmla="*/ 3 w 119"/>
                <a:gd name="T5" fmla="*/ 0 h 55"/>
                <a:gd name="T6" fmla="*/ 119 w 119"/>
                <a:gd name="T7" fmla="*/ 47 h 55"/>
                <a:gd name="T8" fmla="*/ 115 w 119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55">
                  <a:moveTo>
                    <a:pt x="115" y="55"/>
                  </a:moveTo>
                  <a:lnTo>
                    <a:pt x="0" y="8"/>
                  </a:lnTo>
                  <a:lnTo>
                    <a:pt x="3" y="0"/>
                  </a:lnTo>
                  <a:lnTo>
                    <a:pt x="119" y="47"/>
                  </a:lnTo>
                  <a:lnTo>
                    <a:pt x="115" y="55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8" name="Freeform 65"/>
            <p:cNvSpPr>
              <a:spLocks/>
            </p:cNvSpPr>
            <p:nvPr userDrawn="1"/>
          </p:nvSpPr>
          <p:spPr bwMode="auto">
            <a:xfrm>
              <a:off x="5126038" y="4352925"/>
              <a:ext cx="87313" cy="188913"/>
            </a:xfrm>
            <a:custGeom>
              <a:avLst/>
              <a:gdLst>
                <a:gd name="T0" fmla="*/ 9 w 55"/>
                <a:gd name="T1" fmla="*/ 119 h 119"/>
                <a:gd name="T2" fmla="*/ 0 w 55"/>
                <a:gd name="T3" fmla="*/ 115 h 119"/>
                <a:gd name="T4" fmla="*/ 47 w 55"/>
                <a:gd name="T5" fmla="*/ 0 h 119"/>
                <a:gd name="T6" fmla="*/ 55 w 55"/>
                <a:gd name="T7" fmla="*/ 3 h 119"/>
                <a:gd name="T8" fmla="*/ 9 w 55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19">
                  <a:moveTo>
                    <a:pt x="9" y="119"/>
                  </a:moveTo>
                  <a:lnTo>
                    <a:pt x="0" y="115"/>
                  </a:lnTo>
                  <a:lnTo>
                    <a:pt x="47" y="0"/>
                  </a:lnTo>
                  <a:lnTo>
                    <a:pt x="55" y="3"/>
                  </a:lnTo>
                  <a:lnTo>
                    <a:pt x="9" y="119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9" name="Freeform 66"/>
            <p:cNvSpPr>
              <a:spLocks/>
            </p:cNvSpPr>
            <p:nvPr userDrawn="1"/>
          </p:nvSpPr>
          <p:spPr bwMode="auto">
            <a:xfrm>
              <a:off x="5121276" y="4021138"/>
              <a:ext cx="92075" cy="187325"/>
            </a:xfrm>
            <a:custGeom>
              <a:avLst/>
              <a:gdLst>
                <a:gd name="T0" fmla="*/ 49 w 58"/>
                <a:gd name="T1" fmla="*/ 118 h 118"/>
                <a:gd name="T2" fmla="*/ 0 w 58"/>
                <a:gd name="T3" fmla="*/ 3 h 118"/>
                <a:gd name="T4" fmla="*/ 9 w 58"/>
                <a:gd name="T5" fmla="*/ 0 h 118"/>
                <a:gd name="T6" fmla="*/ 58 w 58"/>
                <a:gd name="T7" fmla="*/ 114 h 118"/>
                <a:gd name="T8" fmla="*/ 49 w 58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18">
                  <a:moveTo>
                    <a:pt x="49" y="118"/>
                  </a:moveTo>
                  <a:lnTo>
                    <a:pt x="0" y="3"/>
                  </a:lnTo>
                  <a:lnTo>
                    <a:pt x="9" y="0"/>
                  </a:lnTo>
                  <a:lnTo>
                    <a:pt x="58" y="114"/>
                  </a:lnTo>
                  <a:lnTo>
                    <a:pt x="49" y="118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0" name="Freeform 67"/>
            <p:cNvSpPr>
              <a:spLocks/>
            </p:cNvSpPr>
            <p:nvPr userDrawn="1"/>
          </p:nvSpPr>
          <p:spPr bwMode="auto">
            <a:xfrm>
              <a:off x="4978401" y="4305300"/>
              <a:ext cx="187325" cy="90488"/>
            </a:xfrm>
            <a:custGeom>
              <a:avLst/>
              <a:gdLst>
                <a:gd name="T0" fmla="*/ 3 w 118"/>
                <a:gd name="T1" fmla="*/ 57 h 57"/>
                <a:gd name="T2" fmla="*/ 0 w 118"/>
                <a:gd name="T3" fmla="*/ 49 h 57"/>
                <a:gd name="T4" fmla="*/ 115 w 118"/>
                <a:gd name="T5" fmla="*/ 0 h 57"/>
                <a:gd name="T6" fmla="*/ 118 w 118"/>
                <a:gd name="T7" fmla="*/ 8 h 57"/>
                <a:gd name="T8" fmla="*/ 3 w 118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57">
                  <a:moveTo>
                    <a:pt x="3" y="57"/>
                  </a:moveTo>
                  <a:lnTo>
                    <a:pt x="0" y="49"/>
                  </a:lnTo>
                  <a:lnTo>
                    <a:pt x="115" y="0"/>
                  </a:lnTo>
                  <a:lnTo>
                    <a:pt x="118" y="8"/>
                  </a:lnTo>
                  <a:lnTo>
                    <a:pt x="3" y="57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1" name="Rectangle 68"/>
            <p:cNvSpPr>
              <a:spLocks noChangeArrowheads="1"/>
            </p:cNvSpPr>
            <p:nvPr userDrawn="1"/>
          </p:nvSpPr>
          <p:spPr bwMode="auto">
            <a:xfrm>
              <a:off x="5319713" y="4273550"/>
              <a:ext cx="198438" cy="12700"/>
            </a:xfrm>
            <a:prstGeom prst="rect">
              <a:avLst/>
            </a:prstGeom>
            <a:grpFill/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2" name="Freeform 69"/>
            <p:cNvSpPr>
              <a:spLocks/>
            </p:cNvSpPr>
            <p:nvPr userDrawn="1"/>
          </p:nvSpPr>
          <p:spPr bwMode="auto">
            <a:xfrm>
              <a:off x="5291138" y="4330700"/>
              <a:ext cx="150813" cy="152400"/>
            </a:xfrm>
            <a:custGeom>
              <a:avLst/>
              <a:gdLst>
                <a:gd name="T0" fmla="*/ 89 w 95"/>
                <a:gd name="T1" fmla="*/ 96 h 96"/>
                <a:gd name="T2" fmla="*/ 0 w 95"/>
                <a:gd name="T3" fmla="*/ 7 h 96"/>
                <a:gd name="T4" fmla="*/ 6 w 95"/>
                <a:gd name="T5" fmla="*/ 0 h 96"/>
                <a:gd name="T6" fmla="*/ 95 w 95"/>
                <a:gd name="T7" fmla="*/ 89 h 96"/>
                <a:gd name="T8" fmla="*/ 89 w 95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6">
                  <a:moveTo>
                    <a:pt x="89" y="96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95" y="89"/>
                  </a:lnTo>
                  <a:lnTo>
                    <a:pt x="89" y="96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3" name="Freeform 70"/>
            <p:cNvSpPr>
              <a:spLocks/>
            </p:cNvSpPr>
            <p:nvPr userDrawn="1"/>
          </p:nvSpPr>
          <p:spPr bwMode="auto">
            <a:xfrm>
              <a:off x="5289551" y="4078288"/>
              <a:ext cx="152400" cy="152400"/>
            </a:xfrm>
            <a:custGeom>
              <a:avLst/>
              <a:gdLst>
                <a:gd name="T0" fmla="*/ 7 w 96"/>
                <a:gd name="T1" fmla="*/ 96 h 96"/>
                <a:gd name="T2" fmla="*/ 0 w 96"/>
                <a:gd name="T3" fmla="*/ 89 h 96"/>
                <a:gd name="T4" fmla="*/ 90 w 96"/>
                <a:gd name="T5" fmla="*/ 0 h 96"/>
                <a:gd name="T6" fmla="*/ 96 w 96"/>
                <a:gd name="T7" fmla="*/ 6 h 96"/>
                <a:gd name="T8" fmla="*/ 7 w 96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6">
                  <a:moveTo>
                    <a:pt x="7" y="96"/>
                  </a:moveTo>
                  <a:lnTo>
                    <a:pt x="0" y="89"/>
                  </a:lnTo>
                  <a:lnTo>
                    <a:pt x="90" y="0"/>
                  </a:lnTo>
                  <a:lnTo>
                    <a:pt x="96" y="6"/>
                  </a:lnTo>
                  <a:lnTo>
                    <a:pt x="7" y="96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4" name="Freeform 71"/>
            <p:cNvSpPr>
              <a:spLocks/>
            </p:cNvSpPr>
            <p:nvPr userDrawn="1"/>
          </p:nvSpPr>
          <p:spPr bwMode="auto">
            <a:xfrm>
              <a:off x="5311776" y="4168775"/>
              <a:ext cx="188913" cy="87313"/>
            </a:xfrm>
            <a:custGeom>
              <a:avLst/>
              <a:gdLst>
                <a:gd name="T0" fmla="*/ 3 w 119"/>
                <a:gd name="T1" fmla="*/ 55 h 55"/>
                <a:gd name="T2" fmla="*/ 0 w 119"/>
                <a:gd name="T3" fmla="*/ 47 h 55"/>
                <a:gd name="T4" fmla="*/ 116 w 119"/>
                <a:gd name="T5" fmla="*/ 0 h 55"/>
                <a:gd name="T6" fmla="*/ 119 w 119"/>
                <a:gd name="T7" fmla="*/ 8 h 55"/>
                <a:gd name="T8" fmla="*/ 3 w 119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55">
                  <a:moveTo>
                    <a:pt x="3" y="55"/>
                  </a:moveTo>
                  <a:lnTo>
                    <a:pt x="0" y="47"/>
                  </a:lnTo>
                  <a:lnTo>
                    <a:pt x="116" y="0"/>
                  </a:lnTo>
                  <a:lnTo>
                    <a:pt x="119" y="8"/>
                  </a:lnTo>
                  <a:lnTo>
                    <a:pt x="3" y="55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5" name="Freeform 72"/>
            <p:cNvSpPr>
              <a:spLocks/>
            </p:cNvSpPr>
            <p:nvPr userDrawn="1"/>
          </p:nvSpPr>
          <p:spPr bwMode="auto">
            <a:xfrm>
              <a:off x="5262563" y="4352925"/>
              <a:ext cx="87313" cy="188913"/>
            </a:xfrm>
            <a:custGeom>
              <a:avLst/>
              <a:gdLst>
                <a:gd name="T0" fmla="*/ 47 w 55"/>
                <a:gd name="T1" fmla="*/ 119 h 119"/>
                <a:gd name="T2" fmla="*/ 0 w 55"/>
                <a:gd name="T3" fmla="*/ 3 h 119"/>
                <a:gd name="T4" fmla="*/ 9 w 55"/>
                <a:gd name="T5" fmla="*/ 0 h 119"/>
                <a:gd name="T6" fmla="*/ 55 w 55"/>
                <a:gd name="T7" fmla="*/ 115 h 119"/>
                <a:gd name="T8" fmla="*/ 47 w 55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19">
                  <a:moveTo>
                    <a:pt x="47" y="119"/>
                  </a:moveTo>
                  <a:lnTo>
                    <a:pt x="0" y="3"/>
                  </a:lnTo>
                  <a:lnTo>
                    <a:pt x="9" y="0"/>
                  </a:lnTo>
                  <a:lnTo>
                    <a:pt x="55" y="115"/>
                  </a:lnTo>
                  <a:lnTo>
                    <a:pt x="47" y="119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6" name="Freeform 73"/>
            <p:cNvSpPr>
              <a:spLocks/>
            </p:cNvSpPr>
            <p:nvPr userDrawn="1"/>
          </p:nvSpPr>
          <p:spPr bwMode="auto">
            <a:xfrm>
              <a:off x="5264151" y="4021138"/>
              <a:ext cx="92075" cy="187325"/>
            </a:xfrm>
            <a:custGeom>
              <a:avLst/>
              <a:gdLst>
                <a:gd name="T0" fmla="*/ 9 w 58"/>
                <a:gd name="T1" fmla="*/ 118 h 118"/>
                <a:gd name="T2" fmla="*/ 0 w 58"/>
                <a:gd name="T3" fmla="*/ 114 h 118"/>
                <a:gd name="T4" fmla="*/ 49 w 58"/>
                <a:gd name="T5" fmla="*/ 0 h 118"/>
                <a:gd name="T6" fmla="*/ 58 w 58"/>
                <a:gd name="T7" fmla="*/ 3 h 118"/>
                <a:gd name="T8" fmla="*/ 9 w 58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18">
                  <a:moveTo>
                    <a:pt x="9" y="118"/>
                  </a:moveTo>
                  <a:lnTo>
                    <a:pt x="0" y="114"/>
                  </a:lnTo>
                  <a:lnTo>
                    <a:pt x="49" y="0"/>
                  </a:lnTo>
                  <a:lnTo>
                    <a:pt x="58" y="3"/>
                  </a:lnTo>
                  <a:lnTo>
                    <a:pt x="9" y="118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27" name="Freeform 74"/>
            <p:cNvSpPr>
              <a:spLocks/>
            </p:cNvSpPr>
            <p:nvPr userDrawn="1"/>
          </p:nvSpPr>
          <p:spPr bwMode="auto">
            <a:xfrm>
              <a:off x="5310188" y="4305300"/>
              <a:ext cx="188913" cy="90488"/>
            </a:xfrm>
            <a:custGeom>
              <a:avLst/>
              <a:gdLst>
                <a:gd name="T0" fmla="*/ 116 w 119"/>
                <a:gd name="T1" fmla="*/ 57 h 57"/>
                <a:gd name="T2" fmla="*/ 0 w 119"/>
                <a:gd name="T3" fmla="*/ 8 h 57"/>
                <a:gd name="T4" fmla="*/ 4 w 119"/>
                <a:gd name="T5" fmla="*/ 0 h 57"/>
                <a:gd name="T6" fmla="*/ 119 w 119"/>
                <a:gd name="T7" fmla="*/ 49 h 57"/>
                <a:gd name="T8" fmla="*/ 116 w 119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57">
                  <a:moveTo>
                    <a:pt x="116" y="57"/>
                  </a:moveTo>
                  <a:lnTo>
                    <a:pt x="0" y="8"/>
                  </a:lnTo>
                  <a:lnTo>
                    <a:pt x="4" y="0"/>
                  </a:lnTo>
                  <a:lnTo>
                    <a:pt x="119" y="49"/>
                  </a:lnTo>
                  <a:lnTo>
                    <a:pt x="116" y="57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096" name="Freeform 75"/>
            <p:cNvSpPr>
              <a:spLocks noEditPoints="1"/>
            </p:cNvSpPr>
            <p:nvPr userDrawn="1"/>
          </p:nvSpPr>
          <p:spPr bwMode="auto">
            <a:xfrm>
              <a:off x="5148263" y="4191000"/>
              <a:ext cx="177800" cy="177800"/>
            </a:xfrm>
            <a:custGeom>
              <a:avLst/>
              <a:gdLst>
                <a:gd name="T0" fmla="*/ 96 w 191"/>
                <a:gd name="T1" fmla="*/ 191 h 191"/>
                <a:gd name="T2" fmla="*/ 0 w 191"/>
                <a:gd name="T3" fmla="*/ 96 h 191"/>
                <a:gd name="T4" fmla="*/ 96 w 191"/>
                <a:gd name="T5" fmla="*/ 0 h 191"/>
                <a:gd name="T6" fmla="*/ 191 w 191"/>
                <a:gd name="T7" fmla="*/ 96 h 191"/>
                <a:gd name="T8" fmla="*/ 96 w 191"/>
                <a:gd name="T9" fmla="*/ 191 h 191"/>
                <a:gd name="T10" fmla="*/ 96 w 191"/>
                <a:gd name="T11" fmla="*/ 16 h 191"/>
                <a:gd name="T12" fmla="*/ 16 w 191"/>
                <a:gd name="T13" fmla="*/ 96 h 191"/>
                <a:gd name="T14" fmla="*/ 96 w 191"/>
                <a:gd name="T15" fmla="*/ 175 h 191"/>
                <a:gd name="T16" fmla="*/ 176 w 191"/>
                <a:gd name="T17" fmla="*/ 96 h 191"/>
                <a:gd name="T18" fmla="*/ 96 w 191"/>
                <a:gd name="T19" fmla="*/ 1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191">
                  <a:moveTo>
                    <a:pt x="96" y="191"/>
                  </a:moveTo>
                  <a:cubicBezTo>
                    <a:pt x="43" y="191"/>
                    <a:pt x="0" y="148"/>
                    <a:pt x="0" y="96"/>
                  </a:cubicBezTo>
                  <a:cubicBezTo>
                    <a:pt x="0" y="43"/>
                    <a:pt x="43" y="0"/>
                    <a:pt x="96" y="0"/>
                  </a:cubicBezTo>
                  <a:cubicBezTo>
                    <a:pt x="148" y="0"/>
                    <a:pt x="191" y="43"/>
                    <a:pt x="191" y="96"/>
                  </a:cubicBezTo>
                  <a:cubicBezTo>
                    <a:pt x="191" y="148"/>
                    <a:pt x="148" y="191"/>
                    <a:pt x="96" y="191"/>
                  </a:cubicBezTo>
                  <a:close/>
                  <a:moveTo>
                    <a:pt x="96" y="16"/>
                  </a:moveTo>
                  <a:cubicBezTo>
                    <a:pt x="52" y="16"/>
                    <a:pt x="16" y="52"/>
                    <a:pt x="16" y="96"/>
                  </a:cubicBezTo>
                  <a:cubicBezTo>
                    <a:pt x="16" y="139"/>
                    <a:pt x="52" y="175"/>
                    <a:pt x="96" y="175"/>
                  </a:cubicBezTo>
                  <a:cubicBezTo>
                    <a:pt x="140" y="175"/>
                    <a:pt x="176" y="139"/>
                    <a:pt x="176" y="96"/>
                  </a:cubicBezTo>
                  <a:cubicBezTo>
                    <a:pt x="176" y="52"/>
                    <a:pt x="140" y="16"/>
                    <a:pt x="96" y="16"/>
                  </a:cubicBez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097" name="Rectangle 76"/>
            <p:cNvSpPr>
              <a:spLocks noChangeArrowheads="1"/>
            </p:cNvSpPr>
            <p:nvPr userDrawn="1"/>
          </p:nvSpPr>
          <p:spPr bwMode="auto">
            <a:xfrm>
              <a:off x="5230813" y="4002088"/>
              <a:ext cx="14288" cy="196850"/>
            </a:xfrm>
            <a:prstGeom prst="rect">
              <a:avLst/>
            </a:prstGeom>
            <a:grpFill/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roup 43"/>
          <p:cNvGrpSpPr>
            <a:grpSpLocks noChangeAspect="1"/>
          </p:cNvGrpSpPr>
          <p:nvPr userDrawn="1"/>
        </p:nvGrpSpPr>
        <p:grpSpPr>
          <a:xfrm>
            <a:off x="391276" y="3809824"/>
            <a:ext cx="2096458" cy="457200"/>
            <a:chOff x="187326" y="5085556"/>
            <a:chExt cx="8393112" cy="1830388"/>
          </a:xfrm>
          <a:solidFill>
            <a:schemeClr val="bg1"/>
          </a:solidFill>
        </p:grpSpPr>
        <p:sp>
          <p:nvSpPr>
            <p:cNvPr id="45" name="Freeform 7"/>
            <p:cNvSpPr>
              <a:spLocks/>
            </p:cNvSpPr>
            <p:nvPr userDrawn="1"/>
          </p:nvSpPr>
          <p:spPr bwMode="auto">
            <a:xfrm>
              <a:off x="3603626" y="5388769"/>
              <a:ext cx="585787" cy="892175"/>
            </a:xfrm>
            <a:custGeom>
              <a:avLst/>
              <a:gdLst>
                <a:gd name="T0" fmla="*/ 0 w 156"/>
                <a:gd name="T1" fmla="*/ 218 h 238"/>
                <a:gd name="T2" fmla="*/ 20 w 156"/>
                <a:gd name="T3" fmla="*/ 238 h 238"/>
                <a:gd name="T4" fmla="*/ 156 w 156"/>
                <a:gd name="T5" fmla="*/ 238 h 238"/>
                <a:gd name="T6" fmla="*/ 126 w 156"/>
                <a:gd name="T7" fmla="*/ 189 h 238"/>
                <a:gd name="T8" fmla="*/ 47 w 156"/>
                <a:gd name="T9" fmla="*/ 189 h 238"/>
                <a:gd name="T10" fmla="*/ 47 w 156"/>
                <a:gd name="T11" fmla="*/ 0 h 238"/>
                <a:gd name="T12" fmla="*/ 0 w 156"/>
                <a:gd name="T13" fmla="*/ 0 h 238"/>
                <a:gd name="T14" fmla="*/ 0 w 156"/>
                <a:gd name="T15" fmla="*/ 2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38">
                  <a:moveTo>
                    <a:pt x="0" y="218"/>
                  </a:moveTo>
                  <a:cubicBezTo>
                    <a:pt x="0" y="227"/>
                    <a:pt x="11" y="238"/>
                    <a:pt x="20" y="238"/>
                  </a:cubicBezTo>
                  <a:cubicBezTo>
                    <a:pt x="156" y="238"/>
                    <a:pt x="156" y="238"/>
                    <a:pt x="156" y="238"/>
                  </a:cubicBezTo>
                  <a:cubicBezTo>
                    <a:pt x="126" y="189"/>
                    <a:pt x="126" y="189"/>
                    <a:pt x="126" y="189"/>
                  </a:cubicBezTo>
                  <a:cubicBezTo>
                    <a:pt x="47" y="189"/>
                    <a:pt x="47" y="189"/>
                    <a:pt x="47" y="189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 8"/>
            <p:cNvSpPr>
              <a:spLocks noEditPoints="1"/>
            </p:cNvSpPr>
            <p:nvPr userDrawn="1"/>
          </p:nvSpPr>
          <p:spPr bwMode="auto">
            <a:xfrm>
              <a:off x="187326" y="5085556"/>
              <a:ext cx="1541462" cy="1830388"/>
            </a:xfrm>
            <a:custGeom>
              <a:avLst/>
              <a:gdLst>
                <a:gd name="T0" fmla="*/ 411 w 411"/>
                <a:gd name="T1" fmla="*/ 206 h 488"/>
                <a:gd name="T2" fmla="*/ 206 w 411"/>
                <a:gd name="T3" fmla="*/ 0 h 488"/>
                <a:gd name="T4" fmla="*/ 0 w 411"/>
                <a:gd name="T5" fmla="*/ 206 h 488"/>
                <a:gd name="T6" fmla="*/ 206 w 411"/>
                <a:gd name="T7" fmla="*/ 412 h 488"/>
                <a:gd name="T8" fmla="*/ 241 w 411"/>
                <a:gd name="T9" fmla="*/ 408 h 488"/>
                <a:gd name="T10" fmla="*/ 240 w 411"/>
                <a:gd name="T11" fmla="*/ 488 h 488"/>
                <a:gd name="T12" fmla="*/ 298 w 411"/>
                <a:gd name="T13" fmla="*/ 488 h 488"/>
                <a:gd name="T14" fmla="*/ 298 w 411"/>
                <a:gd name="T15" fmla="*/ 389 h 488"/>
                <a:gd name="T16" fmla="*/ 411 w 411"/>
                <a:gd name="T17" fmla="*/ 206 h 488"/>
                <a:gd name="T18" fmla="*/ 298 w 411"/>
                <a:gd name="T19" fmla="*/ 302 h 488"/>
                <a:gd name="T20" fmla="*/ 298 w 411"/>
                <a:gd name="T21" fmla="*/ 236 h 488"/>
                <a:gd name="T22" fmla="*/ 240 w 411"/>
                <a:gd name="T23" fmla="*/ 252 h 488"/>
                <a:gd name="T24" fmla="*/ 241 w 411"/>
                <a:gd name="T25" fmla="*/ 334 h 488"/>
                <a:gd name="T26" fmla="*/ 206 w 411"/>
                <a:gd name="T27" fmla="*/ 339 h 488"/>
                <a:gd name="T28" fmla="*/ 73 w 411"/>
                <a:gd name="T29" fmla="*/ 206 h 488"/>
                <a:gd name="T30" fmla="*/ 206 w 411"/>
                <a:gd name="T31" fmla="*/ 73 h 488"/>
                <a:gd name="T32" fmla="*/ 339 w 411"/>
                <a:gd name="T33" fmla="*/ 206 h 488"/>
                <a:gd name="T34" fmla="*/ 298 w 411"/>
                <a:gd name="T35" fmla="*/ 302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1" h="488">
                  <a:moveTo>
                    <a:pt x="411" y="206"/>
                  </a:moveTo>
                  <a:cubicBezTo>
                    <a:pt x="411" y="92"/>
                    <a:pt x="319" y="0"/>
                    <a:pt x="206" y="0"/>
                  </a:cubicBezTo>
                  <a:cubicBezTo>
                    <a:pt x="92" y="0"/>
                    <a:pt x="0" y="92"/>
                    <a:pt x="0" y="206"/>
                  </a:cubicBezTo>
                  <a:cubicBezTo>
                    <a:pt x="0" y="319"/>
                    <a:pt x="92" y="412"/>
                    <a:pt x="206" y="412"/>
                  </a:cubicBezTo>
                  <a:cubicBezTo>
                    <a:pt x="218" y="412"/>
                    <a:pt x="229" y="410"/>
                    <a:pt x="241" y="408"/>
                  </a:cubicBezTo>
                  <a:cubicBezTo>
                    <a:pt x="240" y="488"/>
                    <a:pt x="240" y="488"/>
                    <a:pt x="240" y="488"/>
                  </a:cubicBezTo>
                  <a:cubicBezTo>
                    <a:pt x="298" y="488"/>
                    <a:pt x="298" y="488"/>
                    <a:pt x="298" y="488"/>
                  </a:cubicBezTo>
                  <a:cubicBezTo>
                    <a:pt x="298" y="389"/>
                    <a:pt x="298" y="389"/>
                    <a:pt x="298" y="389"/>
                  </a:cubicBezTo>
                  <a:cubicBezTo>
                    <a:pt x="365" y="355"/>
                    <a:pt x="411" y="286"/>
                    <a:pt x="411" y="206"/>
                  </a:cubicBezTo>
                  <a:close/>
                  <a:moveTo>
                    <a:pt x="298" y="302"/>
                  </a:moveTo>
                  <a:cubicBezTo>
                    <a:pt x="298" y="236"/>
                    <a:pt x="298" y="236"/>
                    <a:pt x="298" y="236"/>
                  </a:cubicBezTo>
                  <a:cubicBezTo>
                    <a:pt x="240" y="252"/>
                    <a:pt x="240" y="252"/>
                    <a:pt x="240" y="252"/>
                  </a:cubicBezTo>
                  <a:cubicBezTo>
                    <a:pt x="241" y="334"/>
                    <a:pt x="241" y="334"/>
                    <a:pt x="241" y="334"/>
                  </a:cubicBezTo>
                  <a:cubicBezTo>
                    <a:pt x="229" y="337"/>
                    <a:pt x="218" y="339"/>
                    <a:pt x="206" y="339"/>
                  </a:cubicBezTo>
                  <a:cubicBezTo>
                    <a:pt x="132" y="339"/>
                    <a:pt x="73" y="279"/>
                    <a:pt x="73" y="206"/>
                  </a:cubicBezTo>
                  <a:cubicBezTo>
                    <a:pt x="73" y="132"/>
                    <a:pt x="132" y="73"/>
                    <a:pt x="206" y="73"/>
                  </a:cubicBezTo>
                  <a:cubicBezTo>
                    <a:pt x="279" y="73"/>
                    <a:pt x="339" y="132"/>
                    <a:pt x="339" y="206"/>
                  </a:cubicBezTo>
                  <a:cubicBezTo>
                    <a:pt x="339" y="244"/>
                    <a:pt x="323" y="278"/>
                    <a:pt x="298" y="3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8" name="Freeform 9"/>
            <p:cNvSpPr>
              <a:spLocks/>
            </p:cNvSpPr>
            <p:nvPr userDrawn="1"/>
          </p:nvSpPr>
          <p:spPr bwMode="auto">
            <a:xfrm>
              <a:off x="1863726" y="5388769"/>
              <a:ext cx="652462" cy="892175"/>
            </a:xfrm>
            <a:custGeom>
              <a:avLst/>
              <a:gdLst>
                <a:gd name="T0" fmla="*/ 154 w 174"/>
                <a:gd name="T1" fmla="*/ 238 h 238"/>
                <a:gd name="T2" fmla="*/ 20 w 174"/>
                <a:gd name="T3" fmla="*/ 238 h 238"/>
                <a:gd name="T4" fmla="*/ 0 w 174"/>
                <a:gd name="T5" fmla="*/ 218 h 238"/>
                <a:gd name="T6" fmla="*/ 0 w 174"/>
                <a:gd name="T7" fmla="*/ 0 h 238"/>
                <a:gd name="T8" fmla="*/ 46 w 174"/>
                <a:gd name="T9" fmla="*/ 0 h 238"/>
                <a:gd name="T10" fmla="*/ 46 w 174"/>
                <a:gd name="T11" fmla="*/ 189 h 238"/>
                <a:gd name="T12" fmla="*/ 127 w 174"/>
                <a:gd name="T13" fmla="*/ 189 h 238"/>
                <a:gd name="T14" fmla="*/ 127 w 174"/>
                <a:gd name="T15" fmla="*/ 0 h 238"/>
                <a:gd name="T16" fmla="*/ 174 w 174"/>
                <a:gd name="T17" fmla="*/ 0 h 238"/>
                <a:gd name="T18" fmla="*/ 174 w 174"/>
                <a:gd name="T19" fmla="*/ 218 h 238"/>
                <a:gd name="T20" fmla="*/ 154 w 174"/>
                <a:gd name="T2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238">
                  <a:moveTo>
                    <a:pt x="154" y="238"/>
                  </a:moveTo>
                  <a:cubicBezTo>
                    <a:pt x="20" y="238"/>
                    <a:pt x="20" y="238"/>
                    <a:pt x="20" y="238"/>
                  </a:cubicBezTo>
                  <a:cubicBezTo>
                    <a:pt x="11" y="238"/>
                    <a:pt x="0" y="228"/>
                    <a:pt x="0" y="2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89"/>
                    <a:pt x="46" y="189"/>
                    <a:pt x="46" y="189"/>
                  </a:cubicBezTo>
                  <a:cubicBezTo>
                    <a:pt x="127" y="189"/>
                    <a:pt x="127" y="189"/>
                    <a:pt x="127" y="189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218"/>
                    <a:pt x="174" y="218"/>
                    <a:pt x="174" y="218"/>
                  </a:cubicBezTo>
                  <a:cubicBezTo>
                    <a:pt x="174" y="228"/>
                    <a:pt x="163" y="238"/>
                    <a:pt x="154" y="2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9" name="Freeform 10"/>
            <p:cNvSpPr>
              <a:spLocks/>
            </p:cNvSpPr>
            <p:nvPr userDrawn="1"/>
          </p:nvSpPr>
          <p:spPr bwMode="auto">
            <a:xfrm>
              <a:off x="4079876" y="5358606"/>
              <a:ext cx="712787" cy="946150"/>
            </a:xfrm>
            <a:custGeom>
              <a:avLst/>
              <a:gdLst>
                <a:gd name="T0" fmla="*/ 190 w 190"/>
                <a:gd name="T1" fmla="*/ 17 h 252"/>
                <a:gd name="T2" fmla="*/ 126 w 190"/>
                <a:gd name="T3" fmla="*/ 0 h 252"/>
                <a:gd name="T4" fmla="*/ 0 w 190"/>
                <a:gd name="T5" fmla="*/ 126 h 252"/>
                <a:gd name="T6" fmla="*/ 126 w 190"/>
                <a:gd name="T7" fmla="*/ 252 h 252"/>
                <a:gd name="T8" fmla="*/ 187 w 190"/>
                <a:gd name="T9" fmla="*/ 237 h 252"/>
                <a:gd name="T10" fmla="*/ 164 w 190"/>
                <a:gd name="T11" fmla="*/ 196 h 252"/>
                <a:gd name="T12" fmla="*/ 126 w 190"/>
                <a:gd name="T13" fmla="*/ 205 h 252"/>
                <a:gd name="T14" fmla="*/ 47 w 190"/>
                <a:gd name="T15" fmla="*/ 126 h 252"/>
                <a:gd name="T16" fmla="*/ 126 w 190"/>
                <a:gd name="T17" fmla="*/ 46 h 252"/>
                <a:gd name="T18" fmla="*/ 167 w 190"/>
                <a:gd name="T19" fmla="*/ 58 h 252"/>
                <a:gd name="T20" fmla="*/ 190 w 190"/>
                <a:gd name="T21" fmla="*/ 17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252">
                  <a:moveTo>
                    <a:pt x="190" y="17"/>
                  </a:moveTo>
                  <a:cubicBezTo>
                    <a:pt x="171" y="6"/>
                    <a:pt x="149" y="0"/>
                    <a:pt x="126" y="0"/>
                  </a:cubicBezTo>
                  <a:cubicBezTo>
                    <a:pt x="57" y="0"/>
                    <a:pt x="0" y="56"/>
                    <a:pt x="0" y="126"/>
                  </a:cubicBezTo>
                  <a:cubicBezTo>
                    <a:pt x="0" y="196"/>
                    <a:pt x="57" y="252"/>
                    <a:pt x="126" y="252"/>
                  </a:cubicBezTo>
                  <a:cubicBezTo>
                    <a:pt x="148" y="252"/>
                    <a:pt x="169" y="246"/>
                    <a:pt x="187" y="237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53" y="202"/>
                    <a:pt x="140" y="205"/>
                    <a:pt x="126" y="205"/>
                  </a:cubicBezTo>
                  <a:cubicBezTo>
                    <a:pt x="82" y="205"/>
                    <a:pt x="47" y="170"/>
                    <a:pt x="47" y="126"/>
                  </a:cubicBezTo>
                  <a:cubicBezTo>
                    <a:pt x="47" y="82"/>
                    <a:pt x="82" y="46"/>
                    <a:pt x="126" y="46"/>
                  </a:cubicBezTo>
                  <a:cubicBezTo>
                    <a:pt x="141" y="46"/>
                    <a:pt x="155" y="51"/>
                    <a:pt x="167" y="58"/>
                  </a:cubicBezTo>
                  <a:lnTo>
                    <a:pt x="19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0" name="Freeform 11"/>
            <p:cNvSpPr>
              <a:spLocks noEditPoints="1"/>
            </p:cNvSpPr>
            <p:nvPr userDrawn="1"/>
          </p:nvSpPr>
          <p:spPr bwMode="auto">
            <a:xfrm>
              <a:off x="4725988" y="5358606"/>
              <a:ext cx="944562" cy="949325"/>
            </a:xfrm>
            <a:custGeom>
              <a:avLst/>
              <a:gdLst>
                <a:gd name="T0" fmla="*/ 126 w 252"/>
                <a:gd name="T1" fmla="*/ 0 h 253"/>
                <a:gd name="T2" fmla="*/ 0 w 252"/>
                <a:gd name="T3" fmla="*/ 127 h 253"/>
                <a:gd name="T4" fmla="*/ 126 w 252"/>
                <a:gd name="T5" fmla="*/ 253 h 253"/>
                <a:gd name="T6" fmla="*/ 252 w 252"/>
                <a:gd name="T7" fmla="*/ 127 h 253"/>
                <a:gd name="T8" fmla="*/ 126 w 252"/>
                <a:gd name="T9" fmla="*/ 0 h 253"/>
                <a:gd name="T10" fmla="*/ 126 w 252"/>
                <a:gd name="T11" fmla="*/ 206 h 253"/>
                <a:gd name="T12" fmla="*/ 47 w 252"/>
                <a:gd name="T13" fmla="*/ 127 h 253"/>
                <a:gd name="T14" fmla="*/ 126 w 252"/>
                <a:gd name="T15" fmla="*/ 47 h 253"/>
                <a:gd name="T16" fmla="*/ 206 w 252"/>
                <a:gd name="T17" fmla="*/ 127 h 253"/>
                <a:gd name="T18" fmla="*/ 126 w 252"/>
                <a:gd name="T19" fmla="*/ 20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2" h="253">
                  <a:moveTo>
                    <a:pt x="126" y="0"/>
                  </a:move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cubicBezTo>
                    <a:pt x="196" y="253"/>
                    <a:pt x="252" y="196"/>
                    <a:pt x="252" y="127"/>
                  </a:cubicBezTo>
                  <a:cubicBezTo>
                    <a:pt x="252" y="57"/>
                    <a:pt x="196" y="0"/>
                    <a:pt x="126" y="0"/>
                  </a:cubicBezTo>
                  <a:close/>
                  <a:moveTo>
                    <a:pt x="126" y="206"/>
                  </a:moveTo>
                  <a:cubicBezTo>
                    <a:pt x="82" y="206"/>
                    <a:pt x="47" y="171"/>
                    <a:pt x="47" y="127"/>
                  </a:cubicBezTo>
                  <a:cubicBezTo>
                    <a:pt x="47" y="83"/>
                    <a:pt x="82" y="47"/>
                    <a:pt x="126" y="47"/>
                  </a:cubicBezTo>
                  <a:cubicBezTo>
                    <a:pt x="170" y="47"/>
                    <a:pt x="206" y="83"/>
                    <a:pt x="206" y="127"/>
                  </a:cubicBezTo>
                  <a:cubicBezTo>
                    <a:pt x="206" y="170"/>
                    <a:pt x="170" y="206"/>
                    <a:pt x="126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 12"/>
            <p:cNvSpPr>
              <a:spLocks noEditPoints="1"/>
            </p:cNvSpPr>
            <p:nvPr userDrawn="1"/>
          </p:nvSpPr>
          <p:spPr bwMode="auto">
            <a:xfrm>
              <a:off x="2584451" y="5393531"/>
              <a:ext cx="952500" cy="884238"/>
            </a:xfrm>
            <a:custGeom>
              <a:avLst/>
              <a:gdLst>
                <a:gd name="T0" fmla="*/ 354 w 600"/>
                <a:gd name="T1" fmla="*/ 0 h 557"/>
                <a:gd name="T2" fmla="*/ 245 w 600"/>
                <a:gd name="T3" fmla="*/ 0 h 557"/>
                <a:gd name="T4" fmla="*/ 0 w 600"/>
                <a:gd name="T5" fmla="*/ 557 h 557"/>
                <a:gd name="T6" fmla="*/ 115 w 600"/>
                <a:gd name="T7" fmla="*/ 557 h 557"/>
                <a:gd name="T8" fmla="*/ 174 w 600"/>
                <a:gd name="T9" fmla="*/ 434 h 557"/>
                <a:gd name="T10" fmla="*/ 430 w 600"/>
                <a:gd name="T11" fmla="*/ 434 h 557"/>
                <a:gd name="T12" fmla="*/ 434 w 600"/>
                <a:gd name="T13" fmla="*/ 446 h 557"/>
                <a:gd name="T14" fmla="*/ 484 w 600"/>
                <a:gd name="T15" fmla="*/ 557 h 557"/>
                <a:gd name="T16" fmla="*/ 600 w 600"/>
                <a:gd name="T17" fmla="*/ 557 h 557"/>
                <a:gd name="T18" fmla="*/ 354 w 600"/>
                <a:gd name="T19" fmla="*/ 0 h 557"/>
                <a:gd name="T20" fmla="*/ 210 w 600"/>
                <a:gd name="T21" fmla="*/ 342 h 557"/>
                <a:gd name="T22" fmla="*/ 300 w 600"/>
                <a:gd name="T23" fmla="*/ 141 h 557"/>
                <a:gd name="T24" fmla="*/ 389 w 600"/>
                <a:gd name="T25" fmla="*/ 342 h 557"/>
                <a:gd name="T26" fmla="*/ 210 w 600"/>
                <a:gd name="T27" fmla="*/ 342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0" h="557">
                  <a:moveTo>
                    <a:pt x="354" y="0"/>
                  </a:moveTo>
                  <a:lnTo>
                    <a:pt x="245" y="0"/>
                  </a:lnTo>
                  <a:lnTo>
                    <a:pt x="0" y="557"/>
                  </a:lnTo>
                  <a:lnTo>
                    <a:pt x="115" y="557"/>
                  </a:lnTo>
                  <a:lnTo>
                    <a:pt x="174" y="434"/>
                  </a:lnTo>
                  <a:lnTo>
                    <a:pt x="430" y="434"/>
                  </a:lnTo>
                  <a:lnTo>
                    <a:pt x="434" y="446"/>
                  </a:lnTo>
                  <a:lnTo>
                    <a:pt x="484" y="557"/>
                  </a:lnTo>
                  <a:lnTo>
                    <a:pt x="600" y="557"/>
                  </a:lnTo>
                  <a:lnTo>
                    <a:pt x="354" y="0"/>
                  </a:lnTo>
                  <a:close/>
                  <a:moveTo>
                    <a:pt x="210" y="342"/>
                  </a:moveTo>
                  <a:lnTo>
                    <a:pt x="300" y="141"/>
                  </a:lnTo>
                  <a:lnTo>
                    <a:pt x="389" y="342"/>
                  </a:lnTo>
                  <a:lnTo>
                    <a:pt x="210" y="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 13"/>
            <p:cNvSpPr>
              <a:spLocks/>
            </p:cNvSpPr>
            <p:nvPr userDrawn="1"/>
          </p:nvSpPr>
          <p:spPr bwMode="auto">
            <a:xfrm>
              <a:off x="5599113" y="5382419"/>
              <a:ext cx="2932112" cy="966788"/>
            </a:xfrm>
            <a:custGeom>
              <a:avLst/>
              <a:gdLst>
                <a:gd name="T0" fmla="*/ 770 w 782"/>
                <a:gd name="T1" fmla="*/ 211 h 258"/>
                <a:gd name="T2" fmla="*/ 685 w 782"/>
                <a:gd name="T3" fmla="*/ 14 h 258"/>
                <a:gd name="T4" fmla="*/ 658 w 782"/>
                <a:gd name="T5" fmla="*/ 0 h 258"/>
                <a:gd name="T6" fmla="*/ 632 w 782"/>
                <a:gd name="T7" fmla="*/ 14 h 258"/>
                <a:gd name="T8" fmla="*/ 569 w 782"/>
                <a:gd name="T9" fmla="*/ 158 h 258"/>
                <a:gd name="T10" fmla="*/ 506 w 782"/>
                <a:gd name="T11" fmla="*/ 14 h 258"/>
                <a:gd name="T12" fmla="*/ 480 w 782"/>
                <a:gd name="T13" fmla="*/ 0 h 258"/>
                <a:gd name="T14" fmla="*/ 454 w 782"/>
                <a:gd name="T15" fmla="*/ 14 h 258"/>
                <a:gd name="T16" fmla="*/ 391 w 782"/>
                <a:gd name="T17" fmla="*/ 159 h 258"/>
                <a:gd name="T18" fmla="*/ 328 w 782"/>
                <a:gd name="T19" fmla="*/ 14 h 258"/>
                <a:gd name="T20" fmla="*/ 302 w 782"/>
                <a:gd name="T21" fmla="*/ 0 h 258"/>
                <a:gd name="T22" fmla="*/ 276 w 782"/>
                <a:gd name="T23" fmla="*/ 14 h 258"/>
                <a:gd name="T24" fmla="*/ 213 w 782"/>
                <a:gd name="T25" fmla="*/ 158 h 258"/>
                <a:gd name="T26" fmla="*/ 150 w 782"/>
                <a:gd name="T27" fmla="*/ 14 h 258"/>
                <a:gd name="T28" fmla="*/ 124 w 782"/>
                <a:gd name="T29" fmla="*/ 0 h 258"/>
                <a:gd name="T30" fmla="*/ 97 w 782"/>
                <a:gd name="T31" fmla="*/ 14 h 258"/>
                <a:gd name="T32" fmla="*/ 12 w 782"/>
                <a:gd name="T33" fmla="*/ 211 h 258"/>
                <a:gd name="T34" fmla="*/ 56 w 782"/>
                <a:gd name="T35" fmla="*/ 233 h 258"/>
                <a:gd name="T36" fmla="*/ 124 w 782"/>
                <a:gd name="T37" fmla="*/ 76 h 258"/>
                <a:gd name="T38" fmla="*/ 191 w 782"/>
                <a:gd name="T39" fmla="*/ 233 h 258"/>
                <a:gd name="T40" fmla="*/ 235 w 782"/>
                <a:gd name="T41" fmla="*/ 233 h 258"/>
                <a:gd name="T42" fmla="*/ 302 w 782"/>
                <a:gd name="T43" fmla="*/ 76 h 258"/>
                <a:gd name="T44" fmla="*/ 369 w 782"/>
                <a:gd name="T45" fmla="*/ 233 h 258"/>
                <a:gd name="T46" fmla="*/ 388 w 782"/>
                <a:gd name="T47" fmla="*/ 245 h 258"/>
                <a:gd name="T48" fmla="*/ 391 w 782"/>
                <a:gd name="T49" fmla="*/ 245 h 258"/>
                <a:gd name="T50" fmla="*/ 394 w 782"/>
                <a:gd name="T51" fmla="*/ 245 h 258"/>
                <a:gd name="T52" fmla="*/ 413 w 782"/>
                <a:gd name="T53" fmla="*/ 233 h 258"/>
                <a:gd name="T54" fmla="*/ 480 w 782"/>
                <a:gd name="T55" fmla="*/ 76 h 258"/>
                <a:gd name="T56" fmla="*/ 547 w 782"/>
                <a:gd name="T57" fmla="*/ 233 h 258"/>
                <a:gd name="T58" fmla="*/ 591 w 782"/>
                <a:gd name="T59" fmla="*/ 233 h 258"/>
                <a:gd name="T60" fmla="*/ 658 w 782"/>
                <a:gd name="T61" fmla="*/ 76 h 258"/>
                <a:gd name="T62" fmla="*/ 726 w 782"/>
                <a:gd name="T63" fmla="*/ 233 h 258"/>
                <a:gd name="T64" fmla="*/ 770 w 782"/>
                <a:gd name="T65" fmla="*/ 21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2" h="258">
                  <a:moveTo>
                    <a:pt x="770" y="211"/>
                  </a:moveTo>
                  <a:cubicBezTo>
                    <a:pt x="685" y="14"/>
                    <a:pt x="685" y="14"/>
                    <a:pt x="685" y="14"/>
                  </a:cubicBezTo>
                  <a:cubicBezTo>
                    <a:pt x="680" y="4"/>
                    <a:pt x="671" y="0"/>
                    <a:pt x="658" y="0"/>
                  </a:cubicBezTo>
                  <a:cubicBezTo>
                    <a:pt x="646" y="0"/>
                    <a:pt x="637" y="4"/>
                    <a:pt x="632" y="14"/>
                  </a:cubicBezTo>
                  <a:cubicBezTo>
                    <a:pt x="569" y="158"/>
                    <a:pt x="569" y="158"/>
                    <a:pt x="569" y="158"/>
                  </a:cubicBezTo>
                  <a:cubicBezTo>
                    <a:pt x="506" y="14"/>
                    <a:pt x="506" y="14"/>
                    <a:pt x="506" y="14"/>
                  </a:cubicBezTo>
                  <a:cubicBezTo>
                    <a:pt x="501" y="4"/>
                    <a:pt x="493" y="0"/>
                    <a:pt x="480" y="0"/>
                  </a:cubicBezTo>
                  <a:cubicBezTo>
                    <a:pt x="468" y="0"/>
                    <a:pt x="459" y="4"/>
                    <a:pt x="454" y="14"/>
                  </a:cubicBezTo>
                  <a:cubicBezTo>
                    <a:pt x="391" y="159"/>
                    <a:pt x="391" y="159"/>
                    <a:pt x="391" y="159"/>
                  </a:cubicBezTo>
                  <a:cubicBezTo>
                    <a:pt x="328" y="14"/>
                    <a:pt x="328" y="14"/>
                    <a:pt x="328" y="14"/>
                  </a:cubicBezTo>
                  <a:cubicBezTo>
                    <a:pt x="323" y="4"/>
                    <a:pt x="314" y="0"/>
                    <a:pt x="302" y="0"/>
                  </a:cubicBezTo>
                  <a:cubicBezTo>
                    <a:pt x="289" y="0"/>
                    <a:pt x="281" y="4"/>
                    <a:pt x="276" y="14"/>
                  </a:cubicBezTo>
                  <a:cubicBezTo>
                    <a:pt x="213" y="158"/>
                    <a:pt x="213" y="158"/>
                    <a:pt x="213" y="158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45" y="4"/>
                    <a:pt x="136" y="0"/>
                    <a:pt x="124" y="0"/>
                  </a:cubicBezTo>
                  <a:cubicBezTo>
                    <a:pt x="111" y="0"/>
                    <a:pt x="102" y="4"/>
                    <a:pt x="97" y="14"/>
                  </a:cubicBezTo>
                  <a:cubicBezTo>
                    <a:pt x="12" y="211"/>
                    <a:pt x="12" y="211"/>
                    <a:pt x="12" y="211"/>
                  </a:cubicBezTo>
                  <a:cubicBezTo>
                    <a:pt x="0" y="242"/>
                    <a:pt x="42" y="258"/>
                    <a:pt x="56" y="233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91" y="233"/>
                    <a:pt x="191" y="233"/>
                    <a:pt x="191" y="233"/>
                  </a:cubicBezTo>
                  <a:cubicBezTo>
                    <a:pt x="200" y="249"/>
                    <a:pt x="227" y="248"/>
                    <a:pt x="235" y="233"/>
                  </a:cubicBezTo>
                  <a:cubicBezTo>
                    <a:pt x="302" y="76"/>
                    <a:pt x="302" y="76"/>
                    <a:pt x="302" y="76"/>
                  </a:cubicBezTo>
                  <a:cubicBezTo>
                    <a:pt x="369" y="233"/>
                    <a:pt x="369" y="233"/>
                    <a:pt x="369" y="233"/>
                  </a:cubicBezTo>
                  <a:cubicBezTo>
                    <a:pt x="373" y="241"/>
                    <a:pt x="381" y="244"/>
                    <a:pt x="388" y="245"/>
                  </a:cubicBezTo>
                  <a:cubicBezTo>
                    <a:pt x="389" y="245"/>
                    <a:pt x="390" y="245"/>
                    <a:pt x="391" y="245"/>
                  </a:cubicBezTo>
                  <a:cubicBezTo>
                    <a:pt x="392" y="245"/>
                    <a:pt x="393" y="245"/>
                    <a:pt x="394" y="245"/>
                  </a:cubicBezTo>
                  <a:cubicBezTo>
                    <a:pt x="401" y="244"/>
                    <a:pt x="409" y="241"/>
                    <a:pt x="413" y="233"/>
                  </a:cubicBezTo>
                  <a:cubicBezTo>
                    <a:pt x="480" y="76"/>
                    <a:pt x="480" y="76"/>
                    <a:pt x="480" y="76"/>
                  </a:cubicBezTo>
                  <a:cubicBezTo>
                    <a:pt x="547" y="233"/>
                    <a:pt x="547" y="233"/>
                    <a:pt x="547" y="233"/>
                  </a:cubicBezTo>
                  <a:cubicBezTo>
                    <a:pt x="555" y="248"/>
                    <a:pt x="582" y="249"/>
                    <a:pt x="591" y="233"/>
                  </a:cubicBezTo>
                  <a:cubicBezTo>
                    <a:pt x="658" y="76"/>
                    <a:pt x="658" y="76"/>
                    <a:pt x="658" y="76"/>
                  </a:cubicBezTo>
                  <a:cubicBezTo>
                    <a:pt x="726" y="233"/>
                    <a:pt x="726" y="233"/>
                    <a:pt x="726" y="233"/>
                  </a:cubicBezTo>
                  <a:cubicBezTo>
                    <a:pt x="740" y="258"/>
                    <a:pt x="782" y="242"/>
                    <a:pt x="770" y="2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3" name="Freeform 14"/>
            <p:cNvSpPr>
              <a:spLocks noEditPoints="1"/>
            </p:cNvSpPr>
            <p:nvPr userDrawn="1"/>
          </p:nvSpPr>
          <p:spPr bwMode="auto">
            <a:xfrm>
              <a:off x="8370888" y="5396706"/>
              <a:ext cx="209550" cy="206375"/>
            </a:xfrm>
            <a:custGeom>
              <a:avLst/>
              <a:gdLst>
                <a:gd name="T0" fmla="*/ 29 w 56"/>
                <a:gd name="T1" fmla="*/ 0 h 55"/>
                <a:gd name="T2" fmla="*/ 0 w 56"/>
                <a:gd name="T3" fmla="*/ 28 h 55"/>
                <a:gd name="T4" fmla="*/ 29 w 56"/>
                <a:gd name="T5" fmla="*/ 55 h 55"/>
                <a:gd name="T6" fmla="*/ 56 w 56"/>
                <a:gd name="T7" fmla="*/ 28 h 55"/>
                <a:gd name="T8" fmla="*/ 29 w 56"/>
                <a:gd name="T9" fmla="*/ 0 h 55"/>
                <a:gd name="T10" fmla="*/ 29 w 56"/>
                <a:gd name="T11" fmla="*/ 51 h 55"/>
                <a:gd name="T12" fmla="*/ 6 w 56"/>
                <a:gd name="T13" fmla="*/ 28 h 55"/>
                <a:gd name="T14" fmla="*/ 29 w 56"/>
                <a:gd name="T15" fmla="*/ 5 h 55"/>
                <a:gd name="T16" fmla="*/ 51 w 56"/>
                <a:gd name="T17" fmla="*/ 28 h 55"/>
                <a:gd name="T18" fmla="*/ 29 w 56"/>
                <a:gd name="T19" fmla="*/ 51 h 55"/>
                <a:gd name="T20" fmla="*/ 41 w 56"/>
                <a:gd name="T21" fmla="*/ 21 h 55"/>
                <a:gd name="T22" fmla="*/ 30 w 56"/>
                <a:gd name="T23" fmla="*/ 12 h 55"/>
                <a:gd name="T24" fmla="*/ 18 w 56"/>
                <a:gd name="T25" fmla="*/ 12 h 55"/>
                <a:gd name="T26" fmla="*/ 18 w 56"/>
                <a:gd name="T27" fmla="*/ 44 h 55"/>
                <a:gd name="T28" fmla="*/ 23 w 56"/>
                <a:gd name="T29" fmla="*/ 44 h 55"/>
                <a:gd name="T30" fmla="*/ 23 w 56"/>
                <a:gd name="T31" fmla="*/ 30 h 55"/>
                <a:gd name="T32" fmla="*/ 28 w 56"/>
                <a:gd name="T33" fmla="*/ 30 h 55"/>
                <a:gd name="T34" fmla="*/ 37 w 56"/>
                <a:gd name="T35" fmla="*/ 44 h 55"/>
                <a:gd name="T36" fmla="*/ 42 w 56"/>
                <a:gd name="T37" fmla="*/ 44 h 55"/>
                <a:gd name="T38" fmla="*/ 33 w 56"/>
                <a:gd name="T39" fmla="*/ 30 h 55"/>
                <a:gd name="T40" fmla="*/ 41 w 56"/>
                <a:gd name="T41" fmla="*/ 21 h 55"/>
                <a:gd name="T42" fmla="*/ 23 w 56"/>
                <a:gd name="T43" fmla="*/ 26 h 55"/>
                <a:gd name="T44" fmla="*/ 23 w 56"/>
                <a:gd name="T45" fmla="*/ 16 h 55"/>
                <a:gd name="T46" fmla="*/ 29 w 56"/>
                <a:gd name="T47" fmla="*/ 16 h 55"/>
                <a:gd name="T48" fmla="*/ 36 w 56"/>
                <a:gd name="T49" fmla="*/ 21 h 55"/>
                <a:gd name="T50" fmla="*/ 28 w 56"/>
                <a:gd name="T51" fmla="*/ 26 h 55"/>
                <a:gd name="T52" fmla="*/ 23 w 56"/>
                <a:gd name="T53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29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5"/>
                    <a:pt x="29" y="55"/>
                  </a:cubicBezTo>
                  <a:cubicBezTo>
                    <a:pt x="44" y="55"/>
                    <a:pt x="56" y="44"/>
                    <a:pt x="56" y="28"/>
                  </a:cubicBezTo>
                  <a:cubicBezTo>
                    <a:pt x="56" y="12"/>
                    <a:pt x="44" y="0"/>
                    <a:pt x="29" y="0"/>
                  </a:cubicBezTo>
                  <a:close/>
                  <a:moveTo>
                    <a:pt x="29" y="51"/>
                  </a:moveTo>
                  <a:cubicBezTo>
                    <a:pt x="16" y="51"/>
                    <a:pt x="6" y="41"/>
                    <a:pt x="6" y="28"/>
                  </a:cubicBezTo>
                  <a:cubicBezTo>
                    <a:pt x="6" y="15"/>
                    <a:pt x="16" y="5"/>
                    <a:pt x="29" y="5"/>
                  </a:cubicBezTo>
                  <a:cubicBezTo>
                    <a:pt x="41" y="5"/>
                    <a:pt x="51" y="15"/>
                    <a:pt x="51" y="28"/>
                  </a:cubicBezTo>
                  <a:cubicBezTo>
                    <a:pt x="51" y="41"/>
                    <a:pt x="41" y="51"/>
                    <a:pt x="29" y="51"/>
                  </a:cubicBezTo>
                  <a:close/>
                  <a:moveTo>
                    <a:pt x="41" y="21"/>
                  </a:moveTo>
                  <a:cubicBezTo>
                    <a:pt x="41" y="15"/>
                    <a:pt x="38" y="12"/>
                    <a:pt x="30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8" y="29"/>
                    <a:pt x="41" y="27"/>
                    <a:pt x="41" y="21"/>
                  </a:cubicBezTo>
                  <a:close/>
                  <a:moveTo>
                    <a:pt x="23" y="26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3" y="16"/>
                    <a:pt x="36" y="17"/>
                    <a:pt x="36" y="21"/>
                  </a:cubicBezTo>
                  <a:cubicBezTo>
                    <a:pt x="36" y="26"/>
                    <a:pt x="33" y="26"/>
                    <a:pt x="28" y="26"/>
                  </a:cubicBezTo>
                  <a:lnTo>
                    <a:pt x="2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9303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hoto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86" y="-4176"/>
            <a:ext cx="12188949" cy="6856283"/>
          </a:xfrm>
          <a:prstGeom prst="rect">
            <a:avLst/>
          </a:prstGeom>
        </p:spPr>
      </p:pic>
      <p:sp>
        <p:nvSpPr>
          <p:cNvPr id="60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265176" y="1804968"/>
            <a:ext cx="6903720" cy="1505027"/>
          </a:xfrm>
        </p:spPr>
        <p:txBody>
          <a:bodyPr/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kern="1200" dirty="0">
                <a:solidFill>
                  <a:srgbClr val="FFFFFF"/>
                </a:solidFill>
                <a:latin typeface="Qualcomm Office 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here to edit master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83249" y="1567586"/>
            <a:ext cx="6803935" cy="1936642"/>
            <a:chOff x="383249" y="1567586"/>
            <a:chExt cx="6803935" cy="1936642"/>
          </a:xfrm>
        </p:grpSpPr>
        <p:cxnSp>
          <p:nvCxnSpPr>
            <p:cNvPr id="61" name="Straight Connector 60"/>
            <p:cNvCxnSpPr/>
            <p:nvPr userDrawn="1"/>
          </p:nvCxnSpPr>
          <p:spPr>
            <a:xfrm>
              <a:off x="383249" y="1567586"/>
              <a:ext cx="6803136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384048" y="3504228"/>
              <a:ext cx="680313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265176" y="598753"/>
            <a:ext cx="690372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dirty="0">
                <a:solidFill>
                  <a:srgbClr val="FFFFFF"/>
                </a:solidFill>
                <a:latin typeface="Qualcomm Office Regular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here to edit  name </a:t>
            </a:r>
            <a:br>
              <a:rPr lang="en-US" dirty="0" smtClean="0"/>
            </a:br>
            <a:r>
              <a:rPr lang="en-US" dirty="0" smtClean="0"/>
              <a:t>and title</a:t>
            </a:r>
            <a:endParaRPr lang="en-US" dirty="0"/>
          </a:p>
        </p:txBody>
      </p:sp>
      <p:sp>
        <p:nvSpPr>
          <p:cNvPr id="59" name="Freeform 6"/>
          <p:cNvSpPr>
            <a:spLocks noChangeAspect="1" noEditPoints="1"/>
          </p:cNvSpPr>
          <p:nvPr userDrawn="1"/>
        </p:nvSpPr>
        <p:spPr bwMode="auto">
          <a:xfrm>
            <a:off x="9711932" y="200661"/>
            <a:ext cx="549472" cy="548640"/>
          </a:xfrm>
          <a:custGeom>
            <a:avLst/>
            <a:gdLst>
              <a:gd name="T0" fmla="*/ 601 w 839"/>
              <a:gd name="T1" fmla="*/ 347 h 838"/>
              <a:gd name="T2" fmla="*/ 601 w 839"/>
              <a:gd name="T3" fmla="*/ 303 h 838"/>
              <a:gd name="T4" fmla="*/ 691 w 839"/>
              <a:gd name="T5" fmla="*/ 325 h 838"/>
              <a:gd name="T6" fmla="*/ 669 w 839"/>
              <a:gd name="T7" fmla="*/ 441 h 838"/>
              <a:gd name="T8" fmla="*/ 579 w 839"/>
              <a:gd name="T9" fmla="*/ 419 h 838"/>
              <a:gd name="T10" fmla="*/ 669 w 839"/>
              <a:gd name="T11" fmla="*/ 397 h 838"/>
              <a:gd name="T12" fmla="*/ 669 w 839"/>
              <a:gd name="T13" fmla="*/ 441 h 838"/>
              <a:gd name="T14" fmla="*/ 601 w 839"/>
              <a:gd name="T15" fmla="*/ 534 h 838"/>
              <a:gd name="T16" fmla="*/ 601 w 839"/>
              <a:gd name="T17" fmla="*/ 490 h 838"/>
              <a:gd name="T18" fmla="*/ 691 w 839"/>
              <a:gd name="T19" fmla="*/ 512 h 838"/>
              <a:gd name="T20" fmla="*/ 536 w 839"/>
              <a:gd name="T21" fmla="*/ 520 h 838"/>
              <a:gd name="T22" fmla="*/ 319 w 839"/>
              <a:gd name="T23" fmla="*/ 536 h 838"/>
              <a:gd name="T24" fmla="*/ 303 w 839"/>
              <a:gd name="T25" fmla="*/ 318 h 838"/>
              <a:gd name="T26" fmla="*/ 520 w 839"/>
              <a:gd name="T27" fmla="*/ 301 h 838"/>
              <a:gd name="T28" fmla="*/ 536 w 839"/>
              <a:gd name="T29" fmla="*/ 520 h 838"/>
              <a:gd name="T30" fmla="*/ 513 w 839"/>
              <a:gd name="T31" fmla="*/ 694 h 838"/>
              <a:gd name="T32" fmla="*/ 491 w 839"/>
              <a:gd name="T33" fmla="*/ 600 h 838"/>
              <a:gd name="T34" fmla="*/ 535 w 839"/>
              <a:gd name="T35" fmla="*/ 600 h 838"/>
              <a:gd name="T36" fmla="*/ 441 w 839"/>
              <a:gd name="T37" fmla="*/ 672 h 838"/>
              <a:gd name="T38" fmla="*/ 397 w 839"/>
              <a:gd name="T39" fmla="*/ 672 h 838"/>
              <a:gd name="T40" fmla="*/ 419 w 839"/>
              <a:gd name="T41" fmla="*/ 578 h 838"/>
              <a:gd name="T42" fmla="*/ 441 w 839"/>
              <a:gd name="T43" fmla="*/ 672 h 838"/>
              <a:gd name="T44" fmla="*/ 326 w 839"/>
              <a:gd name="T45" fmla="*/ 694 h 838"/>
              <a:gd name="T46" fmla="*/ 304 w 839"/>
              <a:gd name="T47" fmla="*/ 600 h 838"/>
              <a:gd name="T48" fmla="*/ 348 w 839"/>
              <a:gd name="T49" fmla="*/ 600 h 838"/>
              <a:gd name="T50" fmla="*/ 249 w 839"/>
              <a:gd name="T51" fmla="*/ 347 h 838"/>
              <a:gd name="T52" fmla="*/ 159 w 839"/>
              <a:gd name="T53" fmla="*/ 325 h 838"/>
              <a:gd name="T54" fmla="*/ 249 w 839"/>
              <a:gd name="T55" fmla="*/ 303 h 838"/>
              <a:gd name="T56" fmla="*/ 249 w 839"/>
              <a:gd name="T57" fmla="*/ 347 h 838"/>
              <a:gd name="T58" fmla="*/ 181 w 839"/>
              <a:gd name="T59" fmla="*/ 441 h 838"/>
              <a:gd name="T60" fmla="*/ 181 w 839"/>
              <a:gd name="T61" fmla="*/ 397 h 838"/>
              <a:gd name="T62" fmla="*/ 271 w 839"/>
              <a:gd name="T63" fmla="*/ 419 h 838"/>
              <a:gd name="T64" fmla="*/ 249 w 839"/>
              <a:gd name="T65" fmla="*/ 534 h 838"/>
              <a:gd name="T66" fmla="*/ 159 w 839"/>
              <a:gd name="T67" fmla="*/ 512 h 838"/>
              <a:gd name="T68" fmla="*/ 249 w 839"/>
              <a:gd name="T69" fmla="*/ 490 h 838"/>
              <a:gd name="T70" fmla="*/ 249 w 839"/>
              <a:gd name="T71" fmla="*/ 534 h 838"/>
              <a:gd name="T72" fmla="*/ 326 w 839"/>
              <a:gd name="T73" fmla="*/ 147 h 838"/>
              <a:gd name="T74" fmla="*/ 348 w 839"/>
              <a:gd name="T75" fmla="*/ 241 h 838"/>
              <a:gd name="T76" fmla="*/ 304 w 839"/>
              <a:gd name="T77" fmla="*/ 241 h 838"/>
              <a:gd name="T78" fmla="*/ 397 w 839"/>
              <a:gd name="T79" fmla="*/ 169 h 838"/>
              <a:gd name="T80" fmla="*/ 441 w 839"/>
              <a:gd name="T81" fmla="*/ 169 h 838"/>
              <a:gd name="T82" fmla="*/ 419 w 839"/>
              <a:gd name="T83" fmla="*/ 263 h 838"/>
              <a:gd name="T84" fmla="*/ 397 w 839"/>
              <a:gd name="T85" fmla="*/ 169 h 838"/>
              <a:gd name="T86" fmla="*/ 513 w 839"/>
              <a:gd name="T87" fmla="*/ 147 h 838"/>
              <a:gd name="T88" fmla="*/ 535 w 839"/>
              <a:gd name="T89" fmla="*/ 241 h 838"/>
              <a:gd name="T90" fmla="*/ 491 w 839"/>
              <a:gd name="T91" fmla="*/ 241 h 838"/>
              <a:gd name="T92" fmla="*/ 419 w 839"/>
              <a:gd name="T93" fmla="*/ 0 h 838"/>
              <a:gd name="T94" fmla="*/ 419 w 839"/>
              <a:gd name="T95" fmla="*/ 838 h 838"/>
              <a:gd name="T96" fmla="*/ 419 w 839"/>
              <a:gd name="T97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39" h="838">
                <a:moveTo>
                  <a:pt x="669" y="347"/>
                </a:moveTo>
                <a:cubicBezTo>
                  <a:pt x="601" y="347"/>
                  <a:pt x="601" y="347"/>
                  <a:pt x="601" y="347"/>
                </a:cubicBezTo>
                <a:cubicBezTo>
                  <a:pt x="589" y="347"/>
                  <a:pt x="579" y="338"/>
                  <a:pt x="579" y="325"/>
                </a:cubicBezTo>
                <a:cubicBezTo>
                  <a:pt x="579" y="313"/>
                  <a:pt x="589" y="303"/>
                  <a:pt x="601" y="303"/>
                </a:cubicBezTo>
                <a:cubicBezTo>
                  <a:pt x="669" y="303"/>
                  <a:pt x="669" y="303"/>
                  <a:pt x="669" y="303"/>
                </a:cubicBezTo>
                <a:cubicBezTo>
                  <a:pt x="681" y="303"/>
                  <a:pt x="691" y="313"/>
                  <a:pt x="691" y="325"/>
                </a:cubicBezTo>
                <a:cubicBezTo>
                  <a:pt x="691" y="338"/>
                  <a:pt x="681" y="347"/>
                  <a:pt x="669" y="347"/>
                </a:cubicBezTo>
                <a:moveTo>
                  <a:pt x="669" y="441"/>
                </a:moveTo>
                <a:cubicBezTo>
                  <a:pt x="601" y="441"/>
                  <a:pt x="601" y="441"/>
                  <a:pt x="601" y="441"/>
                </a:cubicBezTo>
                <a:cubicBezTo>
                  <a:pt x="589" y="441"/>
                  <a:pt x="579" y="431"/>
                  <a:pt x="579" y="419"/>
                </a:cubicBezTo>
                <a:cubicBezTo>
                  <a:pt x="579" y="406"/>
                  <a:pt x="589" y="397"/>
                  <a:pt x="601" y="397"/>
                </a:cubicBezTo>
                <a:cubicBezTo>
                  <a:pt x="669" y="397"/>
                  <a:pt x="669" y="397"/>
                  <a:pt x="669" y="397"/>
                </a:cubicBezTo>
                <a:cubicBezTo>
                  <a:pt x="681" y="397"/>
                  <a:pt x="691" y="406"/>
                  <a:pt x="691" y="419"/>
                </a:cubicBezTo>
                <a:cubicBezTo>
                  <a:pt x="691" y="431"/>
                  <a:pt x="681" y="441"/>
                  <a:pt x="669" y="441"/>
                </a:cubicBezTo>
                <a:moveTo>
                  <a:pt x="669" y="534"/>
                </a:moveTo>
                <a:cubicBezTo>
                  <a:pt x="601" y="534"/>
                  <a:pt x="601" y="534"/>
                  <a:pt x="601" y="534"/>
                </a:cubicBezTo>
                <a:cubicBezTo>
                  <a:pt x="589" y="534"/>
                  <a:pt x="579" y="524"/>
                  <a:pt x="579" y="512"/>
                </a:cubicBezTo>
                <a:cubicBezTo>
                  <a:pt x="579" y="500"/>
                  <a:pt x="589" y="490"/>
                  <a:pt x="601" y="490"/>
                </a:cubicBezTo>
                <a:cubicBezTo>
                  <a:pt x="669" y="490"/>
                  <a:pt x="669" y="490"/>
                  <a:pt x="669" y="490"/>
                </a:cubicBezTo>
                <a:cubicBezTo>
                  <a:pt x="681" y="490"/>
                  <a:pt x="691" y="500"/>
                  <a:pt x="691" y="512"/>
                </a:cubicBezTo>
                <a:cubicBezTo>
                  <a:pt x="691" y="524"/>
                  <a:pt x="681" y="534"/>
                  <a:pt x="669" y="534"/>
                </a:cubicBezTo>
                <a:moveTo>
                  <a:pt x="536" y="520"/>
                </a:moveTo>
                <a:cubicBezTo>
                  <a:pt x="536" y="529"/>
                  <a:pt x="529" y="536"/>
                  <a:pt x="520" y="536"/>
                </a:cubicBezTo>
                <a:cubicBezTo>
                  <a:pt x="319" y="536"/>
                  <a:pt x="319" y="536"/>
                  <a:pt x="319" y="536"/>
                </a:cubicBezTo>
                <a:cubicBezTo>
                  <a:pt x="310" y="536"/>
                  <a:pt x="303" y="529"/>
                  <a:pt x="303" y="520"/>
                </a:cubicBezTo>
                <a:cubicBezTo>
                  <a:pt x="303" y="318"/>
                  <a:pt x="303" y="318"/>
                  <a:pt x="303" y="318"/>
                </a:cubicBezTo>
                <a:cubicBezTo>
                  <a:pt x="303" y="309"/>
                  <a:pt x="310" y="301"/>
                  <a:pt x="319" y="301"/>
                </a:cubicBezTo>
                <a:cubicBezTo>
                  <a:pt x="520" y="301"/>
                  <a:pt x="520" y="301"/>
                  <a:pt x="520" y="301"/>
                </a:cubicBezTo>
                <a:cubicBezTo>
                  <a:pt x="529" y="301"/>
                  <a:pt x="536" y="309"/>
                  <a:pt x="536" y="318"/>
                </a:cubicBezTo>
                <a:lnTo>
                  <a:pt x="536" y="520"/>
                </a:lnTo>
                <a:close/>
                <a:moveTo>
                  <a:pt x="535" y="672"/>
                </a:moveTo>
                <a:cubicBezTo>
                  <a:pt x="535" y="684"/>
                  <a:pt x="525" y="694"/>
                  <a:pt x="513" y="694"/>
                </a:cubicBezTo>
                <a:cubicBezTo>
                  <a:pt x="500" y="694"/>
                  <a:pt x="491" y="684"/>
                  <a:pt x="491" y="672"/>
                </a:cubicBezTo>
                <a:cubicBezTo>
                  <a:pt x="491" y="600"/>
                  <a:pt x="491" y="600"/>
                  <a:pt x="491" y="600"/>
                </a:cubicBezTo>
                <a:cubicBezTo>
                  <a:pt x="491" y="588"/>
                  <a:pt x="500" y="578"/>
                  <a:pt x="513" y="578"/>
                </a:cubicBezTo>
                <a:cubicBezTo>
                  <a:pt x="525" y="578"/>
                  <a:pt x="535" y="588"/>
                  <a:pt x="535" y="600"/>
                </a:cubicBezTo>
                <a:lnTo>
                  <a:pt x="535" y="672"/>
                </a:lnTo>
                <a:close/>
                <a:moveTo>
                  <a:pt x="441" y="672"/>
                </a:moveTo>
                <a:cubicBezTo>
                  <a:pt x="441" y="684"/>
                  <a:pt x="432" y="694"/>
                  <a:pt x="419" y="694"/>
                </a:cubicBezTo>
                <a:cubicBezTo>
                  <a:pt x="407" y="694"/>
                  <a:pt x="397" y="684"/>
                  <a:pt x="397" y="672"/>
                </a:cubicBezTo>
                <a:cubicBezTo>
                  <a:pt x="397" y="600"/>
                  <a:pt x="397" y="600"/>
                  <a:pt x="397" y="600"/>
                </a:cubicBezTo>
                <a:cubicBezTo>
                  <a:pt x="397" y="588"/>
                  <a:pt x="407" y="578"/>
                  <a:pt x="419" y="578"/>
                </a:cubicBezTo>
                <a:cubicBezTo>
                  <a:pt x="432" y="578"/>
                  <a:pt x="441" y="588"/>
                  <a:pt x="441" y="600"/>
                </a:cubicBezTo>
                <a:lnTo>
                  <a:pt x="441" y="672"/>
                </a:lnTo>
                <a:close/>
                <a:moveTo>
                  <a:pt x="348" y="672"/>
                </a:moveTo>
                <a:cubicBezTo>
                  <a:pt x="348" y="684"/>
                  <a:pt x="338" y="694"/>
                  <a:pt x="326" y="694"/>
                </a:cubicBezTo>
                <a:cubicBezTo>
                  <a:pt x="314" y="694"/>
                  <a:pt x="304" y="684"/>
                  <a:pt x="304" y="672"/>
                </a:cubicBezTo>
                <a:cubicBezTo>
                  <a:pt x="304" y="600"/>
                  <a:pt x="304" y="600"/>
                  <a:pt x="304" y="600"/>
                </a:cubicBezTo>
                <a:cubicBezTo>
                  <a:pt x="304" y="588"/>
                  <a:pt x="314" y="578"/>
                  <a:pt x="326" y="578"/>
                </a:cubicBezTo>
                <a:cubicBezTo>
                  <a:pt x="338" y="578"/>
                  <a:pt x="348" y="588"/>
                  <a:pt x="348" y="600"/>
                </a:cubicBezTo>
                <a:lnTo>
                  <a:pt x="348" y="672"/>
                </a:lnTo>
                <a:close/>
                <a:moveTo>
                  <a:pt x="249" y="347"/>
                </a:moveTo>
                <a:cubicBezTo>
                  <a:pt x="181" y="347"/>
                  <a:pt x="181" y="347"/>
                  <a:pt x="181" y="347"/>
                </a:cubicBezTo>
                <a:cubicBezTo>
                  <a:pt x="169" y="347"/>
                  <a:pt x="159" y="338"/>
                  <a:pt x="159" y="325"/>
                </a:cubicBezTo>
                <a:cubicBezTo>
                  <a:pt x="159" y="313"/>
                  <a:pt x="169" y="303"/>
                  <a:pt x="181" y="303"/>
                </a:cubicBezTo>
                <a:cubicBezTo>
                  <a:pt x="249" y="303"/>
                  <a:pt x="249" y="303"/>
                  <a:pt x="249" y="303"/>
                </a:cubicBezTo>
                <a:cubicBezTo>
                  <a:pt x="261" y="303"/>
                  <a:pt x="271" y="313"/>
                  <a:pt x="271" y="325"/>
                </a:cubicBezTo>
                <a:cubicBezTo>
                  <a:pt x="271" y="338"/>
                  <a:pt x="261" y="347"/>
                  <a:pt x="249" y="347"/>
                </a:cubicBezTo>
                <a:moveTo>
                  <a:pt x="249" y="441"/>
                </a:moveTo>
                <a:cubicBezTo>
                  <a:pt x="181" y="441"/>
                  <a:pt x="181" y="441"/>
                  <a:pt x="181" y="441"/>
                </a:cubicBezTo>
                <a:cubicBezTo>
                  <a:pt x="169" y="441"/>
                  <a:pt x="159" y="431"/>
                  <a:pt x="159" y="419"/>
                </a:cubicBezTo>
                <a:cubicBezTo>
                  <a:pt x="159" y="406"/>
                  <a:pt x="169" y="397"/>
                  <a:pt x="181" y="397"/>
                </a:cubicBezTo>
                <a:cubicBezTo>
                  <a:pt x="249" y="397"/>
                  <a:pt x="249" y="397"/>
                  <a:pt x="249" y="397"/>
                </a:cubicBezTo>
                <a:cubicBezTo>
                  <a:pt x="261" y="397"/>
                  <a:pt x="271" y="406"/>
                  <a:pt x="271" y="419"/>
                </a:cubicBezTo>
                <a:cubicBezTo>
                  <a:pt x="271" y="431"/>
                  <a:pt x="261" y="441"/>
                  <a:pt x="249" y="441"/>
                </a:cubicBezTo>
                <a:moveTo>
                  <a:pt x="249" y="534"/>
                </a:moveTo>
                <a:cubicBezTo>
                  <a:pt x="181" y="534"/>
                  <a:pt x="181" y="534"/>
                  <a:pt x="181" y="534"/>
                </a:cubicBezTo>
                <a:cubicBezTo>
                  <a:pt x="169" y="534"/>
                  <a:pt x="159" y="524"/>
                  <a:pt x="159" y="512"/>
                </a:cubicBezTo>
                <a:cubicBezTo>
                  <a:pt x="159" y="500"/>
                  <a:pt x="169" y="490"/>
                  <a:pt x="181" y="490"/>
                </a:cubicBezTo>
                <a:cubicBezTo>
                  <a:pt x="249" y="490"/>
                  <a:pt x="249" y="490"/>
                  <a:pt x="249" y="490"/>
                </a:cubicBezTo>
                <a:cubicBezTo>
                  <a:pt x="261" y="490"/>
                  <a:pt x="271" y="500"/>
                  <a:pt x="271" y="512"/>
                </a:cubicBezTo>
                <a:cubicBezTo>
                  <a:pt x="271" y="524"/>
                  <a:pt x="261" y="534"/>
                  <a:pt x="249" y="534"/>
                </a:cubicBezTo>
                <a:moveTo>
                  <a:pt x="304" y="169"/>
                </a:moveTo>
                <a:cubicBezTo>
                  <a:pt x="304" y="157"/>
                  <a:pt x="314" y="147"/>
                  <a:pt x="326" y="147"/>
                </a:cubicBezTo>
                <a:cubicBezTo>
                  <a:pt x="338" y="147"/>
                  <a:pt x="348" y="157"/>
                  <a:pt x="348" y="169"/>
                </a:cubicBezTo>
                <a:cubicBezTo>
                  <a:pt x="348" y="241"/>
                  <a:pt x="348" y="241"/>
                  <a:pt x="348" y="241"/>
                </a:cubicBezTo>
                <a:cubicBezTo>
                  <a:pt x="348" y="253"/>
                  <a:pt x="338" y="263"/>
                  <a:pt x="326" y="263"/>
                </a:cubicBezTo>
                <a:cubicBezTo>
                  <a:pt x="314" y="263"/>
                  <a:pt x="304" y="253"/>
                  <a:pt x="304" y="241"/>
                </a:cubicBezTo>
                <a:lnTo>
                  <a:pt x="304" y="169"/>
                </a:lnTo>
                <a:close/>
                <a:moveTo>
                  <a:pt x="397" y="169"/>
                </a:moveTo>
                <a:cubicBezTo>
                  <a:pt x="397" y="157"/>
                  <a:pt x="407" y="147"/>
                  <a:pt x="419" y="147"/>
                </a:cubicBezTo>
                <a:cubicBezTo>
                  <a:pt x="432" y="147"/>
                  <a:pt x="441" y="157"/>
                  <a:pt x="441" y="169"/>
                </a:cubicBezTo>
                <a:cubicBezTo>
                  <a:pt x="441" y="241"/>
                  <a:pt x="441" y="241"/>
                  <a:pt x="441" y="241"/>
                </a:cubicBezTo>
                <a:cubicBezTo>
                  <a:pt x="441" y="253"/>
                  <a:pt x="432" y="263"/>
                  <a:pt x="419" y="263"/>
                </a:cubicBezTo>
                <a:cubicBezTo>
                  <a:pt x="407" y="263"/>
                  <a:pt x="397" y="253"/>
                  <a:pt x="397" y="241"/>
                </a:cubicBezTo>
                <a:lnTo>
                  <a:pt x="397" y="169"/>
                </a:lnTo>
                <a:close/>
                <a:moveTo>
                  <a:pt x="491" y="169"/>
                </a:moveTo>
                <a:cubicBezTo>
                  <a:pt x="491" y="157"/>
                  <a:pt x="500" y="147"/>
                  <a:pt x="513" y="147"/>
                </a:cubicBezTo>
                <a:cubicBezTo>
                  <a:pt x="525" y="147"/>
                  <a:pt x="535" y="157"/>
                  <a:pt x="535" y="169"/>
                </a:cubicBezTo>
                <a:cubicBezTo>
                  <a:pt x="535" y="241"/>
                  <a:pt x="535" y="241"/>
                  <a:pt x="535" y="241"/>
                </a:cubicBezTo>
                <a:cubicBezTo>
                  <a:pt x="535" y="253"/>
                  <a:pt x="525" y="263"/>
                  <a:pt x="513" y="263"/>
                </a:cubicBezTo>
                <a:cubicBezTo>
                  <a:pt x="500" y="263"/>
                  <a:pt x="491" y="253"/>
                  <a:pt x="491" y="241"/>
                </a:cubicBezTo>
                <a:lnTo>
                  <a:pt x="491" y="169"/>
                </a:lnTo>
                <a:close/>
                <a:moveTo>
                  <a:pt x="419" y="0"/>
                </a:moveTo>
                <a:cubicBezTo>
                  <a:pt x="188" y="0"/>
                  <a:pt x="0" y="187"/>
                  <a:pt x="0" y="419"/>
                </a:cubicBezTo>
                <a:cubicBezTo>
                  <a:pt x="0" y="650"/>
                  <a:pt x="188" y="838"/>
                  <a:pt x="419" y="838"/>
                </a:cubicBezTo>
                <a:cubicBezTo>
                  <a:pt x="651" y="838"/>
                  <a:pt x="839" y="650"/>
                  <a:pt x="839" y="419"/>
                </a:cubicBezTo>
                <a:cubicBezTo>
                  <a:pt x="839" y="187"/>
                  <a:pt x="651" y="0"/>
                  <a:pt x="419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1" name="Circle 1"/>
          <p:cNvSpPr>
            <a:spLocks noEditPoints="1"/>
          </p:cNvSpPr>
          <p:nvPr userDrawn="1"/>
        </p:nvSpPr>
        <p:spPr bwMode="auto">
          <a:xfrm>
            <a:off x="10686029" y="1344802"/>
            <a:ext cx="217488" cy="534988"/>
          </a:xfrm>
          <a:custGeom>
            <a:avLst/>
            <a:gdLst>
              <a:gd name="T0" fmla="*/ 117 w 233"/>
              <a:gd name="T1" fmla="*/ 573 h 573"/>
              <a:gd name="T2" fmla="*/ 0 w 233"/>
              <a:gd name="T3" fmla="*/ 286 h 573"/>
              <a:gd name="T4" fmla="*/ 117 w 233"/>
              <a:gd name="T5" fmla="*/ 0 h 573"/>
              <a:gd name="T6" fmla="*/ 233 w 233"/>
              <a:gd name="T7" fmla="*/ 286 h 573"/>
              <a:gd name="T8" fmla="*/ 117 w 233"/>
              <a:gd name="T9" fmla="*/ 573 h 573"/>
              <a:gd name="T10" fmla="*/ 117 w 233"/>
              <a:gd name="T11" fmla="*/ 17 h 573"/>
              <a:gd name="T12" fmla="*/ 17 w 233"/>
              <a:gd name="T13" fmla="*/ 286 h 573"/>
              <a:gd name="T14" fmla="*/ 117 w 233"/>
              <a:gd name="T15" fmla="*/ 556 h 573"/>
              <a:gd name="T16" fmla="*/ 216 w 233"/>
              <a:gd name="T17" fmla="*/ 286 h 573"/>
              <a:gd name="T18" fmla="*/ 117 w 233"/>
              <a:gd name="T19" fmla="*/ 17 h 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3" h="573">
                <a:moveTo>
                  <a:pt x="117" y="573"/>
                </a:moveTo>
                <a:cubicBezTo>
                  <a:pt x="51" y="573"/>
                  <a:pt x="0" y="447"/>
                  <a:pt x="0" y="286"/>
                </a:cubicBezTo>
                <a:cubicBezTo>
                  <a:pt x="0" y="126"/>
                  <a:pt x="51" y="0"/>
                  <a:pt x="117" y="0"/>
                </a:cubicBezTo>
                <a:cubicBezTo>
                  <a:pt x="182" y="0"/>
                  <a:pt x="233" y="126"/>
                  <a:pt x="233" y="286"/>
                </a:cubicBezTo>
                <a:cubicBezTo>
                  <a:pt x="233" y="447"/>
                  <a:pt x="182" y="573"/>
                  <a:pt x="117" y="573"/>
                </a:cubicBezTo>
                <a:close/>
                <a:moveTo>
                  <a:pt x="117" y="17"/>
                </a:moveTo>
                <a:cubicBezTo>
                  <a:pt x="63" y="17"/>
                  <a:pt x="17" y="140"/>
                  <a:pt x="17" y="286"/>
                </a:cubicBezTo>
                <a:cubicBezTo>
                  <a:pt x="17" y="432"/>
                  <a:pt x="63" y="556"/>
                  <a:pt x="117" y="556"/>
                </a:cubicBezTo>
                <a:cubicBezTo>
                  <a:pt x="171" y="556"/>
                  <a:pt x="216" y="432"/>
                  <a:pt x="216" y="286"/>
                </a:cubicBezTo>
                <a:cubicBezTo>
                  <a:pt x="216" y="140"/>
                  <a:pt x="171" y="17"/>
                  <a:pt x="117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2" name="Circle 2"/>
          <p:cNvSpPr>
            <a:spLocks noEditPoints="1"/>
          </p:cNvSpPr>
          <p:nvPr userDrawn="1"/>
        </p:nvSpPr>
        <p:spPr bwMode="auto">
          <a:xfrm>
            <a:off x="11163866" y="955864"/>
            <a:ext cx="522288" cy="1316038"/>
          </a:xfrm>
          <a:custGeom>
            <a:avLst/>
            <a:gdLst>
              <a:gd name="T0" fmla="*/ 281 w 561"/>
              <a:gd name="T1" fmla="*/ 1412 h 1412"/>
              <a:gd name="T2" fmla="*/ 80 w 561"/>
              <a:gd name="T3" fmla="*/ 1202 h 1412"/>
              <a:gd name="T4" fmla="*/ 0 w 561"/>
              <a:gd name="T5" fmla="*/ 706 h 1412"/>
              <a:gd name="T6" fmla="*/ 80 w 561"/>
              <a:gd name="T7" fmla="*/ 210 h 1412"/>
              <a:gd name="T8" fmla="*/ 281 w 561"/>
              <a:gd name="T9" fmla="*/ 0 h 1412"/>
              <a:gd name="T10" fmla="*/ 481 w 561"/>
              <a:gd name="T11" fmla="*/ 210 h 1412"/>
              <a:gd name="T12" fmla="*/ 561 w 561"/>
              <a:gd name="T13" fmla="*/ 706 h 1412"/>
              <a:gd name="T14" fmla="*/ 481 w 561"/>
              <a:gd name="T15" fmla="*/ 1202 h 1412"/>
              <a:gd name="T16" fmla="*/ 281 w 561"/>
              <a:gd name="T17" fmla="*/ 1412 h 1412"/>
              <a:gd name="T18" fmla="*/ 281 w 561"/>
              <a:gd name="T19" fmla="*/ 17 h 1412"/>
              <a:gd name="T20" fmla="*/ 97 w 561"/>
              <a:gd name="T21" fmla="*/ 216 h 1412"/>
              <a:gd name="T22" fmla="*/ 18 w 561"/>
              <a:gd name="T23" fmla="*/ 706 h 1412"/>
              <a:gd name="T24" fmla="*/ 97 w 561"/>
              <a:gd name="T25" fmla="*/ 1196 h 1412"/>
              <a:gd name="T26" fmla="*/ 281 w 561"/>
              <a:gd name="T27" fmla="*/ 1394 h 1412"/>
              <a:gd name="T28" fmla="*/ 464 w 561"/>
              <a:gd name="T29" fmla="*/ 1196 h 1412"/>
              <a:gd name="T30" fmla="*/ 543 w 561"/>
              <a:gd name="T31" fmla="*/ 706 h 1412"/>
              <a:gd name="T32" fmla="*/ 464 w 561"/>
              <a:gd name="T33" fmla="*/ 216 h 1412"/>
              <a:gd name="T34" fmla="*/ 281 w 561"/>
              <a:gd name="T35" fmla="*/ 17 h 1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61" h="1412">
                <a:moveTo>
                  <a:pt x="281" y="1412"/>
                </a:moveTo>
                <a:cubicBezTo>
                  <a:pt x="204" y="1412"/>
                  <a:pt x="133" y="1337"/>
                  <a:pt x="80" y="1202"/>
                </a:cubicBezTo>
                <a:cubicBezTo>
                  <a:pt x="29" y="1069"/>
                  <a:pt x="0" y="893"/>
                  <a:pt x="0" y="706"/>
                </a:cubicBezTo>
                <a:cubicBezTo>
                  <a:pt x="0" y="519"/>
                  <a:pt x="29" y="342"/>
                  <a:pt x="80" y="210"/>
                </a:cubicBezTo>
                <a:cubicBezTo>
                  <a:pt x="133" y="74"/>
                  <a:pt x="204" y="0"/>
                  <a:pt x="281" y="0"/>
                </a:cubicBezTo>
                <a:cubicBezTo>
                  <a:pt x="357" y="0"/>
                  <a:pt x="428" y="74"/>
                  <a:pt x="481" y="210"/>
                </a:cubicBezTo>
                <a:cubicBezTo>
                  <a:pt x="532" y="342"/>
                  <a:pt x="561" y="519"/>
                  <a:pt x="561" y="706"/>
                </a:cubicBezTo>
                <a:cubicBezTo>
                  <a:pt x="561" y="893"/>
                  <a:pt x="532" y="1069"/>
                  <a:pt x="481" y="1202"/>
                </a:cubicBezTo>
                <a:cubicBezTo>
                  <a:pt x="428" y="1337"/>
                  <a:pt x="357" y="1412"/>
                  <a:pt x="281" y="1412"/>
                </a:cubicBezTo>
                <a:close/>
                <a:moveTo>
                  <a:pt x="281" y="17"/>
                </a:moveTo>
                <a:cubicBezTo>
                  <a:pt x="212" y="17"/>
                  <a:pt x="146" y="88"/>
                  <a:pt x="97" y="216"/>
                </a:cubicBezTo>
                <a:cubicBezTo>
                  <a:pt x="46" y="347"/>
                  <a:pt x="18" y="521"/>
                  <a:pt x="18" y="706"/>
                </a:cubicBezTo>
                <a:cubicBezTo>
                  <a:pt x="18" y="891"/>
                  <a:pt x="46" y="1065"/>
                  <a:pt x="97" y="1196"/>
                </a:cubicBezTo>
                <a:cubicBezTo>
                  <a:pt x="146" y="1324"/>
                  <a:pt x="212" y="1394"/>
                  <a:pt x="281" y="1394"/>
                </a:cubicBezTo>
                <a:cubicBezTo>
                  <a:pt x="349" y="1394"/>
                  <a:pt x="415" y="1324"/>
                  <a:pt x="464" y="1196"/>
                </a:cubicBezTo>
                <a:cubicBezTo>
                  <a:pt x="515" y="1065"/>
                  <a:pt x="543" y="891"/>
                  <a:pt x="543" y="706"/>
                </a:cubicBezTo>
                <a:cubicBezTo>
                  <a:pt x="543" y="521"/>
                  <a:pt x="515" y="347"/>
                  <a:pt x="464" y="216"/>
                </a:cubicBezTo>
                <a:cubicBezTo>
                  <a:pt x="414" y="88"/>
                  <a:pt x="349" y="17"/>
                  <a:pt x="281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3" name="Eye 2"/>
          <p:cNvSpPr>
            <a:spLocks noEditPoints="1"/>
          </p:cNvSpPr>
          <p:nvPr userDrawn="1"/>
        </p:nvSpPr>
        <p:spPr bwMode="auto">
          <a:xfrm>
            <a:off x="11094016" y="1460689"/>
            <a:ext cx="661988" cy="328613"/>
          </a:xfrm>
          <a:custGeom>
            <a:avLst/>
            <a:gdLst>
              <a:gd name="T0" fmla="*/ 439 w 709"/>
              <a:gd name="T1" fmla="*/ 20 h 352"/>
              <a:gd name="T2" fmla="*/ 439 w 709"/>
              <a:gd name="T3" fmla="*/ 20 h 352"/>
              <a:gd name="T4" fmla="*/ 356 w 709"/>
              <a:gd name="T5" fmla="*/ 0 h 352"/>
              <a:gd name="T6" fmla="*/ 355 w 709"/>
              <a:gd name="T7" fmla="*/ 1 h 352"/>
              <a:gd name="T8" fmla="*/ 353 w 709"/>
              <a:gd name="T9" fmla="*/ 0 h 352"/>
              <a:gd name="T10" fmla="*/ 270 w 709"/>
              <a:gd name="T11" fmla="*/ 20 h 352"/>
              <a:gd name="T12" fmla="*/ 270 w 709"/>
              <a:gd name="T13" fmla="*/ 20 h 352"/>
              <a:gd name="T14" fmla="*/ 0 w 709"/>
              <a:gd name="T15" fmla="*/ 173 h 352"/>
              <a:gd name="T16" fmla="*/ 267 w 709"/>
              <a:gd name="T17" fmla="*/ 331 h 352"/>
              <a:gd name="T18" fmla="*/ 267 w 709"/>
              <a:gd name="T19" fmla="*/ 331 h 352"/>
              <a:gd name="T20" fmla="*/ 350 w 709"/>
              <a:gd name="T21" fmla="*/ 352 h 352"/>
              <a:gd name="T22" fmla="*/ 355 w 709"/>
              <a:gd name="T23" fmla="*/ 352 h 352"/>
              <a:gd name="T24" fmla="*/ 359 w 709"/>
              <a:gd name="T25" fmla="*/ 352 h 352"/>
              <a:gd name="T26" fmla="*/ 442 w 709"/>
              <a:gd name="T27" fmla="*/ 331 h 352"/>
              <a:gd name="T28" fmla="*/ 442 w 709"/>
              <a:gd name="T29" fmla="*/ 331 h 352"/>
              <a:gd name="T30" fmla="*/ 709 w 709"/>
              <a:gd name="T31" fmla="*/ 173 h 352"/>
              <a:gd name="T32" fmla="*/ 439 w 709"/>
              <a:gd name="T33" fmla="*/ 20 h 352"/>
              <a:gd name="T34" fmla="*/ 355 w 709"/>
              <a:gd name="T35" fmla="*/ 310 h 352"/>
              <a:gd name="T36" fmla="*/ 221 w 709"/>
              <a:gd name="T37" fmla="*/ 176 h 352"/>
              <a:gd name="T38" fmla="*/ 355 w 709"/>
              <a:gd name="T39" fmla="*/ 43 h 352"/>
              <a:gd name="T40" fmla="*/ 488 w 709"/>
              <a:gd name="T41" fmla="*/ 176 h 352"/>
              <a:gd name="T42" fmla="*/ 355 w 709"/>
              <a:gd name="T43" fmla="*/ 31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09" h="352">
                <a:moveTo>
                  <a:pt x="439" y="20"/>
                </a:moveTo>
                <a:cubicBezTo>
                  <a:pt x="439" y="20"/>
                  <a:pt x="439" y="20"/>
                  <a:pt x="439" y="20"/>
                </a:cubicBezTo>
                <a:cubicBezTo>
                  <a:pt x="414" y="8"/>
                  <a:pt x="386" y="0"/>
                  <a:pt x="356" y="0"/>
                </a:cubicBezTo>
                <a:cubicBezTo>
                  <a:pt x="355" y="0"/>
                  <a:pt x="355" y="1"/>
                  <a:pt x="355" y="1"/>
                </a:cubicBezTo>
                <a:cubicBezTo>
                  <a:pt x="354" y="1"/>
                  <a:pt x="354" y="0"/>
                  <a:pt x="353" y="0"/>
                </a:cubicBezTo>
                <a:cubicBezTo>
                  <a:pt x="323" y="0"/>
                  <a:pt x="295" y="8"/>
                  <a:pt x="270" y="20"/>
                </a:cubicBezTo>
                <a:cubicBezTo>
                  <a:pt x="270" y="20"/>
                  <a:pt x="270" y="20"/>
                  <a:pt x="270" y="20"/>
                </a:cubicBezTo>
                <a:cubicBezTo>
                  <a:pt x="0" y="173"/>
                  <a:pt x="0" y="173"/>
                  <a:pt x="0" y="173"/>
                </a:cubicBezTo>
                <a:cubicBezTo>
                  <a:pt x="267" y="331"/>
                  <a:pt x="267" y="331"/>
                  <a:pt x="267" y="331"/>
                </a:cubicBezTo>
                <a:cubicBezTo>
                  <a:pt x="267" y="331"/>
                  <a:pt x="267" y="331"/>
                  <a:pt x="267" y="331"/>
                </a:cubicBezTo>
                <a:cubicBezTo>
                  <a:pt x="292" y="344"/>
                  <a:pt x="320" y="352"/>
                  <a:pt x="350" y="352"/>
                </a:cubicBezTo>
                <a:cubicBezTo>
                  <a:pt x="351" y="352"/>
                  <a:pt x="353" y="352"/>
                  <a:pt x="355" y="352"/>
                </a:cubicBezTo>
                <a:cubicBezTo>
                  <a:pt x="356" y="352"/>
                  <a:pt x="358" y="352"/>
                  <a:pt x="359" y="352"/>
                </a:cubicBezTo>
                <a:cubicBezTo>
                  <a:pt x="389" y="352"/>
                  <a:pt x="417" y="344"/>
                  <a:pt x="442" y="331"/>
                </a:cubicBezTo>
                <a:cubicBezTo>
                  <a:pt x="442" y="331"/>
                  <a:pt x="442" y="331"/>
                  <a:pt x="442" y="331"/>
                </a:cubicBezTo>
                <a:cubicBezTo>
                  <a:pt x="709" y="173"/>
                  <a:pt x="709" y="173"/>
                  <a:pt x="709" y="173"/>
                </a:cubicBezTo>
                <a:lnTo>
                  <a:pt x="439" y="20"/>
                </a:lnTo>
                <a:close/>
                <a:moveTo>
                  <a:pt x="355" y="310"/>
                </a:moveTo>
                <a:cubicBezTo>
                  <a:pt x="281" y="310"/>
                  <a:pt x="221" y="250"/>
                  <a:pt x="221" y="176"/>
                </a:cubicBezTo>
                <a:cubicBezTo>
                  <a:pt x="221" y="103"/>
                  <a:pt x="281" y="43"/>
                  <a:pt x="355" y="43"/>
                </a:cubicBezTo>
                <a:cubicBezTo>
                  <a:pt x="428" y="43"/>
                  <a:pt x="488" y="103"/>
                  <a:pt x="488" y="176"/>
                </a:cubicBezTo>
                <a:cubicBezTo>
                  <a:pt x="488" y="250"/>
                  <a:pt x="428" y="310"/>
                  <a:pt x="355" y="310"/>
                </a:cubicBezTo>
              </a:path>
            </a:pathLst>
          </a:custGeom>
          <a:solidFill>
            <a:srgbClr val="89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4" name="Eye 1"/>
          <p:cNvSpPr>
            <a:spLocks noEditPoints="1"/>
          </p:cNvSpPr>
          <p:nvPr userDrawn="1"/>
        </p:nvSpPr>
        <p:spPr bwMode="auto">
          <a:xfrm>
            <a:off x="10641579" y="1543239"/>
            <a:ext cx="331788" cy="165100"/>
          </a:xfrm>
          <a:custGeom>
            <a:avLst/>
            <a:gdLst>
              <a:gd name="T0" fmla="*/ 220 w 356"/>
              <a:gd name="T1" fmla="*/ 10 h 177"/>
              <a:gd name="T2" fmla="*/ 220 w 356"/>
              <a:gd name="T3" fmla="*/ 10 h 177"/>
              <a:gd name="T4" fmla="*/ 178 w 356"/>
              <a:gd name="T5" fmla="*/ 0 h 177"/>
              <a:gd name="T6" fmla="*/ 178 w 356"/>
              <a:gd name="T7" fmla="*/ 0 h 177"/>
              <a:gd name="T8" fmla="*/ 177 w 356"/>
              <a:gd name="T9" fmla="*/ 0 h 177"/>
              <a:gd name="T10" fmla="*/ 136 w 356"/>
              <a:gd name="T11" fmla="*/ 10 h 177"/>
              <a:gd name="T12" fmla="*/ 136 w 356"/>
              <a:gd name="T13" fmla="*/ 10 h 177"/>
              <a:gd name="T14" fmla="*/ 0 w 356"/>
              <a:gd name="T15" fmla="*/ 87 h 177"/>
              <a:gd name="T16" fmla="*/ 134 w 356"/>
              <a:gd name="T17" fmla="*/ 166 h 177"/>
              <a:gd name="T18" fmla="*/ 134 w 356"/>
              <a:gd name="T19" fmla="*/ 166 h 177"/>
              <a:gd name="T20" fmla="*/ 175 w 356"/>
              <a:gd name="T21" fmla="*/ 177 h 177"/>
              <a:gd name="T22" fmla="*/ 178 w 356"/>
              <a:gd name="T23" fmla="*/ 176 h 177"/>
              <a:gd name="T24" fmla="*/ 180 w 356"/>
              <a:gd name="T25" fmla="*/ 177 h 177"/>
              <a:gd name="T26" fmla="*/ 222 w 356"/>
              <a:gd name="T27" fmla="*/ 166 h 177"/>
              <a:gd name="T28" fmla="*/ 222 w 356"/>
              <a:gd name="T29" fmla="*/ 166 h 177"/>
              <a:gd name="T30" fmla="*/ 356 w 356"/>
              <a:gd name="T31" fmla="*/ 87 h 177"/>
              <a:gd name="T32" fmla="*/ 220 w 356"/>
              <a:gd name="T33" fmla="*/ 10 h 177"/>
              <a:gd name="T34" fmla="*/ 178 w 356"/>
              <a:gd name="T35" fmla="*/ 155 h 177"/>
              <a:gd name="T36" fmla="*/ 111 w 356"/>
              <a:gd name="T37" fmla="*/ 88 h 177"/>
              <a:gd name="T38" fmla="*/ 178 w 356"/>
              <a:gd name="T39" fmla="*/ 22 h 177"/>
              <a:gd name="T40" fmla="*/ 244 w 356"/>
              <a:gd name="T41" fmla="*/ 88 h 177"/>
              <a:gd name="T42" fmla="*/ 178 w 356"/>
              <a:gd name="T43" fmla="*/ 155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56" h="177">
                <a:moveTo>
                  <a:pt x="220" y="10"/>
                </a:moveTo>
                <a:cubicBezTo>
                  <a:pt x="220" y="10"/>
                  <a:pt x="220" y="10"/>
                  <a:pt x="220" y="10"/>
                </a:cubicBezTo>
                <a:cubicBezTo>
                  <a:pt x="208" y="4"/>
                  <a:pt x="193" y="0"/>
                  <a:pt x="178" y="0"/>
                </a:cubicBezTo>
                <a:cubicBezTo>
                  <a:pt x="178" y="0"/>
                  <a:pt x="178" y="0"/>
                  <a:pt x="178" y="0"/>
                </a:cubicBezTo>
                <a:cubicBezTo>
                  <a:pt x="178" y="0"/>
                  <a:pt x="177" y="0"/>
                  <a:pt x="177" y="0"/>
                </a:cubicBezTo>
                <a:cubicBezTo>
                  <a:pt x="162" y="0"/>
                  <a:pt x="148" y="4"/>
                  <a:pt x="136" y="10"/>
                </a:cubicBezTo>
                <a:cubicBezTo>
                  <a:pt x="136" y="10"/>
                  <a:pt x="136" y="10"/>
                  <a:pt x="136" y="10"/>
                </a:cubicBezTo>
                <a:cubicBezTo>
                  <a:pt x="0" y="87"/>
                  <a:pt x="0" y="87"/>
                  <a:pt x="0" y="87"/>
                </a:cubicBezTo>
                <a:cubicBezTo>
                  <a:pt x="134" y="166"/>
                  <a:pt x="134" y="166"/>
                  <a:pt x="134" y="166"/>
                </a:cubicBezTo>
                <a:cubicBezTo>
                  <a:pt x="134" y="166"/>
                  <a:pt x="134" y="166"/>
                  <a:pt x="134" y="166"/>
                </a:cubicBezTo>
                <a:cubicBezTo>
                  <a:pt x="146" y="172"/>
                  <a:pt x="160" y="176"/>
                  <a:pt x="175" y="177"/>
                </a:cubicBezTo>
                <a:cubicBezTo>
                  <a:pt x="176" y="177"/>
                  <a:pt x="177" y="176"/>
                  <a:pt x="178" y="176"/>
                </a:cubicBezTo>
                <a:cubicBezTo>
                  <a:pt x="179" y="176"/>
                  <a:pt x="179" y="177"/>
                  <a:pt x="180" y="177"/>
                </a:cubicBezTo>
                <a:cubicBezTo>
                  <a:pt x="195" y="176"/>
                  <a:pt x="209" y="172"/>
                  <a:pt x="222" y="166"/>
                </a:cubicBezTo>
                <a:cubicBezTo>
                  <a:pt x="222" y="166"/>
                  <a:pt x="222" y="166"/>
                  <a:pt x="222" y="166"/>
                </a:cubicBezTo>
                <a:cubicBezTo>
                  <a:pt x="356" y="87"/>
                  <a:pt x="356" y="87"/>
                  <a:pt x="356" y="87"/>
                </a:cubicBezTo>
                <a:lnTo>
                  <a:pt x="220" y="10"/>
                </a:lnTo>
                <a:close/>
                <a:moveTo>
                  <a:pt x="178" y="155"/>
                </a:moveTo>
                <a:cubicBezTo>
                  <a:pt x="141" y="155"/>
                  <a:pt x="111" y="125"/>
                  <a:pt x="111" y="88"/>
                </a:cubicBezTo>
                <a:cubicBezTo>
                  <a:pt x="111" y="52"/>
                  <a:pt x="141" y="22"/>
                  <a:pt x="178" y="22"/>
                </a:cubicBezTo>
                <a:cubicBezTo>
                  <a:pt x="215" y="22"/>
                  <a:pt x="244" y="52"/>
                  <a:pt x="244" y="88"/>
                </a:cubicBezTo>
                <a:cubicBezTo>
                  <a:pt x="244" y="125"/>
                  <a:pt x="215" y="155"/>
                  <a:pt x="178" y="155"/>
                </a:cubicBezTo>
              </a:path>
            </a:pathLst>
          </a:custGeom>
          <a:solidFill>
            <a:srgbClr val="89D1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10803504" y="638364"/>
            <a:ext cx="982662" cy="701675"/>
            <a:chOff x="10826751" y="646113"/>
            <a:chExt cx="982662" cy="701675"/>
          </a:xfrm>
        </p:grpSpPr>
        <p:sp>
          <p:nvSpPr>
            <p:cNvPr id="27" name="Freeform 10"/>
            <p:cNvSpPr>
              <a:spLocks noEditPoints="1"/>
            </p:cNvSpPr>
            <p:nvPr userDrawn="1"/>
          </p:nvSpPr>
          <p:spPr bwMode="auto">
            <a:xfrm>
              <a:off x="11698288" y="646113"/>
              <a:ext cx="111125" cy="103188"/>
            </a:xfrm>
            <a:custGeom>
              <a:avLst/>
              <a:gdLst>
                <a:gd name="T0" fmla="*/ 45 w 70"/>
                <a:gd name="T1" fmla="*/ 65 h 65"/>
                <a:gd name="T2" fmla="*/ 0 w 70"/>
                <a:gd name="T3" fmla="*/ 3 h 65"/>
                <a:gd name="T4" fmla="*/ 70 w 70"/>
                <a:gd name="T5" fmla="*/ 0 h 65"/>
                <a:gd name="T6" fmla="*/ 45 w 70"/>
                <a:gd name="T7" fmla="*/ 65 h 65"/>
                <a:gd name="T8" fmla="*/ 20 w 70"/>
                <a:gd name="T9" fmla="*/ 12 h 65"/>
                <a:gd name="T10" fmla="*/ 42 w 70"/>
                <a:gd name="T11" fmla="*/ 44 h 65"/>
                <a:gd name="T12" fmla="*/ 55 w 70"/>
                <a:gd name="T13" fmla="*/ 11 h 65"/>
                <a:gd name="T14" fmla="*/ 20 w 70"/>
                <a:gd name="T15" fmla="*/ 1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5">
                  <a:moveTo>
                    <a:pt x="45" y="65"/>
                  </a:moveTo>
                  <a:lnTo>
                    <a:pt x="0" y="3"/>
                  </a:lnTo>
                  <a:lnTo>
                    <a:pt x="70" y="0"/>
                  </a:lnTo>
                  <a:lnTo>
                    <a:pt x="45" y="65"/>
                  </a:lnTo>
                  <a:close/>
                  <a:moveTo>
                    <a:pt x="20" y="12"/>
                  </a:moveTo>
                  <a:lnTo>
                    <a:pt x="42" y="44"/>
                  </a:lnTo>
                  <a:lnTo>
                    <a:pt x="55" y="11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12"/>
            <p:cNvSpPr>
              <a:spLocks noEditPoints="1"/>
            </p:cNvSpPr>
            <p:nvPr userDrawn="1"/>
          </p:nvSpPr>
          <p:spPr bwMode="auto">
            <a:xfrm>
              <a:off x="10826751" y="703263"/>
              <a:ext cx="895350" cy="644525"/>
            </a:xfrm>
            <a:custGeom>
              <a:avLst/>
              <a:gdLst>
                <a:gd name="T0" fmla="*/ 0 w 564"/>
                <a:gd name="T1" fmla="*/ 398 h 406"/>
                <a:gd name="T2" fmla="*/ 27 w 564"/>
                <a:gd name="T3" fmla="*/ 392 h 406"/>
                <a:gd name="T4" fmla="*/ 39 w 564"/>
                <a:gd name="T5" fmla="*/ 383 h 406"/>
                <a:gd name="T6" fmla="*/ 55 w 564"/>
                <a:gd name="T7" fmla="*/ 359 h 406"/>
                <a:gd name="T8" fmla="*/ 39 w 564"/>
                <a:gd name="T9" fmla="*/ 383 h 406"/>
                <a:gd name="T10" fmla="*/ 67 w 564"/>
                <a:gd name="T11" fmla="*/ 350 h 406"/>
                <a:gd name="T12" fmla="*/ 94 w 564"/>
                <a:gd name="T13" fmla="*/ 344 h 406"/>
                <a:gd name="T14" fmla="*/ 106 w 564"/>
                <a:gd name="T15" fmla="*/ 335 h 406"/>
                <a:gd name="T16" fmla="*/ 121 w 564"/>
                <a:gd name="T17" fmla="*/ 312 h 406"/>
                <a:gd name="T18" fmla="*/ 106 w 564"/>
                <a:gd name="T19" fmla="*/ 335 h 406"/>
                <a:gd name="T20" fmla="*/ 134 w 564"/>
                <a:gd name="T21" fmla="*/ 302 h 406"/>
                <a:gd name="T22" fmla="*/ 161 w 564"/>
                <a:gd name="T23" fmla="*/ 296 h 406"/>
                <a:gd name="T24" fmla="*/ 174 w 564"/>
                <a:gd name="T25" fmla="*/ 287 h 406"/>
                <a:gd name="T26" fmla="*/ 188 w 564"/>
                <a:gd name="T27" fmla="*/ 264 h 406"/>
                <a:gd name="T28" fmla="*/ 174 w 564"/>
                <a:gd name="T29" fmla="*/ 287 h 406"/>
                <a:gd name="T30" fmla="*/ 201 w 564"/>
                <a:gd name="T31" fmla="*/ 255 h 406"/>
                <a:gd name="T32" fmla="*/ 228 w 564"/>
                <a:gd name="T33" fmla="*/ 248 h 406"/>
                <a:gd name="T34" fmla="*/ 241 w 564"/>
                <a:gd name="T35" fmla="*/ 239 h 406"/>
                <a:gd name="T36" fmla="*/ 256 w 564"/>
                <a:gd name="T37" fmla="*/ 216 h 406"/>
                <a:gd name="T38" fmla="*/ 241 w 564"/>
                <a:gd name="T39" fmla="*/ 239 h 406"/>
                <a:gd name="T40" fmla="*/ 268 w 564"/>
                <a:gd name="T41" fmla="*/ 207 h 406"/>
                <a:gd name="T42" fmla="*/ 295 w 564"/>
                <a:gd name="T43" fmla="*/ 200 h 406"/>
                <a:gd name="T44" fmla="*/ 308 w 564"/>
                <a:gd name="T45" fmla="*/ 191 h 406"/>
                <a:gd name="T46" fmla="*/ 323 w 564"/>
                <a:gd name="T47" fmla="*/ 168 h 406"/>
                <a:gd name="T48" fmla="*/ 308 w 564"/>
                <a:gd name="T49" fmla="*/ 191 h 406"/>
                <a:gd name="T50" fmla="*/ 336 w 564"/>
                <a:gd name="T51" fmla="*/ 159 h 406"/>
                <a:gd name="T52" fmla="*/ 363 w 564"/>
                <a:gd name="T53" fmla="*/ 153 h 406"/>
                <a:gd name="T54" fmla="*/ 375 w 564"/>
                <a:gd name="T55" fmla="*/ 144 h 406"/>
                <a:gd name="T56" fmla="*/ 391 w 564"/>
                <a:gd name="T57" fmla="*/ 120 h 406"/>
                <a:gd name="T58" fmla="*/ 375 w 564"/>
                <a:gd name="T59" fmla="*/ 144 h 406"/>
                <a:gd name="T60" fmla="*/ 403 w 564"/>
                <a:gd name="T61" fmla="*/ 111 h 406"/>
                <a:gd name="T62" fmla="*/ 430 w 564"/>
                <a:gd name="T63" fmla="*/ 104 h 406"/>
                <a:gd name="T64" fmla="*/ 442 w 564"/>
                <a:gd name="T65" fmla="*/ 96 h 406"/>
                <a:gd name="T66" fmla="*/ 457 w 564"/>
                <a:gd name="T67" fmla="*/ 72 h 406"/>
                <a:gd name="T68" fmla="*/ 442 w 564"/>
                <a:gd name="T69" fmla="*/ 96 h 406"/>
                <a:gd name="T70" fmla="*/ 470 w 564"/>
                <a:gd name="T71" fmla="*/ 63 h 406"/>
                <a:gd name="T72" fmla="*/ 497 w 564"/>
                <a:gd name="T73" fmla="*/ 57 h 406"/>
                <a:gd name="T74" fmla="*/ 510 w 564"/>
                <a:gd name="T75" fmla="*/ 48 h 406"/>
                <a:gd name="T76" fmla="*/ 524 w 564"/>
                <a:gd name="T77" fmla="*/ 25 h 406"/>
                <a:gd name="T78" fmla="*/ 510 w 564"/>
                <a:gd name="T79" fmla="*/ 48 h 406"/>
                <a:gd name="T80" fmla="*/ 537 w 564"/>
                <a:gd name="T81" fmla="*/ 16 h 406"/>
                <a:gd name="T82" fmla="*/ 564 w 564"/>
                <a:gd name="T83" fmla="*/ 9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64" h="406">
                  <a:moveTo>
                    <a:pt x="6" y="406"/>
                  </a:moveTo>
                  <a:lnTo>
                    <a:pt x="0" y="398"/>
                  </a:lnTo>
                  <a:lnTo>
                    <a:pt x="20" y="383"/>
                  </a:lnTo>
                  <a:lnTo>
                    <a:pt x="27" y="392"/>
                  </a:lnTo>
                  <a:lnTo>
                    <a:pt x="6" y="406"/>
                  </a:lnTo>
                  <a:close/>
                  <a:moveTo>
                    <a:pt x="39" y="383"/>
                  </a:moveTo>
                  <a:lnTo>
                    <a:pt x="33" y="374"/>
                  </a:lnTo>
                  <a:lnTo>
                    <a:pt x="55" y="359"/>
                  </a:lnTo>
                  <a:lnTo>
                    <a:pt x="60" y="368"/>
                  </a:lnTo>
                  <a:lnTo>
                    <a:pt x="39" y="383"/>
                  </a:lnTo>
                  <a:close/>
                  <a:moveTo>
                    <a:pt x="73" y="359"/>
                  </a:moveTo>
                  <a:lnTo>
                    <a:pt x="67" y="350"/>
                  </a:lnTo>
                  <a:lnTo>
                    <a:pt x="88" y="335"/>
                  </a:lnTo>
                  <a:lnTo>
                    <a:pt x="94" y="344"/>
                  </a:lnTo>
                  <a:lnTo>
                    <a:pt x="73" y="359"/>
                  </a:lnTo>
                  <a:close/>
                  <a:moveTo>
                    <a:pt x="106" y="335"/>
                  </a:moveTo>
                  <a:lnTo>
                    <a:pt x="100" y="326"/>
                  </a:lnTo>
                  <a:lnTo>
                    <a:pt x="121" y="312"/>
                  </a:lnTo>
                  <a:lnTo>
                    <a:pt x="127" y="320"/>
                  </a:lnTo>
                  <a:lnTo>
                    <a:pt x="106" y="335"/>
                  </a:lnTo>
                  <a:close/>
                  <a:moveTo>
                    <a:pt x="140" y="311"/>
                  </a:moveTo>
                  <a:lnTo>
                    <a:pt x="134" y="302"/>
                  </a:lnTo>
                  <a:lnTo>
                    <a:pt x="155" y="288"/>
                  </a:lnTo>
                  <a:lnTo>
                    <a:pt x="161" y="296"/>
                  </a:lnTo>
                  <a:lnTo>
                    <a:pt x="140" y="311"/>
                  </a:lnTo>
                  <a:close/>
                  <a:moveTo>
                    <a:pt x="174" y="287"/>
                  </a:moveTo>
                  <a:lnTo>
                    <a:pt x="168" y="279"/>
                  </a:lnTo>
                  <a:lnTo>
                    <a:pt x="188" y="264"/>
                  </a:lnTo>
                  <a:lnTo>
                    <a:pt x="195" y="272"/>
                  </a:lnTo>
                  <a:lnTo>
                    <a:pt x="174" y="287"/>
                  </a:lnTo>
                  <a:close/>
                  <a:moveTo>
                    <a:pt x="207" y="263"/>
                  </a:moveTo>
                  <a:lnTo>
                    <a:pt x="201" y="255"/>
                  </a:lnTo>
                  <a:lnTo>
                    <a:pt x="223" y="239"/>
                  </a:lnTo>
                  <a:lnTo>
                    <a:pt x="228" y="248"/>
                  </a:lnTo>
                  <a:lnTo>
                    <a:pt x="207" y="263"/>
                  </a:lnTo>
                  <a:close/>
                  <a:moveTo>
                    <a:pt x="241" y="239"/>
                  </a:moveTo>
                  <a:lnTo>
                    <a:pt x="235" y="231"/>
                  </a:lnTo>
                  <a:lnTo>
                    <a:pt x="256" y="216"/>
                  </a:lnTo>
                  <a:lnTo>
                    <a:pt x="262" y="224"/>
                  </a:lnTo>
                  <a:lnTo>
                    <a:pt x="241" y="239"/>
                  </a:lnTo>
                  <a:close/>
                  <a:moveTo>
                    <a:pt x="274" y="215"/>
                  </a:moveTo>
                  <a:lnTo>
                    <a:pt x="268" y="207"/>
                  </a:lnTo>
                  <a:lnTo>
                    <a:pt x="289" y="192"/>
                  </a:lnTo>
                  <a:lnTo>
                    <a:pt x="295" y="200"/>
                  </a:lnTo>
                  <a:lnTo>
                    <a:pt x="274" y="215"/>
                  </a:lnTo>
                  <a:close/>
                  <a:moveTo>
                    <a:pt x="308" y="191"/>
                  </a:moveTo>
                  <a:lnTo>
                    <a:pt x="302" y="183"/>
                  </a:lnTo>
                  <a:lnTo>
                    <a:pt x="323" y="168"/>
                  </a:lnTo>
                  <a:lnTo>
                    <a:pt x="329" y="177"/>
                  </a:lnTo>
                  <a:lnTo>
                    <a:pt x="308" y="191"/>
                  </a:lnTo>
                  <a:close/>
                  <a:moveTo>
                    <a:pt x="342" y="167"/>
                  </a:moveTo>
                  <a:lnTo>
                    <a:pt x="336" y="159"/>
                  </a:lnTo>
                  <a:lnTo>
                    <a:pt x="356" y="144"/>
                  </a:lnTo>
                  <a:lnTo>
                    <a:pt x="363" y="153"/>
                  </a:lnTo>
                  <a:lnTo>
                    <a:pt x="342" y="167"/>
                  </a:lnTo>
                  <a:close/>
                  <a:moveTo>
                    <a:pt x="375" y="144"/>
                  </a:moveTo>
                  <a:lnTo>
                    <a:pt x="369" y="135"/>
                  </a:lnTo>
                  <a:lnTo>
                    <a:pt x="391" y="120"/>
                  </a:lnTo>
                  <a:lnTo>
                    <a:pt x="396" y="128"/>
                  </a:lnTo>
                  <a:lnTo>
                    <a:pt x="375" y="144"/>
                  </a:lnTo>
                  <a:close/>
                  <a:moveTo>
                    <a:pt x="409" y="120"/>
                  </a:moveTo>
                  <a:lnTo>
                    <a:pt x="403" y="111"/>
                  </a:lnTo>
                  <a:lnTo>
                    <a:pt x="424" y="96"/>
                  </a:lnTo>
                  <a:lnTo>
                    <a:pt x="430" y="104"/>
                  </a:lnTo>
                  <a:lnTo>
                    <a:pt x="409" y="120"/>
                  </a:lnTo>
                  <a:close/>
                  <a:moveTo>
                    <a:pt x="442" y="96"/>
                  </a:moveTo>
                  <a:lnTo>
                    <a:pt x="436" y="87"/>
                  </a:lnTo>
                  <a:lnTo>
                    <a:pt x="457" y="72"/>
                  </a:lnTo>
                  <a:lnTo>
                    <a:pt x="463" y="81"/>
                  </a:lnTo>
                  <a:lnTo>
                    <a:pt x="442" y="96"/>
                  </a:lnTo>
                  <a:close/>
                  <a:moveTo>
                    <a:pt x="476" y="72"/>
                  </a:moveTo>
                  <a:lnTo>
                    <a:pt x="470" y="63"/>
                  </a:lnTo>
                  <a:lnTo>
                    <a:pt x="491" y="49"/>
                  </a:lnTo>
                  <a:lnTo>
                    <a:pt x="497" y="57"/>
                  </a:lnTo>
                  <a:lnTo>
                    <a:pt x="476" y="72"/>
                  </a:lnTo>
                  <a:close/>
                  <a:moveTo>
                    <a:pt x="510" y="48"/>
                  </a:moveTo>
                  <a:lnTo>
                    <a:pt x="504" y="39"/>
                  </a:lnTo>
                  <a:lnTo>
                    <a:pt x="524" y="25"/>
                  </a:lnTo>
                  <a:lnTo>
                    <a:pt x="530" y="33"/>
                  </a:lnTo>
                  <a:lnTo>
                    <a:pt x="510" y="48"/>
                  </a:lnTo>
                  <a:close/>
                  <a:moveTo>
                    <a:pt x="543" y="24"/>
                  </a:moveTo>
                  <a:lnTo>
                    <a:pt x="537" y="16"/>
                  </a:lnTo>
                  <a:lnTo>
                    <a:pt x="558" y="0"/>
                  </a:lnTo>
                  <a:lnTo>
                    <a:pt x="564" y="9"/>
                  </a:lnTo>
                  <a:lnTo>
                    <a:pt x="543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oup 32"/>
          <p:cNvGrpSpPr/>
          <p:nvPr userDrawn="1"/>
        </p:nvGrpSpPr>
        <p:grpSpPr>
          <a:xfrm>
            <a:off x="10819379" y="1895664"/>
            <a:ext cx="966787" cy="690563"/>
            <a:chOff x="10842626" y="1903413"/>
            <a:chExt cx="966787" cy="690563"/>
          </a:xfrm>
        </p:grpSpPr>
        <p:sp>
          <p:nvSpPr>
            <p:cNvPr id="28" name="Freeform 11"/>
            <p:cNvSpPr>
              <a:spLocks noEditPoints="1"/>
            </p:cNvSpPr>
            <p:nvPr userDrawn="1"/>
          </p:nvSpPr>
          <p:spPr bwMode="auto">
            <a:xfrm>
              <a:off x="11698288" y="2490788"/>
              <a:ext cx="111125" cy="103188"/>
            </a:xfrm>
            <a:custGeom>
              <a:avLst/>
              <a:gdLst>
                <a:gd name="T0" fmla="*/ 70 w 70"/>
                <a:gd name="T1" fmla="*/ 65 h 65"/>
                <a:gd name="T2" fmla="*/ 0 w 70"/>
                <a:gd name="T3" fmla="*/ 62 h 65"/>
                <a:gd name="T4" fmla="*/ 45 w 70"/>
                <a:gd name="T5" fmla="*/ 0 h 65"/>
                <a:gd name="T6" fmla="*/ 70 w 70"/>
                <a:gd name="T7" fmla="*/ 65 h 65"/>
                <a:gd name="T8" fmla="*/ 20 w 70"/>
                <a:gd name="T9" fmla="*/ 53 h 65"/>
                <a:gd name="T10" fmla="*/ 55 w 70"/>
                <a:gd name="T11" fmla="*/ 54 h 65"/>
                <a:gd name="T12" fmla="*/ 42 w 70"/>
                <a:gd name="T13" fmla="*/ 22 h 65"/>
                <a:gd name="T14" fmla="*/ 20 w 70"/>
                <a:gd name="T15" fmla="*/ 5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5">
                  <a:moveTo>
                    <a:pt x="70" y="65"/>
                  </a:moveTo>
                  <a:lnTo>
                    <a:pt x="0" y="62"/>
                  </a:lnTo>
                  <a:lnTo>
                    <a:pt x="45" y="0"/>
                  </a:lnTo>
                  <a:lnTo>
                    <a:pt x="70" y="65"/>
                  </a:lnTo>
                  <a:close/>
                  <a:moveTo>
                    <a:pt x="20" y="53"/>
                  </a:moveTo>
                  <a:lnTo>
                    <a:pt x="55" y="54"/>
                  </a:lnTo>
                  <a:lnTo>
                    <a:pt x="42" y="22"/>
                  </a:lnTo>
                  <a:lnTo>
                    <a:pt x="2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10842626" y="1903413"/>
              <a:ext cx="893763" cy="649288"/>
            </a:xfrm>
            <a:custGeom>
              <a:avLst/>
              <a:gdLst>
                <a:gd name="T0" fmla="*/ 536 w 563"/>
                <a:gd name="T1" fmla="*/ 394 h 409"/>
                <a:gd name="T2" fmla="*/ 563 w 563"/>
                <a:gd name="T3" fmla="*/ 400 h 409"/>
                <a:gd name="T4" fmla="*/ 523 w 563"/>
                <a:gd name="T5" fmla="*/ 385 h 409"/>
                <a:gd name="T6" fmla="*/ 509 w 563"/>
                <a:gd name="T7" fmla="*/ 361 h 409"/>
                <a:gd name="T8" fmla="*/ 523 w 563"/>
                <a:gd name="T9" fmla="*/ 385 h 409"/>
                <a:gd name="T10" fmla="*/ 469 w 563"/>
                <a:gd name="T11" fmla="*/ 346 h 409"/>
                <a:gd name="T12" fmla="*/ 496 w 563"/>
                <a:gd name="T13" fmla="*/ 352 h 409"/>
                <a:gd name="T14" fmla="*/ 456 w 563"/>
                <a:gd name="T15" fmla="*/ 336 h 409"/>
                <a:gd name="T16" fmla="*/ 442 w 563"/>
                <a:gd name="T17" fmla="*/ 313 h 409"/>
                <a:gd name="T18" fmla="*/ 456 w 563"/>
                <a:gd name="T19" fmla="*/ 336 h 409"/>
                <a:gd name="T20" fmla="*/ 402 w 563"/>
                <a:gd name="T21" fmla="*/ 297 h 409"/>
                <a:gd name="T22" fmla="*/ 429 w 563"/>
                <a:gd name="T23" fmla="*/ 304 h 409"/>
                <a:gd name="T24" fmla="*/ 389 w 563"/>
                <a:gd name="T25" fmla="*/ 288 h 409"/>
                <a:gd name="T26" fmla="*/ 375 w 563"/>
                <a:gd name="T27" fmla="*/ 265 h 409"/>
                <a:gd name="T28" fmla="*/ 389 w 563"/>
                <a:gd name="T29" fmla="*/ 288 h 409"/>
                <a:gd name="T30" fmla="*/ 335 w 563"/>
                <a:gd name="T31" fmla="*/ 249 h 409"/>
                <a:gd name="T32" fmla="*/ 362 w 563"/>
                <a:gd name="T33" fmla="*/ 256 h 409"/>
                <a:gd name="T34" fmla="*/ 322 w 563"/>
                <a:gd name="T35" fmla="*/ 240 h 409"/>
                <a:gd name="T36" fmla="*/ 308 w 563"/>
                <a:gd name="T37" fmla="*/ 217 h 409"/>
                <a:gd name="T38" fmla="*/ 322 w 563"/>
                <a:gd name="T39" fmla="*/ 240 h 409"/>
                <a:gd name="T40" fmla="*/ 268 w 563"/>
                <a:gd name="T41" fmla="*/ 201 h 409"/>
                <a:gd name="T42" fmla="*/ 295 w 563"/>
                <a:gd name="T43" fmla="*/ 208 h 409"/>
                <a:gd name="T44" fmla="*/ 255 w 563"/>
                <a:gd name="T45" fmla="*/ 192 h 409"/>
                <a:gd name="T46" fmla="*/ 241 w 563"/>
                <a:gd name="T47" fmla="*/ 168 h 409"/>
                <a:gd name="T48" fmla="*/ 255 w 563"/>
                <a:gd name="T49" fmla="*/ 192 h 409"/>
                <a:gd name="T50" fmla="*/ 201 w 563"/>
                <a:gd name="T51" fmla="*/ 153 h 409"/>
                <a:gd name="T52" fmla="*/ 228 w 563"/>
                <a:gd name="T53" fmla="*/ 159 h 409"/>
                <a:gd name="T54" fmla="*/ 188 w 563"/>
                <a:gd name="T55" fmla="*/ 144 h 409"/>
                <a:gd name="T56" fmla="*/ 174 w 563"/>
                <a:gd name="T57" fmla="*/ 120 h 409"/>
                <a:gd name="T58" fmla="*/ 188 w 563"/>
                <a:gd name="T59" fmla="*/ 144 h 409"/>
                <a:gd name="T60" fmla="*/ 134 w 563"/>
                <a:gd name="T61" fmla="*/ 105 h 409"/>
                <a:gd name="T62" fmla="*/ 161 w 563"/>
                <a:gd name="T63" fmla="*/ 111 h 409"/>
                <a:gd name="T64" fmla="*/ 122 w 563"/>
                <a:gd name="T65" fmla="*/ 95 h 409"/>
                <a:gd name="T66" fmla="*/ 107 w 563"/>
                <a:gd name="T67" fmla="*/ 72 h 409"/>
                <a:gd name="T68" fmla="*/ 122 w 563"/>
                <a:gd name="T69" fmla="*/ 95 h 409"/>
                <a:gd name="T70" fmla="*/ 67 w 563"/>
                <a:gd name="T71" fmla="*/ 57 h 409"/>
                <a:gd name="T72" fmla="*/ 94 w 563"/>
                <a:gd name="T73" fmla="*/ 63 h 409"/>
                <a:gd name="T74" fmla="*/ 55 w 563"/>
                <a:gd name="T75" fmla="*/ 47 h 409"/>
                <a:gd name="T76" fmla="*/ 40 w 563"/>
                <a:gd name="T77" fmla="*/ 24 h 409"/>
                <a:gd name="T78" fmla="*/ 55 w 563"/>
                <a:gd name="T79" fmla="*/ 47 h 409"/>
                <a:gd name="T80" fmla="*/ 0 w 563"/>
                <a:gd name="T81" fmla="*/ 8 h 409"/>
                <a:gd name="T82" fmla="*/ 27 w 563"/>
                <a:gd name="T83" fmla="*/ 1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63" h="409">
                  <a:moveTo>
                    <a:pt x="557" y="409"/>
                  </a:moveTo>
                  <a:lnTo>
                    <a:pt x="536" y="394"/>
                  </a:lnTo>
                  <a:lnTo>
                    <a:pt x="542" y="386"/>
                  </a:lnTo>
                  <a:lnTo>
                    <a:pt x="563" y="400"/>
                  </a:lnTo>
                  <a:lnTo>
                    <a:pt x="557" y="409"/>
                  </a:lnTo>
                  <a:close/>
                  <a:moveTo>
                    <a:pt x="523" y="385"/>
                  </a:moveTo>
                  <a:lnTo>
                    <a:pt x="503" y="370"/>
                  </a:lnTo>
                  <a:lnTo>
                    <a:pt x="509" y="361"/>
                  </a:lnTo>
                  <a:lnTo>
                    <a:pt x="529" y="376"/>
                  </a:lnTo>
                  <a:lnTo>
                    <a:pt x="523" y="385"/>
                  </a:lnTo>
                  <a:close/>
                  <a:moveTo>
                    <a:pt x="490" y="361"/>
                  </a:moveTo>
                  <a:lnTo>
                    <a:pt x="469" y="346"/>
                  </a:lnTo>
                  <a:lnTo>
                    <a:pt x="475" y="337"/>
                  </a:lnTo>
                  <a:lnTo>
                    <a:pt x="496" y="352"/>
                  </a:lnTo>
                  <a:lnTo>
                    <a:pt x="490" y="361"/>
                  </a:lnTo>
                  <a:close/>
                  <a:moveTo>
                    <a:pt x="456" y="336"/>
                  </a:moveTo>
                  <a:lnTo>
                    <a:pt x="436" y="322"/>
                  </a:lnTo>
                  <a:lnTo>
                    <a:pt x="442" y="313"/>
                  </a:lnTo>
                  <a:lnTo>
                    <a:pt x="462" y="328"/>
                  </a:lnTo>
                  <a:lnTo>
                    <a:pt x="456" y="336"/>
                  </a:lnTo>
                  <a:close/>
                  <a:moveTo>
                    <a:pt x="423" y="312"/>
                  </a:moveTo>
                  <a:lnTo>
                    <a:pt x="402" y="297"/>
                  </a:lnTo>
                  <a:lnTo>
                    <a:pt x="408" y="289"/>
                  </a:lnTo>
                  <a:lnTo>
                    <a:pt x="429" y="304"/>
                  </a:lnTo>
                  <a:lnTo>
                    <a:pt x="423" y="312"/>
                  </a:lnTo>
                  <a:close/>
                  <a:moveTo>
                    <a:pt x="389" y="288"/>
                  </a:moveTo>
                  <a:lnTo>
                    <a:pt x="369" y="273"/>
                  </a:lnTo>
                  <a:lnTo>
                    <a:pt x="375" y="265"/>
                  </a:lnTo>
                  <a:lnTo>
                    <a:pt x="396" y="280"/>
                  </a:lnTo>
                  <a:lnTo>
                    <a:pt x="389" y="288"/>
                  </a:lnTo>
                  <a:close/>
                  <a:moveTo>
                    <a:pt x="356" y="264"/>
                  </a:moveTo>
                  <a:lnTo>
                    <a:pt x="335" y="249"/>
                  </a:lnTo>
                  <a:lnTo>
                    <a:pt x="341" y="241"/>
                  </a:lnTo>
                  <a:lnTo>
                    <a:pt x="362" y="256"/>
                  </a:lnTo>
                  <a:lnTo>
                    <a:pt x="356" y="264"/>
                  </a:lnTo>
                  <a:close/>
                  <a:moveTo>
                    <a:pt x="322" y="240"/>
                  </a:moveTo>
                  <a:lnTo>
                    <a:pt x="302" y="225"/>
                  </a:lnTo>
                  <a:lnTo>
                    <a:pt x="308" y="217"/>
                  </a:lnTo>
                  <a:lnTo>
                    <a:pt x="329" y="232"/>
                  </a:lnTo>
                  <a:lnTo>
                    <a:pt x="322" y="240"/>
                  </a:lnTo>
                  <a:close/>
                  <a:moveTo>
                    <a:pt x="289" y="216"/>
                  </a:moveTo>
                  <a:lnTo>
                    <a:pt x="268" y="201"/>
                  </a:lnTo>
                  <a:lnTo>
                    <a:pt x="274" y="193"/>
                  </a:lnTo>
                  <a:lnTo>
                    <a:pt x="295" y="208"/>
                  </a:lnTo>
                  <a:lnTo>
                    <a:pt x="289" y="216"/>
                  </a:lnTo>
                  <a:close/>
                  <a:moveTo>
                    <a:pt x="255" y="192"/>
                  </a:moveTo>
                  <a:lnTo>
                    <a:pt x="235" y="177"/>
                  </a:lnTo>
                  <a:lnTo>
                    <a:pt x="241" y="168"/>
                  </a:lnTo>
                  <a:lnTo>
                    <a:pt x="262" y="183"/>
                  </a:lnTo>
                  <a:lnTo>
                    <a:pt x="255" y="192"/>
                  </a:lnTo>
                  <a:close/>
                  <a:moveTo>
                    <a:pt x="222" y="168"/>
                  </a:moveTo>
                  <a:lnTo>
                    <a:pt x="201" y="153"/>
                  </a:lnTo>
                  <a:lnTo>
                    <a:pt x="207" y="144"/>
                  </a:lnTo>
                  <a:lnTo>
                    <a:pt x="228" y="159"/>
                  </a:lnTo>
                  <a:lnTo>
                    <a:pt x="222" y="168"/>
                  </a:lnTo>
                  <a:close/>
                  <a:moveTo>
                    <a:pt x="188" y="144"/>
                  </a:moveTo>
                  <a:lnTo>
                    <a:pt x="168" y="129"/>
                  </a:lnTo>
                  <a:lnTo>
                    <a:pt x="174" y="120"/>
                  </a:lnTo>
                  <a:lnTo>
                    <a:pt x="195" y="135"/>
                  </a:lnTo>
                  <a:lnTo>
                    <a:pt x="188" y="144"/>
                  </a:lnTo>
                  <a:close/>
                  <a:moveTo>
                    <a:pt x="156" y="119"/>
                  </a:moveTo>
                  <a:lnTo>
                    <a:pt x="134" y="105"/>
                  </a:lnTo>
                  <a:lnTo>
                    <a:pt x="140" y="96"/>
                  </a:lnTo>
                  <a:lnTo>
                    <a:pt x="161" y="111"/>
                  </a:lnTo>
                  <a:lnTo>
                    <a:pt x="156" y="119"/>
                  </a:lnTo>
                  <a:close/>
                  <a:moveTo>
                    <a:pt x="122" y="95"/>
                  </a:moveTo>
                  <a:lnTo>
                    <a:pt x="101" y="81"/>
                  </a:lnTo>
                  <a:lnTo>
                    <a:pt x="107" y="72"/>
                  </a:lnTo>
                  <a:lnTo>
                    <a:pt x="128" y="87"/>
                  </a:lnTo>
                  <a:lnTo>
                    <a:pt x="122" y="95"/>
                  </a:lnTo>
                  <a:close/>
                  <a:moveTo>
                    <a:pt x="89" y="71"/>
                  </a:moveTo>
                  <a:lnTo>
                    <a:pt x="67" y="57"/>
                  </a:lnTo>
                  <a:lnTo>
                    <a:pt x="73" y="48"/>
                  </a:lnTo>
                  <a:lnTo>
                    <a:pt x="94" y="63"/>
                  </a:lnTo>
                  <a:lnTo>
                    <a:pt x="89" y="71"/>
                  </a:lnTo>
                  <a:close/>
                  <a:moveTo>
                    <a:pt x="55" y="47"/>
                  </a:moveTo>
                  <a:lnTo>
                    <a:pt x="34" y="33"/>
                  </a:lnTo>
                  <a:lnTo>
                    <a:pt x="40" y="24"/>
                  </a:lnTo>
                  <a:lnTo>
                    <a:pt x="61" y="39"/>
                  </a:lnTo>
                  <a:lnTo>
                    <a:pt x="55" y="47"/>
                  </a:lnTo>
                  <a:close/>
                  <a:moveTo>
                    <a:pt x="22" y="23"/>
                  </a:moveTo>
                  <a:lnTo>
                    <a:pt x="0" y="8"/>
                  </a:lnTo>
                  <a:lnTo>
                    <a:pt x="6" y="0"/>
                  </a:lnTo>
                  <a:lnTo>
                    <a:pt x="27" y="15"/>
                  </a:lnTo>
                  <a:lnTo>
                    <a:pt x="22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Triangle"/>
          <p:cNvSpPr>
            <a:spLocks/>
          </p:cNvSpPr>
          <p:nvPr userDrawn="1"/>
        </p:nvSpPr>
        <p:spPr bwMode="auto">
          <a:xfrm>
            <a:off x="10419329" y="1349564"/>
            <a:ext cx="368300" cy="530225"/>
          </a:xfrm>
          <a:custGeom>
            <a:avLst/>
            <a:gdLst>
              <a:gd name="T0" fmla="*/ 226 w 232"/>
              <a:gd name="T1" fmla="*/ 334 h 334"/>
              <a:gd name="T2" fmla="*/ 0 w 232"/>
              <a:gd name="T3" fmla="*/ 168 h 334"/>
              <a:gd name="T4" fmla="*/ 224 w 232"/>
              <a:gd name="T5" fmla="*/ 0 h 334"/>
              <a:gd name="T6" fmla="*/ 230 w 232"/>
              <a:gd name="T7" fmla="*/ 8 h 334"/>
              <a:gd name="T8" fmla="*/ 17 w 232"/>
              <a:gd name="T9" fmla="*/ 168 h 334"/>
              <a:gd name="T10" fmla="*/ 232 w 232"/>
              <a:gd name="T11" fmla="*/ 325 h 334"/>
              <a:gd name="T12" fmla="*/ 226 w 232"/>
              <a:gd name="T13" fmla="*/ 334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" h="334">
                <a:moveTo>
                  <a:pt x="226" y="334"/>
                </a:moveTo>
                <a:lnTo>
                  <a:pt x="0" y="168"/>
                </a:lnTo>
                <a:lnTo>
                  <a:pt x="224" y="0"/>
                </a:lnTo>
                <a:lnTo>
                  <a:pt x="230" y="8"/>
                </a:lnTo>
                <a:lnTo>
                  <a:pt x="17" y="168"/>
                </a:lnTo>
                <a:lnTo>
                  <a:pt x="232" y="325"/>
                </a:lnTo>
                <a:lnTo>
                  <a:pt x="226" y="3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34" name="Group 33"/>
          <p:cNvGrpSpPr>
            <a:grpSpLocks noChangeAspect="1"/>
          </p:cNvGrpSpPr>
          <p:nvPr userDrawn="1"/>
        </p:nvGrpSpPr>
        <p:grpSpPr>
          <a:xfrm>
            <a:off x="391276" y="3809824"/>
            <a:ext cx="2096458" cy="457200"/>
            <a:chOff x="187326" y="5085556"/>
            <a:chExt cx="8393112" cy="1830388"/>
          </a:xfrm>
          <a:solidFill>
            <a:schemeClr val="bg1"/>
          </a:solidFill>
        </p:grpSpPr>
        <p:sp>
          <p:nvSpPr>
            <p:cNvPr id="35" name="Freeform 7"/>
            <p:cNvSpPr>
              <a:spLocks/>
            </p:cNvSpPr>
            <p:nvPr userDrawn="1"/>
          </p:nvSpPr>
          <p:spPr bwMode="auto">
            <a:xfrm>
              <a:off x="3603626" y="5388769"/>
              <a:ext cx="585787" cy="892175"/>
            </a:xfrm>
            <a:custGeom>
              <a:avLst/>
              <a:gdLst>
                <a:gd name="T0" fmla="*/ 0 w 156"/>
                <a:gd name="T1" fmla="*/ 218 h 238"/>
                <a:gd name="T2" fmla="*/ 20 w 156"/>
                <a:gd name="T3" fmla="*/ 238 h 238"/>
                <a:gd name="T4" fmla="*/ 156 w 156"/>
                <a:gd name="T5" fmla="*/ 238 h 238"/>
                <a:gd name="T6" fmla="*/ 126 w 156"/>
                <a:gd name="T7" fmla="*/ 189 h 238"/>
                <a:gd name="T8" fmla="*/ 47 w 156"/>
                <a:gd name="T9" fmla="*/ 189 h 238"/>
                <a:gd name="T10" fmla="*/ 47 w 156"/>
                <a:gd name="T11" fmla="*/ 0 h 238"/>
                <a:gd name="T12" fmla="*/ 0 w 156"/>
                <a:gd name="T13" fmla="*/ 0 h 238"/>
                <a:gd name="T14" fmla="*/ 0 w 156"/>
                <a:gd name="T15" fmla="*/ 2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38">
                  <a:moveTo>
                    <a:pt x="0" y="218"/>
                  </a:moveTo>
                  <a:cubicBezTo>
                    <a:pt x="0" y="227"/>
                    <a:pt x="11" y="238"/>
                    <a:pt x="20" y="238"/>
                  </a:cubicBezTo>
                  <a:cubicBezTo>
                    <a:pt x="156" y="238"/>
                    <a:pt x="156" y="238"/>
                    <a:pt x="156" y="238"/>
                  </a:cubicBezTo>
                  <a:cubicBezTo>
                    <a:pt x="126" y="189"/>
                    <a:pt x="126" y="189"/>
                    <a:pt x="126" y="189"/>
                  </a:cubicBezTo>
                  <a:cubicBezTo>
                    <a:pt x="47" y="189"/>
                    <a:pt x="47" y="189"/>
                    <a:pt x="47" y="189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6" name="Freeform 8"/>
            <p:cNvSpPr>
              <a:spLocks noEditPoints="1"/>
            </p:cNvSpPr>
            <p:nvPr userDrawn="1"/>
          </p:nvSpPr>
          <p:spPr bwMode="auto">
            <a:xfrm>
              <a:off x="187326" y="5085556"/>
              <a:ext cx="1541462" cy="1830388"/>
            </a:xfrm>
            <a:custGeom>
              <a:avLst/>
              <a:gdLst>
                <a:gd name="T0" fmla="*/ 411 w 411"/>
                <a:gd name="T1" fmla="*/ 206 h 488"/>
                <a:gd name="T2" fmla="*/ 206 w 411"/>
                <a:gd name="T3" fmla="*/ 0 h 488"/>
                <a:gd name="T4" fmla="*/ 0 w 411"/>
                <a:gd name="T5" fmla="*/ 206 h 488"/>
                <a:gd name="T6" fmla="*/ 206 w 411"/>
                <a:gd name="T7" fmla="*/ 412 h 488"/>
                <a:gd name="T8" fmla="*/ 241 w 411"/>
                <a:gd name="T9" fmla="*/ 408 h 488"/>
                <a:gd name="T10" fmla="*/ 240 w 411"/>
                <a:gd name="T11" fmla="*/ 488 h 488"/>
                <a:gd name="T12" fmla="*/ 298 w 411"/>
                <a:gd name="T13" fmla="*/ 488 h 488"/>
                <a:gd name="T14" fmla="*/ 298 w 411"/>
                <a:gd name="T15" fmla="*/ 389 h 488"/>
                <a:gd name="T16" fmla="*/ 411 w 411"/>
                <a:gd name="T17" fmla="*/ 206 h 488"/>
                <a:gd name="T18" fmla="*/ 298 w 411"/>
                <a:gd name="T19" fmla="*/ 302 h 488"/>
                <a:gd name="T20" fmla="*/ 298 w 411"/>
                <a:gd name="T21" fmla="*/ 236 h 488"/>
                <a:gd name="T22" fmla="*/ 240 w 411"/>
                <a:gd name="T23" fmla="*/ 252 h 488"/>
                <a:gd name="T24" fmla="*/ 241 w 411"/>
                <a:gd name="T25" fmla="*/ 334 h 488"/>
                <a:gd name="T26" fmla="*/ 206 w 411"/>
                <a:gd name="T27" fmla="*/ 339 h 488"/>
                <a:gd name="T28" fmla="*/ 73 w 411"/>
                <a:gd name="T29" fmla="*/ 206 h 488"/>
                <a:gd name="T30" fmla="*/ 206 w 411"/>
                <a:gd name="T31" fmla="*/ 73 h 488"/>
                <a:gd name="T32" fmla="*/ 339 w 411"/>
                <a:gd name="T33" fmla="*/ 206 h 488"/>
                <a:gd name="T34" fmla="*/ 298 w 411"/>
                <a:gd name="T35" fmla="*/ 302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1" h="488">
                  <a:moveTo>
                    <a:pt x="411" y="206"/>
                  </a:moveTo>
                  <a:cubicBezTo>
                    <a:pt x="411" y="92"/>
                    <a:pt x="319" y="0"/>
                    <a:pt x="206" y="0"/>
                  </a:cubicBezTo>
                  <a:cubicBezTo>
                    <a:pt x="92" y="0"/>
                    <a:pt x="0" y="92"/>
                    <a:pt x="0" y="206"/>
                  </a:cubicBezTo>
                  <a:cubicBezTo>
                    <a:pt x="0" y="319"/>
                    <a:pt x="92" y="412"/>
                    <a:pt x="206" y="412"/>
                  </a:cubicBezTo>
                  <a:cubicBezTo>
                    <a:pt x="218" y="412"/>
                    <a:pt x="229" y="410"/>
                    <a:pt x="241" y="408"/>
                  </a:cubicBezTo>
                  <a:cubicBezTo>
                    <a:pt x="240" y="488"/>
                    <a:pt x="240" y="488"/>
                    <a:pt x="240" y="488"/>
                  </a:cubicBezTo>
                  <a:cubicBezTo>
                    <a:pt x="298" y="488"/>
                    <a:pt x="298" y="488"/>
                    <a:pt x="298" y="488"/>
                  </a:cubicBezTo>
                  <a:cubicBezTo>
                    <a:pt x="298" y="389"/>
                    <a:pt x="298" y="389"/>
                    <a:pt x="298" y="389"/>
                  </a:cubicBezTo>
                  <a:cubicBezTo>
                    <a:pt x="365" y="355"/>
                    <a:pt x="411" y="286"/>
                    <a:pt x="411" y="206"/>
                  </a:cubicBezTo>
                  <a:close/>
                  <a:moveTo>
                    <a:pt x="298" y="302"/>
                  </a:moveTo>
                  <a:cubicBezTo>
                    <a:pt x="298" y="236"/>
                    <a:pt x="298" y="236"/>
                    <a:pt x="298" y="236"/>
                  </a:cubicBezTo>
                  <a:cubicBezTo>
                    <a:pt x="240" y="252"/>
                    <a:pt x="240" y="252"/>
                    <a:pt x="240" y="252"/>
                  </a:cubicBezTo>
                  <a:cubicBezTo>
                    <a:pt x="241" y="334"/>
                    <a:pt x="241" y="334"/>
                    <a:pt x="241" y="334"/>
                  </a:cubicBezTo>
                  <a:cubicBezTo>
                    <a:pt x="229" y="337"/>
                    <a:pt x="218" y="339"/>
                    <a:pt x="206" y="339"/>
                  </a:cubicBezTo>
                  <a:cubicBezTo>
                    <a:pt x="132" y="339"/>
                    <a:pt x="73" y="279"/>
                    <a:pt x="73" y="206"/>
                  </a:cubicBezTo>
                  <a:cubicBezTo>
                    <a:pt x="73" y="132"/>
                    <a:pt x="132" y="73"/>
                    <a:pt x="206" y="73"/>
                  </a:cubicBezTo>
                  <a:cubicBezTo>
                    <a:pt x="279" y="73"/>
                    <a:pt x="339" y="132"/>
                    <a:pt x="339" y="206"/>
                  </a:cubicBezTo>
                  <a:cubicBezTo>
                    <a:pt x="339" y="244"/>
                    <a:pt x="323" y="278"/>
                    <a:pt x="298" y="3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 userDrawn="1"/>
          </p:nvSpPr>
          <p:spPr bwMode="auto">
            <a:xfrm>
              <a:off x="1863726" y="5388769"/>
              <a:ext cx="652462" cy="892175"/>
            </a:xfrm>
            <a:custGeom>
              <a:avLst/>
              <a:gdLst>
                <a:gd name="T0" fmla="*/ 154 w 174"/>
                <a:gd name="T1" fmla="*/ 238 h 238"/>
                <a:gd name="T2" fmla="*/ 20 w 174"/>
                <a:gd name="T3" fmla="*/ 238 h 238"/>
                <a:gd name="T4" fmla="*/ 0 w 174"/>
                <a:gd name="T5" fmla="*/ 218 h 238"/>
                <a:gd name="T6" fmla="*/ 0 w 174"/>
                <a:gd name="T7" fmla="*/ 0 h 238"/>
                <a:gd name="T8" fmla="*/ 46 w 174"/>
                <a:gd name="T9" fmla="*/ 0 h 238"/>
                <a:gd name="T10" fmla="*/ 46 w 174"/>
                <a:gd name="T11" fmla="*/ 189 h 238"/>
                <a:gd name="T12" fmla="*/ 127 w 174"/>
                <a:gd name="T13" fmla="*/ 189 h 238"/>
                <a:gd name="T14" fmla="*/ 127 w 174"/>
                <a:gd name="T15" fmla="*/ 0 h 238"/>
                <a:gd name="T16" fmla="*/ 174 w 174"/>
                <a:gd name="T17" fmla="*/ 0 h 238"/>
                <a:gd name="T18" fmla="*/ 174 w 174"/>
                <a:gd name="T19" fmla="*/ 218 h 238"/>
                <a:gd name="T20" fmla="*/ 154 w 174"/>
                <a:gd name="T2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238">
                  <a:moveTo>
                    <a:pt x="154" y="238"/>
                  </a:moveTo>
                  <a:cubicBezTo>
                    <a:pt x="20" y="238"/>
                    <a:pt x="20" y="238"/>
                    <a:pt x="20" y="238"/>
                  </a:cubicBezTo>
                  <a:cubicBezTo>
                    <a:pt x="11" y="238"/>
                    <a:pt x="0" y="228"/>
                    <a:pt x="0" y="2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89"/>
                    <a:pt x="46" y="189"/>
                    <a:pt x="46" y="189"/>
                  </a:cubicBezTo>
                  <a:cubicBezTo>
                    <a:pt x="127" y="189"/>
                    <a:pt x="127" y="189"/>
                    <a:pt x="127" y="189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218"/>
                    <a:pt x="174" y="218"/>
                    <a:pt x="174" y="218"/>
                  </a:cubicBezTo>
                  <a:cubicBezTo>
                    <a:pt x="174" y="228"/>
                    <a:pt x="163" y="238"/>
                    <a:pt x="154" y="2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 userDrawn="1"/>
          </p:nvSpPr>
          <p:spPr bwMode="auto">
            <a:xfrm>
              <a:off x="4079876" y="5358606"/>
              <a:ext cx="712787" cy="946150"/>
            </a:xfrm>
            <a:custGeom>
              <a:avLst/>
              <a:gdLst>
                <a:gd name="T0" fmla="*/ 190 w 190"/>
                <a:gd name="T1" fmla="*/ 17 h 252"/>
                <a:gd name="T2" fmla="*/ 126 w 190"/>
                <a:gd name="T3" fmla="*/ 0 h 252"/>
                <a:gd name="T4" fmla="*/ 0 w 190"/>
                <a:gd name="T5" fmla="*/ 126 h 252"/>
                <a:gd name="T6" fmla="*/ 126 w 190"/>
                <a:gd name="T7" fmla="*/ 252 h 252"/>
                <a:gd name="T8" fmla="*/ 187 w 190"/>
                <a:gd name="T9" fmla="*/ 237 h 252"/>
                <a:gd name="T10" fmla="*/ 164 w 190"/>
                <a:gd name="T11" fmla="*/ 196 h 252"/>
                <a:gd name="T12" fmla="*/ 126 w 190"/>
                <a:gd name="T13" fmla="*/ 205 h 252"/>
                <a:gd name="T14" fmla="*/ 47 w 190"/>
                <a:gd name="T15" fmla="*/ 126 h 252"/>
                <a:gd name="T16" fmla="*/ 126 w 190"/>
                <a:gd name="T17" fmla="*/ 46 h 252"/>
                <a:gd name="T18" fmla="*/ 167 w 190"/>
                <a:gd name="T19" fmla="*/ 58 h 252"/>
                <a:gd name="T20" fmla="*/ 190 w 190"/>
                <a:gd name="T21" fmla="*/ 17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252">
                  <a:moveTo>
                    <a:pt x="190" y="17"/>
                  </a:moveTo>
                  <a:cubicBezTo>
                    <a:pt x="171" y="6"/>
                    <a:pt x="149" y="0"/>
                    <a:pt x="126" y="0"/>
                  </a:cubicBezTo>
                  <a:cubicBezTo>
                    <a:pt x="57" y="0"/>
                    <a:pt x="0" y="56"/>
                    <a:pt x="0" y="126"/>
                  </a:cubicBezTo>
                  <a:cubicBezTo>
                    <a:pt x="0" y="196"/>
                    <a:pt x="57" y="252"/>
                    <a:pt x="126" y="252"/>
                  </a:cubicBezTo>
                  <a:cubicBezTo>
                    <a:pt x="148" y="252"/>
                    <a:pt x="169" y="246"/>
                    <a:pt x="187" y="237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53" y="202"/>
                    <a:pt x="140" y="205"/>
                    <a:pt x="126" y="205"/>
                  </a:cubicBezTo>
                  <a:cubicBezTo>
                    <a:pt x="82" y="205"/>
                    <a:pt x="47" y="170"/>
                    <a:pt x="47" y="126"/>
                  </a:cubicBezTo>
                  <a:cubicBezTo>
                    <a:pt x="47" y="82"/>
                    <a:pt x="82" y="46"/>
                    <a:pt x="126" y="46"/>
                  </a:cubicBezTo>
                  <a:cubicBezTo>
                    <a:pt x="141" y="46"/>
                    <a:pt x="155" y="51"/>
                    <a:pt x="167" y="58"/>
                  </a:cubicBezTo>
                  <a:lnTo>
                    <a:pt x="19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9" name="Freeform 11"/>
            <p:cNvSpPr>
              <a:spLocks noEditPoints="1"/>
            </p:cNvSpPr>
            <p:nvPr userDrawn="1"/>
          </p:nvSpPr>
          <p:spPr bwMode="auto">
            <a:xfrm>
              <a:off x="4725988" y="5358606"/>
              <a:ext cx="944562" cy="949325"/>
            </a:xfrm>
            <a:custGeom>
              <a:avLst/>
              <a:gdLst>
                <a:gd name="T0" fmla="*/ 126 w 252"/>
                <a:gd name="T1" fmla="*/ 0 h 253"/>
                <a:gd name="T2" fmla="*/ 0 w 252"/>
                <a:gd name="T3" fmla="*/ 127 h 253"/>
                <a:gd name="T4" fmla="*/ 126 w 252"/>
                <a:gd name="T5" fmla="*/ 253 h 253"/>
                <a:gd name="T6" fmla="*/ 252 w 252"/>
                <a:gd name="T7" fmla="*/ 127 h 253"/>
                <a:gd name="T8" fmla="*/ 126 w 252"/>
                <a:gd name="T9" fmla="*/ 0 h 253"/>
                <a:gd name="T10" fmla="*/ 126 w 252"/>
                <a:gd name="T11" fmla="*/ 206 h 253"/>
                <a:gd name="T12" fmla="*/ 47 w 252"/>
                <a:gd name="T13" fmla="*/ 127 h 253"/>
                <a:gd name="T14" fmla="*/ 126 w 252"/>
                <a:gd name="T15" fmla="*/ 47 h 253"/>
                <a:gd name="T16" fmla="*/ 206 w 252"/>
                <a:gd name="T17" fmla="*/ 127 h 253"/>
                <a:gd name="T18" fmla="*/ 126 w 252"/>
                <a:gd name="T19" fmla="*/ 20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2" h="253">
                  <a:moveTo>
                    <a:pt x="126" y="0"/>
                  </a:move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cubicBezTo>
                    <a:pt x="196" y="253"/>
                    <a:pt x="252" y="196"/>
                    <a:pt x="252" y="127"/>
                  </a:cubicBezTo>
                  <a:cubicBezTo>
                    <a:pt x="252" y="57"/>
                    <a:pt x="196" y="0"/>
                    <a:pt x="126" y="0"/>
                  </a:cubicBezTo>
                  <a:close/>
                  <a:moveTo>
                    <a:pt x="126" y="206"/>
                  </a:moveTo>
                  <a:cubicBezTo>
                    <a:pt x="82" y="206"/>
                    <a:pt x="47" y="171"/>
                    <a:pt x="47" y="127"/>
                  </a:cubicBezTo>
                  <a:cubicBezTo>
                    <a:pt x="47" y="83"/>
                    <a:pt x="82" y="47"/>
                    <a:pt x="126" y="47"/>
                  </a:cubicBezTo>
                  <a:cubicBezTo>
                    <a:pt x="170" y="47"/>
                    <a:pt x="206" y="83"/>
                    <a:pt x="206" y="127"/>
                  </a:cubicBezTo>
                  <a:cubicBezTo>
                    <a:pt x="206" y="170"/>
                    <a:pt x="170" y="206"/>
                    <a:pt x="126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 userDrawn="1"/>
          </p:nvSpPr>
          <p:spPr bwMode="auto">
            <a:xfrm>
              <a:off x="2584451" y="5393531"/>
              <a:ext cx="952500" cy="884238"/>
            </a:xfrm>
            <a:custGeom>
              <a:avLst/>
              <a:gdLst>
                <a:gd name="T0" fmla="*/ 354 w 600"/>
                <a:gd name="T1" fmla="*/ 0 h 557"/>
                <a:gd name="T2" fmla="*/ 245 w 600"/>
                <a:gd name="T3" fmla="*/ 0 h 557"/>
                <a:gd name="T4" fmla="*/ 0 w 600"/>
                <a:gd name="T5" fmla="*/ 557 h 557"/>
                <a:gd name="T6" fmla="*/ 115 w 600"/>
                <a:gd name="T7" fmla="*/ 557 h 557"/>
                <a:gd name="T8" fmla="*/ 174 w 600"/>
                <a:gd name="T9" fmla="*/ 434 h 557"/>
                <a:gd name="T10" fmla="*/ 430 w 600"/>
                <a:gd name="T11" fmla="*/ 434 h 557"/>
                <a:gd name="T12" fmla="*/ 434 w 600"/>
                <a:gd name="T13" fmla="*/ 446 h 557"/>
                <a:gd name="T14" fmla="*/ 484 w 600"/>
                <a:gd name="T15" fmla="*/ 557 h 557"/>
                <a:gd name="T16" fmla="*/ 600 w 600"/>
                <a:gd name="T17" fmla="*/ 557 h 557"/>
                <a:gd name="T18" fmla="*/ 354 w 600"/>
                <a:gd name="T19" fmla="*/ 0 h 557"/>
                <a:gd name="T20" fmla="*/ 210 w 600"/>
                <a:gd name="T21" fmla="*/ 342 h 557"/>
                <a:gd name="T22" fmla="*/ 300 w 600"/>
                <a:gd name="T23" fmla="*/ 141 h 557"/>
                <a:gd name="T24" fmla="*/ 389 w 600"/>
                <a:gd name="T25" fmla="*/ 342 h 557"/>
                <a:gd name="T26" fmla="*/ 210 w 600"/>
                <a:gd name="T27" fmla="*/ 342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0" h="557">
                  <a:moveTo>
                    <a:pt x="354" y="0"/>
                  </a:moveTo>
                  <a:lnTo>
                    <a:pt x="245" y="0"/>
                  </a:lnTo>
                  <a:lnTo>
                    <a:pt x="0" y="557"/>
                  </a:lnTo>
                  <a:lnTo>
                    <a:pt x="115" y="557"/>
                  </a:lnTo>
                  <a:lnTo>
                    <a:pt x="174" y="434"/>
                  </a:lnTo>
                  <a:lnTo>
                    <a:pt x="430" y="434"/>
                  </a:lnTo>
                  <a:lnTo>
                    <a:pt x="434" y="446"/>
                  </a:lnTo>
                  <a:lnTo>
                    <a:pt x="484" y="557"/>
                  </a:lnTo>
                  <a:lnTo>
                    <a:pt x="600" y="557"/>
                  </a:lnTo>
                  <a:lnTo>
                    <a:pt x="354" y="0"/>
                  </a:lnTo>
                  <a:close/>
                  <a:moveTo>
                    <a:pt x="210" y="342"/>
                  </a:moveTo>
                  <a:lnTo>
                    <a:pt x="300" y="141"/>
                  </a:lnTo>
                  <a:lnTo>
                    <a:pt x="389" y="342"/>
                  </a:lnTo>
                  <a:lnTo>
                    <a:pt x="210" y="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 userDrawn="1"/>
          </p:nvSpPr>
          <p:spPr bwMode="auto">
            <a:xfrm>
              <a:off x="5599113" y="5382419"/>
              <a:ext cx="2932112" cy="966788"/>
            </a:xfrm>
            <a:custGeom>
              <a:avLst/>
              <a:gdLst>
                <a:gd name="T0" fmla="*/ 770 w 782"/>
                <a:gd name="T1" fmla="*/ 211 h 258"/>
                <a:gd name="T2" fmla="*/ 685 w 782"/>
                <a:gd name="T3" fmla="*/ 14 h 258"/>
                <a:gd name="T4" fmla="*/ 658 w 782"/>
                <a:gd name="T5" fmla="*/ 0 h 258"/>
                <a:gd name="T6" fmla="*/ 632 w 782"/>
                <a:gd name="T7" fmla="*/ 14 h 258"/>
                <a:gd name="T8" fmla="*/ 569 w 782"/>
                <a:gd name="T9" fmla="*/ 158 h 258"/>
                <a:gd name="T10" fmla="*/ 506 w 782"/>
                <a:gd name="T11" fmla="*/ 14 h 258"/>
                <a:gd name="T12" fmla="*/ 480 w 782"/>
                <a:gd name="T13" fmla="*/ 0 h 258"/>
                <a:gd name="T14" fmla="*/ 454 w 782"/>
                <a:gd name="T15" fmla="*/ 14 h 258"/>
                <a:gd name="T16" fmla="*/ 391 w 782"/>
                <a:gd name="T17" fmla="*/ 159 h 258"/>
                <a:gd name="T18" fmla="*/ 328 w 782"/>
                <a:gd name="T19" fmla="*/ 14 h 258"/>
                <a:gd name="T20" fmla="*/ 302 w 782"/>
                <a:gd name="T21" fmla="*/ 0 h 258"/>
                <a:gd name="T22" fmla="*/ 276 w 782"/>
                <a:gd name="T23" fmla="*/ 14 h 258"/>
                <a:gd name="T24" fmla="*/ 213 w 782"/>
                <a:gd name="T25" fmla="*/ 158 h 258"/>
                <a:gd name="T26" fmla="*/ 150 w 782"/>
                <a:gd name="T27" fmla="*/ 14 h 258"/>
                <a:gd name="T28" fmla="*/ 124 w 782"/>
                <a:gd name="T29" fmla="*/ 0 h 258"/>
                <a:gd name="T30" fmla="*/ 97 w 782"/>
                <a:gd name="T31" fmla="*/ 14 h 258"/>
                <a:gd name="T32" fmla="*/ 12 w 782"/>
                <a:gd name="T33" fmla="*/ 211 h 258"/>
                <a:gd name="T34" fmla="*/ 56 w 782"/>
                <a:gd name="T35" fmla="*/ 233 h 258"/>
                <a:gd name="T36" fmla="*/ 124 w 782"/>
                <a:gd name="T37" fmla="*/ 76 h 258"/>
                <a:gd name="T38" fmla="*/ 191 w 782"/>
                <a:gd name="T39" fmla="*/ 233 h 258"/>
                <a:gd name="T40" fmla="*/ 235 w 782"/>
                <a:gd name="T41" fmla="*/ 233 h 258"/>
                <a:gd name="T42" fmla="*/ 302 w 782"/>
                <a:gd name="T43" fmla="*/ 76 h 258"/>
                <a:gd name="T44" fmla="*/ 369 w 782"/>
                <a:gd name="T45" fmla="*/ 233 h 258"/>
                <a:gd name="T46" fmla="*/ 388 w 782"/>
                <a:gd name="T47" fmla="*/ 245 h 258"/>
                <a:gd name="T48" fmla="*/ 391 w 782"/>
                <a:gd name="T49" fmla="*/ 245 h 258"/>
                <a:gd name="T50" fmla="*/ 394 w 782"/>
                <a:gd name="T51" fmla="*/ 245 h 258"/>
                <a:gd name="T52" fmla="*/ 413 w 782"/>
                <a:gd name="T53" fmla="*/ 233 h 258"/>
                <a:gd name="T54" fmla="*/ 480 w 782"/>
                <a:gd name="T55" fmla="*/ 76 h 258"/>
                <a:gd name="T56" fmla="*/ 547 w 782"/>
                <a:gd name="T57" fmla="*/ 233 h 258"/>
                <a:gd name="T58" fmla="*/ 591 w 782"/>
                <a:gd name="T59" fmla="*/ 233 h 258"/>
                <a:gd name="T60" fmla="*/ 658 w 782"/>
                <a:gd name="T61" fmla="*/ 76 h 258"/>
                <a:gd name="T62" fmla="*/ 726 w 782"/>
                <a:gd name="T63" fmla="*/ 233 h 258"/>
                <a:gd name="T64" fmla="*/ 770 w 782"/>
                <a:gd name="T65" fmla="*/ 21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2" h="258">
                  <a:moveTo>
                    <a:pt x="770" y="211"/>
                  </a:moveTo>
                  <a:cubicBezTo>
                    <a:pt x="685" y="14"/>
                    <a:pt x="685" y="14"/>
                    <a:pt x="685" y="14"/>
                  </a:cubicBezTo>
                  <a:cubicBezTo>
                    <a:pt x="680" y="4"/>
                    <a:pt x="671" y="0"/>
                    <a:pt x="658" y="0"/>
                  </a:cubicBezTo>
                  <a:cubicBezTo>
                    <a:pt x="646" y="0"/>
                    <a:pt x="637" y="4"/>
                    <a:pt x="632" y="14"/>
                  </a:cubicBezTo>
                  <a:cubicBezTo>
                    <a:pt x="569" y="158"/>
                    <a:pt x="569" y="158"/>
                    <a:pt x="569" y="158"/>
                  </a:cubicBezTo>
                  <a:cubicBezTo>
                    <a:pt x="506" y="14"/>
                    <a:pt x="506" y="14"/>
                    <a:pt x="506" y="14"/>
                  </a:cubicBezTo>
                  <a:cubicBezTo>
                    <a:pt x="501" y="4"/>
                    <a:pt x="493" y="0"/>
                    <a:pt x="480" y="0"/>
                  </a:cubicBezTo>
                  <a:cubicBezTo>
                    <a:pt x="468" y="0"/>
                    <a:pt x="459" y="4"/>
                    <a:pt x="454" y="14"/>
                  </a:cubicBezTo>
                  <a:cubicBezTo>
                    <a:pt x="391" y="159"/>
                    <a:pt x="391" y="159"/>
                    <a:pt x="391" y="159"/>
                  </a:cubicBezTo>
                  <a:cubicBezTo>
                    <a:pt x="328" y="14"/>
                    <a:pt x="328" y="14"/>
                    <a:pt x="328" y="14"/>
                  </a:cubicBezTo>
                  <a:cubicBezTo>
                    <a:pt x="323" y="4"/>
                    <a:pt x="314" y="0"/>
                    <a:pt x="302" y="0"/>
                  </a:cubicBezTo>
                  <a:cubicBezTo>
                    <a:pt x="289" y="0"/>
                    <a:pt x="281" y="4"/>
                    <a:pt x="276" y="14"/>
                  </a:cubicBezTo>
                  <a:cubicBezTo>
                    <a:pt x="213" y="158"/>
                    <a:pt x="213" y="158"/>
                    <a:pt x="213" y="158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45" y="4"/>
                    <a:pt x="136" y="0"/>
                    <a:pt x="124" y="0"/>
                  </a:cubicBezTo>
                  <a:cubicBezTo>
                    <a:pt x="111" y="0"/>
                    <a:pt x="102" y="4"/>
                    <a:pt x="97" y="14"/>
                  </a:cubicBezTo>
                  <a:cubicBezTo>
                    <a:pt x="12" y="211"/>
                    <a:pt x="12" y="211"/>
                    <a:pt x="12" y="211"/>
                  </a:cubicBezTo>
                  <a:cubicBezTo>
                    <a:pt x="0" y="242"/>
                    <a:pt x="42" y="258"/>
                    <a:pt x="56" y="233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91" y="233"/>
                    <a:pt x="191" y="233"/>
                    <a:pt x="191" y="233"/>
                  </a:cubicBezTo>
                  <a:cubicBezTo>
                    <a:pt x="200" y="249"/>
                    <a:pt x="227" y="248"/>
                    <a:pt x="235" y="233"/>
                  </a:cubicBezTo>
                  <a:cubicBezTo>
                    <a:pt x="302" y="76"/>
                    <a:pt x="302" y="76"/>
                    <a:pt x="302" y="76"/>
                  </a:cubicBezTo>
                  <a:cubicBezTo>
                    <a:pt x="369" y="233"/>
                    <a:pt x="369" y="233"/>
                    <a:pt x="369" y="233"/>
                  </a:cubicBezTo>
                  <a:cubicBezTo>
                    <a:pt x="373" y="241"/>
                    <a:pt x="381" y="244"/>
                    <a:pt x="388" y="245"/>
                  </a:cubicBezTo>
                  <a:cubicBezTo>
                    <a:pt x="389" y="245"/>
                    <a:pt x="390" y="245"/>
                    <a:pt x="391" y="245"/>
                  </a:cubicBezTo>
                  <a:cubicBezTo>
                    <a:pt x="392" y="245"/>
                    <a:pt x="393" y="245"/>
                    <a:pt x="394" y="245"/>
                  </a:cubicBezTo>
                  <a:cubicBezTo>
                    <a:pt x="401" y="244"/>
                    <a:pt x="409" y="241"/>
                    <a:pt x="413" y="233"/>
                  </a:cubicBezTo>
                  <a:cubicBezTo>
                    <a:pt x="480" y="76"/>
                    <a:pt x="480" y="76"/>
                    <a:pt x="480" y="76"/>
                  </a:cubicBezTo>
                  <a:cubicBezTo>
                    <a:pt x="547" y="233"/>
                    <a:pt x="547" y="233"/>
                    <a:pt x="547" y="233"/>
                  </a:cubicBezTo>
                  <a:cubicBezTo>
                    <a:pt x="555" y="248"/>
                    <a:pt x="582" y="249"/>
                    <a:pt x="591" y="233"/>
                  </a:cubicBezTo>
                  <a:cubicBezTo>
                    <a:pt x="658" y="76"/>
                    <a:pt x="658" y="76"/>
                    <a:pt x="658" y="76"/>
                  </a:cubicBezTo>
                  <a:cubicBezTo>
                    <a:pt x="726" y="233"/>
                    <a:pt x="726" y="233"/>
                    <a:pt x="726" y="233"/>
                  </a:cubicBezTo>
                  <a:cubicBezTo>
                    <a:pt x="740" y="258"/>
                    <a:pt x="782" y="242"/>
                    <a:pt x="770" y="2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42" name="Freeform 14"/>
            <p:cNvSpPr>
              <a:spLocks noEditPoints="1"/>
            </p:cNvSpPr>
            <p:nvPr userDrawn="1"/>
          </p:nvSpPr>
          <p:spPr bwMode="auto">
            <a:xfrm>
              <a:off x="8370888" y="5396706"/>
              <a:ext cx="209550" cy="206375"/>
            </a:xfrm>
            <a:custGeom>
              <a:avLst/>
              <a:gdLst>
                <a:gd name="T0" fmla="*/ 29 w 56"/>
                <a:gd name="T1" fmla="*/ 0 h 55"/>
                <a:gd name="T2" fmla="*/ 0 w 56"/>
                <a:gd name="T3" fmla="*/ 28 h 55"/>
                <a:gd name="T4" fmla="*/ 29 w 56"/>
                <a:gd name="T5" fmla="*/ 55 h 55"/>
                <a:gd name="T6" fmla="*/ 56 w 56"/>
                <a:gd name="T7" fmla="*/ 28 h 55"/>
                <a:gd name="T8" fmla="*/ 29 w 56"/>
                <a:gd name="T9" fmla="*/ 0 h 55"/>
                <a:gd name="T10" fmla="*/ 29 w 56"/>
                <a:gd name="T11" fmla="*/ 51 h 55"/>
                <a:gd name="T12" fmla="*/ 6 w 56"/>
                <a:gd name="T13" fmla="*/ 28 h 55"/>
                <a:gd name="T14" fmla="*/ 29 w 56"/>
                <a:gd name="T15" fmla="*/ 5 h 55"/>
                <a:gd name="T16" fmla="*/ 51 w 56"/>
                <a:gd name="T17" fmla="*/ 28 h 55"/>
                <a:gd name="T18" fmla="*/ 29 w 56"/>
                <a:gd name="T19" fmla="*/ 51 h 55"/>
                <a:gd name="T20" fmla="*/ 41 w 56"/>
                <a:gd name="T21" fmla="*/ 21 h 55"/>
                <a:gd name="T22" fmla="*/ 30 w 56"/>
                <a:gd name="T23" fmla="*/ 12 h 55"/>
                <a:gd name="T24" fmla="*/ 18 w 56"/>
                <a:gd name="T25" fmla="*/ 12 h 55"/>
                <a:gd name="T26" fmla="*/ 18 w 56"/>
                <a:gd name="T27" fmla="*/ 44 h 55"/>
                <a:gd name="T28" fmla="*/ 23 w 56"/>
                <a:gd name="T29" fmla="*/ 44 h 55"/>
                <a:gd name="T30" fmla="*/ 23 w 56"/>
                <a:gd name="T31" fmla="*/ 30 h 55"/>
                <a:gd name="T32" fmla="*/ 28 w 56"/>
                <a:gd name="T33" fmla="*/ 30 h 55"/>
                <a:gd name="T34" fmla="*/ 37 w 56"/>
                <a:gd name="T35" fmla="*/ 44 h 55"/>
                <a:gd name="T36" fmla="*/ 42 w 56"/>
                <a:gd name="T37" fmla="*/ 44 h 55"/>
                <a:gd name="T38" fmla="*/ 33 w 56"/>
                <a:gd name="T39" fmla="*/ 30 h 55"/>
                <a:gd name="T40" fmla="*/ 41 w 56"/>
                <a:gd name="T41" fmla="*/ 21 h 55"/>
                <a:gd name="T42" fmla="*/ 23 w 56"/>
                <a:gd name="T43" fmla="*/ 26 h 55"/>
                <a:gd name="T44" fmla="*/ 23 w 56"/>
                <a:gd name="T45" fmla="*/ 16 h 55"/>
                <a:gd name="T46" fmla="*/ 29 w 56"/>
                <a:gd name="T47" fmla="*/ 16 h 55"/>
                <a:gd name="T48" fmla="*/ 36 w 56"/>
                <a:gd name="T49" fmla="*/ 21 h 55"/>
                <a:gd name="T50" fmla="*/ 28 w 56"/>
                <a:gd name="T51" fmla="*/ 26 h 55"/>
                <a:gd name="T52" fmla="*/ 23 w 56"/>
                <a:gd name="T53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29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5"/>
                    <a:pt x="29" y="55"/>
                  </a:cubicBezTo>
                  <a:cubicBezTo>
                    <a:pt x="44" y="55"/>
                    <a:pt x="56" y="44"/>
                    <a:pt x="56" y="28"/>
                  </a:cubicBezTo>
                  <a:cubicBezTo>
                    <a:pt x="56" y="12"/>
                    <a:pt x="44" y="0"/>
                    <a:pt x="29" y="0"/>
                  </a:cubicBezTo>
                  <a:close/>
                  <a:moveTo>
                    <a:pt x="29" y="51"/>
                  </a:moveTo>
                  <a:cubicBezTo>
                    <a:pt x="16" y="51"/>
                    <a:pt x="6" y="41"/>
                    <a:pt x="6" y="28"/>
                  </a:cubicBezTo>
                  <a:cubicBezTo>
                    <a:pt x="6" y="15"/>
                    <a:pt x="16" y="5"/>
                    <a:pt x="29" y="5"/>
                  </a:cubicBezTo>
                  <a:cubicBezTo>
                    <a:pt x="41" y="5"/>
                    <a:pt x="51" y="15"/>
                    <a:pt x="51" y="28"/>
                  </a:cubicBezTo>
                  <a:cubicBezTo>
                    <a:pt x="51" y="41"/>
                    <a:pt x="41" y="51"/>
                    <a:pt x="29" y="51"/>
                  </a:cubicBezTo>
                  <a:close/>
                  <a:moveTo>
                    <a:pt x="41" y="21"/>
                  </a:moveTo>
                  <a:cubicBezTo>
                    <a:pt x="41" y="15"/>
                    <a:pt x="38" y="12"/>
                    <a:pt x="30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8" y="29"/>
                    <a:pt x="41" y="27"/>
                    <a:pt x="41" y="21"/>
                  </a:cubicBezTo>
                  <a:close/>
                  <a:moveTo>
                    <a:pt x="23" y="26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3" y="16"/>
                    <a:pt x="36" y="17"/>
                    <a:pt x="36" y="21"/>
                  </a:cubicBezTo>
                  <a:cubicBezTo>
                    <a:pt x="36" y="26"/>
                    <a:pt x="33" y="26"/>
                    <a:pt x="28" y="26"/>
                  </a:cubicBezTo>
                  <a:lnTo>
                    <a:pt x="2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4039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9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9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/>
      <p:bldP spid="21" grpId="0" animBg="1"/>
      <p:bldP spid="22" grpId="0" animBg="1"/>
      <p:bldP spid="23" grpId="0" animBg="1"/>
      <p:bldP spid="24" grpId="0" animBg="1"/>
      <p:bldP spid="3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dien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7006002" y="4564076"/>
            <a:ext cx="1102001" cy="1605174"/>
            <a:chOff x="4921606" y="4143170"/>
            <a:chExt cx="1102001" cy="1605174"/>
          </a:xfrm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auto">
            <a:xfrm>
              <a:off x="4977950" y="5297585"/>
              <a:ext cx="85173" cy="94345"/>
            </a:xfrm>
            <a:custGeom>
              <a:avLst/>
              <a:gdLst>
                <a:gd name="T0" fmla="*/ 65 w 65"/>
                <a:gd name="T1" fmla="*/ 72 h 72"/>
                <a:gd name="T2" fmla="*/ 0 w 65"/>
                <a:gd name="T3" fmla="*/ 39 h 72"/>
                <a:gd name="T4" fmla="*/ 61 w 65"/>
                <a:gd name="T5" fmla="*/ 0 h 72"/>
                <a:gd name="T6" fmla="*/ 65 w 65"/>
                <a:gd name="T7" fmla="*/ 72 h 72"/>
                <a:gd name="T8" fmla="*/ 18 w 65"/>
                <a:gd name="T9" fmla="*/ 38 h 72"/>
                <a:gd name="T10" fmla="*/ 55 w 65"/>
                <a:gd name="T11" fmla="*/ 57 h 72"/>
                <a:gd name="T12" fmla="*/ 53 w 65"/>
                <a:gd name="T13" fmla="*/ 15 h 72"/>
                <a:gd name="T14" fmla="*/ 18 w 65"/>
                <a:gd name="T15" fmla="*/ 3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72">
                  <a:moveTo>
                    <a:pt x="65" y="72"/>
                  </a:moveTo>
                  <a:lnTo>
                    <a:pt x="0" y="39"/>
                  </a:lnTo>
                  <a:lnTo>
                    <a:pt x="61" y="0"/>
                  </a:lnTo>
                  <a:lnTo>
                    <a:pt x="65" y="72"/>
                  </a:lnTo>
                  <a:close/>
                  <a:moveTo>
                    <a:pt x="18" y="38"/>
                  </a:moveTo>
                  <a:lnTo>
                    <a:pt x="55" y="57"/>
                  </a:lnTo>
                  <a:lnTo>
                    <a:pt x="53" y="15"/>
                  </a:lnTo>
                  <a:lnTo>
                    <a:pt x="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Curved Line"/>
            <p:cNvSpPr>
              <a:spLocks noEditPoints="1"/>
            </p:cNvSpPr>
            <p:nvPr userDrawn="1"/>
          </p:nvSpPr>
          <p:spPr bwMode="auto">
            <a:xfrm>
              <a:off x="4921606" y="4143170"/>
              <a:ext cx="1102001" cy="1605174"/>
            </a:xfrm>
            <a:custGeom>
              <a:avLst/>
              <a:gdLst>
                <a:gd name="T0" fmla="*/ 139 w 489"/>
                <a:gd name="T1" fmla="*/ 711 h 712"/>
                <a:gd name="T2" fmla="*/ 196 w 489"/>
                <a:gd name="T3" fmla="*/ 706 h 712"/>
                <a:gd name="T4" fmla="*/ 111 w 489"/>
                <a:gd name="T5" fmla="*/ 703 h 712"/>
                <a:gd name="T6" fmla="*/ 212 w 489"/>
                <a:gd name="T7" fmla="*/ 692 h 712"/>
                <a:gd name="T8" fmla="*/ 92 w 489"/>
                <a:gd name="T9" fmla="*/ 694 h 712"/>
                <a:gd name="T10" fmla="*/ 222 w 489"/>
                <a:gd name="T11" fmla="*/ 694 h 712"/>
                <a:gd name="T12" fmla="*/ 234 w 489"/>
                <a:gd name="T13" fmla="*/ 676 h 712"/>
                <a:gd name="T14" fmla="*/ 57 w 489"/>
                <a:gd name="T15" fmla="*/ 650 h 712"/>
                <a:gd name="T16" fmla="*/ 261 w 489"/>
                <a:gd name="T17" fmla="*/ 653 h 712"/>
                <a:gd name="T18" fmla="*/ 265 w 489"/>
                <a:gd name="T19" fmla="*/ 646 h 712"/>
                <a:gd name="T20" fmla="*/ 41 w 489"/>
                <a:gd name="T21" fmla="*/ 613 h 712"/>
                <a:gd name="T22" fmla="*/ 272 w 489"/>
                <a:gd name="T23" fmla="*/ 626 h 712"/>
                <a:gd name="T24" fmla="*/ 269 w 489"/>
                <a:gd name="T25" fmla="*/ 604 h 712"/>
                <a:gd name="T26" fmla="*/ 33 w 489"/>
                <a:gd name="T27" fmla="*/ 585 h 712"/>
                <a:gd name="T28" fmla="*/ 274 w 489"/>
                <a:gd name="T29" fmla="*/ 583 h 712"/>
                <a:gd name="T30" fmla="*/ 264 w 489"/>
                <a:gd name="T31" fmla="*/ 564 h 712"/>
                <a:gd name="T32" fmla="*/ 257 w 489"/>
                <a:gd name="T33" fmla="*/ 529 h 712"/>
                <a:gd name="T34" fmla="*/ 248 w 489"/>
                <a:gd name="T35" fmla="*/ 526 h 712"/>
                <a:gd name="T36" fmla="*/ 218 w 489"/>
                <a:gd name="T37" fmla="*/ 479 h 712"/>
                <a:gd name="T38" fmla="*/ 219 w 489"/>
                <a:gd name="T39" fmla="*/ 469 h 712"/>
                <a:gd name="T40" fmla="*/ 188 w 489"/>
                <a:gd name="T41" fmla="*/ 440 h 712"/>
                <a:gd name="T42" fmla="*/ 170 w 489"/>
                <a:gd name="T43" fmla="*/ 410 h 712"/>
                <a:gd name="T44" fmla="*/ 161 w 489"/>
                <a:gd name="T45" fmla="*/ 409 h 712"/>
                <a:gd name="T46" fmla="*/ 123 w 489"/>
                <a:gd name="T47" fmla="*/ 367 h 712"/>
                <a:gd name="T48" fmla="*/ 123 w 489"/>
                <a:gd name="T49" fmla="*/ 358 h 712"/>
                <a:gd name="T50" fmla="*/ 90 w 489"/>
                <a:gd name="T51" fmla="*/ 331 h 712"/>
                <a:gd name="T52" fmla="*/ 72 w 489"/>
                <a:gd name="T53" fmla="*/ 300 h 712"/>
                <a:gd name="T54" fmla="*/ 63 w 489"/>
                <a:gd name="T55" fmla="*/ 299 h 712"/>
                <a:gd name="T56" fmla="*/ 31 w 489"/>
                <a:gd name="T57" fmla="*/ 253 h 712"/>
                <a:gd name="T58" fmla="*/ 32 w 489"/>
                <a:gd name="T59" fmla="*/ 244 h 712"/>
                <a:gd name="T60" fmla="*/ 9 w 489"/>
                <a:gd name="T61" fmla="*/ 208 h 712"/>
                <a:gd name="T62" fmla="*/ 485 w 489"/>
                <a:gd name="T63" fmla="*/ 188 h 712"/>
                <a:gd name="T64" fmla="*/ 4 w 489"/>
                <a:gd name="T65" fmla="*/ 188 h 712"/>
                <a:gd name="T66" fmla="*/ 0 w 489"/>
                <a:gd name="T67" fmla="*/ 152 h 712"/>
                <a:gd name="T68" fmla="*/ 473 w 489"/>
                <a:gd name="T69" fmla="*/ 162 h 712"/>
                <a:gd name="T70" fmla="*/ 6 w 489"/>
                <a:gd name="T71" fmla="*/ 145 h 712"/>
                <a:gd name="T72" fmla="*/ 444 w 489"/>
                <a:gd name="T73" fmla="*/ 131 h 712"/>
                <a:gd name="T74" fmla="*/ 4 w 489"/>
                <a:gd name="T75" fmla="*/ 110 h 712"/>
                <a:gd name="T76" fmla="*/ 431 w 489"/>
                <a:gd name="T77" fmla="*/ 115 h 712"/>
                <a:gd name="T78" fmla="*/ 406 w 489"/>
                <a:gd name="T79" fmla="*/ 90 h 712"/>
                <a:gd name="T80" fmla="*/ 405 w 489"/>
                <a:gd name="T81" fmla="*/ 81 h 712"/>
                <a:gd name="T82" fmla="*/ 384 w 489"/>
                <a:gd name="T83" fmla="*/ 73 h 712"/>
                <a:gd name="T84" fmla="*/ 34 w 489"/>
                <a:gd name="T85" fmla="*/ 53 h 712"/>
                <a:gd name="T86" fmla="*/ 367 w 489"/>
                <a:gd name="T87" fmla="*/ 61 h 712"/>
                <a:gd name="T88" fmla="*/ 337 w 489"/>
                <a:gd name="T89" fmla="*/ 44 h 712"/>
                <a:gd name="T90" fmla="*/ 334 w 489"/>
                <a:gd name="T91" fmla="*/ 35 h 712"/>
                <a:gd name="T92" fmla="*/ 312 w 489"/>
                <a:gd name="T93" fmla="*/ 32 h 712"/>
                <a:gd name="T94" fmla="*/ 86 w 489"/>
                <a:gd name="T95" fmla="*/ 17 h 712"/>
                <a:gd name="T96" fmla="*/ 292 w 489"/>
                <a:gd name="T97" fmla="*/ 25 h 712"/>
                <a:gd name="T98" fmla="*/ 259 w 489"/>
                <a:gd name="T99" fmla="*/ 16 h 712"/>
                <a:gd name="T100" fmla="*/ 254 w 489"/>
                <a:gd name="T101" fmla="*/ 8 h 712"/>
                <a:gd name="T102" fmla="*/ 232 w 489"/>
                <a:gd name="T103" fmla="*/ 10 h 712"/>
                <a:gd name="T104" fmla="*/ 146 w 489"/>
                <a:gd name="T105" fmla="*/ 1 h 712"/>
                <a:gd name="T106" fmla="*/ 198 w 489"/>
                <a:gd name="T107" fmla="*/ 1 h 712"/>
                <a:gd name="T108" fmla="*/ 156 w 489"/>
                <a:gd name="T109" fmla="*/ 7 h 712"/>
                <a:gd name="T110" fmla="*/ 190 w 489"/>
                <a:gd name="T111" fmla="*/ 7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89" h="712">
                  <a:moveTo>
                    <a:pt x="160" y="712"/>
                  </a:moveTo>
                  <a:cubicBezTo>
                    <a:pt x="160" y="706"/>
                    <a:pt x="160" y="706"/>
                    <a:pt x="160" y="706"/>
                  </a:cubicBezTo>
                  <a:cubicBezTo>
                    <a:pt x="165" y="706"/>
                    <a:pt x="169" y="705"/>
                    <a:pt x="174" y="705"/>
                  </a:cubicBezTo>
                  <a:cubicBezTo>
                    <a:pt x="175" y="711"/>
                    <a:pt x="175" y="711"/>
                    <a:pt x="175" y="711"/>
                  </a:cubicBezTo>
                  <a:cubicBezTo>
                    <a:pt x="170" y="711"/>
                    <a:pt x="165" y="712"/>
                    <a:pt x="160" y="712"/>
                  </a:cubicBezTo>
                  <a:close/>
                  <a:moveTo>
                    <a:pt x="153" y="712"/>
                  </a:moveTo>
                  <a:cubicBezTo>
                    <a:pt x="148" y="712"/>
                    <a:pt x="144" y="711"/>
                    <a:pt x="139" y="711"/>
                  </a:cubicBezTo>
                  <a:cubicBezTo>
                    <a:pt x="140" y="705"/>
                    <a:pt x="140" y="705"/>
                    <a:pt x="140" y="705"/>
                  </a:cubicBezTo>
                  <a:cubicBezTo>
                    <a:pt x="144" y="705"/>
                    <a:pt x="149" y="706"/>
                    <a:pt x="153" y="706"/>
                  </a:cubicBezTo>
                  <a:lnTo>
                    <a:pt x="153" y="712"/>
                  </a:lnTo>
                  <a:close/>
                  <a:moveTo>
                    <a:pt x="182" y="710"/>
                  </a:moveTo>
                  <a:cubicBezTo>
                    <a:pt x="180" y="703"/>
                    <a:pt x="180" y="703"/>
                    <a:pt x="180" y="703"/>
                  </a:cubicBezTo>
                  <a:cubicBezTo>
                    <a:pt x="185" y="702"/>
                    <a:pt x="189" y="701"/>
                    <a:pt x="194" y="700"/>
                  </a:cubicBezTo>
                  <a:cubicBezTo>
                    <a:pt x="196" y="706"/>
                    <a:pt x="196" y="706"/>
                    <a:pt x="196" y="706"/>
                  </a:cubicBezTo>
                  <a:cubicBezTo>
                    <a:pt x="191" y="707"/>
                    <a:pt x="186" y="709"/>
                    <a:pt x="182" y="710"/>
                  </a:cubicBezTo>
                  <a:close/>
                  <a:moveTo>
                    <a:pt x="132" y="710"/>
                  </a:moveTo>
                  <a:cubicBezTo>
                    <a:pt x="127" y="709"/>
                    <a:pt x="122" y="707"/>
                    <a:pt x="118" y="706"/>
                  </a:cubicBezTo>
                  <a:cubicBezTo>
                    <a:pt x="120" y="700"/>
                    <a:pt x="120" y="700"/>
                    <a:pt x="120" y="700"/>
                  </a:cubicBezTo>
                  <a:cubicBezTo>
                    <a:pt x="124" y="701"/>
                    <a:pt x="129" y="702"/>
                    <a:pt x="133" y="703"/>
                  </a:cubicBezTo>
                  <a:lnTo>
                    <a:pt x="132" y="710"/>
                  </a:lnTo>
                  <a:close/>
                  <a:moveTo>
                    <a:pt x="111" y="703"/>
                  </a:moveTo>
                  <a:cubicBezTo>
                    <a:pt x="107" y="702"/>
                    <a:pt x="102" y="700"/>
                    <a:pt x="98" y="697"/>
                  </a:cubicBezTo>
                  <a:cubicBezTo>
                    <a:pt x="101" y="692"/>
                    <a:pt x="101" y="692"/>
                    <a:pt x="101" y="692"/>
                  </a:cubicBezTo>
                  <a:cubicBezTo>
                    <a:pt x="105" y="694"/>
                    <a:pt x="109" y="696"/>
                    <a:pt x="113" y="698"/>
                  </a:cubicBezTo>
                  <a:lnTo>
                    <a:pt x="111" y="703"/>
                  </a:lnTo>
                  <a:close/>
                  <a:moveTo>
                    <a:pt x="202" y="703"/>
                  </a:moveTo>
                  <a:cubicBezTo>
                    <a:pt x="200" y="698"/>
                    <a:pt x="200" y="698"/>
                    <a:pt x="200" y="698"/>
                  </a:cubicBezTo>
                  <a:cubicBezTo>
                    <a:pt x="204" y="696"/>
                    <a:pt x="208" y="694"/>
                    <a:pt x="212" y="692"/>
                  </a:cubicBezTo>
                  <a:cubicBezTo>
                    <a:pt x="215" y="697"/>
                    <a:pt x="215" y="697"/>
                    <a:pt x="215" y="697"/>
                  </a:cubicBezTo>
                  <a:cubicBezTo>
                    <a:pt x="211" y="700"/>
                    <a:pt x="207" y="702"/>
                    <a:pt x="202" y="703"/>
                  </a:cubicBezTo>
                  <a:close/>
                  <a:moveTo>
                    <a:pt x="92" y="694"/>
                  </a:moveTo>
                  <a:cubicBezTo>
                    <a:pt x="88" y="691"/>
                    <a:pt x="84" y="689"/>
                    <a:pt x="80" y="686"/>
                  </a:cubicBezTo>
                  <a:cubicBezTo>
                    <a:pt x="84" y="681"/>
                    <a:pt x="84" y="681"/>
                    <a:pt x="84" y="681"/>
                  </a:cubicBezTo>
                  <a:cubicBezTo>
                    <a:pt x="88" y="683"/>
                    <a:pt x="91" y="686"/>
                    <a:pt x="95" y="688"/>
                  </a:cubicBezTo>
                  <a:lnTo>
                    <a:pt x="92" y="694"/>
                  </a:lnTo>
                  <a:close/>
                  <a:moveTo>
                    <a:pt x="222" y="694"/>
                  </a:moveTo>
                  <a:cubicBezTo>
                    <a:pt x="218" y="688"/>
                    <a:pt x="218" y="688"/>
                    <a:pt x="218" y="688"/>
                  </a:cubicBezTo>
                  <a:cubicBezTo>
                    <a:pt x="221" y="687"/>
                    <a:pt x="224" y="685"/>
                    <a:pt x="227" y="683"/>
                  </a:cubicBezTo>
                  <a:cubicBezTo>
                    <a:pt x="229" y="680"/>
                    <a:pt x="229" y="680"/>
                    <a:pt x="229" y="680"/>
                  </a:cubicBezTo>
                  <a:cubicBezTo>
                    <a:pt x="233" y="685"/>
                    <a:pt x="233" y="685"/>
                    <a:pt x="233" y="685"/>
                  </a:cubicBezTo>
                  <a:cubicBezTo>
                    <a:pt x="231" y="688"/>
                    <a:pt x="231" y="688"/>
                    <a:pt x="231" y="688"/>
                  </a:cubicBezTo>
                  <a:cubicBezTo>
                    <a:pt x="228" y="690"/>
                    <a:pt x="225" y="692"/>
                    <a:pt x="222" y="694"/>
                  </a:cubicBezTo>
                  <a:close/>
                  <a:moveTo>
                    <a:pt x="75" y="681"/>
                  </a:moveTo>
                  <a:cubicBezTo>
                    <a:pt x="71" y="678"/>
                    <a:pt x="68" y="674"/>
                    <a:pt x="64" y="671"/>
                  </a:cubicBezTo>
                  <a:cubicBezTo>
                    <a:pt x="69" y="667"/>
                    <a:pt x="69" y="667"/>
                    <a:pt x="69" y="667"/>
                  </a:cubicBezTo>
                  <a:cubicBezTo>
                    <a:pt x="72" y="670"/>
                    <a:pt x="75" y="673"/>
                    <a:pt x="79" y="676"/>
                  </a:cubicBezTo>
                  <a:lnTo>
                    <a:pt x="75" y="681"/>
                  </a:lnTo>
                  <a:close/>
                  <a:moveTo>
                    <a:pt x="239" y="681"/>
                  </a:moveTo>
                  <a:cubicBezTo>
                    <a:pt x="234" y="676"/>
                    <a:pt x="234" y="676"/>
                    <a:pt x="234" y="676"/>
                  </a:cubicBezTo>
                  <a:cubicBezTo>
                    <a:pt x="238" y="673"/>
                    <a:pt x="241" y="669"/>
                    <a:pt x="244" y="666"/>
                  </a:cubicBezTo>
                  <a:cubicBezTo>
                    <a:pt x="249" y="670"/>
                    <a:pt x="249" y="670"/>
                    <a:pt x="249" y="670"/>
                  </a:cubicBezTo>
                  <a:cubicBezTo>
                    <a:pt x="246" y="674"/>
                    <a:pt x="242" y="677"/>
                    <a:pt x="239" y="681"/>
                  </a:cubicBezTo>
                  <a:close/>
                  <a:moveTo>
                    <a:pt x="60" y="665"/>
                  </a:moveTo>
                  <a:cubicBezTo>
                    <a:pt x="59" y="664"/>
                    <a:pt x="58" y="663"/>
                    <a:pt x="57" y="662"/>
                  </a:cubicBezTo>
                  <a:cubicBezTo>
                    <a:pt x="55" y="659"/>
                    <a:pt x="53" y="657"/>
                    <a:pt x="51" y="654"/>
                  </a:cubicBezTo>
                  <a:cubicBezTo>
                    <a:pt x="57" y="650"/>
                    <a:pt x="57" y="650"/>
                    <a:pt x="57" y="650"/>
                  </a:cubicBezTo>
                  <a:cubicBezTo>
                    <a:pt x="59" y="653"/>
                    <a:pt x="60" y="656"/>
                    <a:pt x="62" y="658"/>
                  </a:cubicBezTo>
                  <a:cubicBezTo>
                    <a:pt x="63" y="659"/>
                    <a:pt x="64" y="660"/>
                    <a:pt x="65" y="661"/>
                  </a:cubicBezTo>
                  <a:lnTo>
                    <a:pt x="60" y="665"/>
                  </a:lnTo>
                  <a:close/>
                  <a:moveTo>
                    <a:pt x="253" y="665"/>
                  </a:moveTo>
                  <a:cubicBezTo>
                    <a:pt x="248" y="661"/>
                    <a:pt x="248" y="661"/>
                    <a:pt x="248" y="661"/>
                  </a:cubicBezTo>
                  <a:cubicBezTo>
                    <a:pt x="251" y="657"/>
                    <a:pt x="253" y="653"/>
                    <a:pt x="256" y="649"/>
                  </a:cubicBezTo>
                  <a:cubicBezTo>
                    <a:pt x="261" y="653"/>
                    <a:pt x="261" y="653"/>
                    <a:pt x="261" y="653"/>
                  </a:cubicBezTo>
                  <a:cubicBezTo>
                    <a:pt x="259" y="657"/>
                    <a:pt x="256" y="661"/>
                    <a:pt x="253" y="665"/>
                  </a:cubicBezTo>
                  <a:close/>
                  <a:moveTo>
                    <a:pt x="48" y="648"/>
                  </a:moveTo>
                  <a:cubicBezTo>
                    <a:pt x="45" y="643"/>
                    <a:pt x="43" y="639"/>
                    <a:pt x="42" y="635"/>
                  </a:cubicBezTo>
                  <a:cubicBezTo>
                    <a:pt x="47" y="632"/>
                    <a:pt x="47" y="632"/>
                    <a:pt x="47" y="632"/>
                  </a:cubicBezTo>
                  <a:cubicBezTo>
                    <a:pt x="49" y="636"/>
                    <a:pt x="51" y="640"/>
                    <a:pt x="53" y="644"/>
                  </a:cubicBezTo>
                  <a:lnTo>
                    <a:pt x="48" y="648"/>
                  </a:lnTo>
                  <a:close/>
                  <a:moveTo>
                    <a:pt x="265" y="646"/>
                  </a:moveTo>
                  <a:cubicBezTo>
                    <a:pt x="259" y="644"/>
                    <a:pt x="259" y="644"/>
                    <a:pt x="259" y="644"/>
                  </a:cubicBezTo>
                  <a:cubicBezTo>
                    <a:pt x="261" y="639"/>
                    <a:pt x="263" y="635"/>
                    <a:pt x="264" y="631"/>
                  </a:cubicBezTo>
                  <a:cubicBezTo>
                    <a:pt x="270" y="633"/>
                    <a:pt x="270" y="633"/>
                    <a:pt x="270" y="633"/>
                  </a:cubicBezTo>
                  <a:cubicBezTo>
                    <a:pt x="269" y="637"/>
                    <a:pt x="267" y="642"/>
                    <a:pt x="265" y="646"/>
                  </a:cubicBezTo>
                  <a:close/>
                  <a:moveTo>
                    <a:pt x="39" y="628"/>
                  </a:moveTo>
                  <a:cubicBezTo>
                    <a:pt x="37" y="623"/>
                    <a:pt x="36" y="619"/>
                    <a:pt x="35" y="614"/>
                  </a:cubicBezTo>
                  <a:cubicBezTo>
                    <a:pt x="41" y="613"/>
                    <a:pt x="41" y="613"/>
                    <a:pt x="41" y="613"/>
                  </a:cubicBezTo>
                  <a:cubicBezTo>
                    <a:pt x="42" y="617"/>
                    <a:pt x="44" y="622"/>
                    <a:pt x="45" y="626"/>
                  </a:cubicBezTo>
                  <a:lnTo>
                    <a:pt x="39" y="628"/>
                  </a:lnTo>
                  <a:close/>
                  <a:moveTo>
                    <a:pt x="272" y="626"/>
                  </a:moveTo>
                  <a:cubicBezTo>
                    <a:pt x="266" y="624"/>
                    <a:pt x="266" y="624"/>
                    <a:pt x="266" y="624"/>
                  </a:cubicBezTo>
                  <a:cubicBezTo>
                    <a:pt x="267" y="620"/>
                    <a:pt x="268" y="616"/>
                    <a:pt x="268" y="611"/>
                  </a:cubicBezTo>
                  <a:cubicBezTo>
                    <a:pt x="275" y="612"/>
                    <a:pt x="275" y="612"/>
                    <a:pt x="275" y="612"/>
                  </a:cubicBezTo>
                  <a:cubicBezTo>
                    <a:pt x="274" y="617"/>
                    <a:pt x="273" y="621"/>
                    <a:pt x="272" y="626"/>
                  </a:cubicBezTo>
                  <a:close/>
                  <a:moveTo>
                    <a:pt x="34" y="607"/>
                  </a:moveTo>
                  <a:cubicBezTo>
                    <a:pt x="33" y="602"/>
                    <a:pt x="33" y="597"/>
                    <a:pt x="33" y="593"/>
                  </a:cubicBezTo>
                  <a:cubicBezTo>
                    <a:pt x="39" y="592"/>
                    <a:pt x="39" y="592"/>
                    <a:pt x="39" y="592"/>
                  </a:cubicBezTo>
                  <a:cubicBezTo>
                    <a:pt x="39" y="597"/>
                    <a:pt x="39" y="602"/>
                    <a:pt x="40" y="606"/>
                  </a:cubicBezTo>
                  <a:lnTo>
                    <a:pt x="34" y="607"/>
                  </a:lnTo>
                  <a:close/>
                  <a:moveTo>
                    <a:pt x="275" y="605"/>
                  </a:moveTo>
                  <a:cubicBezTo>
                    <a:pt x="269" y="604"/>
                    <a:pt x="269" y="604"/>
                    <a:pt x="269" y="604"/>
                  </a:cubicBezTo>
                  <a:cubicBezTo>
                    <a:pt x="269" y="603"/>
                    <a:pt x="269" y="601"/>
                    <a:pt x="269" y="599"/>
                  </a:cubicBezTo>
                  <a:cubicBezTo>
                    <a:pt x="269" y="597"/>
                    <a:pt x="269" y="594"/>
                    <a:pt x="269" y="591"/>
                  </a:cubicBezTo>
                  <a:cubicBezTo>
                    <a:pt x="275" y="590"/>
                    <a:pt x="275" y="590"/>
                    <a:pt x="275" y="590"/>
                  </a:cubicBezTo>
                  <a:cubicBezTo>
                    <a:pt x="275" y="593"/>
                    <a:pt x="275" y="596"/>
                    <a:pt x="275" y="599"/>
                  </a:cubicBezTo>
                  <a:cubicBezTo>
                    <a:pt x="275" y="601"/>
                    <a:pt x="275" y="603"/>
                    <a:pt x="275" y="605"/>
                  </a:cubicBezTo>
                  <a:close/>
                  <a:moveTo>
                    <a:pt x="39" y="586"/>
                  </a:moveTo>
                  <a:cubicBezTo>
                    <a:pt x="33" y="585"/>
                    <a:pt x="33" y="585"/>
                    <a:pt x="33" y="585"/>
                  </a:cubicBezTo>
                  <a:cubicBezTo>
                    <a:pt x="33" y="581"/>
                    <a:pt x="33" y="576"/>
                    <a:pt x="34" y="571"/>
                  </a:cubicBezTo>
                  <a:cubicBezTo>
                    <a:pt x="40" y="572"/>
                    <a:pt x="40" y="572"/>
                    <a:pt x="40" y="572"/>
                  </a:cubicBezTo>
                  <a:cubicBezTo>
                    <a:pt x="40" y="577"/>
                    <a:pt x="39" y="581"/>
                    <a:pt x="39" y="586"/>
                  </a:cubicBezTo>
                  <a:close/>
                  <a:moveTo>
                    <a:pt x="268" y="584"/>
                  </a:moveTo>
                  <a:cubicBezTo>
                    <a:pt x="267" y="580"/>
                    <a:pt x="266" y="575"/>
                    <a:pt x="265" y="570"/>
                  </a:cubicBezTo>
                  <a:cubicBezTo>
                    <a:pt x="272" y="569"/>
                    <a:pt x="272" y="569"/>
                    <a:pt x="272" y="569"/>
                  </a:cubicBezTo>
                  <a:cubicBezTo>
                    <a:pt x="273" y="574"/>
                    <a:pt x="274" y="579"/>
                    <a:pt x="274" y="583"/>
                  </a:cubicBezTo>
                  <a:lnTo>
                    <a:pt x="268" y="584"/>
                  </a:lnTo>
                  <a:close/>
                  <a:moveTo>
                    <a:pt x="41" y="565"/>
                  </a:moveTo>
                  <a:cubicBezTo>
                    <a:pt x="35" y="564"/>
                    <a:pt x="35" y="564"/>
                    <a:pt x="35" y="564"/>
                  </a:cubicBezTo>
                  <a:cubicBezTo>
                    <a:pt x="36" y="559"/>
                    <a:pt x="38" y="555"/>
                    <a:pt x="39" y="550"/>
                  </a:cubicBezTo>
                  <a:cubicBezTo>
                    <a:pt x="45" y="552"/>
                    <a:pt x="45" y="552"/>
                    <a:pt x="45" y="552"/>
                  </a:cubicBezTo>
                  <a:cubicBezTo>
                    <a:pt x="44" y="557"/>
                    <a:pt x="42" y="561"/>
                    <a:pt x="41" y="565"/>
                  </a:cubicBezTo>
                  <a:close/>
                  <a:moveTo>
                    <a:pt x="264" y="564"/>
                  </a:moveTo>
                  <a:cubicBezTo>
                    <a:pt x="263" y="560"/>
                    <a:pt x="261" y="555"/>
                    <a:pt x="260" y="551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7" y="553"/>
                    <a:pt x="269" y="558"/>
                    <a:pt x="270" y="562"/>
                  </a:cubicBezTo>
                  <a:lnTo>
                    <a:pt x="264" y="564"/>
                  </a:lnTo>
                  <a:close/>
                  <a:moveTo>
                    <a:pt x="257" y="544"/>
                  </a:moveTo>
                  <a:cubicBezTo>
                    <a:pt x="255" y="540"/>
                    <a:pt x="254" y="536"/>
                    <a:pt x="251" y="532"/>
                  </a:cubicBezTo>
                  <a:cubicBezTo>
                    <a:pt x="257" y="529"/>
                    <a:pt x="257" y="529"/>
                    <a:pt x="257" y="529"/>
                  </a:cubicBezTo>
                  <a:cubicBezTo>
                    <a:pt x="259" y="533"/>
                    <a:pt x="261" y="538"/>
                    <a:pt x="263" y="542"/>
                  </a:cubicBezTo>
                  <a:lnTo>
                    <a:pt x="257" y="544"/>
                  </a:lnTo>
                  <a:close/>
                  <a:moveTo>
                    <a:pt x="248" y="526"/>
                  </a:moveTo>
                  <a:cubicBezTo>
                    <a:pt x="246" y="522"/>
                    <a:pt x="244" y="517"/>
                    <a:pt x="242" y="513"/>
                  </a:cubicBezTo>
                  <a:cubicBezTo>
                    <a:pt x="247" y="510"/>
                    <a:pt x="247" y="510"/>
                    <a:pt x="247" y="510"/>
                  </a:cubicBezTo>
                  <a:cubicBezTo>
                    <a:pt x="250" y="514"/>
                    <a:pt x="252" y="518"/>
                    <a:pt x="254" y="523"/>
                  </a:cubicBezTo>
                  <a:lnTo>
                    <a:pt x="248" y="526"/>
                  </a:lnTo>
                  <a:close/>
                  <a:moveTo>
                    <a:pt x="238" y="507"/>
                  </a:moveTo>
                  <a:cubicBezTo>
                    <a:pt x="236" y="504"/>
                    <a:pt x="233" y="500"/>
                    <a:pt x="231" y="496"/>
                  </a:cubicBezTo>
                  <a:cubicBezTo>
                    <a:pt x="236" y="492"/>
                    <a:pt x="236" y="492"/>
                    <a:pt x="236" y="492"/>
                  </a:cubicBezTo>
                  <a:cubicBezTo>
                    <a:pt x="239" y="496"/>
                    <a:pt x="241" y="500"/>
                    <a:pt x="244" y="504"/>
                  </a:cubicBezTo>
                  <a:lnTo>
                    <a:pt x="238" y="507"/>
                  </a:lnTo>
                  <a:close/>
                  <a:moveTo>
                    <a:pt x="227" y="490"/>
                  </a:moveTo>
                  <a:cubicBezTo>
                    <a:pt x="224" y="486"/>
                    <a:pt x="221" y="483"/>
                    <a:pt x="218" y="479"/>
                  </a:cubicBezTo>
                  <a:cubicBezTo>
                    <a:pt x="224" y="475"/>
                    <a:pt x="224" y="475"/>
                    <a:pt x="224" y="475"/>
                  </a:cubicBezTo>
                  <a:cubicBezTo>
                    <a:pt x="226" y="479"/>
                    <a:pt x="229" y="483"/>
                    <a:pt x="232" y="486"/>
                  </a:cubicBezTo>
                  <a:lnTo>
                    <a:pt x="227" y="490"/>
                  </a:lnTo>
                  <a:close/>
                  <a:moveTo>
                    <a:pt x="214" y="473"/>
                  </a:moveTo>
                  <a:cubicBezTo>
                    <a:pt x="211" y="470"/>
                    <a:pt x="209" y="466"/>
                    <a:pt x="206" y="462"/>
                  </a:cubicBezTo>
                  <a:cubicBezTo>
                    <a:pt x="211" y="458"/>
                    <a:pt x="211" y="458"/>
                    <a:pt x="211" y="458"/>
                  </a:cubicBezTo>
                  <a:cubicBezTo>
                    <a:pt x="214" y="462"/>
                    <a:pt x="217" y="466"/>
                    <a:pt x="219" y="469"/>
                  </a:cubicBezTo>
                  <a:lnTo>
                    <a:pt x="214" y="473"/>
                  </a:lnTo>
                  <a:close/>
                  <a:moveTo>
                    <a:pt x="201" y="457"/>
                  </a:moveTo>
                  <a:cubicBezTo>
                    <a:pt x="199" y="453"/>
                    <a:pt x="196" y="449"/>
                    <a:pt x="193" y="446"/>
                  </a:cubicBezTo>
                  <a:cubicBezTo>
                    <a:pt x="198" y="442"/>
                    <a:pt x="198" y="442"/>
                    <a:pt x="198" y="442"/>
                  </a:cubicBezTo>
                  <a:cubicBezTo>
                    <a:pt x="201" y="445"/>
                    <a:pt x="204" y="449"/>
                    <a:pt x="206" y="453"/>
                  </a:cubicBezTo>
                  <a:lnTo>
                    <a:pt x="201" y="457"/>
                  </a:lnTo>
                  <a:close/>
                  <a:moveTo>
                    <a:pt x="188" y="440"/>
                  </a:moveTo>
                  <a:cubicBezTo>
                    <a:pt x="185" y="437"/>
                    <a:pt x="182" y="433"/>
                    <a:pt x="179" y="430"/>
                  </a:cubicBezTo>
                  <a:cubicBezTo>
                    <a:pt x="184" y="426"/>
                    <a:pt x="184" y="426"/>
                    <a:pt x="184" y="426"/>
                  </a:cubicBezTo>
                  <a:cubicBezTo>
                    <a:pt x="187" y="429"/>
                    <a:pt x="190" y="433"/>
                    <a:pt x="193" y="436"/>
                  </a:cubicBezTo>
                  <a:lnTo>
                    <a:pt x="188" y="440"/>
                  </a:lnTo>
                  <a:close/>
                  <a:moveTo>
                    <a:pt x="175" y="425"/>
                  </a:moveTo>
                  <a:cubicBezTo>
                    <a:pt x="172" y="421"/>
                    <a:pt x="169" y="417"/>
                    <a:pt x="166" y="414"/>
                  </a:cubicBezTo>
                  <a:cubicBezTo>
                    <a:pt x="170" y="410"/>
                    <a:pt x="170" y="410"/>
                    <a:pt x="170" y="410"/>
                  </a:cubicBezTo>
                  <a:cubicBezTo>
                    <a:pt x="173" y="413"/>
                    <a:pt x="176" y="417"/>
                    <a:pt x="180" y="420"/>
                  </a:cubicBezTo>
                  <a:lnTo>
                    <a:pt x="175" y="425"/>
                  </a:lnTo>
                  <a:close/>
                  <a:moveTo>
                    <a:pt x="161" y="409"/>
                  </a:moveTo>
                  <a:cubicBezTo>
                    <a:pt x="158" y="405"/>
                    <a:pt x="155" y="402"/>
                    <a:pt x="152" y="398"/>
                  </a:cubicBezTo>
                  <a:cubicBezTo>
                    <a:pt x="156" y="394"/>
                    <a:pt x="156" y="394"/>
                    <a:pt x="156" y="394"/>
                  </a:cubicBezTo>
                  <a:cubicBezTo>
                    <a:pt x="159" y="398"/>
                    <a:pt x="163" y="401"/>
                    <a:pt x="166" y="405"/>
                  </a:cubicBezTo>
                  <a:lnTo>
                    <a:pt x="161" y="409"/>
                  </a:lnTo>
                  <a:close/>
                  <a:moveTo>
                    <a:pt x="147" y="393"/>
                  </a:moveTo>
                  <a:cubicBezTo>
                    <a:pt x="144" y="390"/>
                    <a:pt x="141" y="386"/>
                    <a:pt x="138" y="383"/>
                  </a:cubicBezTo>
                  <a:cubicBezTo>
                    <a:pt x="142" y="379"/>
                    <a:pt x="142" y="379"/>
                    <a:pt x="142" y="379"/>
                  </a:cubicBezTo>
                  <a:cubicBezTo>
                    <a:pt x="145" y="382"/>
                    <a:pt x="148" y="385"/>
                    <a:pt x="152" y="389"/>
                  </a:cubicBezTo>
                  <a:lnTo>
                    <a:pt x="147" y="393"/>
                  </a:lnTo>
                  <a:close/>
                  <a:moveTo>
                    <a:pt x="133" y="378"/>
                  </a:moveTo>
                  <a:cubicBezTo>
                    <a:pt x="123" y="367"/>
                    <a:pt x="123" y="367"/>
                    <a:pt x="123" y="367"/>
                  </a:cubicBezTo>
                  <a:cubicBezTo>
                    <a:pt x="128" y="363"/>
                    <a:pt x="128" y="363"/>
                    <a:pt x="128" y="363"/>
                  </a:cubicBezTo>
                  <a:cubicBezTo>
                    <a:pt x="137" y="373"/>
                    <a:pt x="137" y="373"/>
                    <a:pt x="137" y="373"/>
                  </a:cubicBezTo>
                  <a:lnTo>
                    <a:pt x="133" y="378"/>
                  </a:lnTo>
                  <a:close/>
                  <a:moveTo>
                    <a:pt x="119" y="362"/>
                  </a:moveTo>
                  <a:cubicBezTo>
                    <a:pt x="109" y="352"/>
                    <a:pt x="109" y="352"/>
                    <a:pt x="109" y="352"/>
                  </a:cubicBezTo>
                  <a:cubicBezTo>
                    <a:pt x="114" y="348"/>
                    <a:pt x="114" y="348"/>
                    <a:pt x="114" y="348"/>
                  </a:cubicBezTo>
                  <a:cubicBezTo>
                    <a:pt x="123" y="358"/>
                    <a:pt x="123" y="358"/>
                    <a:pt x="123" y="358"/>
                  </a:cubicBezTo>
                  <a:lnTo>
                    <a:pt x="119" y="362"/>
                  </a:lnTo>
                  <a:close/>
                  <a:moveTo>
                    <a:pt x="104" y="347"/>
                  </a:moveTo>
                  <a:cubicBezTo>
                    <a:pt x="101" y="343"/>
                    <a:pt x="98" y="340"/>
                    <a:pt x="95" y="336"/>
                  </a:cubicBezTo>
                  <a:cubicBezTo>
                    <a:pt x="100" y="332"/>
                    <a:pt x="100" y="332"/>
                    <a:pt x="100" y="332"/>
                  </a:cubicBezTo>
                  <a:cubicBezTo>
                    <a:pt x="103" y="335"/>
                    <a:pt x="106" y="339"/>
                    <a:pt x="109" y="342"/>
                  </a:cubicBezTo>
                  <a:lnTo>
                    <a:pt x="104" y="347"/>
                  </a:lnTo>
                  <a:close/>
                  <a:moveTo>
                    <a:pt x="90" y="331"/>
                  </a:moveTo>
                  <a:cubicBezTo>
                    <a:pt x="87" y="328"/>
                    <a:pt x="84" y="324"/>
                    <a:pt x="81" y="320"/>
                  </a:cubicBezTo>
                  <a:cubicBezTo>
                    <a:pt x="86" y="316"/>
                    <a:pt x="86" y="316"/>
                    <a:pt x="86" y="316"/>
                  </a:cubicBezTo>
                  <a:cubicBezTo>
                    <a:pt x="89" y="320"/>
                    <a:pt x="92" y="323"/>
                    <a:pt x="95" y="327"/>
                  </a:cubicBezTo>
                  <a:lnTo>
                    <a:pt x="90" y="331"/>
                  </a:lnTo>
                  <a:close/>
                  <a:moveTo>
                    <a:pt x="76" y="315"/>
                  </a:moveTo>
                  <a:cubicBezTo>
                    <a:pt x="73" y="312"/>
                    <a:pt x="70" y="308"/>
                    <a:pt x="67" y="304"/>
                  </a:cubicBezTo>
                  <a:cubicBezTo>
                    <a:pt x="72" y="300"/>
                    <a:pt x="72" y="300"/>
                    <a:pt x="72" y="300"/>
                  </a:cubicBezTo>
                  <a:cubicBezTo>
                    <a:pt x="75" y="304"/>
                    <a:pt x="78" y="307"/>
                    <a:pt x="81" y="311"/>
                  </a:cubicBezTo>
                  <a:lnTo>
                    <a:pt x="76" y="315"/>
                  </a:lnTo>
                  <a:close/>
                  <a:moveTo>
                    <a:pt x="63" y="299"/>
                  </a:moveTo>
                  <a:cubicBezTo>
                    <a:pt x="60" y="295"/>
                    <a:pt x="57" y="292"/>
                    <a:pt x="54" y="288"/>
                  </a:cubicBezTo>
                  <a:cubicBezTo>
                    <a:pt x="59" y="284"/>
                    <a:pt x="59" y="284"/>
                    <a:pt x="59" y="284"/>
                  </a:cubicBezTo>
                  <a:cubicBezTo>
                    <a:pt x="62" y="288"/>
                    <a:pt x="65" y="291"/>
                    <a:pt x="68" y="295"/>
                  </a:cubicBezTo>
                  <a:lnTo>
                    <a:pt x="63" y="299"/>
                  </a:lnTo>
                  <a:close/>
                  <a:moveTo>
                    <a:pt x="50" y="282"/>
                  </a:moveTo>
                  <a:cubicBezTo>
                    <a:pt x="47" y="278"/>
                    <a:pt x="45" y="275"/>
                    <a:pt x="42" y="271"/>
                  </a:cubicBezTo>
                  <a:cubicBezTo>
                    <a:pt x="47" y="267"/>
                    <a:pt x="47" y="267"/>
                    <a:pt x="47" y="267"/>
                  </a:cubicBezTo>
                  <a:cubicBezTo>
                    <a:pt x="50" y="271"/>
                    <a:pt x="52" y="275"/>
                    <a:pt x="55" y="278"/>
                  </a:cubicBezTo>
                  <a:lnTo>
                    <a:pt x="50" y="282"/>
                  </a:lnTo>
                  <a:close/>
                  <a:moveTo>
                    <a:pt x="38" y="265"/>
                  </a:moveTo>
                  <a:cubicBezTo>
                    <a:pt x="35" y="261"/>
                    <a:pt x="33" y="257"/>
                    <a:pt x="31" y="253"/>
                  </a:cubicBezTo>
                  <a:cubicBezTo>
                    <a:pt x="36" y="250"/>
                    <a:pt x="36" y="250"/>
                    <a:pt x="36" y="250"/>
                  </a:cubicBezTo>
                  <a:cubicBezTo>
                    <a:pt x="38" y="253"/>
                    <a:pt x="41" y="257"/>
                    <a:pt x="43" y="261"/>
                  </a:cubicBezTo>
                  <a:lnTo>
                    <a:pt x="38" y="265"/>
                  </a:lnTo>
                  <a:close/>
                  <a:moveTo>
                    <a:pt x="27" y="247"/>
                  </a:moveTo>
                  <a:cubicBezTo>
                    <a:pt x="25" y="243"/>
                    <a:pt x="22" y="238"/>
                    <a:pt x="20" y="234"/>
                  </a:cubicBezTo>
                  <a:cubicBezTo>
                    <a:pt x="26" y="231"/>
                    <a:pt x="26" y="231"/>
                    <a:pt x="26" y="231"/>
                  </a:cubicBezTo>
                  <a:cubicBezTo>
                    <a:pt x="28" y="235"/>
                    <a:pt x="30" y="240"/>
                    <a:pt x="32" y="244"/>
                  </a:cubicBezTo>
                  <a:lnTo>
                    <a:pt x="27" y="247"/>
                  </a:lnTo>
                  <a:close/>
                  <a:moveTo>
                    <a:pt x="17" y="228"/>
                  </a:moveTo>
                  <a:cubicBezTo>
                    <a:pt x="15" y="223"/>
                    <a:pt x="13" y="219"/>
                    <a:pt x="12" y="215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9" y="217"/>
                    <a:pt x="21" y="221"/>
                    <a:pt x="23" y="225"/>
                  </a:cubicBezTo>
                  <a:lnTo>
                    <a:pt x="17" y="228"/>
                  </a:lnTo>
                  <a:close/>
                  <a:moveTo>
                    <a:pt x="9" y="208"/>
                  </a:moveTo>
                  <a:cubicBezTo>
                    <a:pt x="8" y="204"/>
                    <a:pt x="7" y="199"/>
                    <a:pt x="5" y="194"/>
                  </a:cubicBezTo>
                  <a:cubicBezTo>
                    <a:pt x="11" y="193"/>
                    <a:pt x="11" y="193"/>
                    <a:pt x="11" y="193"/>
                  </a:cubicBezTo>
                  <a:cubicBezTo>
                    <a:pt x="13" y="197"/>
                    <a:pt x="14" y="202"/>
                    <a:pt x="15" y="206"/>
                  </a:cubicBezTo>
                  <a:lnTo>
                    <a:pt x="9" y="208"/>
                  </a:lnTo>
                  <a:close/>
                  <a:moveTo>
                    <a:pt x="483" y="203"/>
                  </a:moveTo>
                  <a:cubicBezTo>
                    <a:pt x="482" y="199"/>
                    <a:pt x="480" y="194"/>
                    <a:pt x="479" y="190"/>
                  </a:cubicBezTo>
                  <a:cubicBezTo>
                    <a:pt x="485" y="188"/>
                    <a:pt x="485" y="188"/>
                    <a:pt x="485" y="188"/>
                  </a:cubicBezTo>
                  <a:cubicBezTo>
                    <a:pt x="486" y="192"/>
                    <a:pt x="488" y="197"/>
                    <a:pt x="489" y="201"/>
                  </a:cubicBezTo>
                  <a:lnTo>
                    <a:pt x="483" y="203"/>
                  </a:lnTo>
                  <a:close/>
                  <a:moveTo>
                    <a:pt x="4" y="188"/>
                  </a:moveTo>
                  <a:cubicBezTo>
                    <a:pt x="3" y="183"/>
                    <a:pt x="2" y="178"/>
                    <a:pt x="1" y="173"/>
                  </a:cubicBezTo>
                  <a:cubicBezTo>
                    <a:pt x="7" y="173"/>
                    <a:pt x="7" y="173"/>
                    <a:pt x="7" y="173"/>
                  </a:cubicBezTo>
                  <a:cubicBezTo>
                    <a:pt x="8" y="177"/>
                    <a:pt x="9" y="182"/>
                    <a:pt x="10" y="186"/>
                  </a:cubicBezTo>
                  <a:lnTo>
                    <a:pt x="4" y="188"/>
                  </a:lnTo>
                  <a:close/>
                  <a:moveTo>
                    <a:pt x="476" y="184"/>
                  </a:moveTo>
                  <a:cubicBezTo>
                    <a:pt x="474" y="179"/>
                    <a:pt x="472" y="175"/>
                    <a:pt x="470" y="171"/>
                  </a:cubicBezTo>
                  <a:cubicBezTo>
                    <a:pt x="476" y="168"/>
                    <a:pt x="476" y="168"/>
                    <a:pt x="476" y="168"/>
                  </a:cubicBezTo>
                  <a:cubicBezTo>
                    <a:pt x="478" y="172"/>
                    <a:pt x="480" y="177"/>
                    <a:pt x="482" y="181"/>
                  </a:cubicBezTo>
                  <a:lnTo>
                    <a:pt x="476" y="184"/>
                  </a:lnTo>
                  <a:close/>
                  <a:moveTo>
                    <a:pt x="0" y="166"/>
                  </a:moveTo>
                  <a:cubicBezTo>
                    <a:pt x="0" y="162"/>
                    <a:pt x="0" y="157"/>
                    <a:pt x="0" y="152"/>
                  </a:cubicBezTo>
                  <a:cubicBezTo>
                    <a:pt x="6" y="152"/>
                    <a:pt x="6" y="152"/>
                    <a:pt x="6" y="152"/>
                  </a:cubicBezTo>
                  <a:cubicBezTo>
                    <a:pt x="6" y="157"/>
                    <a:pt x="6" y="161"/>
                    <a:pt x="7" y="166"/>
                  </a:cubicBezTo>
                  <a:lnTo>
                    <a:pt x="0" y="166"/>
                  </a:lnTo>
                  <a:close/>
                  <a:moveTo>
                    <a:pt x="467" y="165"/>
                  </a:moveTo>
                  <a:cubicBezTo>
                    <a:pt x="465" y="161"/>
                    <a:pt x="462" y="157"/>
                    <a:pt x="460" y="153"/>
                  </a:cubicBezTo>
                  <a:cubicBezTo>
                    <a:pt x="465" y="150"/>
                    <a:pt x="465" y="150"/>
                    <a:pt x="465" y="150"/>
                  </a:cubicBezTo>
                  <a:cubicBezTo>
                    <a:pt x="468" y="154"/>
                    <a:pt x="470" y="158"/>
                    <a:pt x="473" y="162"/>
                  </a:cubicBezTo>
                  <a:lnTo>
                    <a:pt x="467" y="165"/>
                  </a:lnTo>
                  <a:close/>
                  <a:moveTo>
                    <a:pt x="456" y="147"/>
                  </a:moveTo>
                  <a:cubicBezTo>
                    <a:pt x="454" y="144"/>
                    <a:pt x="451" y="140"/>
                    <a:pt x="448" y="136"/>
                  </a:cubicBezTo>
                  <a:cubicBezTo>
                    <a:pt x="453" y="132"/>
                    <a:pt x="453" y="132"/>
                    <a:pt x="453" y="132"/>
                  </a:cubicBezTo>
                  <a:cubicBezTo>
                    <a:pt x="456" y="136"/>
                    <a:pt x="459" y="140"/>
                    <a:pt x="461" y="144"/>
                  </a:cubicBezTo>
                  <a:lnTo>
                    <a:pt x="456" y="147"/>
                  </a:lnTo>
                  <a:close/>
                  <a:moveTo>
                    <a:pt x="6" y="145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41"/>
                    <a:pt x="0" y="137"/>
                    <a:pt x="0" y="133"/>
                  </a:cubicBezTo>
                  <a:cubicBezTo>
                    <a:pt x="1" y="131"/>
                    <a:pt x="1" y="131"/>
                    <a:pt x="1" y="131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7" y="134"/>
                    <a:pt x="7" y="134"/>
                    <a:pt x="7" y="134"/>
                  </a:cubicBezTo>
                  <a:cubicBezTo>
                    <a:pt x="6" y="138"/>
                    <a:pt x="6" y="141"/>
                    <a:pt x="6" y="145"/>
                  </a:cubicBezTo>
                  <a:close/>
                  <a:moveTo>
                    <a:pt x="444" y="131"/>
                  </a:moveTo>
                  <a:cubicBezTo>
                    <a:pt x="441" y="127"/>
                    <a:pt x="438" y="123"/>
                    <a:pt x="435" y="120"/>
                  </a:cubicBezTo>
                  <a:cubicBezTo>
                    <a:pt x="440" y="116"/>
                    <a:pt x="440" y="116"/>
                    <a:pt x="440" y="116"/>
                  </a:cubicBezTo>
                  <a:cubicBezTo>
                    <a:pt x="443" y="119"/>
                    <a:pt x="446" y="123"/>
                    <a:pt x="449" y="127"/>
                  </a:cubicBezTo>
                  <a:lnTo>
                    <a:pt x="444" y="131"/>
                  </a:lnTo>
                  <a:close/>
                  <a:moveTo>
                    <a:pt x="8" y="125"/>
                  </a:moveTo>
                  <a:cubicBezTo>
                    <a:pt x="1" y="124"/>
                    <a:pt x="1" y="124"/>
                    <a:pt x="1" y="124"/>
                  </a:cubicBezTo>
                  <a:cubicBezTo>
                    <a:pt x="2" y="119"/>
                    <a:pt x="3" y="114"/>
                    <a:pt x="4" y="110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9" y="116"/>
                    <a:pt x="8" y="120"/>
                    <a:pt x="8" y="125"/>
                  </a:cubicBezTo>
                  <a:close/>
                  <a:moveTo>
                    <a:pt x="431" y="115"/>
                  </a:moveTo>
                  <a:cubicBezTo>
                    <a:pt x="427" y="111"/>
                    <a:pt x="424" y="108"/>
                    <a:pt x="421" y="105"/>
                  </a:cubicBezTo>
                  <a:cubicBezTo>
                    <a:pt x="425" y="100"/>
                    <a:pt x="425" y="100"/>
                    <a:pt x="425" y="100"/>
                  </a:cubicBezTo>
                  <a:cubicBezTo>
                    <a:pt x="429" y="104"/>
                    <a:pt x="432" y="107"/>
                    <a:pt x="435" y="110"/>
                  </a:cubicBezTo>
                  <a:lnTo>
                    <a:pt x="431" y="115"/>
                  </a:lnTo>
                  <a:close/>
                  <a:moveTo>
                    <a:pt x="12" y="105"/>
                  </a:moveTo>
                  <a:cubicBezTo>
                    <a:pt x="6" y="103"/>
                    <a:pt x="6" y="103"/>
                    <a:pt x="6" y="103"/>
                  </a:cubicBezTo>
                  <a:cubicBezTo>
                    <a:pt x="8" y="98"/>
                    <a:pt x="9" y="94"/>
                    <a:pt x="11" y="89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5" y="96"/>
                    <a:pt x="14" y="100"/>
                    <a:pt x="12" y="105"/>
                  </a:cubicBezTo>
                  <a:close/>
                  <a:moveTo>
                    <a:pt x="416" y="100"/>
                  </a:moveTo>
                  <a:cubicBezTo>
                    <a:pt x="413" y="97"/>
                    <a:pt x="409" y="94"/>
                    <a:pt x="406" y="90"/>
                  </a:cubicBezTo>
                  <a:cubicBezTo>
                    <a:pt x="410" y="86"/>
                    <a:pt x="410" y="86"/>
                    <a:pt x="410" y="86"/>
                  </a:cubicBezTo>
                  <a:cubicBezTo>
                    <a:pt x="414" y="89"/>
                    <a:pt x="417" y="92"/>
                    <a:pt x="420" y="95"/>
                  </a:cubicBezTo>
                  <a:lnTo>
                    <a:pt x="416" y="100"/>
                  </a:lnTo>
                  <a:close/>
                  <a:moveTo>
                    <a:pt x="401" y="86"/>
                  </a:moveTo>
                  <a:cubicBezTo>
                    <a:pt x="397" y="83"/>
                    <a:pt x="393" y="80"/>
                    <a:pt x="390" y="77"/>
                  </a:cubicBezTo>
                  <a:cubicBezTo>
                    <a:pt x="394" y="72"/>
                    <a:pt x="394" y="72"/>
                    <a:pt x="394" y="72"/>
                  </a:cubicBezTo>
                  <a:cubicBezTo>
                    <a:pt x="397" y="75"/>
                    <a:pt x="401" y="78"/>
                    <a:pt x="405" y="81"/>
                  </a:cubicBezTo>
                  <a:lnTo>
                    <a:pt x="401" y="86"/>
                  </a:lnTo>
                  <a:close/>
                  <a:moveTo>
                    <a:pt x="20" y="86"/>
                  </a:moveTo>
                  <a:cubicBezTo>
                    <a:pt x="14" y="83"/>
                    <a:pt x="14" y="83"/>
                    <a:pt x="14" y="83"/>
                  </a:cubicBezTo>
                  <a:cubicBezTo>
                    <a:pt x="16" y="79"/>
                    <a:pt x="18" y="74"/>
                    <a:pt x="21" y="70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4" y="78"/>
                    <a:pt x="22" y="82"/>
                    <a:pt x="20" y="86"/>
                  </a:cubicBezTo>
                  <a:close/>
                  <a:moveTo>
                    <a:pt x="384" y="73"/>
                  </a:moveTo>
                  <a:cubicBezTo>
                    <a:pt x="381" y="70"/>
                    <a:pt x="377" y="68"/>
                    <a:pt x="373" y="65"/>
                  </a:cubicBezTo>
                  <a:cubicBezTo>
                    <a:pt x="376" y="60"/>
                    <a:pt x="376" y="60"/>
                    <a:pt x="376" y="60"/>
                  </a:cubicBezTo>
                  <a:cubicBezTo>
                    <a:pt x="380" y="63"/>
                    <a:pt x="384" y="65"/>
                    <a:pt x="388" y="68"/>
                  </a:cubicBezTo>
                  <a:lnTo>
                    <a:pt x="384" y="73"/>
                  </a:lnTo>
                  <a:close/>
                  <a:moveTo>
                    <a:pt x="30" y="68"/>
                  </a:moveTo>
                  <a:cubicBezTo>
                    <a:pt x="25" y="65"/>
                    <a:pt x="25" y="65"/>
                    <a:pt x="25" y="65"/>
                  </a:cubicBezTo>
                  <a:cubicBezTo>
                    <a:pt x="28" y="61"/>
                    <a:pt x="31" y="57"/>
                    <a:pt x="34" y="53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6" y="61"/>
                    <a:pt x="33" y="65"/>
                    <a:pt x="30" y="68"/>
                  </a:cubicBezTo>
                  <a:close/>
                  <a:moveTo>
                    <a:pt x="367" y="61"/>
                  </a:moveTo>
                  <a:cubicBezTo>
                    <a:pt x="363" y="59"/>
                    <a:pt x="359" y="56"/>
                    <a:pt x="355" y="54"/>
                  </a:cubicBezTo>
                  <a:cubicBezTo>
                    <a:pt x="358" y="49"/>
                    <a:pt x="358" y="49"/>
                    <a:pt x="358" y="49"/>
                  </a:cubicBezTo>
                  <a:cubicBezTo>
                    <a:pt x="363" y="51"/>
                    <a:pt x="367" y="53"/>
                    <a:pt x="370" y="56"/>
                  </a:cubicBezTo>
                  <a:lnTo>
                    <a:pt x="367" y="61"/>
                  </a:lnTo>
                  <a:close/>
                  <a:moveTo>
                    <a:pt x="44" y="53"/>
                  </a:moveTo>
                  <a:cubicBezTo>
                    <a:pt x="39" y="48"/>
                    <a:pt x="39" y="48"/>
                    <a:pt x="39" y="48"/>
                  </a:cubicBezTo>
                  <a:cubicBezTo>
                    <a:pt x="42" y="45"/>
                    <a:pt x="46" y="42"/>
                    <a:pt x="50" y="39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0" y="46"/>
                    <a:pt x="47" y="50"/>
                    <a:pt x="44" y="53"/>
                  </a:cubicBezTo>
                  <a:close/>
                  <a:moveTo>
                    <a:pt x="349" y="51"/>
                  </a:moveTo>
                  <a:cubicBezTo>
                    <a:pt x="345" y="48"/>
                    <a:pt x="341" y="46"/>
                    <a:pt x="337" y="44"/>
                  </a:cubicBezTo>
                  <a:cubicBezTo>
                    <a:pt x="340" y="38"/>
                    <a:pt x="340" y="38"/>
                    <a:pt x="340" y="38"/>
                  </a:cubicBezTo>
                  <a:cubicBezTo>
                    <a:pt x="344" y="41"/>
                    <a:pt x="348" y="43"/>
                    <a:pt x="352" y="45"/>
                  </a:cubicBezTo>
                  <a:lnTo>
                    <a:pt x="349" y="51"/>
                  </a:lnTo>
                  <a:close/>
                  <a:moveTo>
                    <a:pt x="331" y="41"/>
                  </a:moveTo>
                  <a:cubicBezTo>
                    <a:pt x="327" y="39"/>
                    <a:pt x="322" y="37"/>
                    <a:pt x="318" y="35"/>
                  </a:cubicBezTo>
                  <a:cubicBezTo>
                    <a:pt x="321" y="29"/>
                    <a:pt x="321" y="29"/>
                    <a:pt x="321" y="29"/>
                  </a:cubicBezTo>
                  <a:cubicBezTo>
                    <a:pt x="325" y="31"/>
                    <a:pt x="329" y="33"/>
                    <a:pt x="334" y="35"/>
                  </a:cubicBezTo>
                  <a:lnTo>
                    <a:pt x="331" y="41"/>
                  </a:lnTo>
                  <a:close/>
                  <a:moveTo>
                    <a:pt x="59" y="39"/>
                  </a:moveTo>
                  <a:cubicBezTo>
                    <a:pt x="55" y="34"/>
                    <a:pt x="55" y="34"/>
                    <a:pt x="55" y="34"/>
                  </a:cubicBezTo>
                  <a:cubicBezTo>
                    <a:pt x="59" y="32"/>
                    <a:pt x="63" y="29"/>
                    <a:pt x="67" y="26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67" y="34"/>
                    <a:pt x="63" y="37"/>
                    <a:pt x="59" y="39"/>
                  </a:cubicBezTo>
                  <a:close/>
                  <a:moveTo>
                    <a:pt x="312" y="32"/>
                  </a:moveTo>
                  <a:cubicBezTo>
                    <a:pt x="308" y="31"/>
                    <a:pt x="303" y="29"/>
                    <a:pt x="299" y="27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305" y="23"/>
                    <a:pt x="310" y="25"/>
                    <a:pt x="314" y="27"/>
                  </a:cubicBezTo>
                  <a:lnTo>
                    <a:pt x="312" y="32"/>
                  </a:lnTo>
                  <a:close/>
                  <a:moveTo>
                    <a:pt x="77" y="28"/>
                  </a:moveTo>
                  <a:cubicBezTo>
                    <a:pt x="74" y="23"/>
                    <a:pt x="74" y="23"/>
                    <a:pt x="74" y="23"/>
                  </a:cubicBezTo>
                  <a:cubicBezTo>
                    <a:pt x="78" y="21"/>
                    <a:pt x="82" y="19"/>
                    <a:pt x="86" y="17"/>
                  </a:cubicBezTo>
                  <a:cubicBezTo>
                    <a:pt x="89" y="22"/>
                    <a:pt x="89" y="22"/>
                    <a:pt x="89" y="22"/>
                  </a:cubicBezTo>
                  <a:cubicBezTo>
                    <a:pt x="85" y="24"/>
                    <a:pt x="80" y="26"/>
                    <a:pt x="77" y="28"/>
                  </a:cubicBezTo>
                  <a:close/>
                  <a:moveTo>
                    <a:pt x="292" y="25"/>
                  </a:moveTo>
                  <a:cubicBezTo>
                    <a:pt x="288" y="24"/>
                    <a:pt x="284" y="22"/>
                    <a:pt x="279" y="21"/>
                  </a:cubicBezTo>
                  <a:cubicBezTo>
                    <a:pt x="281" y="15"/>
                    <a:pt x="281" y="15"/>
                    <a:pt x="281" y="15"/>
                  </a:cubicBezTo>
                  <a:cubicBezTo>
                    <a:pt x="285" y="16"/>
                    <a:pt x="290" y="18"/>
                    <a:pt x="294" y="19"/>
                  </a:cubicBezTo>
                  <a:lnTo>
                    <a:pt x="292" y="25"/>
                  </a:lnTo>
                  <a:close/>
                  <a:moveTo>
                    <a:pt x="95" y="20"/>
                  </a:moveTo>
                  <a:cubicBezTo>
                    <a:pt x="93" y="14"/>
                    <a:pt x="93" y="14"/>
                    <a:pt x="93" y="14"/>
                  </a:cubicBezTo>
                  <a:cubicBezTo>
                    <a:pt x="97" y="12"/>
                    <a:pt x="102" y="11"/>
                    <a:pt x="106" y="9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04" y="17"/>
                    <a:pt x="99" y="18"/>
                    <a:pt x="95" y="20"/>
                  </a:cubicBezTo>
                  <a:close/>
                  <a:moveTo>
                    <a:pt x="272" y="19"/>
                  </a:moveTo>
                  <a:cubicBezTo>
                    <a:pt x="268" y="18"/>
                    <a:pt x="263" y="17"/>
                    <a:pt x="259" y="16"/>
                  </a:cubicBezTo>
                  <a:cubicBezTo>
                    <a:pt x="260" y="9"/>
                    <a:pt x="260" y="9"/>
                    <a:pt x="260" y="9"/>
                  </a:cubicBezTo>
                  <a:cubicBezTo>
                    <a:pt x="265" y="10"/>
                    <a:pt x="270" y="12"/>
                    <a:pt x="274" y="13"/>
                  </a:cubicBezTo>
                  <a:lnTo>
                    <a:pt x="272" y="19"/>
                  </a:lnTo>
                  <a:close/>
                  <a:moveTo>
                    <a:pt x="252" y="14"/>
                  </a:moveTo>
                  <a:cubicBezTo>
                    <a:pt x="248" y="13"/>
                    <a:pt x="243" y="12"/>
                    <a:pt x="239" y="11"/>
                  </a:cubicBezTo>
                  <a:cubicBezTo>
                    <a:pt x="240" y="5"/>
                    <a:pt x="240" y="5"/>
                    <a:pt x="240" y="5"/>
                  </a:cubicBezTo>
                  <a:cubicBezTo>
                    <a:pt x="244" y="6"/>
                    <a:pt x="249" y="7"/>
                    <a:pt x="254" y="8"/>
                  </a:cubicBezTo>
                  <a:lnTo>
                    <a:pt x="252" y="14"/>
                  </a:lnTo>
                  <a:close/>
                  <a:moveTo>
                    <a:pt x="115" y="13"/>
                  </a:moveTo>
                  <a:cubicBezTo>
                    <a:pt x="113" y="7"/>
                    <a:pt x="113" y="7"/>
                    <a:pt x="113" y="7"/>
                  </a:cubicBezTo>
                  <a:cubicBezTo>
                    <a:pt x="118" y="6"/>
                    <a:pt x="122" y="5"/>
                    <a:pt x="127" y="4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4" y="11"/>
                    <a:pt x="119" y="12"/>
                    <a:pt x="115" y="13"/>
                  </a:cubicBezTo>
                  <a:close/>
                  <a:moveTo>
                    <a:pt x="232" y="10"/>
                  </a:moveTo>
                  <a:cubicBezTo>
                    <a:pt x="227" y="10"/>
                    <a:pt x="223" y="9"/>
                    <a:pt x="218" y="9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23" y="3"/>
                    <a:pt x="228" y="3"/>
                    <a:pt x="233" y="4"/>
                  </a:cubicBezTo>
                  <a:lnTo>
                    <a:pt x="232" y="10"/>
                  </a:lnTo>
                  <a:close/>
                  <a:moveTo>
                    <a:pt x="135" y="9"/>
                  </a:moveTo>
                  <a:cubicBezTo>
                    <a:pt x="134" y="3"/>
                    <a:pt x="134" y="3"/>
                    <a:pt x="134" y="3"/>
                  </a:cubicBezTo>
                  <a:cubicBezTo>
                    <a:pt x="138" y="2"/>
                    <a:pt x="142" y="2"/>
                    <a:pt x="146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43" y="8"/>
                    <a:pt x="139" y="9"/>
                    <a:pt x="135" y="9"/>
                  </a:cubicBezTo>
                  <a:close/>
                  <a:moveTo>
                    <a:pt x="211" y="8"/>
                  </a:moveTo>
                  <a:cubicBezTo>
                    <a:pt x="207" y="7"/>
                    <a:pt x="202" y="7"/>
                    <a:pt x="197" y="7"/>
                  </a:cubicBezTo>
                  <a:cubicBezTo>
                    <a:pt x="198" y="1"/>
                    <a:pt x="198" y="1"/>
                    <a:pt x="198" y="1"/>
                  </a:cubicBezTo>
                  <a:cubicBezTo>
                    <a:pt x="202" y="1"/>
                    <a:pt x="207" y="1"/>
                    <a:pt x="212" y="2"/>
                  </a:cubicBezTo>
                  <a:lnTo>
                    <a:pt x="211" y="8"/>
                  </a:lnTo>
                  <a:close/>
                  <a:moveTo>
                    <a:pt x="156" y="7"/>
                  </a:moveTo>
                  <a:cubicBezTo>
                    <a:pt x="155" y="1"/>
                    <a:pt x="155" y="1"/>
                    <a:pt x="155" y="1"/>
                  </a:cubicBezTo>
                  <a:cubicBezTo>
                    <a:pt x="160" y="0"/>
                    <a:pt x="165" y="0"/>
                    <a:pt x="169" y="0"/>
                  </a:cubicBezTo>
                  <a:cubicBezTo>
                    <a:pt x="170" y="6"/>
                    <a:pt x="170" y="6"/>
                    <a:pt x="170" y="6"/>
                  </a:cubicBezTo>
                  <a:cubicBezTo>
                    <a:pt x="165" y="7"/>
                    <a:pt x="160" y="7"/>
                    <a:pt x="156" y="7"/>
                  </a:cubicBezTo>
                  <a:close/>
                  <a:moveTo>
                    <a:pt x="190" y="7"/>
                  </a:moveTo>
                  <a:cubicBezTo>
                    <a:pt x="186" y="6"/>
                    <a:pt x="183" y="6"/>
                    <a:pt x="179" y="6"/>
                  </a:cubicBezTo>
                  <a:cubicBezTo>
                    <a:pt x="176" y="6"/>
                    <a:pt x="176" y="6"/>
                    <a:pt x="176" y="6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83" y="0"/>
                    <a:pt x="187" y="0"/>
                    <a:pt x="191" y="0"/>
                  </a:cubicBezTo>
                  <a:lnTo>
                    <a:pt x="19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bIg Eye"/>
          <p:cNvGrpSpPr/>
          <p:nvPr userDrawn="1"/>
        </p:nvGrpSpPr>
        <p:grpSpPr>
          <a:xfrm>
            <a:off x="7279864" y="4670214"/>
            <a:ext cx="794070" cy="469104"/>
            <a:chOff x="2665413" y="2318584"/>
            <a:chExt cx="962025" cy="568325"/>
          </a:xfrm>
          <a:solidFill>
            <a:schemeClr val="tx2"/>
          </a:solidFill>
        </p:grpSpPr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3051176" y="2504321"/>
              <a:ext cx="190500" cy="188913"/>
            </a:xfrm>
            <a:custGeom>
              <a:avLst/>
              <a:gdLst>
                <a:gd name="T0" fmla="*/ 45 w 70"/>
                <a:gd name="T1" fmla="*/ 5 h 69"/>
                <a:gd name="T2" fmla="*/ 6 w 70"/>
                <a:gd name="T3" fmla="*/ 24 h 69"/>
                <a:gd name="T4" fmla="*/ 25 w 70"/>
                <a:gd name="T5" fmla="*/ 64 h 69"/>
                <a:gd name="T6" fmla="*/ 64 w 70"/>
                <a:gd name="T7" fmla="*/ 45 h 69"/>
                <a:gd name="T8" fmla="*/ 45 w 70"/>
                <a:gd name="T9" fmla="*/ 5 h 69"/>
                <a:gd name="T10" fmla="*/ 28 w 70"/>
                <a:gd name="T11" fmla="*/ 53 h 69"/>
                <a:gd name="T12" fmla="*/ 16 w 70"/>
                <a:gd name="T13" fmla="*/ 28 h 69"/>
                <a:gd name="T14" fmla="*/ 41 w 70"/>
                <a:gd name="T15" fmla="*/ 16 h 69"/>
                <a:gd name="T16" fmla="*/ 54 w 70"/>
                <a:gd name="T17" fmla="*/ 41 h 69"/>
                <a:gd name="T18" fmla="*/ 28 w 70"/>
                <a:gd name="T19" fmla="*/ 5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45" y="5"/>
                  </a:moveTo>
                  <a:cubicBezTo>
                    <a:pt x="29" y="0"/>
                    <a:pt x="11" y="8"/>
                    <a:pt x="6" y="24"/>
                  </a:cubicBezTo>
                  <a:cubicBezTo>
                    <a:pt x="0" y="41"/>
                    <a:pt x="9" y="58"/>
                    <a:pt x="25" y="64"/>
                  </a:cubicBezTo>
                  <a:cubicBezTo>
                    <a:pt x="41" y="69"/>
                    <a:pt x="59" y="61"/>
                    <a:pt x="64" y="45"/>
                  </a:cubicBezTo>
                  <a:cubicBezTo>
                    <a:pt x="70" y="28"/>
                    <a:pt x="61" y="11"/>
                    <a:pt x="45" y="5"/>
                  </a:cubicBezTo>
                  <a:moveTo>
                    <a:pt x="28" y="53"/>
                  </a:moveTo>
                  <a:cubicBezTo>
                    <a:pt x="18" y="50"/>
                    <a:pt x="12" y="38"/>
                    <a:pt x="16" y="28"/>
                  </a:cubicBezTo>
                  <a:cubicBezTo>
                    <a:pt x="20" y="18"/>
                    <a:pt x="31" y="12"/>
                    <a:pt x="41" y="16"/>
                  </a:cubicBezTo>
                  <a:cubicBezTo>
                    <a:pt x="52" y="19"/>
                    <a:pt x="57" y="31"/>
                    <a:pt x="54" y="41"/>
                  </a:cubicBezTo>
                  <a:cubicBezTo>
                    <a:pt x="50" y="51"/>
                    <a:pt x="39" y="57"/>
                    <a:pt x="2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2665413" y="2318584"/>
              <a:ext cx="962025" cy="568325"/>
            </a:xfrm>
            <a:custGeom>
              <a:avLst/>
              <a:gdLst>
                <a:gd name="T0" fmla="*/ 199 w 352"/>
                <a:gd name="T1" fmla="*/ 31 h 208"/>
                <a:gd name="T2" fmla="*/ 0 w 352"/>
                <a:gd name="T3" fmla="*/ 42 h 208"/>
                <a:gd name="T4" fmla="*/ 155 w 352"/>
                <a:gd name="T5" fmla="*/ 174 h 208"/>
                <a:gd name="T6" fmla="*/ 352 w 352"/>
                <a:gd name="T7" fmla="*/ 163 h 208"/>
                <a:gd name="T8" fmla="*/ 199 w 352"/>
                <a:gd name="T9" fmla="*/ 31 h 208"/>
                <a:gd name="T10" fmla="*/ 157 w 352"/>
                <a:gd name="T11" fmla="*/ 156 h 208"/>
                <a:gd name="T12" fmla="*/ 122 w 352"/>
                <a:gd name="T13" fmla="*/ 84 h 208"/>
                <a:gd name="T14" fmla="*/ 195 w 352"/>
                <a:gd name="T15" fmla="*/ 49 h 208"/>
                <a:gd name="T16" fmla="*/ 230 w 352"/>
                <a:gd name="T17" fmla="*/ 121 h 208"/>
                <a:gd name="T18" fmla="*/ 157 w 352"/>
                <a:gd name="T19" fmla="*/ 15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2" h="208">
                  <a:moveTo>
                    <a:pt x="199" y="31"/>
                  </a:moveTo>
                  <a:cubicBezTo>
                    <a:pt x="107" y="0"/>
                    <a:pt x="0" y="42"/>
                    <a:pt x="0" y="42"/>
                  </a:cubicBezTo>
                  <a:cubicBezTo>
                    <a:pt x="0" y="42"/>
                    <a:pt x="55" y="140"/>
                    <a:pt x="155" y="174"/>
                  </a:cubicBezTo>
                  <a:cubicBezTo>
                    <a:pt x="254" y="208"/>
                    <a:pt x="352" y="163"/>
                    <a:pt x="352" y="163"/>
                  </a:cubicBezTo>
                  <a:cubicBezTo>
                    <a:pt x="352" y="163"/>
                    <a:pt x="290" y="63"/>
                    <a:pt x="199" y="31"/>
                  </a:cubicBezTo>
                  <a:moveTo>
                    <a:pt x="157" y="156"/>
                  </a:moveTo>
                  <a:cubicBezTo>
                    <a:pt x="128" y="146"/>
                    <a:pt x="112" y="114"/>
                    <a:pt x="122" y="84"/>
                  </a:cubicBezTo>
                  <a:cubicBezTo>
                    <a:pt x="132" y="54"/>
                    <a:pt x="165" y="39"/>
                    <a:pt x="195" y="49"/>
                  </a:cubicBezTo>
                  <a:cubicBezTo>
                    <a:pt x="224" y="59"/>
                    <a:pt x="240" y="91"/>
                    <a:pt x="230" y="121"/>
                  </a:cubicBezTo>
                  <a:cubicBezTo>
                    <a:pt x="219" y="151"/>
                    <a:pt x="187" y="166"/>
                    <a:pt x="157" y="15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Line to bugle"/>
          <p:cNvSpPr>
            <a:spLocks noChangeArrowheads="1"/>
          </p:cNvSpPr>
          <p:nvPr userDrawn="1"/>
        </p:nvSpPr>
        <p:spPr bwMode="auto">
          <a:xfrm>
            <a:off x="6877588" y="5806284"/>
            <a:ext cx="19656" cy="5254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2" name="Bugle"/>
          <p:cNvSpPr>
            <a:spLocks/>
          </p:cNvSpPr>
          <p:nvPr userDrawn="1"/>
        </p:nvSpPr>
        <p:spPr bwMode="auto">
          <a:xfrm>
            <a:off x="6612898" y="6260974"/>
            <a:ext cx="490069" cy="252897"/>
          </a:xfrm>
          <a:custGeom>
            <a:avLst/>
            <a:gdLst>
              <a:gd name="T0" fmla="*/ 374 w 374"/>
              <a:gd name="T1" fmla="*/ 97 h 193"/>
              <a:gd name="T2" fmla="*/ 348 w 374"/>
              <a:gd name="T3" fmla="*/ 76 h 193"/>
              <a:gd name="T4" fmla="*/ 348 w 374"/>
              <a:gd name="T5" fmla="*/ 93 h 193"/>
              <a:gd name="T6" fmla="*/ 269 w 374"/>
              <a:gd name="T7" fmla="*/ 93 h 193"/>
              <a:gd name="T8" fmla="*/ 200 w 374"/>
              <a:gd name="T9" fmla="*/ 42 h 193"/>
              <a:gd name="T10" fmla="*/ 200 w 374"/>
              <a:gd name="T11" fmla="*/ 93 h 193"/>
              <a:gd name="T12" fmla="*/ 124 w 374"/>
              <a:gd name="T13" fmla="*/ 93 h 193"/>
              <a:gd name="T14" fmla="*/ 0 w 374"/>
              <a:gd name="T15" fmla="*/ 0 h 193"/>
              <a:gd name="T16" fmla="*/ 0 w 374"/>
              <a:gd name="T17" fmla="*/ 193 h 193"/>
              <a:gd name="T18" fmla="*/ 124 w 374"/>
              <a:gd name="T19" fmla="*/ 100 h 193"/>
              <a:gd name="T20" fmla="*/ 200 w 374"/>
              <a:gd name="T21" fmla="*/ 100 h 193"/>
              <a:gd name="T22" fmla="*/ 200 w 374"/>
              <a:gd name="T23" fmla="*/ 152 h 193"/>
              <a:gd name="T24" fmla="*/ 269 w 374"/>
              <a:gd name="T25" fmla="*/ 100 h 193"/>
              <a:gd name="T26" fmla="*/ 348 w 374"/>
              <a:gd name="T27" fmla="*/ 100 h 193"/>
              <a:gd name="T28" fmla="*/ 348 w 374"/>
              <a:gd name="T29" fmla="*/ 116 h 193"/>
              <a:gd name="T30" fmla="*/ 374 w 374"/>
              <a:gd name="T31" fmla="*/ 97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4" h="193">
                <a:moveTo>
                  <a:pt x="374" y="97"/>
                </a:moveTo>
                <a:lnTo>
                  <a:pt x="348" y="76"/>
                </a:lnTo>
                <a:lnTo>
                  <a:pt x="348" y="93"/>
                </a:lnTo>
                <a:lnTo>
                  <a:pt x="269" y="93"/>
                </a:lnTo>
                <a:lnTo>
                  <a:pt x="200" y="42"/>
                </a:lnTo>
                <a:lnTo>
                  <a:pt x="200" y="93"/>
                </a:lnTo>
                <a:lnTo>
                  <a:pt x="124" y="93"/>
                </a:lnTo>
                <a:lnTo>
                  <a:pt x="0" y="0"/>
                </a:lnTo>
                <a:lnTo>
                  <a:pt x="0" y="193"/>
                </a:lnTo>
                <a:lnTo>
                  <a:pt x="124" y="100"/>
                </a:lnTo>
                <a:lnTo>
                  <a:pt x="200" y="100"/>
                </a:lnTo>
                <a:lnTo>
                  <a:pt x="200" y="152"/>
                </a:lnTo>
                <a:lnTo>
                  <a:pt x="269" y="100"/>
                </a:lnTo>
                <a:lnTo>
                  <a:pt x="348" y="100"/>
                </a:lnTo>
                <a:lnTo>
                  <a:pt x="348" y="116"/>
                </a:lnTo>
                <a:lnTo>
                  <a:pt x="374" y="97"/>
                </a:lnTo>
                <a:close/>
              </a:path>
            </a:pathLst>
          </a:custGeom>
          <a:solidFill>
            <a:srgbClr val="FCB53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23" name="Arrow round wheel 2"/>
          <p:cNvGrpSpPr/>
          <p:nvPr userDrawn="1"/>
        </p:nvGrpSpPr>
        <p:grpSpPr>
          <a:xfrm>
            <a:off x="6076966" y="5405318"/>
            <a:ext cx="811105" cy="564759"/>
            <a:chOff x="1208088" y="3209171"/>
            <a:chExt cx="982663" cy="684213"/>
          </a:xfrm>
        </p:grpSpPr>
        <p:sp>
          <p:nvSpPr>
            <p:cNvPr id="24" name="Freeform 12"/>
            <p:cNvSpPr>
              <a:spLocks noEditPoints="1"/>
            </p:cNvSpPr>
            <p:nvPr userDrawn="1"/>
          </p:nvSpPr>
          <p:spPr bwMode="auto">
            <a:xfrm>
              <a:off x="1208088" y="3220284"/>
              <a:ext cx="120650" cy="114300"/>
            </a:xfrm>
            <a:custGeom>
              <a:avLst/>
              <a:gdLst>
                <a:gd name="T0" fmla="*/ 76 w 76"/>
                <a:gd name="T1" fmla="*/ 72 h 72"/>
                <a:gd name="T2" fmla="*/ 0 w 76"/>
                <a:gd name="T3" fmla="*/ 58 h 72"/>
                <a:gd name="T4" fmla="*/ 48 w 76"/>
                <a:gd name="T5" fmla="*/ 0 h 72"/>
                <a:gd name="T6" fmla="*/ 76 w 76"/>
                <a:gd name="T7" fmla="*/ 72 h 72"/>
                <a:gd name="T8" fmla="*/ 17 w 76"/>
                <a:gd name="T9" fmla="*/ 51 h 72"/>
                <a:gd name="T10" fmla="*/ 62 w 76"/>
                <a:gd name="T11" fmla="*/ 60 h 72"/>
                <a:gd name="T12" fmla="*/ 46 w 76"/>
                <a:gd name="T13" fmla="*/ 19 h 72"/>
                <a:gd name="T14" fmla="*/ 17 w 76"/>
                <a:gd name="T15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72">
                  <a:moveTo>
                    <a:pt x="76" y="72"/>
                  </a:moveTo>
                  <a:lnTo>
                    <a:pt x="0" y="58"/>
                  </a:lnTo>
                  <a:lnTo>
                    <a:pt x="48" y="0"/>
                  </a:lnTo>
                  <a:lnTo>
                    <a:pt x="76" y="72"/>
                  </a:lnTo>
                  <a:close/>
                  <a:moveTo>
                    <a:pt x="17" y="51"/>
                  </a:moveTo>
                  <a:lnTo>
                    <a:pt x="62" y="60"/>
                  </a:lnTo>
                  <a:lnTo>
                    <a:pt x="46" y="19"/>
                  </a:lnTo>
                  <a:lnTo>
                    <a:pt x="17" y="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 13"/>
            <p:cNvSpPr>
              <a:spLocks noEditPoints="1"/>
            </p:cNvSpPr>
            <p:nvPr userDrawn="1"/>
          </p:nvSpPr>
          <p:spPr bwMode="auto">
            <a:xfrm>
              <a:off x="1249363" y="3209171"/>
              <a:ext cx="941388" cy="684213"/>
            </a:xfrm>
            <a:custGeom>
              <a:avLst/>
              <a:gdLst>
                <a:gd name="T0" fmla="*/ 170 w 345"/>
                <a:gd name="T1" fmla="*/ 245 h 251"/>
                <a:gd name="T2" fmla="*/ 173 w 345"/>
                <a:gd name="T3" fmla="*/ 251 h 251"/>
                <a:gd name="T4" fmla="*/ 149 w 345"/>
                <a:gd name="T5" fmla="*/ 243 h 251"/>
                <a:gd name="T6" fmla="*/ 191 w 345"/>
                <a:gd name="T7" fmla="*/ 251 h 251"/>
                <a:gd name="T8" fmla="*/ 205 w 345"/>
                <a:gd name="T9" fmla="*/ 248 h 251"/>
                <a:gd name="T10" fmla="*/ 127 w 345"/>
                <a:gd name="T11" fmla="*/ 245 h 251"/>
                <a:gd name="T12" fmla="*/ 141 w 345"/>
                <a:gd name="T13" fmla="*/ 249 h 251"/>
                <a:gd name="T14" fmla="*/ 224 w 345"/>
                <a:gd name="T15" fmla="*/ 237 h 251"/>
                <a:gd name="T16" fmla="*/ 121 w 345"/>
                <a:gd name="T17" fmla="*/ 243 h 251"/>
                <a:gd name="T18" fmla="*/ 123 w 345"/>
                <a:gd name="T19" fmla="*/ 237 h 251"/>
                <a:gd name="T20" fmla="*/ 230 w 345"/>
                <a:gd name="T21" fmla="*/ 235 h 251"/>
                <a:gd name="T22" fmla="*/ 233 w 345"/>
                <a:gd name="T23" fmla="*/ 241 h 251"/>
                <a:gd name="T24" fmla="*/ 91 w 345"/>
                <a:gd name="T25" fmla="*/ 224 h 251"/>
                <a:gd name="T26" fmla="*/ 252 w 345"/>
                <a:gd name="T27" fmla="*/ 232 h 251"/>
                <a:gd name="T28" fmla="*/ 265 w 345"/>
                <a:gd name="T29" fmla="*/ 225 h 251"/>
                <a:gd name="T30" fmla="*/ 81 w 345"/>
                <a:gd name="T31" fmla="*/ 225 h 251"/>
                <a:gd name="T32" fmla="*/ 85 w 345"/>
                <a:gd name="T33" fmla="*/ 220 h 251"/>
                <a:gd name="T34" fmla="*/ 271 w 345"/>
                <a:gd name="T35" fmla="*/ 222 h 251"/>
                <a:gd name="T36" fmla="*/ 282 w 345"/>
                <a:gd name="T37" fmla="*/ 213 h 251"/>
                <a:gd name="T38" fmla="*/ 54 w 345"/>
                <a:gd name="T39" fmla="*/ 204 h 251"/>
                <a:gd name="T40" fmla="*/ 64 w 345"/>
                <a:gd name="T41" fmla="*/ 213 h 251"/>
                <a:gd name="T42" fmla="*/ 293 w 345"/>
                <a:gd name="T43" fmla="*/ 194 h 251"/>
                <a:gd name="T44" fmla="*/ 49 w 345"/>
                <a:gd name="T45" fmla="*/ 199 h 251"/>
                <a:gd name="T46" fmla="*/ 53 w 345"/>
                <a:gd name="T47" fmla="*/ 194 h 251"/>
                <a:gd name="T48" fmla="*/ 298 w 345"/>
                <a:gd name="T49" fmla="*/ 189 h 251"/>
                <a:gd name="T50" fmla="*/ 303 w 345"/>
                <a:gd name="T51" fmla="*/ 193 h 251"/>
                <a:gd name="T52" fmla="*/ 32 w 345"/>
                <a:gd name="T53" fmla="*/ 167 h 251"/>
                <a:gd name="T54" fmla="*/ 316 w 345"/>
                <a:gd name="T55" fmla="*/ 177 h 251"/>
                <a:gd name="T56" fmla="*/ 318 w 345"/>
                <a:gd name="T57" fmla="*/ 161 h 251"/>
                <a:gd name="T58" fmla="*/ 316 w 345"/>
                <a:gd name="T59" fmla="*/ 177 h 251"/>
                <a:gd name="T60" fmla="*/ 22 w 345"/>
                <a:gd name="T61" fmla="*/ 149 h 251"/>
                <a:gd name="T62" fmla="*/ 327 w 345"/>
                <a:gd name="T63" fmla="*/ 158 h 251"/>
                <a:gd name="T64" fmla="*/ 333 w 345"/>
                <a:gd name="T65" fmla="*/ 145 h 251"/>
                <a:gd name="T66" fmla="*/ 8 w 345"/>
                <a:gd name="T67" fmla="*/ 132 h 251"/>
                <a:gd name="T68" fmla="*/ 13 w 345"/>
                <a:gd name="T69" fmla="*/ 146 h 251"/>
                <a:gd name="T70" fmla="*/ 333 w 345"/>
                <a:gd name="T71" fmla="*/ 123 h 251"/>
                <a:gd name="T72" fmla="*/ 6 w 345"/>
                <a:gd name="T73" fmla="*/ 125 h 251"/>
                <a:gd name="T74" fmla="*/ 12 w 345"/>
                <a:gd name="T75" fmla="*/ 124 h 251"/>
                <a:gd name="T76" fmla="*/ 335 w 345"/>
                <a:gd name="T77" fmla="*/ 117 h 251"/>
                <a:gd name="T78" fmla="*/ 341 w 345"/>
                <a:gd name="T79" fmla="*/ 118 h 251"/>
                <a:gd name="T80" fmla="*/ 6 w 345"/>
                <a:gd name="T81" fmla="*/ 90 h 251"/>
                <a:gd name="T82" fmla="*/ 344 w 345"/>
                <a:gd name="T83" fmla="*/ 97 h 251"/>
                <a:gd name="T84" fmla="*/ 345 w 345"/>
                <a:gd name="T85" fmla="*/ 83 h 251"/>
                <a:gd name="T86" fmla="*/ 0 w 345"/>
                <a:gd name="T87" fmla="*/ 78 h 251"/>
                <a:gd name="T88" fmla="*/ 6 w 345"/>
                <a:gd name="T89" fmla="*/ 78 h 251"/>
                <a:gd name="T90" fmla="*/ 339 w 345"/>
                <a:gd name="T91" fmla="*/ 76 h 251"/>
                <a:gd name="T92" fmla="*/ 345 w 345"/>
                <a:gd name="T93" fmla="*/ 76 h 251"/>
                <a:gd name="T94" fmla="*/ 0 w 345"/>
                <a:gd name="T95" fmla="*/ 62 h 251"/>
                <a:gd name="T96" fmla="*/ 7 w 345"/>
                <a:gd name="T97" fmla="*/ 63 h 251"/>
                <a:gd name="T98" fmla="*/ 342 w 345"/>
                <a:gd name="T99" fmla="*/ 40 h 251"/>
                <a:gd name="T100" fmla="*/ 334 w 345"/>
                <a:gd name="T101" fmla="*/ 35 h 251"/>
                <a:gd name="T102" fmla="*/ 340 w 345"/>
                <a:gd name="T103" fmla="*/ 33 h 251"/>
                <a:gd name="T104" fmla="*/ 323 w 345"/>
                <a:gd name="T105" fmla="*/ 3 h 251"/>
                <a:gd name="T106" fmla="*/ 328 w 345"/>
                <a:gd name="T107" fmla="*/ 15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5" h="251">
                  <a:moveTo>
                    <a:pt x="173" y="251"/>
                  </a:moveTo>
                  <a:cubicBezTo>
                    <a:pt x="172" y="251"/>
                    <a:pt x="171" y="251"/>
                    <a:pt x="170" y="251"/>
                  </a:cubicBezTo>
                  <a:cubicBezTo>
                    <a:pt x="170" y="245"/>
                    <a:pt x="170" y="245"/>
                    <a:pt x="170" y="245"/>
                  </a:cubicBezTo>
                  <a:cubicBezTo>
                    <a:pt x="174" y="245"/>
                    <a:pt x="179" y="245"/>
                    <a:pt x="184" y="245"/>
                  </a:cubicBezTo>
                  <a:cubicBezTo>
                    <a:pt x="184" y="251"/>
                    <a:pt x="184" y="251"/>
                    <a:pt x="184" y="251"/>
                  </a:cubicBezTo>
                  <a:cubicBezTo>
                    <a:pt x="180" y="251"/>
                    <a:pt x="177" y="251"/>
                    <a:pt x="173" y="251"/>
                  </a:cubicBezTo>
                  <a:close/>
                  <a:moveTo>
                    <a:pt x="163" y="251"/>
                  </a:moveTo>
                  <a:cubicBezTo>
                    <a:pt x="158" y="251"/>
                    <a:pt x="153" y="250"/>
                    <a:pt x="148" y="250"/>
                  </a:cubicBezTo>
                  <a:cubicBezTo>
                    <a:pt x="149" y="243"/>
                    <a:pt x="149" y="243"/>
                    <a:pt x="149" y="243"/>
                  </a:cubicBezTo>
                  <a:cubicBezTo>
                    <a:pt x="154" y="244"/>
                    <a:pt x="158" y="245"/>
                    <a:pt x="163" y="245"/>
                  </a:cubicBezTo>
                  <a:lnTo>
                    <a:pt x="163" y="251"/>
                  </a:lnTo>
                  <a:close/>
                  <a:moveTo>
                    <a:pt x="191" y="251"/>
                  </a:moveTo>
                  <a:cubicBezTo>
                    <a:pt x="190" y="244"/>
                    <a:pt x="190" y="244"/>
                    <a:pt x="190" y="244"/>
                  </a:cubicBezTo>
                  <a:cubicBezTo>
                    <a:pt x="195" y="244"/>
                    <a:pt x="199" y="243"/>
                    <a:pt x="204" y="242"/>
                  </a:cubicBezTo>
                  <a:cubicBezTo>
                    <a:pt x="205" y="248"/>
                    <a:pt x="205" y="248"/>
                    <a:pt x="205" y="248"/>
                  </a:cubicBezTo>
                  <a:cubicBezTo>
                    <a:pt x="200" y="249"/>
                    <a:pt x="196" y="250"/>
                    <a:pt x="191" y="251"/>
                  </a:cubicBezTo>
                  <a:close/>
                  <a:moveTo>
                    <a:pt x="141" y="249"/>
                  </a:moveTo>
                  <a:cubicBezTo>
                    <a:pt x="137" y="248"/>
                    <a:pt x="132" y="247"/>
                    <a:pt x="127" y="245"/>
                  </a:cubicBezTo>
                  <a:cubicBezTo>
                    <a:pt x="129" y="239"/>
                    <a:pt x="129" y="239"/>
                    <a:pt x="129" y="239"/>
                  </a:cubicBezTo>
                  <a:cubicBezTo>
                    <a:pt x="133" y="240"/>
                    <a:pt x="138" y="241"/>
                    <a:pt x="142" y="242"/>
                  </a:cubicBezTo>
                  <a:lnTo>
                    <a:pt x="141" y="249"/>
                  </a:lnTo>
                  <a:close/>
                  <a:moveTo>
                    <a:pt x="212" y="247"/>
                  </a:moveTo>
                  <a:cubicBezTo>
                    <a:pt x="211" y="241"/>
                    <a:pt x="211" y="241"/>
                    <a:pt x="211" y="241"/>
                  </a:cubicBezTo>
                  <a:cubicBezTo>
                    <a:pt x="215" y="240"/>
                    <a:pt x="220" y="239"/>
                    <a:pt x="224" y="237"/>
                  </a:cubicBezTo>
                  <a:cubicBezTo>
                    <a:pt x="226" y="243"/>
                    <a:pt x="226" y="243"/>
                    <a:pt x="226" y="243"/>
                  </a:cubicBezTo>
                  <a:cubicBezTo>
                    <a:pt x="221" y="245"/>
                    <a:pt x="217" y="246"/>
                    <a:pt x="212" y="247"/>
                  </a:cubicBezTo>
                  <a:close/>
                  <a:moveTo>
                    <a:pt x="121" y="243"/>
                  </a:moveTo>
                  <a:cubicBezTo>
                    <a:pt x="116" y="242"/>
                    <a:pt x="112" y="240"/>
                    <a:pt x="107" y="238"/>
                  </a:cubicBezTo>
                  <a:cubicBezTo>
                    <a:pt x="110" y="233"/>
                    <a:pt x="110" y="233"/>
                    <a:pt x="110" y="233"/>
                  </a:cubicBezTo>
                  <a:cubicBezTo>
                    <a:pt x="114" y="234"/>
                    <a:pt x="118" y="236"/>
                    <a:pt x="123" y="237"/>
                  </a:cubicBezTo>
                  <a:lnTo>
                    <a:pt x="121" y="243"/>
                  </a:lnTo>
                  <a:close/>
                  <a:moveTo>
                    <a:pt x="233" y="241"/>
                  </a:moveTo>
                  <a:cubicBezTo>
                    <a:pt x="230" y="235"/>
                    <a:pt x="230" y="235"/>
                    <a:pt x="230" y="235"/>
                  </a:cubicBezTo>
                  <a:cubicBezTo>
                    <a:pt x="235" y="233"/>
                    <a:pt x="239" y="232"/>
                    <a:pt x="243" y="230"/>
                  </a:cubicBezTo>
                  <a:cubicBezTo>
                    <a:pt x="246" y="236"/>
                    <a:pt x="246" y="236"/>
                    <a:pt x="246" y="236"/>
                  </a:cubicBezTo>
                  <a:cubicBezTo>
                    <a:pt x="241" y="238"/>
                    <a:pt x="237" y="239"/>
                    <a:pt x="233" y="241"/>
                  </a:cubicBezTo>
                  <a:close/>
                  <a:moveTo>
                    <a:pt x="101" y="236"/>
                  </a:moveTo>
                  <a:cubicBezTo>
                    <a:pt x="96" y="234"/>
                    <a:pt x="92" y="231"/>
                    <a:pt x="88" y="229"/>
                  </a:cubicBezTo>
                  <a:cubicBezTo>
                    <a:pt x="91" y="224"/>
                    <a:pt x="91" y="224"/>
                    <a:pt x="91" y="224"/>
                  </a:cubicBezTo>
                  <a:cubicBezTo>
                    <a:pt x="95" y="226"/>
                    <a:pt x="99" y="228"/>
                    <a:pt x="103" y="230"/>
                  </a:cubicBezTo>
                  <a:lnTo>
                    <a:pt x="101" y="236"/>
                  </a:lnTo>
                  <a:close/>
                  <a:moveTo>
                    <a:pt x="252" y="232"/>
                  </a:moveTo>
                  <a:cubicBezTo>
                    <a:pt x="249" y="227"/>
                    <a:pt x="249" y="227"/>
                    <a:pt x="249" y="227"/>
                  </a:cubicBezTo>
                  <a:cubicBezTo>
                    <a:pt x="253" y="225"/>
                    <a:pt x="257" y="222"/>
                    <a:pt x="261" y="220"/>
                  </a:cubicBezTo>
                  <a:cubicBezTo>
                    <a:pt x="265" y="225"/>
                    <a:pt x="265" y="225"/>
                    <a:pt x="265" y="225"/>
                  </a:cubicBezTo>
                  <a:cubicBezTo>
                    <a:pt x="261" y="228"/>
                    <a:pt x="256" y="230"/>
                    <a:pt x="252" y="232"/>
                  </a:cubicBezTo>
                  <a:close/>
                  <a:moveTo>
                    <a:pt x="82" y="225"/>
                  </a:moveTo>
                  <a:cubicBezTo>
                    <a:pt x="81" y="225"/>
                    <a:pt x="81" y="225"/>
                    <a:pt x="81" y="225"/>
                  </a:cubicBezTo>
                  <a:cubicBezTo>
                    <a:pt x="77" y="223"/>
                    <a:pt x="74" y="220"/>
                    <a:pt x="70" y="217"/>
                  </a:cubicBezTo>
                  <a:cubicBezTo>
                    <a:pt x="74" y="212"/>
                    <a:pt x="74" y="212"/>
                    <a:pt x="74" y="212"/>
                  </a:cubicBezTo>
                  <a:cubicBezTo>
                    <a:pt x="77" y="215"/>
                    <a:pt x="81" y="217"/>
                    <a:pt x="85" y="220"/>
                  </a:cubicBezTo>
                  <a:cubicBezTo>
                    <a:pt x="85" y="220"/>
                    <a:pt x="85" y="220"/>
                    <a:pt x="85" y="220"/>
                  </a:cubicBezTo>
                  <a:lnTo>
                    <a:pt x="82" y="225"/>
                  </a:lnTo>
                  <a:close/>
                  <a:moveTo>
                    <a:pt x="271" y="222"/>
                  </a:moveTo>
                  <a:cubicBezTo>
                    <a:pt x="267" y="216"/>
                    <a:pt x="267" y="216"/>
                    <a:pt x="267" y="216"/>
                  </a:cubicBezTo>
                  <a:cubicBezTo>
                    <a:pt x="271" y="214"/>
                    <a:pt x="275" y="211"/>
                    <a:pt x="278" y="208"/>
                  </a:cubicBezTo>
                  <a:cubicBezTo>
                    <a:pt x="282" y="213"/>
                    <a:pt x="282" y="213"/>
                    <a:pt x="282" y="213"/>
                  </a:cubicBezTo>
                  <a:cubicBezTo>
                    <a:pt x="278" y="216"/>
                    <a:pt x="274" y="219"/>
                    <a:pt x="271" y="222"/>
                  </a:cubicBezTo>
                  <a:close/>
                  <a:moveTo>
                    <a:pt x="64" y="213"/>
                  </a:moveTo>
                  <a:cubicBezTo>
                    <a:pt x="61" y="210"/>
                    <a:pt x="57" y="207"/>
                    <a:pt x="54" y="204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61" y="202"/>
                    <a:pt x="65" y="205"/>
                    <a:pt x="68" y="208"/>
                  </a:cubicBezTo>
                  <a:lnTo>
                    <a:pt x="64" y="213"/>
                  </a:lnTo>
                  <a:close/>
                  <a:moveTo>
                    <a:pt x="287" y="209"/>
                  </a:moveTo>
                  <a:cubicBezTo>
                    <a:pt x="283" y="204"/>
                    <a:pt x="283" y="204"/>
                    <a:pt x="283" y="204"/>
                  </a:cubicBezTo>
                  <a:cubicBezTo>
                    <a:pt x="287" y="201"/>
                    <a:pt x="290" y="198"/>
                    <a:pt x="293" y="194"/>
                  </a:cubicBezTo>
                  <a:cubicBezTo>
                    <a:pt x="298" y="199"/>
                    <a:pt x="298" y="199"/>
                    <a:pt x="298" y="199"/>
                  </a:cubicBezTo>
                  <a:cubicBezTo>
                    <a:pt x="295" y="202"/>
                    <a:pt x="291" y="205"/>
                    <a:pt x="287" y="209"/>
                  </a:cubicBezTo>
                  <a:close/>
                  <a:moveTo>
                    <a:pt x="49" y="199"/>
                  </a:moveTo>
                  <a:cubicBezTo>
                    <a:pt x="45" y="195"/>
                    <a:pt x="42" y="192"/>
                    <a:pt x="39" y="188"/>
                  </a:cubicBezTo>
                  <a:cubicBezTo>
                    <a:pt x="44" y="184"/>
                    <a:pt x="44" y="184"/>
                    <a:pt x="44" y="184"/>
                  </a:cubicBezTo>
                  <a:cubicBezTo>
                    <a:pt x="47" y="188"/>
                    <a:pt x="50" y="191"/>
                    <a:pt x="53" y="194"/>
                  </a:cubicBezTo>
                  <a:lnTo>
                    <a:pt x="49" y="199"/>
                  </a:lnTo>
                  <a:close/>
                  <a:moveTo>
                    <a:pt x="303" y="193"/>
                  </a:moveTo>
                  <a:cubicBezTo>
                    <a:pt x="298" y="189"/>
                    <a:pt x="298" y="189"/>
                    <a:pt x="298" y="189"/>
                  </a:cubicBezTo>
                  <a:cubicBezTo>
                    <a:pt x="301" y="186"/>
                    <a:pt x="304" y="182"/>
                    <a:pt x="307" y="179"/>
                  </a:cubicBezTo>
                  <a:cubicBezTo>
                    <a:pt x="312" y="182"/>
                    <a:pt x="312" y="182"/>
                    <a:pt x="312" y="182"/>
                  </a:cubicBezTo>
                  <a:cubicBezTo>
                    <a:pt x="309" y="186"/>
                    <a:pt x="306" y="190"/>
                    <a:pt x="303" y="193"/>
                  </a:cubicBezTo>
                  <a:close/>
                  <a:moveTo>
                    <a:pt x="35" y="183"/>
                  </a:moveTo>
                  <a:cubicBezTo>
                    <a:pt x="32" y="179"/>
                    <a:pt x="29" y="175"/>
                    <a:pt x="27" y="171"/>
                  </a:cubicBezTo>
                  <a:cubicBezTo>
                    <a:pt x="32" y="167"/>
                    <a:pt x="32" y="167"/>
                    <a:pt x="32" y="167"/>
                  </a:cubicBezTo>
                  <a:cubicBezTo>
                    <a:pt x="34" y="171"/>
                    <a:pt x="37" y="175"/>
                    <a:pt x="40" y="179"/>
                  </a:cubicBezTo>
                  <a:lnTo>
                    <a:pt x="35" y="183"/>
                  </a:lnTo>
                  <a:close/>
                  <a:moveTo>
                    <a:pt x="316" y="177"/>
                  </a:moveTo>
                  <a:cubicBezTo>
                    <a:pt x="311" y="173"/>
                    <a:pt x="311" y="173"/>
                    <a:pt x="311" y="173"/>
                  </a:cubicBezTo>
                  <a:cubicBezTo>
                    <a:pt x="312" y="171"/>
                    <a:pt x="314" y="169"/>
                    <a:pt x="315" y="166"/>
                  </a:cubicBezTo>
                  <a:cubicBezTo>
                    <a:pt x="316" y="165"/>
                    <a:pt x="317" y="163"/>
                    <a:pt x="318" y="161"/>
                  </a:cubicBezTo>
                  <a:cubicBezTo>
                    <a:pt x="323" y="165"/>
                    <a:pt x="323" y="165"/>
                    <a:pt x="323" y="165"/>
                  </a:cubicBezTo>
                  <a:cubicBezTo>
                    <a:pt x="323" y="166"/>
                    <a:pt x="321" y="168"/>
                    <a:pt x="320" y="170"/>
                  </a:cubicBezTo>
                  <a:cubicBezTo>
                    <a:pt x="319" y="172"/>
                    <a:pt x="317" y="174"/>
                    <a:pt x="316" y="177"/>
                  </a:cubicBezTo>
                  <a:close/>
                  <a:moveTo>
                    <a:pt x="23" y="165"/>
                  </a:moveTo>
                  <a:cubicBezTo>
                    <a:pt x="20" y="161"/>
                    <a:pt x="18" y="156"/>
                    <a:pt x="16" y="152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4" y="154"/>
                    <a:pt x="26" y="158"/>
                    <a:pt x="28" y="162"/>
                  </a:cubicBezTo>
                  <a:lnTo>
                    <a:pt x="23" y="165"/>
                  </a:lnTo>
                  <a:close/>
                  <a:moveTo>
                    <a:pt x="327" y="158"/>
                  </a:moveTo>
                  <a:cubicBezTo>
                    <a:pt x="321" y="155"/>
                    <a:pt x="321" y="155"/>
                    <a:pt x="321" y="155"/>
                  </a:cubicBezTo>
                  <a:cubicBezTo>
                    <a:pt x="323" y="151"/>
                    <a:pt x="325" y="147"/>
                    <a:pt x="327" y="143"/>
                  </a:cubicBezTo>
                  <a:cubicBezTo>
                    <a:pt x="333" y="145"/>
                    <a:pt x="333" y="145"/>
                    <a:pt x="333" y="145"/>
                  </a:cubicBezTo>
                  <a:cubicBezTo>
                    <a:pt x="331" y="150"/>
                    <a:pt x="329" y="154"/>
                    <a:pt x="327" y="158"/>
                  </a:cubicBezTo>
                  <a:close/>
                  <a:moveTo>
                    <a:pt x="13" y="146"/>
                  </a:moveTo>
                  <a:cubicBezTo>
                    <a:pt x="11" y="141"/>
                    <a:pt x="10" y="137"/>
                    <a:pt x="8" y="132"/>
                  </a:cubicBezTo>
                  <a:cubicBezTo>
                    <a:pt x="14" y="130"/>
                    <a:pt x="14" y="130"/>
                    <a:pt x="14" y="130"/>
                  </a:cubicBezTo>
                  <a:cubicBezTo>
                    <a:pt x="16" y="135"/>
                    <a:pt x="17" y="139"/>
                    <a:pt x="19" y="143"/>
                  </a:cubicBezTo>
                  <a:lnTo>
                    <a:pt x="13" y="146"/>
                  </a:lnTo>
                  <a:close/>
                  <a:moveTo>
                    <a:pt x="335" y="139"/>
                  </a:moveTo>
                  <a:cubicBezTo>
                    <a:pt x="329" y="137"/>
                    <a:pt x="329" y="137"/>
                    <a:pt x="329" y="137"/>
                  </a:cubicBezTo>
                  <a:cubicBezTo>
                    <a:pt x="331" y="132"/>
                    <a:pt x="332" y="128"/>
                    <a:pt x="333" y="123"/>
                  </a:cubicBezTo>
                  <a:cubicBezTo>
                    <a:pt x="339" y="125"/>
                    <a:pt x="339" y="125"/>
                    <a:pt x="339" y="125"/>
                  </a:cubicBezTo>
                  <a:cubicBezTo>
                    <a:pt x="338" y="130"/>
                    <a:pt x="337" y="134"/>
                    <a:pt x="335" y="139"/>
                  </a:cubicBezTo>
                  <a:close/>
                  <a:moveTo>
                    <a:pt x="6" y="125"/>
                  </a:moveTo>
                  <a:cubicBezTo>
                    <a:pt x="5" y="121"/>
                    <a:pt x="4" y="116"/>
                    <a:pt x="3" y="112"/>
                  </a:cubicBezTo>
                  <a:cubicBezTo>
                    <a:pt x="9" y="110"/>
                    <a:pt x="9" y="110"/>
                    <a:pt x="9" y="110"/>
                  </a:cubicBezTo>
                  <a:cubicBezTo>
                    <a:pt x="10" y="115"/>
                    <a:pt x="11" y="119"/>
                    <a:pt x="12" y="124"/>
                  </a:cubicBezTo>
                  <a:lnTo>
                    <a:pt x="6" y="125"/>
                  </a:lnTo>
                  <a:close/>
                  <a:moveTo>
                    <a:pt x="341" y="118"/>
                  </a:moveTo>
                  <a:cubicBezTo>
                    <a:pt x="335" y="117"/>
                    <a:pt x="335" y="117"/>
                    <a:pt x="335" y="117"/>
                  </a:cubicBezTo>
                  <a:cubicBezTo>
                    <a:pt x="336" y="112"/>
                    <a:pt x="337" y="108"/>
                    <a:pt x="337" y="103"/>
                  </a:cubicBezTo>
                  <a:cubicBezTo>
                    <a:pt x="344" y="104"/>
                    <a:pt x="344" y="104"/>
                    <a:pt x="344" y="104"/>
                  </a:cubicBezTo>
                  <a:cubicBezTo>
                    <a:pt x="343" y="109"/>
                    <a:pt x="342" y="113"/>
                    <a:pt x="341" y="118"/>
                  </a:cubicBezTo>
                  <a:close/>
                  <a:moveTo>
                    <a:pt x="2" y="105"/>
                  </a:moveTo>
                  <a:cubicBezTo>
                    <a:pt x="1" y="100"/>
                    <a:pt x="0" y="95"/>
                    <a:pt x="0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7" y="95"/>
                    <a:pt x="7" y="99"/>
                    <a:pt x="8" y="104"/>
                  </a:cubicBezTo>
                  <a:lnTo>
                    <a:pt x="2" y="105"/>
                  </a:lnTo>
                  <a:close/>
                  <a:moveTo>
                    <a:pt x="344" y="97"/>
                  </a:moveTo>
                  <a:cubicBezTo>
                    <a:pt x="338" y="96"/>
                    <a:pt x="338" y="96"/>
                    <a:pt x="338" y="96"/>
                  </a:cubicBezTo>
                  <a:cubicBezTo>
                    <a:pt x="339" y="92"/>
                    <a:pt x="339" y="87"/>
                    <a:pt x="339" y="83"/>
                  </a:cubicBezTo>
                  <a:cubicBezTo>
                    <a:pt x="345" y="83"/>
                    <a:pt x="345" y="83"/>
                    <a:pt x="345" y="83"/>
                  </a:cubicBezTo>
                  <a:cubicBezTo>
                    <a:pt x="345" y="88"/>
                    <a:pt x="345" y="92"/>
                    <a:pt x="344" y="97"/>
                  </a:cubicBezTo>
                  <a:close/>
                  <a:moveTo>
                    <a:pt x="0" y="83"/>
                  </a:moveTo>
                  <a:cubicBezTo>
                    <a:pt x="0" y="81"/>
                    <a:pt x="0" y="80"/>
                    <a:pt x="0" y="78"/>
                  </a:cubicBezTo>
                  <a:cubicBezTo>
                    <a:pt x="0" y="75"/>
                    <a:pt x="0" y="72"/>
                    <a:pt x="0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2"/>
                    <a:pt x="6" y="75"/>
                    <a:pt x="6" y="78"/>
                  </a:cubicBezTo>
                  <a:cubicBezTo>
                    <a:pt x="6" y="80"/>
                    <a:pt x="6" y="81"/>
                    <a:pt x="6" y="83"/>
                  </a:cubicBezTo>
                  <a:lnTo>
                    <a:pt x="0" y="83"/>
                  </a:lnTo>
                  <a:close/>
                  <a:moveTo>
                    <a:pt x="339" y="76"/>
                  </a:moveTo>
                  <a:cubicBezTo>
                    <a:pt x="339" y="71"/>
                    <a:pt x="339" y="67"/>
                    <a:pt x="338" y="62"/>
                  </a:cubicBezTo>
                  <a:cubicBezTo>
                    <a:pt x="345" y="61"/>
                    <a:pt x="345" y="61"/>
                    <a:pt x="345" y="61"/>
                  </a:cubicBezTo>
                  <a:cubicBezTo>
                    <a:pt x="345" y="66"/>
                    <a:pt x="345" y="71"/>
                    <a:pt x="345" y="76"/>
                  </a:cubicBezTo>
                  <a:lnTo>
                    <a:pt x="339" y="76"/>
                  </a:lnTo>
                  <a:close/>
                  <a:moveTo>
                    <a:pt x="7" y="63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" y="57"/>
                    <a:pt x="1" y="52"/>
                    <a:pt x="2" y="48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53"/>
                    <a:pt x="7" y="58"/>
                    <a:pt x="7" y="63"/>
                  </a:cubicBezTo>
                  <a:close/>
                  <a:moveTo>
                    <a:pt x="338" y="55"/>
                  </a:moveTo>
                  <a:cubicBezTo>
                    <a:pt x="337" y="51"/>
                    <a:pt x="336" y="46"/>
                    <a:pt x="335" y="42"/>
                  </a:cubicBezTo>
                  <a:cubicBezTo>
                    <a:pt x="342" y="40"/>
                    <a:pt x="342" y="40"/>
                    <a:pt x="342" y="40"/>
                  </a:cubicBezTo>
                  <a:cubicBezTo>
                    <a:pt x="343" y="45"/>
                    <a:pt x="343" y="50"/>
                    <a:pt x="344" y="54"/>
                  </a:cubicBezTo>
                  <a:lnTo>
                    <a:pt x="338" y="55"/>
                  </a:lnTo>
                  <a:close/>
                  <a:moveTo>
                    <a:pt x="334" y="35"/>
                  </a:moveTo>
                  <a:cubicBezTo>
                    <a:pt x="333" y="30"/>
                    <a:pt x="332" y="26"/>
                    <a:pt x="330" y="22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8" y="24"/>
                    <a:pt x="339" y="29"/>
                    <a:pt x="340" y="33"/>
                  </a:cubicBezTo>
                  <a:lnTo>
                    <a:pt x="334" y="35"/>
                  </a:lnTo>
                  <a:close/>
                  <a:moveTo>
                    <a:pt x="328" y="15"/>
                  </a:moveTo>
                  <a:cubicBezTo>
                    <a:pt x="327" y="11"/>
                    <a:pt x="325" y="7"/>
                    <a:pt x="323" y="3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31" y="4"/>
                    <a:pt x="332" y="9"/>
                    <a:pt x="334" y="13"/>
                  </a:cubicBezTo>
                  <a:lnTo>
                    <a:pt x="328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Wheel connector"/>
          <p:cNvGrpSpPr/>
          <p:nvPr userDrawn="1"/>
        </p:nvGrpSpPr>
        <p:grpSpPr>
          <a:xfrm>
            <a:off x="6515932" y="5246766"/>
            <a:ext cx="926414" cy="807173"/>
            <a:chOff x="1739901" y="3017084"/>
            <a:chExt cx="1122362" cy="977900"/>
          </a:xfrm>
        </p:grpSpPr>
        <p:sp>
          <p:nvSpPr>
            <p:cNvPr id="27" name="Freeform 14"/>
            <p:cNvSpPr>
              <a:spLocks/>
            </p:cNvSpPr>
            <p:nvPr userDrawn="1"/>
          </p:nvSpPr>
          <p:spPr bwMode="auto">
            <a:xfrm>
              <a:off x="1739901" y="3415546"/>
              <a:ext cx="925513" cy="579438"/>
            </a:xfrm>
            <a:custGeom>
              <a:avLst/>
              <a:gdLst>
                <a:gd name="T0" fmla="*/ 575 w 583"/>
                <a:gd name="T1" fmla="*/ 365 h 365"/>
                <a:gd name="T2" fmla="*/ 0 w 583"/>
                <a:gd name="T3" fmla="*/ 14 h 365"/>
                <a:gd name="T4" fmla="*/ 9 w 583"/>
                <a:gd name="T5" fmla="*/ 0 h 365"/>
                <a:gd name="T6" fmla="*/ 583 w 583"/>
                <a:gd name="T7" fmla="*/ 351 h 365"/>
                <a:gd name="T8" fmla="*/ 575 w 583"/>
                <a:gd name="T9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3" h="365">
                  <a:moveTo>
                    <a:pt x="575" y="365"/>
                  </a:moveTo>
                  <a:lnTo>
                    <a:pt x="0" y="14"/>
                  </a:lnTo>
                  <a:lnTo>
                    <a:pt x="9" y="0"/>
                  </a:lnTo>
                  <a:lnTo>
                    <a:pt x="583" y="351"/>
                  </a:lnTo>
                  <a:lnTo>
                    <a:pt x="575" y="3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15"/>
            <p:cNvSpPr>
              <a:spLocks/>
            </p:cNvSpPr>
            <p:nvPr userDrawn="1"/>
          </p:nvSpPr>
          <p:spPr bwMode="auto">
            <a:xfrm>
              <a:off x="2001838" y="3017084"/>
              <a:ext cx="860425" cy="681038"/>
            </a:xfrm>
            <a:custGeom>
              <a:avLst/>
              <a:gdLst>
                <a:gd name="T0" fmla="*/ 532 w 542"/>
                <a:gd name="T1" fmla="*/ 429 h 429"/>
                <a:gd name="T2" fmla="*/ 0 w 542"/>
                <a:gd name="T3" fmla="*/ 12 h 429"/>
                <a:gd name="T4" fmla="*/ 11 w 542"/>
                <a:gd name="T5" fmla="*/ 0 h 429"/>
                <a:gd name="T6" fmla="*/ 542 w 542"/>
                <a:gd name="T7" fmla="*/ 417 h 429"/>
                <a:gd name="T8" fmla="*/ 532 w 542"/>
                <a:gd name="T9" fmla="*/ 429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2" h="429">
                  <a:moveTo>
                    <a:pt x="532" y="429"/>
                  </a:moveTo>
                  <a:lnTo>
                    <a:pt x="0" y="12"/>
                  </a:lnTo>
                  <a:lnTo>
                    <a:pt x="11" y="0"/>
                  </a:lnTo>
                  <a:lnTo>
                    <a:pt x="542" y="417"/>
                  </a:lnTo>
                  <a:lnTo>
                    <a:pt x="532" y="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Arrow around wheel 1"/>
          <p:cNvGrpSpPr/>
          <p:nvPr userDrawn="1"/>
        </p:nvGrpSpPr>
        <p:grpSpPr>
          <a:xfrm>
            <a:off x="6295794" y="5077731"/>
            <a:ext cx="517587" cy="638139"/>
            <a:chOff x="1473201" y="2812296"/>
            <a:chExt cx="627063" cy="773113"/>
          </a:xfrm>
        </p:grpSpPr>
        <p:sp>
          <p:nvSpPr>
            <p:cNvPr id="30" name="Freeform 16"/>
            <p:cNvSpPr>
              <a:spLocks noEditPoints="1"/>
            </p:cNvSpPr>
            <p:nvPr userDrawn="1"/>
          </p:nvSpPr>
          <p:spPr bwMode="auto">
            <a:xfrm>
              <a:off x="1978026" y="2812296"/>
              <a:ext cx="122238" cy="115888"/>
            </a:xfrm>
            <a:custGeom>
              <a:avLst/>
              <a:gdLst>
                <a:gd name="T0" fmla="*/ 0 w 77"/>
                <a:gd name="T1" fmla="*/ 73 h 73"/>
                <a:gd name="T2" fmla="*/ 31 w 77"/>
                <a:gd name="T3" fmla="*/ 0 h 73"/>
                <a:gd name="T4" fmla="*/ 77 w 77"/>
                <a:gd name="T5" fmla="*/ 64 h 73"/>
                <a:gd name="T6" fmla="*/ 0 w 77"/>
                <a:gd name="T7" fmla="*/ 73 h 73"/>
                <a:gd name="T8" fmla="*/ 33 w 77"/>
                <a:gd name="T9" fmla="*/ 19 h 73"/>
                <a:gd name="T10" fmla="*/ 15 w 77"/>
                <a:gd name="T11" fmla="*/ 62 h 73"/>
                <a:gd name="T12" fmla="*/ 60 w 77"/>
                <a:gd name="T13" fmla="*/ 57 h 73"/>
                <a:gd name="T14" fmla="*/ 33 w 77"/>
                <a:gd name="T15" fmla="*/ 1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73">
                  <a:moveTo>
                    <a:pt x="0" y="73"/>
                  </a:moveTo>
                  <a:lnTo>
                    <a:pt x="31" y="0"/>
                  </a:lnTo>
                  <a:lnTo>
                    <a:pt x="77" y="64"/>
                  </a:lnTo>
                  <a:lnTo>
                    <a:pt x="0" y="73"/>
                  </a:lnTo>
                  <a:close/>
                  <a:moveTo>
                    <a:pt x="33" y="19"/>
                  </a:moveTo>
                  <a:lnTo>
                    <a:pt x="15" y="62"/>
                  </a:lnTo>
                  <a:lnTo>
                    <a:pt x="60" y="57"/>
                  </a:lnTo>
                  <a:lnTo>
                    <a:pt x="33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1" name="Freeform 17"/>
            <p:cNvSpPr>
              <a:spLocks noEditPoints="1"/>
            </p:cNvSpPr>
            <p:nvPr userDrawn="1"/>
          </p:nvSpPr>
          <p:spPr bwMode="auto">
            <a:xfrm>
              <a:off x="1473201" y="2834521"/>
              <a:ext cx="509588" cy="750888"/>
            </a:xfrm>
            <a:custGeom>
              <a:avLst/>
              <a:gdLst>
                <a:gd name="T0" fmla="*/ 83 w 187"/>
                <a:gd name="T1" fmla="*/ 270 h 275"/>
                <a:gd name="T2" fmla="*/ 99 w 187"/>
                <a:gd name="T3" fmla="*/ 269 h 275"/>
                <a:gd name="T4" fmla="*/ 77 w 187"/>
                <a:gd name="T5" fmla="*/ 267 h 275"/>
                <a:gd name="T6" fmla="*/ 68 w 187"/>
                <a:gd name="T7" fmla="*/ 254 h 275"/>
                <a:gd name="T8" fmla="*/ 77 w 187"/>
                <a:gd name="T9" fmla="*/ 267 h 275"/>
                <a:gd name="T10" fmla="*/ 49 w 187"/>
                <a:gd name="T11" fmla="*/ 248 h 275"/>
                <a:gd name="T12" fmla="*/ 52 w 187"/>
                <a:gd name="T13" fmla="*/ 242 h 275"/>
                <a:gd name="T14" fmla="*/ 63 w 187"/>
                <a:gd name="T15" fmla="*/ 250 h 275"/>
                <a:gd name="T16" fmla="*/ 42 w 187"/>
                <a:gd name="T17" fmla="*/ 241 h 275"/>
                <a:gd name="T18" fmla="*/ 38 w 187"/>
                <a:gd name="T19" fmla="*/ 227 h 275"/>
                <a:gd name="T20" fmla="*/ 42 w 187"/>
                <a:gd name="T21" fmla="*/ 241 h 275"/>
                <a:gd name="T22" fmla="*/ 20 w 187"/>
                <a:gd name="T23" fmla="*/ 213 h 275"/>
                <a:gd name="T24" fmla="*/ 33 w 187"/>
                <a:gd name="T25" fmla="*/ 221 h 275"/>
                <a:gd name="T26" fmla="*/ 17 w 187"/>
                <a:gd name="T27" fmla="*/ 207 h 275"/>
                <a:gd name="T28" fmla="*/ 17 w 187"/>
                <a:gd name="T29" fmla="*/ 192 h 275"/>
                <a:gd name="T30" fmla="*/ 17 w 187"/>
                <a:gd name="T31" fmla="*/ 207 h 275"/>
                <a:gd name="T32" fmla="*/ 4 w 187"/>
                <a:gd name="T33" fmla="*/ 174 h 275"/>
                <a:gd name="T34" fmla="*/ 14 w 187"/>
                <a:gd name="T35" fmla="*/ 185 h 275"/>
                <a:gd name="T36" fmla="*/ 3 w 187"/>
                <a:gd name="T37" fmla="*/ 167 h 275"/>
                <a:gd name="T38" fmla="*/ 7 w 187"/>
                <a:gd name="T39" fmla="*/ 152 h 275"/>
                <a:gd name="T40" fmla="*/ 3 w 187"/>
                <a:gd name="T41" fmla="*/ 167 h 275"/>
                <a:gd name="T42" fmla="*/ 0 w 187"/>
                <a:gd name="T43" fmla="*/ 141 h 275"/>
                <a:gd name="T44" fmla="*/ 7 w 187"/>
                <a:gd name="T45" fmla="*/ 131 h 275"/>
                <a:gd name="T46" fmla="*/ 7 w 187"/>
                <a:gd name="T47" fmla="*/ 145 h 275"/>
                <a:gd name="T48" fmla="*/ 8 w 187"/>
                <a:gd name="T49" fmla="*/ 125 h 275"/>
                <a:gd name="T50" fmla="*/ 4 w 187"/>
                <a:gd name="T51" fmla="*/ 110 h 275"/>
                <a:gd name="T52" fmla="*/ 8 w 187"/>
                <a:gd name="T53" fmla="*/ 125 h 275"/>
                <a:gd name="T54" fmla="*/ 6 w 187"/>
                <a:gd name="T55" fmla="*/ 103 h 275"/>
                <a:gd name="T56" fmla="*/ 16 w 187"/>
                <a:gd name="T57" fmla="*/ 92 h 275"/>
                <a:gd name="T58" fmla="*/ 19 w 187"/>
                <a:gd name="T59" fmla="*/ 85 h 275"/>
                <a:gd name="T60" fmla="*/ 20 w 187"/>
                <a:gd name="T61" fmla="*/ 70 h 275"/>
                <a:gd name="T62" fmla="*/ 19 w 187"/>
                <a:gd name="T63" fmla="*/ 85 h 275"/>
                <a:gd name="T64" fmla="*/ 24 w 187"/>
                <a:gd name="T65" fmla="*/ 64 h 275"/>
                <a:gd name="T66" fmla="*/ 37 w 187"/>
                <a:gd name="T67" fmla="*/ 56 h 275"/>
                <a:gd name="T68" fmla="*/ 41 w 187"/>
                <a:gd name="T69" fmla="*/ 51 h 275"/>
                <a:gd name="T70" fmla="*/ 47 w 187"/>
                <a:gd name="T71" fmla="*/ 37 h 275"/>
                <a:gd name="T72" fmla="*/ 41 w 187"/>
                <a:gd name="T73" fmla="*/ 51 h 275"/>
                <a:gd name="T74" fmla="*/ 52 w 187"/>
                <a:gd name="T75" fmla="*/ 32 h 275"/>
                <a:gd name="T76" fmla="*/ 67 w 187"/>
                <a:gd name="T77" fmla="*/ 29 h 275"/>
                <a:gd name="T78" fmla="*/ 73 w 187"/>
                <a:gd name="T79" fmla="*/ 25 h 275"/>
                <a:gd name="T80" fmla="*/ 82 w 187"/>
                <a:gd name="T81" fmla="*/ 13 h 275"/>
                <a:gd name="T82" fmla="*/ 73 w 187"/>
                <a:gd name="T83" fmla="*/ 25 h 275"/>
                <a:gd name="T84" fmla="*/ 89 w 187"/>
                <a:gd name="T85" fmla="*/ 10 h 275"/>
                <a:gd name="T86" fmla="*/ 104 w 187"/>
                <a:gd name="T87" fmla="*/ 12 h 275"/>
                <a:gd name="T88" fmla="*/ 185 w 187"/>
                <a:gd name="T89" fmla="*/ 14 h 275"/>
                <a:gd name="T90" fmla="*/ 173 w 187"/>
                <a:gd name="T91" fmla="*/ 4 h 275"/>
                <a:gd name="T92" fmla="*/ 185 w 187"/>
                <a:gd name="T93" fmla="*/ 14 h 275"/>
                <a:gd name="T94" fmla="*/ 109 w 187"/>
                <a:gd name="T95" fmla="*/ 4 h 275"/>
                <a:gd name="T96" fmla="*/ 124 w 187"/>
                <a:gd name="T97" fmla="*/ 8 h 275"/>
                <a:gd name="T98" fmla="*/ 165 w 187"/>
                <a:gd name="T99" fmla="*/ 9 h 275"/>
                <a:gd name="T100" fmla="*/ 152 w 187"/>
                <a:gd name="T101" fmla="*/ 1 h 275"/>
                <a:gd name="T102" fmla="*/ 165 w 187"/>
                <a:gd name="T103" fmla="*/ 9 h 275"/>
                <a:gd name="T104" fmla="*/ 131 w 187"/>
                <a:gd name="T105" fmla="*/ 1 h 275"/>
                <a:gd name="T106" fmla="*/ 145 w 187"/>
                <a:gd name="T107" fmla="*/ 7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7" h="275">
                  <a:moveTo>
                    <a:pt x="97" y="275"/>
                  </a:moveTo>
                  <a:cubicBezTo>
                    <a:pt x="93" y="273"/>
                    <a:pt x="88" y="272"/>
                    <a:pt x="83" y="270"/>
                  </a:cubicBezTo>
                  <a:cubicBezTo>
                    <a:pt x="86" y="264"/>
                    <a:pt x="86" y="264"/>
                    <a:pt x="86" y="264"/>
                  </a:cubicBezTo>
                  <a:cubicBezTo>
                    <a:pt x="90" y="266"/>
                    <a:pt x="95" y="267"/>
                    <a:pt x="99" y="269"/>
                  </a:cubicBezTo>
                  <a:lnTo>
                    <a:pt x="97" y="275"/>
                  </a:lnTo>
                  <a:close/>
                  <a:moveTo>
                    <a:pt x="77" y="267"/>
                  </a:moveTo>
                  <a:cubicBezTo>
                    <a:pt x="73" y="264"/>
                    <a:pt x="69" y="262"/>
                    <a:pt x="65" y="259"/>
                  </a:cubicBezTo>
                  <a:cubicBezTo>
                    <a:pt x="68" y="254"/>
                    <a:pt x="68" y="254"/>
                    <a:pt x="68" y="254"/>
                  </a:cubicBezTo>
                  <a:cubicBezTo>
                    <a:pt x="72" y="257"/>
                    <a:pt x="76" y="259"/>
                    <a:pt x="80" y="261"/>
                  </a:cubicBezTo>
                  <a:lnTo>
                    <a:pt x="77" y="267"/>
                  </a:lnTo>
                  <a:close/>
                  <a:moveTo>
                    <a:pt x="59" y="255"/>
                  </a:moveTo>
                  <a:cubicBezTo>
                    <a:pt x="55" y="253"/>
                    <a:pt x="52" y="250"/>
                    <a:pt x="49" y="248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53" y="243"/>
                    <a:pt x="53" y="243"/>
                    <a:pt x="53" y="243"/>
                  </a:cubicBezTo>
                  <a:cubicBezTo>
                    <a:pt x="56" y="245"/>
                    <a:pt x="59" y="248"/>
                    <a:pt x="63" y="250"/>
                  </a:cubicBezTo>
                  <a:lnTo>
                    <a:pt x="59" y="255"/>
                  </a:lnTo>
                  <a:close/>
                  <a:moveTo>
                    <a:pt x="42" y="241"/>
                  </a:moveTo>
                  <a:cubicBezTo>
                    <a:pt x="39" y="238"/>
                    <a:pt x="36" y="234"/>
                    <a:pt x="33" y="231"/>
                  </a:cubicBezTo>
                  <a:cubicBezTo>
                    <a:pt x="38" y="227"/>
                    <a:pt x="38" y="227"/>
                    <a:pt x="38" y="227"/>
                  </a:cubicBezTo>
                  <a:cubicBezTo>
                    <a:pt x="41" y="230"/>
                    <a:pt x="44" y="234"/>
                    <a:pt x="47" y="237"/>
                  </a:cubicBezTo>
                  <a:lnTo>
                    <a:pt x="42" y="241"/>
                  </a:lnTo>
                  <a:close/>
                  <a:moveTo>
                    <a:pt x="28" y="225"/>
                  </a:moveTo>
                  <a:cubicBezTo>
                    <a:pt x="25" y="221"/>
                    <a:pt x="23" y="217"/>
                    <a:pt x="20" y="213"/>
                  </a:cubicBezTo>
                  <a:cubicBezTo>
                    <a:pt x="26" y="210"/>
                    <a:pt x="26" y="210"/>
                    <a:pt x="26" y="210"/>
                  </a:cubicBezTo>
                  <a:cubicBezTo>
                    <a:pt x="28" y="214"/>
                    <a:pt x="31" y="218"/>
                    <a:pt x="33" y="221"/>
                  </a:cubicBezTo>
                  <a:lnTo>
                    <a:pt x="28" y="225"/>
                  </a:lnTo>
                  <a:close/>
                  <a:moveTo>
                    <a:pt x="17" y="207"/>
                  </a:moveTo>
                  <a:cubicBezTo>
                    <a:pt x="15" y="203"/>
                    <a:pt x="13" y="198"/>
                    <a:pt x="11" y="194"/>
                  </a:cubicBezTo>
                  <a:cubicBezTo>
                    <a:pt x="17" y="192"/>
                    <a:pt x="17" y="192"/>
                    <a:pt x="17" y="192"/>
                  </a:cubicBezTo>
                  <a:cubicBezTo>
                    <a:pt x="18" y="196"/>
                    <a:pt x="20" y="200"/>
                    <a:pt x="22" y="204"/>
                  </a:cubicBezTo>
                  <a:lnTo>
                    <a:pt x="17" y="207"/>
                  </a:lnTo>
                  <a:close/>
                  <a:moveTo>
                    <a:pt x="8" y="187"/>
                  </a:moveTo>
                  <a:cubicBezTo>
                    <a:pt x="7" y="183"/>
                    <a:pt x="5" y="178"/>
                    <a:pt x="4" y="174"/>
                  </a:cubicBezTo>
                  <a:cubicBezTo>
                    <a:pt x="10" y="172"/>
                    <a:pt x="10" y="172"/>
                    <a:pt x="10" y="172"/>
                  </a:cubicBezTo>
                  <a:cubicBezTo>
                    <a:pt x="12" y="177"/>
                    <a:pt x="13" y="181"/>
                    <a:pt x="14" y="185"/>
                  </a:cubicBezTo>
                  <a:lnTo>
                    <a:pt x="8" y="187"/>
                  </a:lnTo>
                  <a:close/>
                  <a:moveTo>
                    <a:pt x="3" y="167"/>
                  </a:moveTo>
                  <a:cubicBezTo>
                    <a:pt x="2" y="162"/>
                    <a:pt x="1" y="157"/>
                    <a:pt x="1" y="152"/>
                  </a:cubicBezTo>
                  <a:cubicBezTo>
                    <a:pt x="7" y="152"/>
                    <a:pt x="7" y="152"/>
                    <a:pt x="7" y="152"/>
                  </a:cubicBezTo>
                  <a:cubicBezTo>
                    <a:pt x="8" y="156"/>
                    <a:pt x="8" y="161"/>
                    <a:pt x="9" y="165"/>
                  </a:cubicBezTo>
                  <a:lnTo>
                    <a:pt x="3" y="167"/>
                  </a:lnTo>
                  <a:close/>
                  <a:moveTo>
                    <a:pt x="1" y="145"/>
                  </a:moveTo>
                  <a:cubicBezTo>
                    <a:pt x="1" y="144"/>
                    <a:pt x="0" y="142"/>
                    <a:pt x="0" y="141"/>
                  </a:cubicBezTo>
                  <a:cubicBezTo>
                    <a:pt x="0" y="138"/>
                    <a:pt x="1" y="134"/>
                    <a:pt x="1" y="131"/>
                  </a:cubicBezTo>
                  <a:cubicBezTo>
                    <a:pt x="7" y="131"/>
                    <a:pt x="7" y="131"/>
                    <a:pt x="7" y="131"/>
                  </a:cubicBezTo>
                  <a:cubicBezTo>
                    <a:pt x="7" y="135"/>
                    <a:pt x="7" y="138"/>
                    <a:pt x="7" y="141"/>
                  </a:cubicBezTo>
                  <a:cubicBezTo>
                    <a:pt x="7" y="142"/>
                    <a:pt x="7" y="144"/>
                    <a:pt x="7" y="145"/>
                  </a:cubicBezTo>
                  <a:lnTo>
                    <a:pt x="1" y="145"/>
                  </a:lnTo>
                  <a:close/>
                  <a:moveTo>
                    <a:pt x="8" y="125"/>
                  </a:moveTo>
                  <a:cubicBezTo>
                    <a:pt x="2" y="124"/>
                    <a:pt x="2" y="124"/>
                    <a:pt x="2" y="124"/>
                  </a:cubicBezTo>
                  <a:cubicBezTo>
                    <a:pt x="2" y="119"/>
                    <a:pt x="3" y="114"/>
                    <a:pt x="4" y="110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9" y="116"/>
                    <a:pt x="8" y="120"/>
                    <a:pt x="8" y="125"/>
                  </a:cubicBezTo>
                  <a:close/>
                  <a:moveTo>
                    <a:pt x="12" y="105"/>
                  </a:moveTo>
                  <a:cubicBezTo>
                    <a:pt x="6" y="103"/>
                    <a:pt x="6" y="103"/>
                    <a:pt x="6" y="103"/>
                  </a:cubicBezTo>
                  <a:cubicBezTo>
                    <a:pt x="7" y="98"/>
                    <a:pt x="9" y="94"/>
                    <a:pt x="10" y="89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5" y="96"/>
                    <a:pt x="13" y="100"/>
                    <a:pt x="12" y="105"/>
                  </a:cubicBezTo>
                  <a:close/>
                  <a:moveTo>
                    <a:pt x="19" y="85"/>
                  </a:moveTo>
                  <a:cubicBezTo>
                    <a:pt x="13" y="83"/>
                    <a:pt x="13" y="83"/>
                    <a:pt x="13" y="83"/>
                  </a:cubicBezTo>
                  <a:cubicBezTo>
                    <a:pt x="15" y="78"/>
                    <a:pt x="17" y="74"/>
                    <a:pt x="20" y="70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3" y="77"/>
                    <a:pt x="21" y="81"/>
                    <a:pt x="19" y="85"/>
                  </a:cubicBezTo>
                  <a:close/>
                  <a:moveTo>
                    <a:pt x="29" y="67"/>
                  </a:moveTo>
                  <a:cubicBezTo>
                    <a:pt x="24" y="64"/>
                    <a:pt x="24" y="64"/>
                    <a:pt x="24" y="64"/>
                  </a:cubicBezTo>
                  <a:cubicBezTo>
                    <a:pt x="26" y="60"/>
                    <a:pt x="29" y="56"/>
                    <a:pt x="32" y="52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4" y="60"/>
                    <a:pt x="31" y="64"/>
                    <a:pt x="29" y="67"/>
                  </a:cubicBezTo>
                  <a:close/>
                  <a:moveTo>
                    <a:pt x="41" y="51"/>
                  </a:moveTo>
                  <a:cubicBezTo>
                    <a:pt x="37" y="47"/>
                    <a:pt x="37" y="47"/>
                    <a:pt x="37" y="47"/>
                  </a:cubicBezTo>
                  <a:cubicBezTo>
                    <a:pt x="40" y="43"/>
                    <a:pt x="43" y="40"/>
                    <a:pt x="47" y="37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48" y="44"/>
                    <a:pt x="44" y="48"/>
                    <a:pt x="41" y="51"/>
                  </a:cubicBezTo>
                  <a:close/>
                  <a:moveTo>
                    <a:pt x="56" y="37"/>
                  </a:moveTo>
                  <a:cubicBezTo>
                    <a:pt x="52" y="32"/>
                    <a:pt x="52" y="32"/>
                    <a:pt x="52" y="32"/>
                  </a:cubicBezTo>
                  <a:cubicBezTo>
                    <a:pt x="56" y="29"/>
                    <a:pt x="60" y="26"/>
                    <a:pt x="64" y="24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3" y="31"/>
                    <a:pt x="60" y="34"/>
                    <a:pt x="56" y="37"/>
                  </a:cubicBezTo>
                  <a:close/>
                  <a:moveTo>
                    <a:pt x="73" y="25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74" y="17"/>
                    <a:pt x="78" y="15"/>
                    <a:pt x="82" y="13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1" y="21"/>
                    <a:pt x="77" y="23"/>
                    <a:pt x="73" y="25"/>
                  </a:cubicBezTo>
                  <a:close/>
                  <a:moveTo>
                    <a:pt x="91" y="16"/>
                  </a:moveTo>
                  <a:cubicBezTo>
                    <a:pt x="89" y="10"/>
                    <a:pt x="89" y="10"/>
                    <a:pt x="89" y="10"/>
                  </a:cubicBezTo>
                  <a:cubicBezTo>
                    <a:pt x="93" y="9"/>
                    <a:pt x="98" y="7"/>
                    <a:pt x="103" y="6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0" y="13"/>
                    <a:pt x="96" y="14"/>
                    <a:pt x="91" y="16"/>
                  </a:cubicBezTo>
                  <a:close/>
                  <a:moveTo>
                    <a:pt x="185" y="14"/>
                  </a:moveTo>
                  <a:cubicBezTo>
                    <a:pt x="181" y="12"/>
                    <a:pt x="176" y="11"/>
                    <a:pt x="172" y="10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78" y="5"/>
                    <a:pt x="183" y="6"/>
                    <a:pt x="187" y="8"/>
                  </a:cubicBezTo>
                  <a:lnTo>
                    <a:pt x="185" y="14"/>
                  </a:lnTo>
                  <a:close/>
                  <a:moveTo>
                    <a:pt x="111" y="10"/>
                  </a:moveTo>
                  <a:cubicBezTo>
                    <a:pt x="109" y="4"/>
                    <a:pt x="109" y="4"/>
                    <a:pt x="109" y="4"/>
                  </a:cubicBezTo>
                  <a:cubicBezTo>
                    <a:pt x="114" y="3"/>
                    <a:pt x="119" y="2"/>
                    <a:pt x="124" y="1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0" y="8"/>
                    <a:pt x="115" y="9"/>
                    <a:pt x="111" y="10"/>
                  </a:cubicBezTo>
                  <a:close/>
                  <a:moveTo>
                    <a:pt x="165" y="9"/>
                  </a:moveTo>
                  <a:cubicBezTo>
                    <a:pt x="161" y="8"/>
                    <a:pt x="156" y="7"/>
                    <a:pt x="152" y="7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7" y="1"/>
                    <a:pt x="162" y="2"/>
                    <a:pt x="166" y="2"/>
                  </a:cubicBezTo>
                  <a:lnTo>
                    <a:pt x="165" y="9"/>
                  </a:lnTo>
                  <a:close/>
                  <a:moveTo>
                    <a:pt x="131" y="7"/>
                  </a:moveTo>
                  <a:cubicBezTo>
                    <a:pt x="131" y="1"/>
                    <a:pt x="131" y="1"/>
                    <a:pt x="131" y="1"/>
                  </a:cubicBezTo>
                  <a:cubicBezTo>
                    <a:pt x="135" y="0"/>
                    <a:pt x="140" y="0"/>
                    <a:pt x="145" y="0"/>
                  </a:cubicBezTo>
                  <a:cubicBezTo>
                    <a:pt x="145" y="7"/>
                    <a:pt x="145" y="7"/>
                    <a:pt x="145" y="7"/>
                  </a:cubicBezTo>
                  <a:cubicBezTo>
                    <a:pt x="140" y="6"/>
                    <a:pt x="136" y="7"/>
                    <a:pt x="13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Big Wheel 1"/>
          <p:cNvGrpSpPr/>
          <p:nvPr userDrawn="1"/>
        </p:nvGrpSpPr>
        <p:grpSpPr>
          <a:xfrm>
            <a:off x="6378346" y="5198283"/>
            <a:ext cx="450759" cy="418001"/>
            <a:chOff x="1573213" y="2958346"/>
            <a:chExt cx="546100" cy="506413"/>
          </a:xfrm>
          <a:solidFill>
            <a:schemeClr val="accent4"/>
          </a:solidFill>
        </p:grpSpPr>
        <p:sp>
          <p:nvSpPr>
            <p:cNvPr id="33" name="Freeform 18"/>
            <p:cNvSpPr>
              <a:spLocks noEditPoints="1"/>
            </p:cNvSpPr>
            <p:nvPr userDrawn="1"/>
          </p:nvSpPr>
          <p:spPr bwMode="auto">
            <a:xfrm>
              <a:off x="1573213" y="2958346"/>
              <a:ext cx="546100" cy="506413"/>
            </a:xfrm>
            <a:custGeom>
              <a:avLst/>
              <a:gdLst>
                <a:gd name="T0" fmla="*/ 104 w 200"/>
                <a:gd name="T1" fmla="*/ 186 h 186"/>
                <a:gd name="T2" fmla="*/ 104 w 200"/>
                <a:gd name="T3" fmla="*/ 186 h 186"/>
                <a:gd name="T4" fmla="*/ 14 w 200"/>
                <a:gd name="T5" fmla="*/ 118 h 186"/>
                <a:gd name="T6" fmla="*/ 79 w 200"/>
                <a:gd name="T7" fmla="*/ 4 h 186"/>
                <a:gd name="T8" fmla="*/ 104 w 200"/>
                <a:gd name="T9" fmla="*/ 0 h 186"/>
                <a:gd name="T10" fmla="*/ 193 w 200"/>
                <a:gd name="T11" fmla="*/ 68 h 186"/>
                <a:gd name="T12" fmla="*/ 185 w 200"/>
                <a:gd name="T13" fmla="*/ 139 h 186"/>
                <a:gd name="T14" fmla="*/ 129 w 200"/>
                <a:gd name="T15" fmla="*/ 183 h 186"/>
                <a:gd name="T16" fmla="*/ 104 w 200"/>
                <a:gd name="T17" fmla="*/ 186 h 186"/>
                <a:gd name="T18" fmla="*/ 104 w 200"/>
                <a:gd name="T19" fmla="*/ 9 h 186"/>
                <a:gd name="T20" fmla="*/ 81 w 200"/>
                <a:gd name="T21" fmla="*/ 12 h 186"/>
                <a:gd name="T22" fmla="*/ 23 w 200"/>
                <a:gd name="T23" fmla="*/ 116 h 186"/>
                <a:gd name="T24" fmla="*/ 104 w 200"/>
                <a:gd name="T25" fmla="*/ 177 h 186"/>
                <a:gd name="T26" fmla="*/ 104 w 200"/>
                <a:gd name="T27" fmla="*/ 177 h 186"/>
                <a:gd name="T28" fmla="*/ 127 w 200"/>
                <a:gd name="T29" fmla="*/ 174 h 186"/>
                <a:gd name="T30" fmla="*/ 177 w 200"/>
                <a:gd name="T31" fmla="*/ 134 h 186"/>
                <a:gd name="T32" fmla="*/ 185 w 200"/>
                <a:gd name="T33" fmla="*/ 71 h 186"/>
                <a:gd name="T34" fmla="*/ 104 w 200"/>
                <a:gd name="T35" fmla="*/ 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186">
                  <a:moveTo>
                    <a:pt x="104" y="186"/>
                  </a:moveTo>
                  <a:cubicBezTo>
                    <a:pt x="104" y="186"/>
                    <a:pt x="104" y="186"/>
                    <a:pt x="104" y="186"/>
                  </a:cubicBezTo>
                  <a:cubicBezTo>
                    <a:pt x="62" y="186"/>
                    <a:pt x="26" y="158"/>
                    <a:pt x="14" y="118"/>
                  </a:cubicBezTo>
                  <a:cubicBezTo>
                    <a:pt x="0" y="69"/>
                    <a:pt x="29" y="18"/>
                    <a:pt x="79" y="4"/>
                  </a:cubicBezTo>
                  <a:cubicBezTo>
                    <a:pt x="87" y="1"/>
                    <a:pt x="95" y="0"/>
                    <a:pt x="104" y="0"/>
                  </a:cubicBezTo>
                  <a:cubicBezTo>
                    <a:pt x="145" y="0"/>
                    <a:pt x="182" y="28"/>
                    <a:pt x="193" y="68"/>
                  </a:cubicBezTo>
                  <a:cubicBezTo>
                    <a:pt x="200" y="92"/>
                    <a:pt x="197" y="117"/>
                    <a:pt x="185" y="139"/>
                  </a:cubicBezTo>
                  <a:cubicBezTo>
                    <a:pt x="173" y="160"/>
                    <a:pt x="153" y="176"/>
                    <a:pt x="129" y="183"/>
                  </a:cubicBezTo>
                  <a:cubicBezTo>
                    <a:pt x="121" y="185"/>
                    <a:pt x="112" y="186"/>
                    <a:pt x="104" y="186"/>
                  </a:cubicBezTo>
                  <a:close/>
                  <a:moveTo>
                    <a:pt x="104" y="9"/>
                  </a:moveTo>
                  <a:cubicBezTo>
                    <a:pt x="96" y="9"/>
                    <a:pt x="88" y="10"/>
                    <a:pt x="81" y="12"/>
                  </a:cubicBezTo>
                  <a:cubicBezTo>
                    <a:pt x="36" y="25"/>
                    <a:pt x="10" y="71"/>
                    <a:pt x="23" y="116"/>
                  </a:cubicBezTo>
                  <a:cubicBezTo>
                    <a:pt x="33" y="152"/>
                    <a:pt x="66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11" y="177"/>
                    <a:pt x="119" y="176"/>
                    <a:pt x="127" y="174"/>
                  </a:cubicBezTo>
                  <a:cubicBezTo>
                    <a:pt x="148" y="168"/>
                    <a:pt x="166" y="154"/>
                    <a:pt x="177" y="134"/>
                  </a:cubicBezTo>
                  <a:cubicBezTo>
                    <a:pt x="188" y="115"/>
                    <a:pt x="191" y="92"/>
                    <a:pt x="185" y="71"/>
                  </a:cubicBezTo>
                  <a:cubicBezTo>
                    <a:pt x="174" y="34"/>
                    <a:pt x="141" y="9"/>
                    <a:pt x="10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grpSp>
          <p:nvGrpSpPr>
            <p:cNvPr id="34" name="Pin wheel 1"/>
            <p:cNvGrpSpPr/>
            <p:nvPr userDrawn="1"/>
          </p:nvGrpSpPr>
          <p:grpSpPr>
            <a:xfrm>
              <a:off x="1697038" y="3050421"/>
              <a:ext cx="322263" cy="325438"/>
              <a:chOff x="1697038" y="3050421"/>
              <a:chExt cx="322263" cy="325438"/>
            </a:xfrm>
            <a:grpFill/>
          </p:grpSpPr>
          <p:sp>
            <p:nvSpPr>
              <p:cNvPr id="35" name="Freeform 19"/>
              <p:cNvSpPr>
                <a:spLocks noEditPoints="1"/>
              </p:cNvSpPr>
              <p:nvPr userDrawn="1"/>
            </p:nvSpPr>
            <p:spPr bwMode="auto">
              <a:xfrm>
                <a:off x="1795463" y="3152021"/>
                <a:ext cx="122238" cy="122238"/>
              </a:xfrm>
              <a:custGeom>
                <a:avLst/>
                <a:gdLst>
                  <a:gd name="T0" fmla="*/ 23 w 45"/>
                  <a:gd name="T1" fmla="*/ 45 h 45"/>
                  <a:gd name="T2" fmla="*/ 0 w 45"/>
                  <a:gd name="T3" fmla="*/ 22 h 45"/>
                  <a:gd name="T4" fmla="*/ 7 w 45"/>
                  <a:gd name="T5" fmla="*/ 6 h 45"/>
                  <a:gd name="T6" fmla="*/ 23 w 45"/>
                  <a:gd name="T7" fmla="*/ 0 h 45"/>
                  <a:gd name="T8" fmla="*/ 45 w 45"/>
                  <a:gd name="T9" fmla="*/ 22 h 45"/>
                  <a:gd name="T10" fmla="*/ 23 w 45"/>
                  <a:gd name="T11" fmla="*/ 45 h 45"/>
                  <a:gd name="T12" fmla="*/ 23 w 45"/>
                  <a:gd name="T13" fmla="*/ 6 h 45"/>
                  <a:gd name="T14" fmla="*/ 11 w 45"/>
                  <a:gd name="T15" fmla="*/ 11 h 45"/>
                  <a:gd name="T16" fmla="*/ 7 w 45"/>
                  <a:gd name="T17" fmla="*/ 22 h 45"/>
                  <a:gd name="T18" fmla="*/ 23 w 45"/>
                  <a:gd name="T19" fmla="*/ 38 h 45"/>
                  <a:gd name="T20" fmla="*/ 23 w 45"/>
                  <a:gd name="T21" fmla="*/ 41 h 45"/>
                  <a:gd name="T22" fmla="*/ 23 w 45"/>
                  <a:gd name="T23" fmla="*/ 38 h 45"/>
                  <a:gd name="T24" fmla="*/ 39 w 45"/>
                  <a:gd name="T25" fmla="*/ 22 h 45"/>
                  <a:gd name="T26" fmla="*/ 23 w 45"/>
                  <a:gd name="T27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45">
                    <a:moveTo>
                      <a:pt x="23" y="45"/>
                    </a:moveTo>
                    <a:cubicBezTo>
                      <a:pt x="10" y="45"/>
                      <a:pt x="0" y="35"/>
                      <a:pt x="0" y="22"/>
                    </a:cubicBezTo>
                    <a:cubicBezTo>
                      <a:pt x="0" y="16"/>
                      <a:pt x="3" y="11"/>
                      <a:pt x="7" y="6"/>
                    </a:cubicBezTo>
                    <a:cubicBezTo>
                      <a:pt x="11" y="2"/>
                      <a:pt x="17" y="0"/>
                      <a:pt x="23" y="0"/>
                    </a:cubicBezTo>
                    <a:cubicBezTo>
                      <a:pt x="35" y="0"/>
                      <a:pt x="45" y="10"/>
                      <a:pt x="45" y="22"/>
                    </a:cubicBezTo>
                    <a:cubicBezTo>
                      <a:pt x="45" y="35"/>
                      <a:pt x="35" y="45"/>
                      <a:pt x="23" y="45"/>
                    </a:cubicBezTo>
                    <a:close/>
                    <a:moveTo>
                      <a:pt x="23" y="6"/>
                    </a:moveTo>
                    <a:cubicBezTo>
                      <a:pt x="18" y="6"/>
                      <a:pt x="14" y="8"/>
                      <a:pt x="11" y="11"/>
                    </a:cubicBezTo>
                    <a:cubicBezTo>
                      <a:pt x="8" y="14"/>
                      <a:pt x="7" y="18"/>
                      <a:pt x="7" y="22"/>
                    </a:cubicBezTo>
                    <a:cubicBezTo>
                      <a:pt x="7" y="31"/>
                      <a:pt x="14" y="38"/>
                      <a:pt x="23" y="38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32" y="38"/>
                      <a:pt x="39" y="31"/>
                      <a:pt x="39" y="22"/>
                    </a:cubicBezTo>
                    <a:cubicBezTo>
                      <a:pt x="39" y="13"/>
                      <a:pt x="32" y="6"/>
                      <a:pt x="2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Rectangle 20"/>
              <p:cNvSpPr>
                <a:spLocks noChangeArrowheads="1"/>
              </p:cNvSpPr>
              <p:nvPr userDrawn="1"/>
            </p:nvSpPr>
            <p:spPr bwMode="auto">
              <a:xfrm>
                <a:off x="1697038" y="3202821"/>
                <a:ext cx="73025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 userDrawn="1"/>
            </p:nvSpPr>
            <p:spPr bwMode="auto">
              <a:xfrm>
                <a:off x="1944688" y="3202821"/>
                <a:ext cx="74613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Rectangle 22"/>
              <p:cNvSpPr>
                <a:spLocks noChangeArrowheads="1"/>
              </p:cNvSpPr>
              <p:nvPr userDrawn="1"/>
            </p:nvSpPr>
            <p:spPr bwMode="auto">
              <a:xfrm>
                <a:off x="1849438" y="3299659"/>
                <a:ext cx="15875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Rectangle 23"/>
              <p:cNvSpPr>
                <a:spLocks noChangeArrowheads="1"/>
              </p:cNvSpPr>
              <p:nvPr userDrawn="1"/>
            </p:nvSpPr>
            <p:spPr bwMode="auto">
              <a:xfrm>
                <a:off x="1849438" y="3050421"/>
                <a:ext cx="15875" cy="730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24"/>
              <p:cNvSpPr>
                <a:spLocks/>
              </p:cNvSpPr>
              <p:nvPr userDrawn="1"/>
            </p:nvSpPr>
            <p:spPr bwMode="auto">
              <a:xfrm>
                <a:off x="1912938" y="3269496"/>
                <a:ext cx="53975" cy="50800"/>
              </a:xfrm>
              <a:custGeom>
                <a:avLst/>
                <a:gdLst>
                  <a:gd name="T0" fmla="*/ 25 w 34"/>
                  <a:gd name="T1" fmla="*/ 32 h 32"/>
                  <a:gd name="T2" fmla="*/ 0 w 34"/>
                  <a:gd name="T3" fmla="*/ 6 h 32"/>
                  <a:gd name="T4" fmla="*/ 8 w 34"/>
                  <a:gd name="T5" fmla="*/ 0 h 32"/>
                  <a:gd name="T6" fmla="*/ 34 w 34"/>
                  <a:gd name="T7" fmla="*/ 25 h 32"/>
                  <a:gd name="T8" fmla="*/ 25 w 3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2">
                    <a:moveTo>
                      <a:pt x="25" y="32"/>
                    </a:moveTo>
                    <a:lnTo>
                      <a:pt x="0" y="6"/>
                    </a:lnTo>
                    <a:lnTo>
                      <a:pt x="8" y="0"/>
                    </a:lnTo>
                    <a:lnTo>
                      <a:pt x="34" y="25"/>
                    </a:lnTo>
                    <a:lnTo>
                      <a:pt x="25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25"/>
              <p:cNvSpPr>
                <a:spLocks/>
              </p:cNvSpPr>
              <p:nvPr userDrawn="1"/>
            </p:nvSpPr>
            <p:spPr bwMode="auto">
              <a:xfrm>
                <a:off x="1747838" y="3102809"/>
                <a:ext cx="52388" cy="53975"/>
              </a:xfrm>
              <a:custGeom>
                <a:avLst/>
                <a:gdLst>
                  <a:gd name="T0" fmla="*/ 26 w 33"/>
                  <a:gd name="T1" fmla="*/ 34 h 34"/>
                  <a:gd name="T2" fmla="*/ 0 w 33"/>
                  <a:gd name="T3" fmla="*/ 8 h 34"/>
                  <a:gd name="T4" fmla="*/ 7 w 33"/>
                  <a:gd name="T5" fmla="*/ 0 h 34"/>
                  <a:gd name="T6" fmla="*/ 33 w 33"/>
                  <a:gd name="T7" fmla="*/ 26 h 34"/>
                  <a:gd name="T8" fmla="*/ 26 w 33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26" y="34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33" y="26"/>
                    </a:lnTo>
                    <a:lnTo>
                      <a:pt x="26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26"/>
              <p:cNvSpPr>
                <a:spLocks/>
              </p:cNvSpPr>
              <p:nvPr userDrawn="1"/>
            </p:nvSpPr>
            <p:spPr bwMode="auto">
              <a:xfrm>
                <a:off x="1912938" y="3102809"/>
                <a:ext cx="53975" cy="53975"/>
              </a:xfrm>
              <a:custGeom>
                <a:avLst/>
                <a:gdLst>
                  <a:gd name="T0" fmla="*/ 8 w 34"/>
                  <a:gd name="T1" fmla="*/ 34 h 34"/>
                  <a:gd name="T2" fmla="*/ 0 w 34"/>
                  <a:gd name="T3" fmla="*/ 26 h 34"/>
                  <a:gd name="T4" fmla="*/ 25 w 34"/>
                  <a:gd name="T5" fmla="*/ 0 h 34"/>
                  <a:gd name="T6" fmla="*/ 34 w 34"/>
                  <a:gd name="T7" fmla="*/ 8 h 34"/>
                  <a:gd name="T8" fmla="*/ 8 w 34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8" y="34"/>
                    </a:moveTo>
                    <a:lnTo>
                      <a:pt x="0" y="26"/>
                    </a:lnTo>
                    <a:lnTo>
                      <a:pt x="25" y="0"/>
                    </a:lnTo>
                    <a:lnTo>
                      <a:pt x="34" y="8"/>
                    </a:lnTo>
                    <a:lnTo>
                      <a:pt x="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27"/>
              <p:cNvSpPr>
                <a:spLocks/>
              </p:cNvSpPr>
              <p:nvPr userDrawn="1"/>
            </p:nvSpPr>
            <p:spPr bwMode="auto">
              <a:xfrm>
                <a:off x="1747838" y="3269496"/>
                <a:ext cx="52388" cy="50800"/>
              </a:xfrm>
              <a:custGeom>
                <a:avLst/>
                <a:gdLst>
                  <a:gd name="T0" fmla="*/ 7 w 33"/>
                  <a:gd name="T1" fmla="*/ 32 h 32"/>
                  <a:gd name="T2" fmla="*/ 0 w 33"/>
                  <a:gd name="T3" fmla="*/ 25 h 32"/>
                  <a:gd name="T4" fmla="*/ 26 w 33"/>
                  <a:gd name="T5" fmla="*/ 0 h 32"/>
                  <a:gd name="T6" fmla="*/ 33 w 33"/>
                  <a:gd name="T7" fmla="*/ 6 h 32"/>
                  <a:gd name="T8" fmla="*/ 7 w 33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7" y="32"/>
                    </a:moveTo>
                    <a:lnTo>
                      <a:pt x="0" y="25"/>
                    </a:lnTo>
                    <a:lnTo>
                      <a:pt x="26" y="0"/>
                    </a:lnTo>
                    <a:lnTo>
                      <a:pt x="33" y="6"/>
                    </a:lnTo>
                    <a:lnTo>
                      <a:pt x="7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4" name="Small Wheel 1"/>
          <p:cNvGrpSpPr/>
          <p:nvPr userDrawn="1"/>
        </p:nvGrpSpPr>
        <p:grpSpPr>
          <a:xfrm>
            <a:off x="7192071" y="5765663"/>
            <a:ext cx="322345" cy="313173"/>
            <a:chOff x="2559051" y="3645734"/>
            <a:chExt cx="390525" cy="379413"/>
          </a:xfrm>
          <a:solidFill>
            <a:schemeClr val="accent4"/>
          </a:solidFill>
        </p:grpSpPr>
        <p:sp>
          <p:nvSpPr>
            <p:cNvPr id="45" name="Freeform 28"/>
            <p:cNvSpPr>
              <a:spLocks noEditPoints="1"/>
            </p:cNvSpPr>
            <p:nvPr userDrawn="1"/>
          </p:nvSpPr>
          <p:spPr bwMode="auto">
            <a:xfrm>
              <a:off x="2559051" y="3645734"/>
              <a:ext cx="390525" cy="379413"/>
            </a:xfrm>
            <a:custGeom>
              <a:avLst/>
              <a:gdLst>
                <a:gd name="T0" fmla="*/ 71 w 143"/>
                <a:gd name="T1" fmla="*/ 139 h 139"/>
                <a:gd name="T2" fmla="*/ 71 w 143"/>
                <a:gd name="T3" fmla="*/ 139 h 139"/>
                <a:gd name="T4" fmla="*/ 5 w 143"/>
                <a:gd name="T5" fmla="*/ 88 h 139"/>
                <a:gd name="T6" fmla="*/ 11 w 143"/>
                <a:gd name="T7" fmla="*/ 35 h 139"/>
                <a:gd name="T8" fmla="*/ 53 w 143"/>
                <a:gd name="T9" fmla="*/ 2 h 139"/>
                <a:gd name="T10" fmla="*/ 71 w 143"/>
                <a:gd name="T11" fmla="*/ 0 h 139"/>
                <a:gd name="T12" fmla="*/ 138 w 143"/>
                <a:gd name="T13" fmla="*/ 50 h 139"/>
                <a:gd name="T14" fmla="*/ 132 w 143"/>
                <a:gd name="T15" fmla="*/ 103 h 139"/>
                <a:gd name="T16" fmla="*/ 90 w 143"/>
                <a:gd name="T17" fmla="*/ 136 h 139"/>
                <a:gd name="T18" fmla="*/ 71 w 143"/>
                <a:gd name="T19" fmla="*/ 139 h 139"/>
                <a:gd name="T20" fmla="*/ 71 w 143"/>
                <a:gd name="T21" fmla="*/ 9 h 139"/>
                <a:gd name="T22" fmla="*/ 55 w 143"/>
                <a:gd name="T23" fmla="*/ 11 h 139"/>
                <a:gd name="T24" fmla="*/ 19 w 143"/>
                <a:gd name="T25" fmla="*/ 40 h 139"/>
                <a:gd name="T26" fmla="*/ 13 w 143"/>
                <a:gd name="T27" fmla="*/ 86 h 139"/>
                <a:gd name="T28" fmla="*/ 71 w 143"/>
                <a:gd name="T29" fmla="*/ 130 h 139"/>
                <a:gd name="T30" fmla="*/ 71 w 143"/>
                <a:gd name="T31" fmla="*/ 130 h 139"/>
                <a:gd name="T32" fmla="*/ 88 w 143"/>
                <a:gd name="T33" fmla="*/ 127 h 139"/>
                <a:gd name="T34" fmla="*/ 124 w 143"/>
                <a:gd name="T35" fmla="*/ 99 h 139"/>
                <a:gd name="T36" fmla="*/ 130 w 143"/>
                <a:gd name="T37" fmla="*/ 53 h 139"/>
                <a:gd name="T38" fmla="*/ 71 w 143"/>
                <a:gd name="T39" fmla="*/ 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139">
                  <a:moveTo>
                    <a:pt x="71" y="139"/>
                  </a:moveTo>
                  <a:cubicBezTo>
                    <a:pt x="71" y="139"/>
                    <a:pt x="71" y="139"/>
                    <a:pt x="71" y="139"/>
                  </a:cubicBezTo>
                  <a:cubicBezTo>
                    <a:pt x="40" y="139"/>
                    <a:pt x="13" y="118"/>
                    <a:pt x="5" y="88"/>
                  </a:cubicBezTo>
                  <a:cubicBezTo>
                    <a:pt x="0" y="70"/>
                    <a:pt x="2" y="51"/>
                    <a:pt x="11" y="35"/>
                  </a:cubicBezTo>
                  <a:cubicBezTo>
                    <a:pt x="20" y="19"/>
                    <a:pt x="35" y="7"/>
                    <a:pt x="53" y="2"/>
                  </a:cubicBezTo>
                  <a:cubicBezTo>
                    <a:pt x="59" y="1"/>
                    <a:pt x="65" y="0"/>
                    <a:pt x="71" y="0"/>
                  </a:cubicBezTo>
                  <a:cubicBezTo>
                    <a:pt x="102" y="0"/>
                    <a:pt x="130" y="21"/>
                    <a:pt x="138" y="50"/>
                  </a:cubicBezTo>
                  <a:cubicBezTo>
                    <a:pt x="143" y="68"/>
                    <a:pt x="141" y="87"/>
                    <a:pt x="132" y="103"/>
                  </a:cubicBezTo>
                  <a:cubicBezTo>
                    <a:pt x="123" y="119"/>
                    <a:pt x="108" y="131"/>
                    <a:pt x="90" y="136"/>
                  </a:cubicBezTo>
                  <a:cubicBezTo>
                    <a:pt x="84" y="138"/>
                    <a:pt x="78" y="139"/>
                    <a:pt x="71" y="139"/>
                  </a:cubicBezTo>
                  <a:close/>
                  <a:moveTo>
                    <a:pt x="71" y="9"/>
                  </a:moveTo>
                  <a:cubicBezTo>
                    <a:pt x="66" y="9"/>
                    <a:pt x="60" y="9"/>
                    <a:pt x="55" y="11"/>
                  </a:cubicBezTo>
                  <a:cubicBezTo>
                    <a:pt x="39" y="15"/>
                    <a:pt x="27" y="26"/>
                    <a:pt x="19" y="40"/>
                  </a:cubicBezTo>
                  <a:cubicBezTo>
                    <a:pt x="11" y="54"/>
                    <a:pt x="9" y="70"/>
                    <a:pt x="13" y="86"/>
                  </a:cubicBezTo>
                  <a:cubicBezTo>
                    <a:pt x="21" y="112"/>
                    <a:pt x="44" y="130"/>
                    <a:pt x="71" y="130"/>
                  </a:cubicBezTo>
                  <a:cubicBezTo>
                    <a:pt x="71" y="130"/>
                    <a:pt x="71" y="130"/>
                    <a:pt x="71" y="130"/>
                  </a:cubicBezTo>
                  <a:cubicBezTo>
                    <a:pt x="77" y="130"/>
                    <a:pt x="82" y="129"/>
                    <a:pt x="88" y="127"/>
                  </a:cubicBezTo>
                  <a:cubicBezTo>
                    <a:pt x="103" y="123"/>
                    <a:pt x="116" y="113"/>
                    <a:pt x="124" y="99"/>
                  </a:cubicBezTo>
                  <a:cubicBezTo>
                    <a:pt x="132" y="85"/>
                    <a:pt x="134" y="68"/>
                    <a:pt x="130" y="53"/>
                  </a:cubicBezTo>
                  <a:cubicBezTo>
                    <a:pt x="122" y="27"/>
                    <a:pt x="98" y="9"/>
                    <a:pt x="7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grpSp>
          <p:nvGrpSpPr>
            <p:cNvPr id="46" name="Pin wheel 2"/>
            <p:cNvGrpSpPr/>
            <p:nvPr userDrawn="1"/>
          </p:nvGrpSpPr>
          <p:grpSpPr>
            <a:xfrm>
              <a:off x="2627313" y="3709234"/>
              <a:ext cx="254000" cy="252413"/>
              <a:chOff x="2627313" y="3709234"/>
              <a:chExt cx="254000" cy="252413"/>
            </a:xfrm>
            <a:grpFill/>
          </p:grpSpPr>
          <p:sp>
            <p:nvSpPr>
              <p:cNvPr id="47" name="Freeform 29"/>
              <p:cNvSpPr>
                <a:spLocks noEditPoints="1"/>
              </p:cNvSpPr>
              <p:nvPr userDrawn="1"/>
            </p:nvSpPr>
            <p:spPr bwMode="auto">
              <a:xfrm>
                <a:off x="2709863" y="3790196"/>
                <a:ext cx="90488" cy="87313"/>
              </a:xfrm>
              <a:custGeom>
                <a:avLst/>
                <a:gdLst>
                  <a:gd name="T0" fmla="*/ 16 w 33"/>
                  <a:gd name="T1" fmla="*/ 32 h 32"/>
                  <a:gd name="T2" fmla="*/ 0 w 33"/>
                  <a:gd name="T3" fmla="*/ 16 h 32"/>
                  <a:gd name="T4" fmla="*/ 16 w 33"/>
                  <a:gd name="T5" fmla="*/ 0 h 32"/>
                  <a:gd name="T6" fmla="*/ 33 w 33"/>
                  <a:gd name="T7" fmla="*/ 16 h 32"/>
                  <a:gd name="T8" fmla="*/ 16 w 33"/>
                  <a:gd name="T9" fmla="*/ 32 h 32"/>
                  <a:gd name="T10" fmla="*/ 16 w 33"/>
                  <a:gd name="T11" fmla="*/ 6 h 32"/>
                  <a:gd name="T12" fmla="*/ 7 w 33"/>
                  <a:gd name="T13" fmla="*/ 16 h 32"/>
                  <a:gd name="T14" fmla="*/ 16 w 33"/>
                  <a:gd name="T15" fmla="*/ 26 h 32"/>
                  <a:gd name="T16" fmla="*/ 16 w 33"/>
                  <a:gd name="T17" fmla="*/ 29 h 32"/>
                  <a:gd name="T18" fmla="*/ 16 w 33"/>
                  <a:gd name="T19" fmla="*/ 26 h 32"/>
                  <a:gd name="T20" fmla="*/ 26 w 33"/>
                  <a:gd name="T21" fmla="*/ 16 h 32"/>
                  <a:gd name="T22" fmla="*/ 16 w 33"/>
                  <a:gd name="T23" fmla="*/ 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" h="32">
                    <a:moveTo>
                      <a:pt x="16" y="32"/>
                    </a:moveTo>
                    <a:cubicBezTo>
                      <a:pt x="8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5" y="0"/>
                      <a:pt x="33" y="7"/>
                      <a:pt x="33" y="16"/>
                    </a:cubicBezTo>
                    <a:cubicBezTo>
                      <a:pt x="33" y="25"/>
                      <a:pt x="25" y="32"/>
                      <a:pt x="16" y="32"/>
                    </a:cubicBezTo>
                    <a:close/>
                    <a:moveTo>
                      <a:pt x="16" y="6"/>
                    </a:moveTo>
                    <a:cubicBezTo>
                      <a:pt x="11" y="6"/>
                      <a:pt x="7" y="11"/>
                      <a:pt x="7" y="16"/>
                    </a:cubicBezTo>
                    <a:cubicBezTo>
                      <a:pt x="7" y="22"/>
                      <a:pt x="11" y="26"/>
                      <a:pt x="16" y="26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22" y="26"/>
                      <a:pt x="26" y="22"/>
                      <a:pt x="26" y="16"/>
                    </a:cubicBezTo>
                    <a:cubicBezTo>
                      <a:pt x="26" y="11"/>
                      <a:pt x="22" y="6"/>
                      <a:pt x="1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Rectangle 30"/>
              <p:cNvSpPr>
                <a:spLocks noChangeArrowheads="1"/>
              </p:cNvSpPr>
              <p:nvPr userDrawn="1"/>
            </p:nvSpPr>
            <p:spPr bwMode="auto">
              <a:xfrm>
                <a:off x="2627313" y="3825121"/>
                <a:ext cx="57150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Rectangle 31"/>
              <p:cNvSpPr>
                <a:spLocks noChangeArrowheads="1"/>
              </p:cNvSpPr>
              <p:nvPr userDrawn="1"/>
            </p:nvSpPr>
            <p:spPr bwMode="auto">
              <a:xfrm>
                <a:off x="2820988" y="3825121"/>
                <a:ext cx="60325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Rectangle 32"/>
              <p:cNvSpPr>
                <a:spLocks noChangeArrowheads="1"/>
              </p:cNvSpPr>
              <p:nvPr userDrawn="1"/>
            </p:nvSpPr>
            <p:spPr bwMode="auto">
              <a:xfrm>
                <a:off x="2744788" y="3902909"/>
                <a:ext cx="19050" cy="587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Rectangle 33"/>
              <p:cNvSpPr>
                <a:spLocks noChangeArrowheads="1"/>
              </p:cNvSpPr>
              <p:nvPr userDrawn="1"/>
            </p:nvSpPr>
            <p:spPr bwMode="auto">
              <a:xfrm>
                <a:off x="2744788" y="3709234"/>
                <a:ext cx="19050" cy="571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34"/>
              <p:cNvSpPr>
                <a:spLocks/>
              </p:cNvSpPr>
              <p:nvPr userDrawn="1"/>
            </p:nvSpPr>
            <p:spPr bwMode="auto">
              <a:xfrm>
                <a:off x="2797176" y="3877509"/>
                <a:ext cx="42863" cy="44450"/>
              </a:xfrm>
              <a:custGeom>
                <a:avLst/>
                <a:gdLst>
                  <a:gd name="T0" fmla="*/ 21 w 27"/>
                  <a:gd name="T1" fmla="*/ 28 h 28"/>
                  <a:gd name="T2" fmla="*/ 0 w 27"/>
                  <a:gd name="T3" fmla="*/ 7 h 28"/>
                  <a:gd name="T4" fmla="*/ 7 w 27"/>
                  <a:gd name="T5" fmla="*/ 0 h 28"/>
                  <a:gd name="T6" fmla="*/ 27 w 27"/>
                  <a:gd name="T7" fmla="*/ 21 h 28"/>
                  <a:gd name="T8" fmla="*/ 21 w 2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21" y="28"/>
                    </a:moveTo>
                    <a:lnTo>
                      <a:pt x="0" y="7"/>
                    </a:lnTo>
                    <a:lnTo>
                      <a:pt x="7" y="0"/>
                    </a:lnTo>
                    <a:lnTo>
                      <a:pt x="27" y="21"/>
                    </a:lnTo>
                    <a:lnTo>
                      <a:pt x="21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35"/>
              <p:cNvSpPr>
                <a:spLocks/>
              </p:cNvSpPr>
              <p:nvPr userDrawn="1"/>
            </p:nvSpPr>
            <p:spPr bwMode="auto">
              <a:xfrm>
                <a:off x="2668588" y="3747334"/>
                <a:ext cx="44450" cy="46038"/>
              </a:xfrm>
              <a:custGeom>
                <a:avLst/>
                <a:gdLst>
                  <a:gd name="T0" fmla="*/ 19 w 28"/>
                  <a:gd name="T1" fmla="*/ 29 h 29"/>
                  <a:gd name="T2" fmla="*/ 0 w 28"/>
                  <a:gd name="T3" fmla="*/ 8 h 29"/>
                  <a:gd name="T4" fmla="*/ 7 w 28"/>
                  <a:gd name="T5" fmla="*/ 0 h 29"/>
                  <a:gd name="T6" fmla="*/ 28 w 28"/>
                  <a:gd name="T7" fmla="*/ 20 h 29"/>
                  <a:gd name="T8" fmla="*/ 19 w 2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19" y="29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28" y="20"/>
                    </a:lnTo>
                    <a:lnTo>
                      <a:pt x="19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36"/>
              <p:cNvSpPr>
                <a:spLocks/>
              </p:cNvSpPr>
              <p:nvPr userDrawn="1"/>
            </p:nvSpPr>
            <p:spPr bwMode="auto">
              <a:xfrm>
                <a:off x="2797176" y="3747334"/>
                <a:ext cx="42863" cy="46038"/>
              </a:xfrm>
              <a:custGeom>
                <a:avLst/>
                <a:gdLst>
                  <a:gd name="T0" fmla="*/ 7 w 27"/>
                  <a:gd name="T1" fmla="*/ 29 h 29"/>
                  <a:gd name="T2" fmla="*/ 0 w 27"/>
                  <a:gd name="T3" fmla="*/ 20 h 29"/>
                  <a:gd name="T4" fmla="*/ 21 w 27"/>
                  <a:gd name="T5" fmla="*/ 0 h 29"/>
                  <a:gd name="T6" fmla="*/ 27 w 27"/>
                  <a:gd name="T7" fmla="*/ 8 h 29"/>
                  <a:gd name="T8" fmla="*/ 7 w 2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9">
                    <a:moveTo>
                      <a:pt x="7" y="29"/>
                    </a:moveTo>
                    <a:lnTo>
                      <a:pt x="0" y="20"/>
                    </a:lnTo>
                    <a:lnTo>
                      <a:pt x="21" y="0"/>
                    </a:lnTo>
                    <a:lnTo>
                      <a:pt x="27" y="8"/>
                    </a:lnTo>
                    <a:lnTo>
                      <a:pt x="7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37"/>
              <p:cNvSpPr>
                <a:spLocks/>
              </p:cNvSpPr>
              <p:nvPr userDrawn="1"/>
            </p:nvSpPr>
            <p:spPr bwMode="auto">
              <a:xfrm>
                <a:off x="2668588" y="3877509"/>
                <a:ext cx="44450" cy="44450"/>
              </a:xfrm>
              <a:custGeom>
                <a:avLst/>
                <a:gdLst>
                  <a:gd name="T0" fmla="*/ 7 w 28"/>
                  <a:gd name="T1" fmla="*/ 28 h 28"/>
                  <a:gd name="T2" fmla="*/ 0 w 28"/>
                  <a:gd name="T3" fmla="*/ 21 h 28"/>
                  <a:gd name="T4" fmla="*/ 19 w 28"/>
                  <a:gd name="T5" fmla="*/ 0 h 28"/>
                  <a:gd name="T6" fmla="*/ 28 w 28"/>
                  <a:gd name="T7" fmla="*/ 7 h 28"/>
                  <a:gd name="T8" fmla="*/ 7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7" y="28"/>
                    </a:moveTo>
                    <a:lnTo>
                      <a:pt x="0" y="21"/>
                    </a:lnTo>
                    <a:lnTo>
                      <a:pt x="19" y="0"/>
                    </a:lnTo>
                    <a:lnTo>
                      <a:pt x="28" y="7"/>
                    </a:lnTo>
                    <a:lnTo>
                      <a:pt x="7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p:grpSp>
      </p:grpSp>
      <p:sp useBgFill="1">
        <p:nvSpPr>
          <p:cNvPr id="73" name="Blink Block"/>
          <p:cNvSpPr/>
          <p:nvPr userDrawn="1"/>
        </p:nvSpPr>
        <p:spPr bwMode="auto">
          <a:xfrm>
            <a:off x="8118913" y="3750228"/>
            <a:ext cx="3322294" cy="1979875"/>
          </a:xfrm>
          <a:custGeom>
            <a:avLst/>
            <a:gdLst>
              <a:gd name="connsiteX0" fmla="*/ 0 w 3807323"/>
              <a:gd name="connsiteY0" fmla="*/ 0 h 1804946"/>
              <a:gd name="connsiteX1" fmla="*/ 3807323 w 3807323"/>
              <a:gd name="connsiteY1" fmla="*/ 0 h 1804946"/>
              <a:gd name="connsiteX2" fmla="*/ 3807323 w 3807323"/>
              <a:gd name="connsiteY2" fmla="*/ 1804946 h 1804946"/>
              <a:gd name="connsiteX3" fmla="*/ 0 w 3807323"/>
              <a:gd name="connsiteY3" fmla="*/ 1804946 h 1804946"/>
              <a:gd name="connsiteX4" fmla="*/ 0 w 3807323"/>
              <a:gd name="connsiteY4" fmla="*/ 0 h 1804946"/>
              <a:gd name="connsiteX0" fmla="*/ 0 w 3807323"/>
              <a:gd name="connsiteY0" fmla="*/ 0 h 1804946"/>
              <a:gd name="connsiteX1" fmla="*/ 3807323 w 3807323"/>
              <a:gd name="connsiteY1" fmla="*/ 0 h 1804946"/>
              <a:gd name="connsiteX2" fmla="*/ 3807323 w 3807323"/>
              <a:gd name="connsiteY2" fmla="*/ 1804946 h 1804946"/>
              <a:gd name="connsiteX3" fmla="*/ 0 w 3807323"/>
              <a:gd name="connsiteY3" fmla="*/ 0 h 1804946"/>
              <a:gd name="connsiteX0" fmla="*/ 0 w 3115560"/>
              <a:gd name="connsiteY0" fmla="*/ 326004 h 1804946"/>
              <a:gd name="connsiteX1" fmla="*/ 3115560 w 3115560"/>
              <a:gd name="connsiteY1" fmla="*/ 0 h 1804946"/>
              <a:gd name="connsiteX2" fmla="*/ 3115560 w 3115560"/>
              <a:gd name="connsiteY2" fmla="*/ 1804946 h 1804946"/>
              <a:gd name="connsiteX3" fmla="*/ 0 w 3115560"/>
              <a:gd name="connsiteY3" fmla="*/ 326004 h 1804946"/>
              <a:gd name="connsiteX0" fmla="*/ 0 w 3322294"/>
              <a:gd name="connsiteY0" fmla="*/ 0 h 1804946"/>
              <a:gd name="connsiteX1" fmla="*/ 3322294 w 3322294"/>
              <a:gd name="connsiteY1" fmla="*/ 0 h 1804946"/>
              <a:gd name="connsiteX2" fmla="*/ 3322294 w 3322294"/>
              <a:gd name="connsiteY2" fmla="*/ 1804946 h 1804946"/>
              <a:gd name="connsiteX3" fmla="*/ 0 w 3322294"/>
              <a:gd name="connsiteY3" fmla="*/ 0 h 1804946"/>
              <a:gd name="connsiteX0" fmla="*/ 0 w 3322294"/>
              <a:gd name="connsiteY0" fmla="*/ 0 h 1804946"/>
              <a:gd name="connsiteX1" fmla="*/ 3322294 w 3322294"/>
              <a:gd name="connsiteY1" fmla="*/ 0 h 1804946"/>
              <a:gd name="connsiteX2" fmla="*/ 3322294 w 3322294"/>
              <a:gd name="connsiteY2" fmla="*/ 1804946 h 1804946"/>
              <a:gd name="connsiteX3" fmla="*/ 592556 w 3322294"/>
              <a:gd name="connsiteY3" fmla="*/ 304306 h 1804946"/>
              <a:gd name="connsiteX4" fmla="*/ 0 w 3322294"/>
              <a:gd name="connsiteY4" fmla="*/ 0 h 1804946"/>
              <a:gd name="connsiteX0" fmla="*/ 0 w 3322294"/>
              <a:gd name="connsiteY0" fmla="*/ 0 h 1804946"/>
              <a:gd name="connsiteX1" fmla="*/ 3322294 w 3322294"/>
              <a:gd name="connsiteY1" fmla="*/ 0 h 1804946"/>
              <a:gd name="connsiteX2" fmla="*/ 3322294 w 3322294"/>
              <a:gd name="connsiteY2" fmla="*/ 1804946 h 1804946"/>
              <a:gd name="connsiteX3" fmla="*/ 20062 w 3322294"/>
              <a:gd name="connsiteY3" fmla="*/ 908605 h 1804946"/>
              <a:gd name="connsiteX4" fmla="*/ 0 w 3322294"/>
              <a:gd name="connsiteY4" fmla="*/ 0 h 1804946"/>
              <a:gd name="connsiteX0" fmla="*/ 0 w 3322294"/>
              <a:gd name="connsiteY0" fmla="*/ 0 h 1979875"/>
              <a:gd name="connsiteX1" fmla="*/ 3322294 w 3322294"/>
              <a:gd name="connsiteY1" fmla="*/ 0 h 1979875"/>
              <a:gd name="connsiteX2" fmla="*/ 3266635 w 3322294"/>
              <a:gd name="connsiteY2" fmla="*/ 1979875 h 1979875"/>
              <a:gd name="connsiteX3" fmla="*/ 20062 w 3322294"/>
              <a:gd name="connsiteY3" fmla="*/ 908605 h 1979875"/>
              <a:gd name="connsiteX4" fmla="*/ 0 w 3322294"/>
              <a:gd name="connsiteY4" fmla="*/ 0 h 197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2294" h="1979875">
                <a:moveTo>
                  <a:pt x="0" y="0"/>
                </a:moveTo>
                <a:lnTo>
                  <a:pt x="3322294" y="0"/>
                </a:lnTo>
                <a:lnTo>
                  <a:pt x="3266635" y="1979875"/>
                </a:lnTo>
                <a:lnTo>
                  <a:pt x="20062" y="90860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64" name="arrowMask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1696" y="0"/>
            <a:ext cx="7253872" cy="6896482"/>
          </a:xfrm>
          <a:prstGeom prst="rect">
            <a:avLst/>
          </a:prstGeom>
          <a:noFill/>
        </p:spPr>
      </p:pic>
      <p:sp useBgFill="1">
        <p:nvSpPr>
          <p:cNvPr id="56" name="Blink Block"/>
          <p:cNvSpPr/>
          <p:nvPr userDrawn="1"/>
        </p:nvSpPr>
        <p:spPr bwMode="auto">
          <a:xfrm>
            <a:off x="8118913" y="3750228"/>
            <a:ext cx="3322294" cy="1979875"/>
          </a:xfrm>
          <a:custGeom>
            <a:avLst/>
            <a:gdLst>
              <a:gd name="connsiteX0" fmla="*/ 0 w 3807323"/>
              <a:gd name="connsiteY0" fmla="*/ 0 h 1804946"/>
              <a:gd name="connsiteX1" fmla="*/ 3807323 w 3807323"/>
              <a:gd name="connsiteY1" fmla="*/ 0 h 1804946"/>
              <a:gd name="connsiteX2" fmla="*/ 3807323 w 3807323"/>
              <a:gd name="connsiteY2" fmla="*/ 1804946 h 1804946"/>
              <a:gd name="connsiteX3" fmla="*/ 0 w 3807323"/>
              <a:gd name="connsiteY3" fmla="*/ 1804946 h 1804946"/>
              <a:gd name="connsiteX4" fmla="*/ 0 w 3807323"/>
              <a:gd name="connsiteY4" fmla="*/ 0 h 1804946"/>
              <a:gd name="connsiteX0" fmla="*/ 0 w 3807323"/>
              <a:gd name="connsiteY0" fmla="*/ 0 h 1804946"/>
              <a:gd name="connsiteX1" fmla="*/ 3807323 w 3807323"/>
              <a:gd name="connsiteY1" fmla="*/ 0 h 1804946"/>
              <a:gd name="connsiteX2" fmla="*/ 3807323 w 3807323"/>
              <a:gd name="connsiteY2" fmla="*/ 1804946 h 1804946"/>
              <a:gd name="connsiteX3" fmla="*/ 0 w 3807323"/>
              <a:gd name="connsiteY3" fmla="*/ 0 h 1804946"/>
              <a:gd name="connsiteX0" fmla="*/ 0 w 3115560"/>
              <a:gd name="connsiteY0" fmla="*/ 326004 h 1804946"/>
              <a:gd name="connsiteX1" fmla="*/ 3115560 w 3115560"/>
              <a:gd name="connsiteY1" fmla="*/ 0 h 1804946"/>
              <a:gd name="connsiteX2" fmla="*/ 3115560 w 3115560"/>
              <a:gd name="connsiteY2" fmla="*/ 1804946 h 1804946"/>
              <a:gd name="connsiteX3" fmla="*/ 0 w 3115560"/>
              <a:gd name="connsiteY3" fmla="*/ 326004 h 1804946"/>
              <a:gd name="connsiteX0" fmla="*/ 0 w 3322294"/>
              <a:gd name="connsiteY0" fmla="*/ 0 h 1804946"/>
              <a:gd name="connsiteX1" fmla="*/ 3322294 w 3322294"/>
              <a:gd name="connsiteY1" fmla="*/ 0 h 1804946"/>
              <a:gd name="connsiteX2" fmla="*/ 3322294 w 3322294"/>
              <a:gd name="connsiteY2" fmla="*/ 1804946 h 1804946"/>
              <a:gd name="connsiteX3" fmla="*/ 0 w 3322294"/>
              <a:gd name="connsiteY3" fmla="*/ 0 h 1804946"/>
              <a:gd name="connsiteX0" fmla="*/ 0 w 3322294"/>
              <a:gd name="connsiteY0" fmla="*/ 0 h 1804946"/>
              <a:gd name="connsiteX1" fmla="*/ 3322294 w 3322294"/>
              <a:gd name="connsiteY1" fmla="*/ 0 h 1804946"/>
              <a:gd name="connsiteX2" fmla="*/ 3322294 w 3322294"/>
              <a:gd name="connsiteY2" fmla="*/ 1804946 h 1804946"/>
              <a:gd name="connsiteX3" fmla="*/ 592556 w 3322294"/>
              <a:gd name="connsiteY3" fmla="*/ 304306 h 1804946"/>
              <a:gd name="connsiteX4" fmla="*/ 0 w 3322294"/>
              <a:gd name="connsiteY4" fmla="*/ 0 h 1804946"/>
              <a:gd name="connsiteX0" fmla="*/ 0 w 3322294"/>
              <a:gd name="connsiteY0" fmla="*/ 0 h 1804946"/>
              <a:gd name="connsiteX1" fmla="*/ 3322294 w 3322294"/>
              <a:gd name="connsiteY1" fmla="*/ 0 h 1804946"/>
              <a:gd name="connsiteX2" fmla="*/ 3322294 w 3322294"/>
              <a:gd name="connsiteY2" fmla="*/ 1804946 h 1804946"/>
              <a:gd name="connsiteX3" fmla="*/ 20062 w 3322294"/>
              <a:gd name="connsiteY3" fmla="*/ 908605 h 1804946"/>
              <a:gd name="connsiteX4" fmla="*/ 0 w 3322294"/>
              <a:gd name="connsiteY4" fmla="*/ 0 h 1804946"/>
              <a:gd name="connsiteX0" fmla="*/ 0 w 3322294"/>
              <a:gd name="connsiteY0" fmla="*/ 0 h 1979875"/>
              <a:gd name="connsiteX1" fmla="*/ 3322294 w 3322294"/>
              <a:gd name="connsiteY1" fmla="*/ 0 h 1979875"/>
              <a:gd name="connsiteX2" fmla="*/ 3266635 w 3322294"/>
              <a:gd name="connsiteY2" fmla="*/ 1979875 h 1979875"/>
              <a:gd name="connsiteX3" fmla="*/ 20062 w 3322294"/>
              <a:gd name="connsiteY3" fmla="*/ 908605 h 1979875"/>
              <a:gd name="connsiteX4" fmla="*/ 0 w 3322294"/>
              <a:gd name="connsiteY4" fmla="*/ 0 h 197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2294" h="1979875">
                <a:moveTo>
                  <a:pt x="0" y="0"/>
                </a:moveTo>
                <a:lnTo>
                  <a:pt x="3322294" y="0"/>
                </a:lnTo>
                <a:lnTo>
                  <a:pt x="3266635" y="1979875"/>
                </a:lnTo>
                <a:lnTo>
                  <a:pt x="20062" y="90860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59" name="Yellow Arrow 2"/>
          <p:cNvGrpSpPr/>
          <p:nvPr userDrawn="1"/>
        </p:nvGrpSpPr>
        <p:grpSpPr>
          <a:xfrm>
            <a:off x="8428455" y="5186512"/>
            <a:ext cx="1602175" cy="389150"/>
            <a:chOff x="8730417" y="1481563"/>
            <a:chExt cx="1602175" cy="389150"/>
          </a:xfrm>
        </p:grpSpPr>
        <p:sp>
          <p:nvSpPr>
            <p:cNvPr id="60" name="Freeform 9"/>
            <p:cNvSpPr>
              <a:spLocks noEditPoints="1"/>
            </p:cNvSpPr>
            <p:nvPr userDrawn="1"/>
          </p:nvSpPr>
          <p:spPr bwMode="auto">
            <a:xfrm>
              <a:off x="8833839" y="1630562"/>
              <a:ext cx="1130639" cy="89399"/>
            </a:xfrm>
            <a:custGeom>
              <a:avLst/>
              <a:gdLst>
                <a:gd name="T0" fmla="*/ 524 w 546"/>
                <a:gd name="T1" fmla="*/ 43 h 43"/>
                <a:gd name="T2" fmla="*/ 21 w 546"/>
                <a:gd name="T3" fmla="*/ 43 h 43"/>
                <a:gd name="T4" fmla="*/ 0 w 546"/>
                <a:gd name="T5" fmla="*/ 22 h 43"/>
                <a:gd name="T6" fmla="*/ 21 w 546"/>
                <a:gd name="T7" fmla="*/ 0 h 43"/>
                <a:gd name="T8" fmla="*/ 524 w 546"/>
                <a:gd name="T9" fmla="*/ 0 h 43"/>
                <a:gd name="T10" fmla="*/ 546 w 546"/>
                <a:gd name="T11" fmla="*/ 22 h 43"/>
                <a:gd name="T12" fmla="*/ 524 w 546"/>
                <a:gd name="T13" fmla="*/ 43 h 43"/>
                <a:gd name="T14" fmla="*/ 21 w 546"/>
                <a:gd name="T15" fmla="*/ 9 h 43"/>
                <a:gd name="T16" fmla="*/ 9 w 546"/>
                <a:gd name="T17" fmla="*/ 22 h 43"/>
                <a:gd name="T18" fmla="*/ 21 w 546"/>
                <a:gd name="T19" fmla="*/ 34 h 43"/>
                <a:gd name="T20" fmla="*/ 524 w 546"/>
                <a:gd name="T21" fmla="*/ 34 h 43"/>
                <a:gd name="T22" fmla="*/ 537 w 546"/>
                <a:gd name="T23" fmla="*/ 22 h 43"/>
                <a:gd name="T24" fmla="*/ 524 w 546"/>
                <a:gd name="T25" fmla="*/ 9 h 43"/>
                <a:gd name="T26" fmla="*/ 21 w 546"/>
                <a:gd name="T27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43">
                  <a:moveTo>
                    <a:pt x="524" y="43"/>
                  </a:moveTo>
                  <a:cubicBezTo>
                    <a:pt x="21" y="43"/>
                    <a:pt x="21" y="43"/>
                    <a:pt x="21" y="43"/>
                  </a:cubicBezTo>
                  <a:cubicBezTo>
                    <a:pt x="9" y="43"/>
                    <a:pt x="0" y="34"/>
                    <a:pt x="0" y="22"/>
                  </a:cubicBezTo>
                  <a:cubicBezTo>
                    <a:pt x="0" y="10"/>
                    <a:pt x="9" y="0"/>
                    <a:pt x="21" y="0"/>
                  </a:cubicBezTo>
                  <a:cubicBezTo>
                    <a:pt x="524" y="0"/>
                    <a:pt x="524" y="0"/>
                    <a:pt x="524" y="0"/>
                  </a:cubicBezTo>
                  <a:cubicBezTo>
                    <a:pt x="536" y="0"/>
                    <a:pt x="546" y="10"/>
                    <a:pt x="546" y="22"/>
                  </a:cubicBezTo>
                  <a:cubicBezTo>
                    <a:pt x="546" y="34"/>
                    <a:pt x="536" y="43"/>
                    <a:pt x="524" y="43"/>
                  </a:cubicBezTo>
                  <a:close/>
                  <a:moveTo>
                    <a:pt x="21" y="9"/>
                  </a:moveTo>
                  <a:cubicBezTo>
                    <a:pt x="14" y="9"/>
                    <a:pt x="9" y="15"/>
                    <a:pt x="9" y="22"/>
                  </a:cubicBezTo>
                  <a:cubicBezTo>
                    <a:pt x="9" y="29"/>
                    <a:pt x="14" y="34"/>
                    <a:pt x="21" y="34"/>
                  </a:cubicBezTo>
                  <a:cubicBezTo>
                    <a:pt x="524" y="34"/>
                    <a:pt x="524" y="34"/>
                    <a:pt x="524" y="34"/>
                  </a:cubicBezTo>
                  <a:cubicBezTo>
                    <a:pt x="531" y="34"/>
                    <a:pt x="537" y="29"/>
                    <a:pt x="537" y="22"/>
                  </a:cubicBezTo>
                  <a:cubicBezTo>
                    <a:pt x="537" y="15"/>
                    <a:pt x="531" y="9"/>
                    <a:pt x="524" y="9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1" name="Freeform 10"/>
            <p:cNvSpPr>
              <a:spLocks noEditPoints="1"/>
            </p:cNvSpPr>
            <p:nvPr userDrawn="1"/>
          </p:nvSpPr>
          <p:spPr bwMode="auto">
            <a:xfrm>
              <a:off x="9981130" y="1481563"/>
              <a:ext cx="351462" cy="389150"/>
            </a:xfrm>
            <a:custGeom>
              <a:avLst/>
              <a:gdLst>
                <a:gd name="T0" fmla="*/ 71 w 170"/>
                <a:gd name="T1" fmla="*/ 188 h 188"/>
                <a:gd name="T2" fmla="*/ 56 w 170"/>
                <a:gd name="T3" fmla="*/ 181 h 188"/>
                <a:gd name="T4" fmla="*/ 50 w 170"/>
                <a:gd name="T5" fmla="*/ 166 h 188"/>
                <a:gd name="T6" fmla="*/ 56 w 170"/>
                <a:gd name="T7" fmla="*/ 151 h 188"/>
                <a:gd name="T8" fmla="*/ 92 w 170"/>
                <a:gd name="T9" fmla="*/ 115 h 188"/>
                <a:gd name="T10" fmla="*/ 22 w 170"/>
                <a:gd name="T11" fmla="*/ 115 h 188"/>
                <a:gd name="T12" fmla="*/ 0 w 170"/>
                <a:gd name="T13" fmla="*/ 94 h 188"/>
                <a:gd name="T14" fmla="*/ 22 w 170"/>
                <a:gd name="T15" fmla="*/ 72 h 188"/>
                <a:gd name="T16" fmla="*/ 92 w 170"/>
                <a:gd name="T17" fmla="*/ 72 h 188"/>
                <a:gd name="T18" fmla="*/ 56 w 170"/>
                <a:gd name="T19" fmla="*/ 37 h 188"/>
                <a:gd name="T20" fmla="*/ 50 w 170"/>
                <a:gd name="T21" fmla="*/ 21 h 188"/>
                <a:gd name="T22" fmla="*/ 56 w 170"/>
                <a:gd name="T23" fmla="*/ 6 h 188"/>
                <a:gd name="T24" fmla="*/ 71 w 170"/>
                <a:gd name="T25" fmla="*/ 0 h 188"/>
                <a:gd name="T26" fmla="*/ 87 w 170"/>
                <a:gd name="T27" fmla="*/ 6 h 188"/>
                <a:gd name="T28" fmla="*/ 159 w 170"/>
                <a:gd name="T29" fmla="*/ 79 h 188"/>
                <a:gd name="T30" fmla="*/ 162 w 170"/>
                <a:gd name="T31" fmla="*/ 81 h 188"/>
                <a:gd name="T32" fmla="*/ 170 w 170"/>
                <a:gd name="T33" fmla="*/ 94 h 188"/>
                <a:gd name="T34" fmla="*/ 162 w 170"/>
                <a:gd name="T35" fmla="*/ 107 h 188"/>
                <a:gd name="T36" fmla="*/ 159 w 170"/>
                <a:gd name="T37" fmla="*/ 109 h 188"/>
                <a:gd name="T38" fmla="*/ 87 w 170"/>
                <a:gd name="T39" fmla="*/ 181 h 188"/>
                <a:gd name="T40" fmla="*/ 71 w 170"/>
                <a:gd name="T41" fmla="*/ 188 h 188"/>
                <a:gd name="T42" fmla="*/ 22 w 170"/>
                <a:gd name="T43" fmla="*/ 81 h 188"/>
                <a:gd name="T44" fmla="*/ 9 w 170"/>
                <a:gd name="T45" fmla="*/ 94 h 188"/>
                <a:gd name="T46" fmla="*/ 22 w 170"/>
                <a:gd name="T47" fmla="*/ 106 h 188"/>
                <a:gd name="T48" fmla="*/ 113 w 170"/>
                <a:gd name="T49" fmla="*/ 106 h 188"/>
                <a:gd name="T50" fmla="*/ 63 w 170"/>
                <a:gd name="T51" fmla="*/ 157 h 188"/>
                <a:gd name="T52" fmla="*/ 59 w 170"/>
                <a:gd name="T53" fmla="*/ 166 h 188"/>
                <a:gd name="T54" fmla="*/ 63 w 170"/>
                <a:gd name="T55" fmla="*/ 175 h 188"/>
                <a:gd name="T56" fmla="*/ 80 w 170"/>
                <a:gd name="T57" fmla="*/ 175 h 188"/>
                <a:gd name="T58" fmla="*/ 153 w 170"/>
                <a:gd name="T59" fmla="*/ 103 h 188"/>
                <a:gd name="T60" fmla="*/ 156 w 170"/>
                <a:gd name="T61" fmla="*/ 100 h 188"/>
                <a:gd name="T62" fmla="*/ 161 w 170"/>
                <a:gd name="T63" fmla="*/ 94 h 188"/>
                <a:gd name="T64" fmla="*/ 156 w 170"/>
                <a:gd name="T65" fmla="*/ 88 h 188"/>
                <a:gd name="T66" fmla="*/ 153 w 170"/>
                <a:gd name="T67" fmla="*/ 85 h 188"/>
                <a:gd name="T68" fmla="*/ 80 w 170"/>
                <a:gd name="T69" fmla="*/ 12 h 188"/>
                <a:gd name="T70" fmla="*/ 63 w 170"/>
                <a:gd name="T71" fmla="*/ 12 h 188"/>
                <a:gd name="T72" fmla="*/ 59 w 170"/>
                <a:gd name="T73" fmla="*/ 21 h 188"/>
                <a:gd name="T74" fmla="*/ 63 w 170"/>
                <a:gd name="T75" fmla="*/ 30 h 188"/>
                <a:gd name="T76" fmla="*/ 113 w 170"/>
                <a:gd name="T77" fmla="*/ 81 h 188"/>
                <a:gd name="T78" fmla="*/ 22 w 170"/>
                <a:gd name="T79" fmla="*/ 8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0" h="188">
                  <a:moveTo>
                    <a:pt x="71" y="188"/>
                  </a:moveTo>
                  <a:cubicBezTo>
                    <a:pt x="66" y="188"/>
                    <a:pt x="60" y="185"/>
                    <a:pt x="56" y="181"/>
                  </a:cubicBezTo>
                  <a:cubicBezTo>
                    <a:pt x="52" y="177"/>
                    <a:pt x="50" y="172"/>
                    <a:pt x="50" y="166"/>
                  </a:cubicBezTo>
                  <a:cubicBezTo>
                    <a:pt x="50" y="160"/>
                    <a:pt x="52" y="155"/>
                    <a:pt x="56" y="151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12" y="115"/>
                    <a:pt x="0" y="110"/>
                    <a:pt x="0" y="94"/>
                  </a:cubicBezTo>
                  <a:cubicBezTo>
                    <a:pt x="0" y="78"/>
                    <a:pt x="12" y="72"/>
                    <a:pt x="22" y="72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2" y="33"/>
                    <a:pt x="50" y="27"/>
                    <a:pt x="50" y="21"/>
                  </a:cubicBezTo>
                  <a:cubicBezTo>
                    <a:pt x="50" y="16"/>
                    <a:pt x="52" y="10"/>
                    <a:pt x="56" y="6"/>
                  </a:cubicBezTo>
                  <a:cubicBezTo>
                    <a:pt x="60" y="2"/>
                    <a:pt x="66" y="0"/>
                    <a:pt x="71" y="0"/>
                  </a:cubicBezTo>
                  <a:cubicBezTo>
                    <a:pt x="77" y="0"/>
                    <a:pt x="83" y="2"/>
                    <a:pt x="87" y="6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60" y="79"/>
                    <a:pt x="161" y="80"/>
                    <a:pt x="162" y="81"/>
                  </a:cubicBezTo>
                  <a:cubicBezTo>
                    <a:pt x="165" y="84"/>
                    <a:pt x="170" y="88"/>
                    <a:pt x="170" y="94"/>
                  </a:cubicBezTo>
                  <a:cubicBezTo>
                    <a:pt x="170" y="99"/>
                    <a:pt x="165" y="103"/>
                    <a:pt x="162" y="107"/>
                  </a:cubicBezTo>
                  <a:cubicBezTo>
                    <a:pt x="161" y="108"/>
                    <a:pt x="160" y="108"/>
                    <a:pt x="159" y="109"/>
                  </a:cubicBezTo>
                  <a:cubicBezTo>
                    <a:pt x="87" y="181"/>
                    <a:pt x="87" y="181"/>
                    <a:pt x="87" y="181"/>
                  </a:cubicBezTo>
                  <a:cubicBezTo>
                    <a:pt x="83" y="185"/>
                    <a:pt x="77" y="188"/>
                    <a:pt x="71" y="188"/>
                  </a:cubicBezTo>
                  <a:close/>
                  <a:moveTo>
                    <a:pt x="22" y="81"/>
                  </a:moveTo>
                  <a:cubicBezTo>
                    <a:pt x="17" y="81"/>
                    <a:pt x="9" y="83"/>
                    <a:pt x="9" y="94"/>
                  </a:cubicBezTo>
                  <a:cubicBezTo>
                    <a:pt x="9" y="105"/>
                    <a:pt x="17" y="106"/>
                    <a:pt x="22" y="106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63" y="157"/>
                    <a:pt x="63" y="157"/>
                    <a:pt x="63" y="157"/>
                  </a:cubicBezTo>
                  <a:cubicBezTo>
                    <a:pt x="60" y="160"/>
                    <a:pt x="59" y="163"/>
                    <a:pt x="59" y="166"/>
                  </a:cubicBezTo>
                  <a:cubicBezTo>
                    <a:pt x="59" y="169"/>
                    <a:pt x="60" y="173"/>
                    <a:pt x="63" y="175"/>
                  </a:cubicBezTo>
                  <a:cubicBezTo>
                    <a:pt x="67" y="180"/>
                    <a:pt x="76" y="180"/>
                    <a:pt x="80" y="17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4" y="102"/>
                    <a:pt x="155" y="101"/>
                    <a:pt x="156" y="100"/>
                  </a:cubicBezTo>
                  <a:cubicBezTo>
                    <a:pt x="157" y="98"/>
                    <a:pt x="161" y="95"/>
                    <a:pt x="161" y="94"/>
                  </a:cubicBezTo>
                  <a:cubicBezTo>
                    <a:pt x="161" y="92"/>
                    <a:pt x="157" y="89"/>
                    <a:pt x="156" y="88"/>
                  </a:cubicBezTo>
                  <a:cubicBezTo>
                    <a:pt x="155" y="87"/>
                    <a:pt x="154" y="86"/>
                    <a:pt x="153" y="85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76" y="8"/>
                    <a:pt x="67" y="8"/>
                    <a:pt x="63" y="12"/>
                  </a:cubicBezTo>
                  <a:cubicBezTo>
                    <a:pt x="60" y="15"/>
                    <a:pt x="59" y="18"/>
                    <a:pt x="59" y="21"/>
                  </a:cubicBezTo>
                  <a:cubicBezTo>
                    <a:pt x="59" y="25"/>
                    <a:pt x="60" y="28"/>
                    <a:pt x="63" y="30"/>
                  </a:cubicBezTo>
                  <a:cubicBezTo>
                    <a:pt x="113" y="81"/>
                    <a:pt x="113" y="81"/>
                    <a:pt x="113" y="81"/>
                  </a:cubicBezTo>
                  <a:lnTo>
                    <a:pt x="22" y="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2" name="Freeform 11"/>
            <p:cNvSpPr>
              <a:spLocks noEditPoints="1"/>
            </p:cNvSpPr>
            <p:nvPr userDrawn="1"/>
          </p:nvSpPr>
          <p:spPr bwMode="auto">
            <a:xfrm>
              <a:off x="8730417" y="1630562"/>
              <a:ext cx="88523" cy="89399"/>
            </a:xfrm>
            <a:custGeom>
              <a:avLst/>
              <a:gdLst>
                <a:gd name="T0" fmla="*/ 21 w 43"/>
                <a:gd name="T1" fmla="*/ 43 h 43"/>
                <a:gd name="T2" fmla="*/ 0 w 43"/>
                <a:gd name="T3" fmla="*/ 22 h 43"/>
                <a:gd name="T4" fmla="*/ 21 w 43"/>
                <a:gd name="T5" fmla="*/ 0 h 43"/>
                <a:gd name="T6" fmla="*/ 43 w 43"/>
                <a:gd name="T7" fmla="*/ 22 h 43"/>
                <a:gd name="T8" fmla="*/ 21 w 43"/>
                <a:gd name="T9" fmla="*/ 43 h 43"/>
                <a:gd name="T10" fmla="*/ 21 w 43"/>
                <a:gd name="T11" fmla="*/ 9 h 43"/>
                <a:gd name="T12" fmla="*/ 9 w 43"/>
                <a:gd name="T13" fmla="*/ 22 h 43"/>
                <a:gd name="T14" fmla="*/ 21 w 43"/>
                <a:gd name="T15" fmla="*/ 34 h 43"/>
                <a:gd name="T16" fmla="*/ 34 w 43"/>
                <a:gd name="T17" fmla="*/ 22 h 43"/>
                <a:gd name="T18" fmla="*/ 21 w 43"/>
                <a:gd name="T1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3">
                  <a:moveTo>
                    <a:pt x="21" y="43"/>
                  </a:moveTo>
                  <a:cubicBezTo>
                    <a:pt x="9" y="43"/>
                    <a:pt x="0" y="34"/>
                    <a:pt x="0" y="22"/>
                  </a:cubicBezTo>
                  <a:cubicBezTo>
                    <a:pt x="0" y="10"/>
                    <a:pt x="9" y="0"/>
                    <a:pt x="21" y="0"/>
                  </a:cubicBezTo>
                  <a:cubicBezTo>
                    <a:pt x="33" y="0"/>
                    <a:pt x="43" y="10"/>
                    <a:pt x="43" y="22"/>
                  </a:cubicBezTo>
                  <a:cubicBezTo>
                    <a:pt x="43" y="34"/>
                    <a:pt x="33" y="43"/>
                    <a:pt x="21" y="43"/>
                  </a:cubicBezTo>
                  <a:close/>
                  <a:moveTo>
                    <a:pt x="21" y="9"/>
                  </a:moveTo>
                  <a:cubicBezTo>
                    <a:pt x="14" y="9"/>
                    <a:pt x="9" y="15"/>
                    <a:pt x="9" y="22"/>
                  </a:cubicBezTo>
                  <a:cubicBezTo>
                    <a:pt x="9" y="29"/>
                    <a:pt x="14" y="34"/>
                    <a:pt x="21" y="34"/>
                  </a:cubicBezTo>
                  <a:cubicBezTo>
                    <a:pt x="28" y="34"/>
                    <a:pt x="34" y="29"/>
                    <a:pt x="34" y="22"/>
                  </a:cubicBezTo>
                  <a:cubicBezTo>
                    <a:pt x="34" y="15"/>
                    <a:pt x="28" y="9"/>
                    <a:pt x="2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3" name="Combined White Arrows"/>
          <p:cNvGrpSpPr/>
          <p:nvPr userDrawn="1"/>
        </p:nvGrpSpPr>
        <p:grpSpPr>
          <a:xfrm>
            <a:off x="8276826" y="4901342"/>
            <a:ext cx="1998338" cy="973653"/>
            <a:chOff x="8578788" y="1196393"/>
            <a:chExt cx="1998338" cy="973653"/>
          </a:xfrm>
        </p:grpSpPr>
        <p:grpSp>
          <p:nvGrpSpPr>
            <p:cNvPr id="65" name="Big White Arrow"/>
            <p:cNvGrpSpPr/>
            <p:nvPr userDrawn="1"/>
          </p:nvGrpSpPr>
          <p:grpSpPr>
            <a:xfrm>
              <a:off x="8578788" y="1196393"/>
              <a:ext cx="1998338" cy="386520"/>
              <a:chOff x="8578788" y="1227389"/>
              <a:chExt cx="1998338" cy="386520"/>
            </a:xfrm>
          </p:grpSpPr>
          <p:sp>
            <p:nvSpPr>
              <p:cNvPr id="70" name="Freeform 6"/>
              <p:cNvSpPr>
                <a:spLocks noEditPoints="1"/>
              </p:cNvSpPr>
              <p:nvPr userDrawn="1"/>
            </p:nvSpPr>
            <p:spPr bwMode="auto">
              <a:xfrm>
                <a:off x="8680458" y="1376388"/>
                <a:ext cx="184057" cy="88523"/>
              </a:xfrm>
              <a:custGeom>
                <a:avLst/>
                <a:gdLst>
                  <a:gd name="T0" fmla="*/ 68 w 89"/>
                  <a:gd name="T1" fmla="*/ 43 h 43"/>
                  <a:gd name="T2" fmla="*/ 22 w 89"/>
                  <a:gd name="T3" fmla="*/ 43 h 43"/>
                  <a:gd name="T4" fmla="*/ 0 w 89"/>
                  <a:gd name="T5" fmla="*/ 21 h 43"/>
                  <a:gd name="T6" fmla="*/ 22 w 89"/>
                  <a:gd name="T7" fmla="*/ 0 h 43"/>
                  <a:gd name="T8" fmla="*/ 68 w 89"/>
                  <a:gd name="T9" fmla="*/ 0 h 43"/>
                  <a:gd name="T10" fmla="*/ 89 w 89"/>
                  <a:gd name="T11" fmla="*/ 21 h 43"/>
                  <a:gd name="T12" fmla="*/ 68 w 89"/>
                  <a:gd name="T13" fmla="*/ 43 h 43"/>
                  <a:gd name="T14" fmla="*/ 22 w 89"/>
                  <a:gd name="T15" fmla="*/ 9 h 43"/>
                  <a:gd name="T16" fmla="*/ 9 w 89"/>
                  <a:gd name="T17" fmla="*/ 21 h 43"/>
                  <a:gd name="T18" fmla="*/ 22 w 89"/>
                  <a:gd name="T19" fmla="*/ 34 h 43"/>
                  <a:gd name="T20" fmla="*/ 68 w 89"/>
                  <a:gd name="T21" fmla="*/ 34 h 43"/>
                  <a:gd name="T22" fmla="*/ 80 w 89"/>
                  <a:gd name="T23" fmla="*/ 21 h 43"/>
                  <a:gd name="T24" fmla="*/ 68 w 89"/>
                  <a:gd name="T25" fmla="*/ 9 h 43"/>
                  <a:gd name="T26" fmla="*/ 22 w 89"/>
                  <a:gd name="T27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9" h="43">
                    <a:moveTo>
                      <a:pt x="68" y="43"/>
                    </a:moveTo>
                    <a:cubicBezTo>
                      <a:pt x="22" y="43"/>
                      <a:pt x="22" y="43"/>
                      <a:pt x="22" y="43"/>
                    </a:cubicBezTo>
                    <a:cubicBezTo>
                      <a:pt x="10" y="43"/>
                      <a:pt x="0" y="33"/>
                      <a:pt x="0" y="21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80" y="0"/>
                      <a:pt x="89" y="10"/>
                      <a:pt x="89" y="21"/>
                    </a:cubicBezTo>
                    <a:cubicBezTo>
                      <a:pt x="89" y="33"/>
                      <a:pt x="80" y="43"/>
                      <a:pt x="68" y="43"/>
                    </a:cubicBezTo>
                    <a:close/>
                    <a:moveTo>
                      <a:pt x="22" y="9"/>
                    </a:moveTo>
                    <a:cubicBezTo>
                      <a:pt x="15" y="9"/>
                      <a:pt x="9" y="14"/>
                      <a:pt x="9" y="21"/>
                    </a:cubicBezTo>
                    <a:cubicBezTo>
                      <a:pt x="9" y="28"/>
                      <a:pt x="15" y="34"/>
                      <a:pt x="22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75" y="34"/>
                      <a:pt x="80" y="28"/>
                      <a:pt x="80" y="21"/>
                    </a:cubicBezTo>
                    <a:cubicBezTo>
                      <a:pt x="80" y="14"/>
                      <a:pt x="75" y="9"/>
                      <a:pt x="68" y="9"/>
                    </a:cubicBezTo>
                    <a:lnTo>
                      <a:pt x="22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7"/>
              <p:cNvSpPr>
                <a:spLocks noEditPoints="1"/>
              </p:cNvSpPr>
              <p:nvPr userDrawn="1"/>
            </p:nvSpPr>
            <p:spPr bwMode="auto">
              <a:xfrm>
                <a:off x="8883797" y="1227389"/>
                <a:ext cx="1693329" cy="386520"/>
              </a:xfrm>
              <a:custGeom>
                <a:avLst/>
                <a:gdLst>
                  <a:gd name="T0" fmla="*/ 719 w 818"/>
                  <a:gd name="T1" fmla="*/ 187 h 187"/>
                  <a:gd name="T2" fmla="*/ 704 w 818"/>
                  <a:gd name="T3" fmla="*/ 181 h 187"/>
                  <a:gd name="T4" fmla="*/ 704 w 818"/>
                  <a:gd name="T5" fmla="*/ 151 h 187"/>
                  <a:gd name="T6" fmla="*/ 740 w 818"/>
                  <a:gd name="T7" fmla="*/ 115 h 187"/>
                  <a:gd name="T8" fmla="*/ 22 w 818"/>
                  <a:gd name="T9" fmla="*/ 115 h 187"/>
                  <a:gd name="T10" fmla="*/ 0 w 818"/>
                  <a:gd name="T11" fmla="*/ 93 h 187"/>
                  <a:gd name="T12" fmla="*/ 22 w 818"/>
                  <a:gd name="T13" fmla="*/ 72 h 187"/>
                  <a:gd name="T14" fmla="*/ 740 w 818"/>
                  <a:gd name="T15" fmla="*/ 72 h 187"/>
                  <a:gd name="T16" fmla="*/ 704 w 818"/>
                  <a:gd name="T17" fmla="*/ 36 h 187"/>
                  <a:gd name="T18" fmla="*/ 698 w 818"/>
                  <a:gd name="T19" fmla="*/ 21 h 187"/>
                  <a:gd name="T20" fmla="*/ 704 w 818"/>
                  <a:gd name="T21" fmla="*/ 6 h 187"/>
                  <a:gd name="T22" fmla="*/ 719 w 818"/>
                  <a:gd name="T23" fmla="*/ 0 h 187"/>
                  <a:gd name="T24" fmla="*/ 735 w 818"/>
                  <a:gd name="T25" fmla="*/ 6 h 187"/>
                  <a:gd name="T26" fmla="*/ 807 w 818"/>
                  <a:gd name="T27" fmla="*/ 78 h 187"/>
                  <a:gd name="T28" fmla="*/ 810 w 818"/>
                  <a:gd name="T29" fmla="*/ 81 h 187"/>
                  <a:gd name="T30" fmla="*/ 818 w 818"/>
                  <a:gd name="T31" fmla="*/ 93 h 187"/>
                  <a:gd name="T32" fmla="*/ 810 w 818"/>
                  <a:gd name="T33" fmla="*/ 106 h 187"/>
                  <a:gd name="T34" fmla="*/ 807 w 818"/>
                  <a:gd name="T35" fmla="*/ 109 h 187"/>
                  <a:gd name="T36" fmla="*/ 735 w 818"/>
                  <a:gd name="T37" fmla="*/ 181 h 187"/>
                  <a:gd name="T38" fmla="*/ 719 w 818"/>
                  <a:gd name="T39" fmla="*/ 187 h 187"/>
                  <a:gd name="T40" fmla="*/ 22 w 818"/>
                  <a:gd name="T41" fmla="*/ 81 h 187"/>
                  <a:gd name="T42" fmla="*/ 9 w 818"/>
                  <a:gd name="T43" fmla="*/ 93 h 187"/>
                  <a:gd name="T44" fmla="*/ 22 w 818"/>
                  <a:gd name="T45" fmla="*/ 106 h 187"/>
                  <a:gd name="T46" fmla="*/ 761 w 818"/>
                  <a:gd name="T47" fmla="*/ 106 h 187"/>
                  <a:gd name="T48" fmla="*/ 710 w 818"/>
                  <a:gd name="T49" fmla="*/ 157 h 187"/>
                  <a:gd name="T50" fmla="*/ 710 w 818"/>
                  <a:gd name="T51" fmla="*/ 175 h 187"/>
                  <a:gd name="T52" fmla="*/ 728 w 818"/>
                  <a:gd name="T53" fmla="*/ 175 h 187"/>
                  <a:gd name="T54" fmla="*/ 801 w 818"/>
                  <a:gd name="T55" fmla="*/ 102 h 187"/>
                  <a:gd name="T56" fmla="*/ 804 w 818"/>
                  <a:gd name="T57" fmla="*/ 100 h 187"/>
                  <a:gd name="T58" fmla="*/ 809 w 818"/>
                  <a:gd name="T59" fmla="*/ 93 h 187"/>
                  <a:gd name="T60" fmla="*/ 804 w 818"/>
                  <a:gd name="T61" fmla="*/ 87 h 187"/>
                  <a:gd name="T62" fmla="*/ 801 w 818"/>
                  <a:gd name="T63" fmla="*/ 85 h 187"/>
                  <a:gd name="T64" fmla="*/ 728 w 818"/>
                  <a:gd name="T65" fmla="*/ 12 h 187"/>
                  <a:gd name="T66" fmla="*/ 710 w 818"/>
                  <a:gd name="T67" fmla="*/ 12 h 187"/>
                  <a:gd name="T68" fmla="*/ 707 w 818"/>
                  <a:gd name="T69" fmla="*/ 21 h 187"/>
                  <a:gd name="T70" fmla="*/ 710 w 818"/>
                  <a:gd name="T71" fmla="*/ 30 h 187"/>
                  <a:gd name="T72" fmla="*/ 761 w 818"/>
                  <a:gd name="T73" fmla="*/ 81 h 187"/>
                  <a:gd name="T74" fmla="*/ 22 w 818"/>
                  <a:gd name="T75" fmla="*/ 8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18" h="187">
                    <a:moveTo>
                      <a:pt x="719" y="187"/>
                    </a:moveTo>
                    <a:cubicBezTo>
                      <a:pt x="714" y="187"/>
                      <a:pt x="708" y="185"/>
                      <a:pt x="704" y="181"/>
                    </a:cubicBezTo>
                    <a:cubicBezTo>
                      <a:pt x="696" y="173"/>
                      <a:pt x="696" y="159"/>
                      <a:pt x="704" y="151"/>
                    </a:cubicBezTo>
                    <a:cubicBezTo>
                      <a:pt x="740" y="115"/>
                      <a:pt x="740" y="115"/>
                      <a:pt x="740" y="115"/>
                    </a:cubicBezTo>
                    <a:cubicBezTo>
                      <a:pt x="22" y="115"/>
                      <a:pt x="22" y="115"/>
                      <a:pt x="22" y="115"/>
                    </a:cubicBezTo>
                    <a:cubicBezTo>
                      <a:pt x="12" y="115"/>
                      <a:pt x="0" y="109"/>
                      <a:pt x="0" y="93"/>
                    </a:cubicBezTo>
                    <a:cubicBezTo>
                      <a:pt x="0" y="78"/>
                      <a:pt x="12" y="72"/>
                      <a:pt x="22" y="72"/>
                    </a:cubicBezTo>
                    <a:cubicBezTo>
                      <a:pt x="740" y="72"/>
                      <a:pt x="740" y="72"/>
                      <a:pt x="740" y="72"/>
                    </a:cubicBezTo>
                    <a:cubicBezTo>
                      <a:pt x="704" y="36"/>
                      <a:pt x="704" y="36"/>
                      <a:pt x="704" y="36"/>
                    </a:cubicBezTo>
                    <a:cubicBezTo>
                      <a:pt x="700" y="32"/>
                      <a:pt x="698" y="27"/>
                      <a:pt x="698" y="21"/>
                    </a:cubicBezTo>
                    <a:cubicBezTo>
                      <a:pt x="698" y="15"/>
                      <a:pt x="700" y="10"/>
                      <a:pt x="704" y="6"/>
                    </a:cubicBezTo>
                    <a:cubicBezTo>
                      <a:pt x="708" y="2"/>
                      <a:pt x="714" y="0"/>
                      <a:pt x="719" y="0"/>
                    </a:cubicBezTo>
                    <a:cubicBezTo>
                      <a:pt x="725" y="0"/>
                      <a:pt x="731" y="2"/>
                      <a:pt x="735" y="6"/>
                    </a:cubicBezTo>
                    <a:cubicBezTo>
                      <a:pt x="807" y="78"/>
                      <a:pt x="807" y="78"/>
                      <a:pt x="807" y="78"/>
                    </a:cubicBezTo>
                    <a:cubicBezTo>
                      <a:pt x="808" y="79"/>
                      <a:pt x="809" y="80"/>
                      <a:pt x="810" y="81"/>
                    </a:cubicBezTo>
                    <a:cubicBezTo>
                      <a:pt x="814" y="84"/>
                      <a:pt x="818" y="88"/>
                      <a:pt x="818" y="93"/>
                    </a:cubicBezTo>
                    <a:cubicBezTo>
                      <a:pt x="818" y="99"/>
                      <a:pt x="813" y="103"/>
                      <a:pt x="810" y="106"/>
                    </a:cubicBezTo>
                    <a:cubicBezTo>
                      <a:pt x="809" y="107"/>
                      <a:pt x="808" y="108"/>
                      <a:pt x="807" y="109"/>
                    </a:cubicBezTo>
                    <a:cubicBezTo>
                      <a:pt x="735" y="181"/>
                      <a:pt x="735" y="181"/>
                      <a:pt x="735" y="181"/>
                    </a:cubicBezTo>
                    <a:cubicBezTo>
                      <a:pt x="731" y="185"/>
                      <a:pt x="725" y="187"/>
                      <a:pt x="719" y="187"/>
                    </a:cubicBezTo>
                    <a:close/>
                    <a:moveTo>
                      <a:pt x="22" y="81"/>
                    </a:moveTo>
                    <a:cubicBezTo>
                      <a:pt x="17" y="81"/>
                      <a:pt x="9" y="82"/>
                      <a:pt x="9" y="93"/>
                    </a:cubicBezTo>
                    <a:cubicBezTo>
                      <a:pt x="9" y="104"/>
                      <a:pt x="17" y="106"/>
                      <a:pt x="22" y="106"/>
                    </a:cubicBezTo>
                    <a:cubicBezTo>
                      <a:pt x="761" y="106"/>
                      <a:pt x="761" y="106"/>
                      <a:pt x="761" y="106"/>
                    </a:cubicBezTo>
                    <a:cubicBezTo>
                      <a:pt x="710" y="157"/>
                      <a:pt x="710" y="157"/>
                      <a:pt x="710" y="157"/>
                    </a:cubicBezTo>
                    <a:cubicBezTo>
                      <a:pt x="706" y="162"/>
                      <a:pt x="706" y="170"/>
                      <a:pt x="710" y="175"/>
                    </a:cubicBezTo>
                    <a:cubicBezTo>
                      <a:pt x="715" y="179"/>
                      <a:pt x="724" y="179"/>
                      <a:pt x="728" y="175"/>
                    </a:cubicBezTo>
                    <a:cubicBezTo>
                      <a:pt x="801" y="102"/>
                      <a:pt x="801" y="102"/>
                      <a:pt x="801" y="102"/>
                    </a:cubicBezTo>
                    <a:cubicBezTo>
                      <a:pt x="802" y="101"/>
                      <a:pt x="803" y="101"/>
                      <a:pt x="804" y="100"/>
                    </a:cubicBezTo>
                    <a:cubicBezTo>
                      <a:pt x="805" y="98"/>
                      <a:pt x="809" y="95"/>
                      <a:pt x="809" y="93"/>
                    </a:cubicBezTo>
                    <a:cubicBezTo>
                      <a:pt x="809" y="92"/>
                      <a:pt x="805" y="89"/>
                      <a:pt x="804" y="87"/>
                    </a:cubicBezTo>
                    <a:cubicBezTo>
                      <a:pt x="803" y="86"/>
                      <a:pt x="802" y="85"/>
                      <a:pt x="801" y="85"/>
                    </a:cubicBezTo>
                    <a:cubicBezTo>
                      <a:pt x="728" y="12"/>
                      <a:pt x="728" y="12"/>
                      <a:pt x="728" y="12"/>
                    </a:cubicBezTo>
                    <a:cubicBezTo>
                      <a:pt x="724" y="7"/>
                      <a:pt x="715" y="7"/>
                      <a:pt x="710" y="12"/>
                    </a:cubicBezTo>
                    <a:cubicBezTo>
                      <a:pt x="708" y="15"/>
                      <a:pt x="707" y="18"/>
                      <a:pt x="707" y="21"/>
                    </a:cubicBezTo>
                    <a:cubicBezTo>
                      <a:pt x="707" y="24"/>
                      <a:pt x="708" y="28"/>
                      <a:pt x="710" y="30"/>
                    </a:cubicBezTo>
                    <a:cubicBezTo>
                      <a:pt x="761" y="81"/>
                      <a:pt x="761" y="81"/>
                      <a:pt x="761" y="81"/>
                    </a:cubicBezTo>
                    <a:lnTo>
                      <a:pt x="22" y="8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8"/>
              <p:cNvSpPr>
                <a:spLocks noEditPoints="1"/>
              </p:cNvSpPr>
              <p:nvPr userDrawn="1"/>
            </p:nvSpPr>
            <p:spPr bwMode="auto">
              <a:xfrm>
                <a:off x="8578788" y="1376388"/>
                <a:ext cx="89399" cy="88523"/>
              </a:xfrm>
              <a:custGeom>
                <a:avLst/>
                <a:gdLst>
                  <a:gd name="T0" fmla="*/ 21 w 43"/>
                  <a:gd name="T1" fmla="*/ 43 h 43"/>
                  <a:gd name="T2" fmla="*/ 0 w 43"/>
                  <a:gd name="T3" fmla="*/ 21 h 43"/>
                  <a:gd name="T4" fmla="*/ 21 w 43"/>
                  <a:gd name="T5" fmla="*/ 0 h 43"/>
                  <a:gd name="T6" fmla="*/ 43 w 43"/>
                  <a:gd name="T7" fmla="*/ 21 h 43"/>
                  <a:gd name="T8" fmla="*/ 21 w 43"/>
                  <a:gd name="T9" fmla="*/ 43 h 43"/>
                  <a:gd name="T10" fmla="*/ 21 w 43"/>
                  <a:gd name="T11" fmla="*/ 9 h 43"/>
                  <a:gd name="T12" fmla="*/ 9 w 43"/>
                  <a:gd name="T13" fmla="*/ 21 h 43"/>
                  <a:gd name="T14" fmla="*/ 21 w 43"/>
                  <a:gd name="T15" fmla="*/ 34 h 43"/>
                  <a:gd name="T16" fmla="*/ 34 w 43"/>
                  <a:gd name="T17" fmla="*/ 21 h 43"/>
                  <a:gd name="T18" fmla="*/ 21 w 43"/>
                  <a:gd name="T19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3">
                    <a:moveTo>
                      <a:pt x="21" y="43"/>
                    </a:moveTo>
                    <a:cubicBezTo>
                      <a:pt x="9" y="43"/>
                      <a:pt x="0" y="33"/>
                      <a:pt x="0" y="21"/>
                    </a:cubicBezTo>
                    <a:cubicBezTo>
                      <a:pt x="0" y="10"/>
                      <a:pt x="9" y="0"/>
                      <a:pt x="21" y="0"/>
                    </a:cubicBezTo>
                    <a:cubicBezTo>
                      <a:pt x="33" y="0"/>
                      <a:pt x="43" y="10"/>
                      <a:pt x="43" y="21"/>
                    </a:cubicBezTo>
                    <a:cubicBezTo>
                      <a:pt x="43" y="33"/>
                      <a:pt x="33" y="43"/>
                      <a:pt x="21" y="43"/>
                    </a:cubicBezTo>
                    <a:close/>
                    <a:moveTo>
                      <a:pt x="21" y="9"/>
                    </a:moveTo>
                    <a:cubicBezTo>
                      <a:pt x="14" y="9"/>
                      <a:pt x="9" y="14"/>
                      <a:pt x="9" y="21"/>
                    </a:cubicBezTo>
                    <a:cubicBezTo>
                      <a:pt x="9" y="28"/>
                      <a:pt x="14" y="34"/>
                      <a:pt x="21" y="34"/>
                    </a:cubicBezTo>
                    <a:cubicBezTo>
                      <a:pt x="28" y="34"/>
                      <a:pt x="34" y="28"/>
                      <a:pt x="34" y="21"/>
                    </a:cubicBezTo>
                    <a:cubicBezTo>
                      <a:pt x="34" y="14"/>
                      <a:pt x="28" y="9"/>
                      <a:pt x="21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Small White Arrow"/>
            <p:cNvGrpSpPr/>
            <p:nvPr userDrawn="1"/>
          </p:nvGrpSpPr>
          <p:grpSpPr>
            <a:xfrm>
              <a:off x="9024032" y="1780020"/>
              <a:ext cx="1054386" cy="390026"/>
              <a:chOff x="9024032" y="1756773"/>
              <a:chExt cx="1054386" cy="390026"/>
            </a:xfrm>
          </p:grpSpPr>
          <p:sp>
            <p:nvSpPr>
              <p:cNvPr id="67" name="Freeform 12"/>
              <p:cNvSpPr>
                <a:spLocks noEditPoints="1"/>
              </p:cNvSpPr>
              <p:nvPr userDrawn="1"/>
            </p:nvSpPr>
            <p:spPr bwMode="auto">
              <a:xfrm>
                <a:off x="9127454" y="1906648"/>
                <a:ext cx="331303" cy="91152"/>
              </a:xfrm>
              <a:custGeom>
                <a:avLst/>
                <a:gdLst>
                  <a:gd name="T0" fmla="*/ 138 w 160"/>
                  <a:gd name="T1" fmla="*/ 44 h 44"/>
                  <a:gd name="T2" fmla="*/ 21 w 160"/>
                  <a:gd name="T3" fmla="*/ 44 h 44"/>
                  <a:gd name="T4" fmla="*/ 0 w 160"/>
                  <a:gd name="T5" fmla="*/ 22 h 44"/>
                  <a:gd name="T6" fmla="*/ 21 w 160"/>
                  <a:gd name="T7" fmla="*/ 0 h 44"/>
                  <a:gd name="T8" fmla="*/ 138 w 160"/>
                  <a:gd name="T9" fmla="*/ 0 h 44"/>
                  <a:gd name="T10" fmla="*/ 160 w 160"/>
                  <a:gd name="T11" fmla="*/ 22 h 44"/>
                  <a:gd name="T12" fmla="*/ 138 w 160"/>
                  <a:gd name="T13" fmla="*/ 44 h 44"/>
                  <a:gd name="T14" fmla="*/ 21 w 160"/>
                  <a:gd name="T15" fmla="*/ 9 h 44"/>
                  <a:gd name="T16" fmla="*/ 9 w 160"/>
                  <a:gd name="T17" fmla="*/ 22 h 44"/>
                  <a:gd name="T18" fmla="*/ 21 w 160"/>
                  <a:gd name="T19" fmla="*/ 35 h 44"/>
                  <a:gd name="T20" fmla="*/ 138 w 160"/>
                  <a:gd name="T21" fmla="*/ 35 h 44"/>
                  <a:gd name="T22" fmla="*/ 151 w 160"/>
                  <a:gd name="T23" fmla="*/ 22 h 44"/>
                  <a:gd name="T24" fmla="*/ 138 w 160"/>
                  <a:gd name="T25" fmla="*/ 9 h 44"/>
                  <a:gd name="T26" fmla="*/ 21 w 160"/>
                  <a:gd name="T27" fmla="*/ 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0" h="44">
                    <a:moveTo>
                      <a:pt x="138" y="44"/>
                    </a:moveTo>
                    <a:cubicBezTo>
                      <a:pt x="21" y="44"/>
                      <a:pt x="21" y="44"/>
                      <a:pt x="21" y="44"/>
                    </a:cubicBezTo>
                    <a:cubicBezTo>
                      <a:pt x="9" y="44"/>
                      <a:pt x="0" y="34"/>
                      <a:pt x="0" y="22"/>
                    </a:cubicBezTo>
                    <a:cubicBezTo>
                      <a:pt x="0" y="10"/>
                      <a:pt x="9" y="0"/>
                      <a:pt x="21" y="0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50" y="0"/>
                      <a:pt x="160" y="10"/>
                      <a:pt x="160" y="22"/>
                    </a:cubicBezTo>
                    <a:cubicBezTo>
                      <a:pt x="160" y="34"/>
                      <a:pt x="150" y="44"/>
                      <a:pt x="138" y="44"/>
                    </a:cubicBezTo>
                    <a:close/>
                    <a:moveTo>
                      <a:pt x="21" y="9"/>
                    </a:moveTo>
                    <a:cubicBezTo>
                      <a:pt x="14" y="9"/>
                      <a:pt x="9" y="15"/>
                      <a:pt x="9" y="22"/>
                    </a:cubicBezTo>
                    <a:cubicBezTo>
                      <a:pt x="9" y="29"/>
                      <a:pt x="14" y="35"/>
                      <a:pt x="21" y="35"/>
                    </a:cubicBezTo>
                    <a:cubicBezTo>
                      <a:pt x="138" y="35"/>
                      <a:pt x="138" y="35"/>
                      <a:pt x="138" y="35"/>
                    </a:cubicBezTo>
                    <a:cubicBezTo>
                      <a:pt x="145" y="35"/>
                      <a:pt x="151" y="29"/>
                      <a:pt x="151" y="22"/>
                    </a:cubicBezTo>
                    <a:cubicBezTo>
                      <a:pt x="151" y="15"/>
                      <a:pt x="145" y="9"/>
                      <a:pt x="138" y="9"/>
                    </a:cubicBezTo>
                    <a:lnTo>
                      <a:pt x="21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13"/>
              <p:cNvSpPr>
                <a:spLocks noEditPoints="1"/>
              </p:cNvSpPr>
              <p:nvPr userDrawn="1"/>
            </p:nvSpPr>
            <p:spPr bwMode="auto">
              <a:xfrm>
                <a:off x="9475411" y="1756773"/>
                <a:ext cx="603007" cy="390026"/>
              </a:xfrm>
              <a:custGeom>
                <a:avLst/>
                <a:gdLst>
                  <a:gd name="T0" fmla="*/ 192 w 291"/>
                  <a:gd name="T1" fmla="*/ 188 h 188"/>
                  <a:gd name="T2" fmla="*/ 177 w 291"/>
                  <a:gd name="T3" fmla="*/ 182 h 188"/>
                  <a:gd name="T4" fmla="*/ 171 w 291"/>
                  <a:gd name="T5" fmla="*/ 166 h 188"/>
                  <a:gd name="T6" fmla="*/ 177 w 291"/>
                  <a:gd name="T7" fmla="*/ 151 h 188"/>
                  <a:gd name="T8" fmla="*/ 213 w 291"/>
                  <a:gd name="T9" fmla="*/ 116 h 188"/>
                  <a:gd name="T10" fmla="*/ 22 w 291"/>
                  <a:gd name="T11" fmla="*/ 116 h 188"/>
                  <a:gd name="T12" fmla="*/ 0 w 291"/>
                  <a:gd name="T13" fmla="*/ 94 h 188"/>
                  <a:gd name="T14" fmla="*/ 22 w 291"/>
                  <a:gd name="T15" fmla="*/ 73 h 188"/>
                  <a:gd name="T16" fmla="*/ 213 w 291"/>
                  <a:gd name="T17" fmla="*/ 73 h 188"/>
                  <a:gd name="T18" fmla="*/ 177 w 291"/>
                  <a:gd name="T19" fmla="*/ 37 h 188"/>
                  <a:gd name="T20" fmla="*/ 171 w 291"/>
                  <a:gd name="T21" fmla="*/ 22 h 188"/>
                  <a:gd name="T22" fmla="*/ 177 w 291"/>
                  <a:gd name="T23" fmla="*/ 6 h 188"/>
                  <a:gd name="T24" fmla="*/ 192 w 291"/>
                  <a:gd name="T25" fmla="*/ 0 h 188"/>
                  <a:gd name="T26" fmla="*/ 207 w 291"/>
                  <a:gd name="T27" fmla="*/ 6 h 188"/>
                  <a:gd name="T28" fmla="*/ 280 w 291"/>
                  <a:gd name="T29" fmla="*/ 79 h 188"/>
                  <a:gd name="T30" fmla="*/ 282 w 291"/>
                  <a:gd name="T31" fmla="*/ 81 h 188"/>
                  <a:gd name="T32" fmla="*/ 291 w 291"/>
                  <a:gd name="T33" fmla="*/ 94 h 188"/>
                  <a:gd name="T34" fmla="*/ 282 w 291"/>
                  <a:gd name="T35" fmla="*/ 107 h 188"/>
                  <a:gd name="T36" fmla="*/ 280 w 291"/>
                  <a:gd name="T37" fmla="*/ 109 h 188"/>
                  <a:gd name="T38" fmla="*/ 207 w 291"/>
                  <a:gd name="T39" fmla="*/ 182 h 188"/>
                  <a:gd name="T40" fmla="*/ 192 w 291"/>
                  <a:gd name="T41" fmla="*/ 188 h 188"/>
                  <a:gd name="T42" fmla="*/ 22 w 291"/>
                  <a:gd name="T43" fmla="*/ 81 h 188"/>
                  <a:gd name="T44" fmla="*/ 9 w 291"/>
                  <a:gd name="T45" fmla="*/ 94 h 188"/>
                  <a:gd name="T46" fmla="*/ 22 w 291"/>
                  <a:gd name="T47" fmla="*/ 107 h 188"/>
                  <a:gd name="T48" fmla="*/ 234 w 291"/>
                  <a:gd name="T49" fmla="*/ 107 h 188"/>
                  <a:gd name="T50" fmla="*/ 183 w 291"/>
                  <a:gd name="T51" fmla="*/ 158 h 188"/>
                  <a:gd name="T52" fmla="*/ 180 w 291"/>
                  <a:gd name="T53" fmla="*/ 166 h 188"/>
                  <a:gd name="T54" fmla="*/ 183 w 291"/>
                  <a:gd name="T55" fmla="*/ 175 h 188"/>
                  <a:gd name="T56" fmla="*/ 201 w 291"/>
                  <a:gd name="T57" fmla="*/ 175 h 188"/>
                  <a:gd name="T58" fmla="*/ 273 w 291"/>
                  <a:gd name="T59" fmla="*/ 103 h 188"/>
                  <a:gd name="T60" fmla="*/ 276 w 291"/>
                  <a:gd name="T61" fmla="*/ 100 h 188"/>
                  <a:gd name="T62" fmla="*/ 282 w 291"/>
                  <a:gd name="T63" fmla="*/ 94 h 188"/>
                  <a:gd name="T64" fmla="*/ 276 w 291"/>
                  <a:gd name="T65" fmla="*/ 88 h 188"/>
                  <a:gd name="T66" fmla="*/ 273 w 291"/>
                  <a:gd name="T67" fmla="*/ 85 h 188"/>
                  <a:gd name="T68" fmla="*/ 201 w 291"/>
                  <a:gd name="T69" fmla="*/ 13 h 188"/>
                  <a:gd name="T70" fmla="*/ 183 w 291"/>
                  <a:gd name="T71" fmla="*/ 13 h 188"/>
                  <a:gd name="T72" fmla="*/ 180 w 291"/>
                  <a:gd name="T73" fmla="*/ 22 h 188"/>
                  <a:gd name="T74" fmla="*/ 183 w 291"/>
                  <a:gd name="T75" fmla="*/ 31 h 188"/>
                  <a:gd name="T76" fmla="*/ 234 w 291"/>
                  <a:gd name="T77" fmla="*/ 81 h 188"/>
                  <a:gd name="T78" fmla="*/ 22 w 291"/>
                  <a:gd name="T79" fmla="*/ 81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1" h="188">
                    <a:moveTo>
                      <a:pt x="192" y="188"/>
                    </a:moveTo>
                    <a:cubicBezTo>
                      <a:pt x="186" y="188"/>
                      <a:pt x="181" y="186"/>
                      <a:pt x="177" y="182"/>
                    </a:cubicBezTo>
                    <a:cubicBezTo>
                      <a:pt x="173" y="178"/>
                      <a:pt x="171" y="172"/>
                      <a:pt x="171" y="166"/>
                    </a:cubicBezTo>
                    <a:cubicBezTo>
                      <a:pt x="171" y="161"/>
                      <a:pt x="173" y="155"/>
                      <a:pt x="177" y="151"/>
                    </a:cubicBezTo>
                    <a:cubicBezTo>
                      <a:pt x="213" y="116"/>
                      <a:pt x="213" y="116"/>
                      <a:pt x="213" y="116"/>
                    </a:cubicBezTo>
                    <a:cubicBezTo>
                      <a:pt x="22" y="116"/>
                      <a:pt x="22" y="116"/>
                      <a:pt x="22" y="116"/>
                    </a:cubicBezTo>
                    <a:cubicBezTo>
                      <a:pt x="12" y="116"/>
                      <a:pt x="0" y="110"/>
                      <a:pt x="0" y="94"/>
                    </a:cubicBezTo>
                    <a:cubicBezTo>
                      <a:pt x="0" y="78"/>
                      <a:pt x="12" y="73"/>
                      <a:pt x="22" y="73"/>
                    </a:cubicBezTo>
                    <a:cubicBezTo>
                      <a:pt x="213" y="73"/>
                      <a:pt x="213" y="73"/>
                      <a:pt x="213" y="73"/>
                    </a:cubicBezTo>
                    <a:cubicBezTo>
                      <a:pt x="177" y="37"/>
                      <a:pt x="177" y="37"/>
                      <a:pt x="177" y="37"/>
                    </a:cubicBezTo>
                    <a:cubicBezTo>
                      <a:pt x="173" y="33"/>
                      <a:pt x="171" y="27"/>
                      <a:pt x="171" y="22"/>
                    </a:cubicBezTo>
                    <a:cubicBezTo>
                      <a:pt x="171" y="16"/>
                      <a:pt x="173" y="11"/>
                      <a:pt x="177" y="6"/>
                    </a:cubicBezTo>
                    <a:cubicBezTo>
                      <a:pt x="181" y="2"/>
                      <a:pt x="186" y="0"/>
                      <a:pt x="192" y="0"/>
                    </a:cubicBezTo>
                    <a:cubicBezTo>
                      <a:pt x="198" y="0"/>
                      <a:pt x="203" y="2"/>
                      <a:pt x="207" y="6"/>
                    </a:cubicBezTo>
                    <a:cubicBezTo>
                      <a:pt x="280" y="79"/>
                      <a:pt x="280" y="79"/>
                      <a:pt x="280" y="79"/>
                    </a:cubicBezTo>
                    <a:cubicBezTo>
                      <a:pt x="280" y="79"/>
                      <a:pt x="281" y="80"/>
                      <a:pt x="282" y="81"/>
                    </a:cubicBezTo>
                    <a:cubicBezTo>
                      <a:pt x="286" y="84"/>
                      <a:pt x="291" y="89"/>
                      <a:pt x="291" y="94"/>
                    </a:cubicBezTo>
                    <a:cubicBezTo>
                      <a:pt x="291" y="100"/>
                      <a:pt x="286" y="104"/>
                      <a:pt x="282" y="107"/>
                    </a:cubicBezTo>
                    <a:cubicBezTo>
                      <a:pt x="281" y="108"/>
                      <a:pt x="280" y="109"/>
                      <a:pt x="280" y="109"/>
                    </a:cubicBezTo>
                    <a:cubicBezTo>
                      <a:pt x="207" y="182"/>
                      <a:pt x="207" y="182"/>
                      <a:pt x="207" y="182"/>
                    </a:cubicBezTo>
                    <a:cubicBezTo>
                      <a:pt x="203" y="186"/>
                      <a:pt x="198" y="188"/>
                      <a:pt x="192" y="188"/>
                    </a:cubicBezTo>
                    <a:close/>
                    <a:moveTo>
                      <a:pt x="22" y="81"/>
                    </a:moveTo>
                    <a:cubicBezTo>
                      <a:pt x="17" y="81"/>
                      <a:pt x="9" y="83"/>
                      <a:pt x="9" y="94"/>
                    </a:cubicBezTo>
                    <a:cubicBezTo>
                      <a:pt x="9" y="105"/>
                      <a:pt x="17" y="107"/>
                      <a:pt x="22" y="107"/>
                    </a:cubicBezTo>
                    <a:cubicBezTo>
                      <a:pt x="234" y="107"/>
                      <a:pt x="234" y="107"/>
                      <a:pt x="234" y="107"/>
                    </a:cubicBezTo>
                    <a:cubicBezTo>
                      <a:pt x="183" y="158"/>
                      <a:pt x="183" y="158"/>
                      <a:pt x="183" y="158"/>
                    </a:cubicBezTo>
                    <a:cubicBezTo>
                      <a:pt x="181" y="160"/>
                      <a:pt x="180" y="163"/>
                      <a:pt x="180" y="166"/>
                    </a:cubicBezTo>
                    <a:cubicBezTo>
                      <a:pt x="180" y="170"/>
                      <a:pt x="181" y="173"/>
                      <a:pt x="183" y="175"/>
                    </a:cubicBezTo>
                    <a:cubicBezTo>
                      <a:pt x="188" y="180"/>
                      <a:pt x="196" y="180"/>
                      <a:pt x="201" y="175"/>
                    </a:cubicBezTo>
                    <a:cubicBezTo>
                      <a:pt x="273" y="103"/>
                      <a:pt x="273" y="103"/>
                      <a:pt x="273" y="103"/>
                    </a:cubicBezTo>
                    <a:cubicBezTo>
                      <a:pt x="274" y="102"/>
                      <a:pt x="275" y="101"/>
                      <a:pt x="276" y="100"/>
                    </a:cubicBezTo>
                    <a:cubicBezTo>
                      <a:pt x="278" y="99"/>
                      <a:pt x="282" y="95"/>
                      <a:pt x="282" y="94"/>
                    </a:cubicBezTo>
                    <a:cubicBezTo>
                      <a:pt x="282" y="93"/>
                      <a:pt x="278" y="89"/>
                      <a:pt x="276" y="88"/>
                    </a:cubicBezTo>
                    <a:cubicBezTo>
                      <a:pt x="275" y="87"/>
                      <a:pt x="274" y="86"/>
                      <a:pt x="273" y="85"/>
                    </a:cubicBezTo>
                    <a:cubicBezTo>
                      <a:pt x="201" y="13"/>
                      <a:pt x="201" y="13"/>
                      <a:pt x="201" y="13"/>
                    </a:cubicBezTo>
                    <a:cubicBezTo>
                      <a:pt x="196" y="8"/>
                      <a:pt x="188" y="8"/>
                      <a:pt x="183" y="13"/>
                    </a:cubicBezTo>
                    <a:cubicBezTo>
                      <a:pt x="181" y="15"/>
                      <a:pt x="180" y="18"/>
                      <a:pt x="180" y="22"/>
                    </a:cubicBezTo>
                    <a:cubicBezTo>
                      <a:pt x="180" y="25"/>
                      <a:pt x="181" y="28"/>
                      <a:pt x="183" y="31"/>
                    </a:cubicBezTo>
                    <a:cubicBezTo>
                      <a:pt x="234" y="81"/>
                      <a:pt x="234" y="81"/>
                      <a:pt x="234" y="81"/>
                    </a:cubicBezTo>
                    <a:lnTo>
                      <a:pt x="22" y="8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14"/>
              <p:cNvSpPr>
                <a:spLocks noEditPoints="1"/>
              </p:cNvSpPr>
              <p:nvPr userDrawn="1"/>
            </p:nvSpPr>
            <p:spPr bwMode="auto">
              <a:xfrm>
                <a:off x="9024032" y="1906648"/>
                <a:ext cx="89399" cy="91152"/>
              </a:xfrm>
              <a:custGeom>
                <a:avLst/>
                <a:gdLst>
                  <a:gd name="T0" fmla="*/ 22 w 43"/>
                  <a:gd name="T1" fmla="*/ 44 h 44"/>
                  <a:gd name="T2" fmla="*/ 0 w 43"/>
                  <a:gd name="T3" fmla="*/ 22 h 44"/>
                  <a:gd name="T4" fmla="*/ 22 w 43"/>
                  <a:gd name="T5" fmla="*/ 0 h 44"/>
                  <a:gd name="T6" fmla="*/ 43 w 43"/>
                  <a:gd name="T7" fmla="*/ 22 h 44"/>
                  <a:gd name="T8" fmla="*/ 22 w 43"/>
                  <a:gd name="T9" fmla="*/ 44 h 44"/>
                  <a:gd name="T10" fmla="*/ 22 w 43"/>
                  <a:gd name="T11" fmla="*/ 9 h 44"/>
                  <a:gd name="T12" fmla="*/ 9 w 43"/>
                  <a:gd name="T13" fmla="*/ 22 h 44"/>
                  <a:gd name="T14" fmla="*/ 22 w 43"/>
                  <a:gd name="T15" fmla="*/ 35 h 44"/>
                  <a:gd name="T16" fmla="*/ 34 w 43"/>
                  <a:gd name="T17" fmla="*/ 22 h 44"/>
                  <a:gd name="T18" fmla="*/ 22 w 43"/>
                  <a:gd name="T19" fmla="*/ 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4">
                    <a:moveTo>
                      <a:pt x="22" y="44"/>
                    </a:moveTo>
                    <a:cubicBezTo>
                      <a:pt x="10" y="44"/>
                      <a:pt x="0" y="34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3" y="0"/>
                      <a:pt x="43" y="10"/>
                      <a:pt x="43" y="22"/>
                    </a:cubicBezTo>
                    <a:cubicBezTo>
                      <a:pt x="43" y="34"/>
                      <a:pt x="33" y="44"/>
                      <a:pt x="22" y="44"/>
                    </a:cubicBezTo>
                    <a:close/>
                    <a:moveTo>
                      <a:pt x="22" y="9"/>
                    </a:moveTo>
                    <a:cubicBezTo>
                      <a:pt x="15" y="9"/>
                      <a:pt x="9" y="15"/>
                      <a:pt x="9" y="22"/>
                    </a:cubicBezTo>
                    <a:cubicBezTo>
                      <a:pt x="9" y="29"/>
                      <a:pt x="15" y="35"/>
                      <a:pt x="22" y="35"/>
                    </a:cubicBezTo>
                    <a:cubicBezTo>
                      <a:pt x="29" y="35"/>
                      <a:pt x="34" y="29"/>
                      <a:pt x="34" y="22"/>
                    </a:cubicBezTo>
                    <a:cubicBezTo>
                      <a:pt x="34" y="15"/>
                      <a:pt x="29" y="9"/>
                      <a:pt x="2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4" name="spaceman"/>
          <p:cNvGrpSpPr/>
          <p:nvPr userDrawn="1"/>
        </p:nvGrpSpPr>
        <p:grpSpPr>
          <a:xfrm rot="21402827">
            <a:off x="10761289" y="3979769"/>
            <a:ext cx="977433" cy="1700309"/>
            <a:chOff x="10831129" y="421994"/>
            <a:chExt cx="977433" cy="1700309"/>
          </a:xfrm>
        </p:grpSpPr>
        <p:sp>
          <p:nvSpPr>
            <p:cNvPr id="75" name="Freeform 21"/>
            <p:cNvSpPr>
              <a:spLocks/>
            </p:cNvSpPr>
            <p:nvPr userDrawn="1"/>
          </p:nvSpPr>
          <p:spPr bwMode="auto">
            <a:xfrm>
              <a:off x="10891558" y="1560317"/>
              <a:ext cx="586913" cy="561986"/>
            </a:xfrm>
            <a:custGeom>
              <a:avLst/>
              <a:gdLst>
                <a:gd name="T0" fmla="*/ 35 w 329"/>
                <a:gd name="T1" fmla="*/ 315 h 315"/>
                <a:gd name="T2" fmla="*/ 31 w 329"/>
                <a:gd name="T3" fmla="*/ 308 h 315"/>
                <a:gd name="T4" fmla="*/ 74 w 329"/>
                <a:gd name="T5" fmla="*/ 136 h 315"/>
                <a:gd name="T6" fmla="*/ 121 w 329"/>
                <a:gd name="T7" fmla="*/ 85 h 315"/>
                <a:gd name="T8" fmla="*/ 85 w 329"/>
                <a:gd name="T9" fmla="*/ 70 h 315"/>
                <a:gd name="T10" fmla="*/ 75 w 329"/>
                <a:gd name="T11" fmla="*/ 69 h 315"/>
                <a:gd name="T12" fmla="*/ 83 w 329"/>
                <a:gd name="T13" fmla="*/ 62 h 315"/>
                <a:gd name="T14" fmla="*/ 208 w 329"/>
                <a:gd name="T15" fmla="*/ 21 h 315"/>
                <a:gd name="T16" fmla="*/ 204 w 329"/>
                <a:gd name="T17" fmla="*/ 29 h 315"/>
                <a:gd name="T18" fmla="*/ 96 w 329"/>
                <a:gd name="T19" fmla="*/ 63 h 315"/>
                <a:gd name="T20" fmla="*/ 130 w 329"/>
                <a:gd name="T21" fmla="*/ 83 h 315"/>
                <a:gd name="T22" fmla="*/ 79 w 329"/>
                <a:gd name="T23" fmla="*/ 143 h 315"/>
                <a:gd name="T24" fmla="*/ 34 w 329"/>
                <a:gd name="T25" fmla="*/ 296 h 315"/>
                <a:gd name="T26" fmla="*/ 171 w 329"/>
                <a:gd name="T27" fmla="*/ 185 h 315"/>
                <a:gd name="T28" fmla="*/ 210 w 329"/>
                <a:gd name="T29" fmla="*/ 190 h 315"/>
                <a:gd name="T30" fmla="*/ 214 w 329"/>
                <a:gd name="T31" fmla="*/ 201 h 315"/>
                <a:gd name="T32" fmla="*/ 194 w 329"/>
                <a:gd name="T33" fmla="*/ 226 h 315"/>
                <a:gd name="T34" fmla="*/ 179 w 329"/>
                <a:gd name="T35" fmla="*/ 286 h 315"/>
                <a:gd name="T36" fmla="*/ 203 w 329"/>
                <a:gd name="T37" fmla="*/ 258 h 315"/>
                <a:gd name="T38" fmla="*/ 219 w 329"/>
                <a:gd name="T39" fmla="*/ 250 h 315"/>
                <a:gd name="T40" fmla="*/ 270 w 329"/>
                <a:gd name="T41" fmla="*/ 223 h 315"/>
                <a:gd name="T42" fmla="*/ 318 w 329"/>
                <a:gd name="T43" fmla="*/ 148 h 315"/>
                <a:gd name="T44" fmla="*/ 304 w 329"/>
                <a:gd name="T45" fmla="*/ 85 h 315"/>
                <a:gd name="T46" fmla="*/ 311 w 329"/>
                <a:gd name="T47" fmla="*/ 80 h 315"/>
                <a:gd name="T48" fmla="*/ 326 w 329"/>
                <a:gd name="T49" fmla="*/ 149 h 315"/>
                <a:gd name="T50" fmla="*/ 275 w 329"/>
                <a:gd name="T51" fmla="*/ 230 h 315"/>
                <a:gd name="T52" fmla="*/ 223 w 329"/>
                <a:gd name="T53" fmla="*/ 258 h 315"/>
                <a:gd name="T54" fmla="*/ 207 w 329"/>
                <a:gd name="T55" fmla="*/ 266 h 315"/>
                <a:gd name="T56" fmla="*/ 184 w 329"/>
                <a:gd name="T57" fmla="*/ 297 h 315"/>
                <a:gd name="T58" fmla="*/ 182 w 329"/>
                <a:gd name="T59" fmla="*/ 308 h 315"/>
                <a:gd name="T60" fmla="*/ 176 w 329"/>
                <a:gd name="T61" fmla="*/ 299 h 315"/>
                <a:gd name="T62" fmla="*/ 189 w 329"/>
                <a:gd name="T63" fmla="*/ 220 h 315"/>
                <a:gd name="T64" fmla="*/ 205 w 329"/>
                <a:gd name="T65" fmla="*/ 200 h 315"/>
                <a:gd name="T66" fmla="*/ 204 w 329"/>
                <a:gd name="T67" fmla="*/ 196 h 315"/>
                <a:gd name="T68" fmla="*/ 173 w 329"/>
                <a:gd name="T69" fmla="*/ 193 h 315"/>
                <a:gd name="T70" fmla="*/ 39 w 329"/>
                <a:gd name="T71" fmla="*/ 307 h 315"/>
                <a:gd name="T72" fmla="*/ 35 w 329"/>
                <a:gd name="T73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9" h="315">
                  <a:moveTo>
                    <a:pt x="35" y="315"/>
                  </a:moveTo>
                  <a:cubicBezTo>
                    <a:pt x="31" y="308"/>
                    <a:pt x="31" y="308"/>
                    <a:pt x="31" y="308"/>
                  </a:cubicBezTo>
                  <a:cubicBezTo>
                    <a:pt x="8" y="269"/>
                    <a:pt x="0" y="188"/>
                    <a:pt x="74" y="136"/>
                  </a:cubicBezTo>
                  <a:cubicBezTo>
                    <a:pt x="118" y="106"/>
                    <a:pt x="123" y="91"/>
                    <a:pt x="121" y="85"/>
                  </a:cubicBezTo>
                  <a:cubicBezTo>
                    <a:pt x="119" y="75"/>
                    <a:pt x="93" y="71"/>
                    <a:pt x="85" y="70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6" y="60"/>
                    <a:pt x="158" y="0"/>
                    <a:pt x="208" y="21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168" y="14"/>
                    <a:pt x="115" y="48"/>
                    <a:pt x="96" y="63"/>
                  </a:cubicBezTo>
                  <a:cubicBezTo>
                    <a:pt x="112" y="66"/>
                    <a:pt x="127" y="71"/>
                    <a:pt x="130" y="83"/>
                  </a:cubicBezTo>
                  <a:cubicBezTo>
                    <a:pt x="133" y="98"/>
                    <a:pt x="117" y="117"/>
                    <a:pt x="79" y="143"/>
                  </a:cubicBezTo>
                  <a:cubicBezTo>
                    <a:pt x="14" y="188"/>
                    <a:pt x="17" y="257"/>
                    <a:pt x="34" y="296"/>
                  </a:cubicBezTo>
                  <a:cubicBezTo>
                    <a:pt x="67" y="231"/>
                    <a:pt x="126" y="193"/>
                    <a:pt x="171" y="185"/>
                  </a:cubicBezTo>
                  <a:cubicBezTo>
                    <a:pt x="189" y="182"/>
                    <a:pt x="203" y="183"/>
                    <a:pt x="210" y="190"/>
                  </a:cubicBezTo>
                  <a:cubicBezTo>
                    <a:pt x="213" y="193"/>
                    <a:pt x="214" y="197"/>
                    <a:pt x="214" y="201"/>
                  </a:cubicBezTo>
                  <a:cubicBezTo>
                    <a:pt x="213" y="208"/>
                    <a:pt x="207" y="216"/>
                    <a:pt x="194" y="226"/>
                  </a:cubicBezTo>
                  <a:cubicBezTo>
                    <a:pt x="168" y="248"/>
                    <a:pt x="173" y="273"/>
                    <a:pt x="179" y="286"/>
                  </a:cubicBezTo>
                  <a:cubicBezTo>
                    <a:pt x="182" y="277"/>
                    <a:pt x="189" y="265"/>
                    <a:pt x="203" y="258"/>
                  </a:cubicBezTo>
                  <a:cubicBezTo>
                    <a:pt x="207" y="256"/>
                    <a:pt x="213" y="253"/>
                    <a:pt x="219" y="250"/>
                  </a:cubicBezTo>
                  <a:cubicBezTo>
                    <a:pt x="236" y="242"/>
                    <a:pt x="260" y="231"/>
                    <a:pt x="270" y="223"/>
                  </a:cubicBezTo>
                  <a:cubicBezTo>
                    <a:pt x="299" y="203"/>
                    <a:pt x="314" y="180"/>
                    <a:pt x="318" y="148"/>
                  </a:cubicBezTo>
                  <a:cubicBezTo>
                    <a:pt x="320" y="125"/>
                    <a:pt x="316" y="104"/>
                    <a:pt x="304" y="85"/>
                  </a:cubicBezTo>
                  <a:cubicBezTo>
                    <a:pt x="311" y="80"/>
                    <a:pt x="311" y="80"/>
                    <a:pt x="311" y="80"/>
                  </a:cubicBezTo>
                  <a:cubicBezTo>
                    <a:pt x="324" y="101"/>
                    <a:pt x="329" y="124"/>
                    <a:pt x="326" y="149"/>
                  </a:cubicBezTo>
                  <a:cubicBezTo>
                    <a:pt x="322" y="183"/>
                    <a:pt x="306" y="209"/>
                    <a:pt x="275" y="230"/>
                  </a:cubicBezTo>
                  <a:cubicBezTo>
                    <a:pt x="264" y="238"/>
                    <a:pt x="241" y="249"/>
                    <a:pt x="223" y="258"/>
                  </a:cubicBezTo>
                  <a:cubicBezTo>
                    <a:pt x="216" y="261"/>
                    <a:pt x="211" y="264"/>
                    <a:pt x="207" y="266"/>
                  </a:cubicBezTo>
                  <a:cubicBezTo>
                    <a:pt x="188" y="275"/>
                    <a:pt x="184" y="297"/>
                    <a:pt x="184" y="297"/>
                  </a:cubicBezTo>
                  <a:cubicBezTo>
                    <a:pt x="182" y="308"/>
                    <a:pt x="182" y="308"/>
                    <a:pt x="182" y="308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6" y="299"/>
                    <a:pt x="145" y="255"/>
                    <a:pt x="189" y="220"/>
                  </a:cubicBezTo>
                  <a:cubicBezTo>
                    <a:pt x="202" y="209"/>
                    <a:pt x="205" y="203"/>
                    <a:pt x="205" y="200"/>
                  </a:cubicBezTo>
                  <a:cubicBezTo>
                    <a:pt x="205" y="199"/>
                    <a:pt x="205" y="197"/>
                    <a:pt x="204" y="196"/>
                  </a:cubicBezTo>
                  <a:cubicBezTo>
                    <a:pt x="200" y="193"/>
                    <a:pt x="191" y="190"/>
                    <a:pt x="173" y="193"/>
                  </a:cubicBezTo>
                  <a:cubicBezTo>
                    <a:pt x="139" y="200"/>
                    <a:pt x="73" y="231"/>
                    <a:pt x="39" y="307"/>
                  </a:cubicBezTo>
                  <a:lnTo>
                    <a:pt x="35" y="31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6" name="Freeform 22"/>
            <p:cNvSpPr>
              <a:spLocks/>
            </p:cNvSpPr>
            <p:nvPr userDrawn="1"/>
          </p:nvSpPr>
          <p:spPr bwMode="auto">
            <a:xfrm>
              <a:off x="10831129" y="1332199"/>
              <a:ext cx="351242" cy="435086"/>
            </a:xfrm>
            <a:custGeom>
              <a:avLst/>
              <a:gdLst>
                <a:gd name="T0" fmla="*/ 55 w 197"/>
                <a:gd name="T1" fmla="*/ 244 h 244"/>
                <a:gd name="T2" fmla="*/ 48 w 197"/>
                <a:gd name="T3" fmla="*/ 240 h 244"/>
                <a:gd name="T4" fmla="*/ 16 w 197"/>
                <a:gd name="T5" fmla="*/ 135 h 244"/>
                <a:gd name="T6" fmla="*/ 65 w 197"/>
                <a:gd name="T7" fmla="*/ 75 h 244"/>
                <a:gd name="T8" fmla="*/ 87 w 197"/>
                <a:gd name="T9" fmla="*/ 48 h 244"/>
                <a:gd name="T10" fmla="*/ 52 w 197"/>
                <a:gd name="T11" fmla="*/ 38 h 244"/>
                <a:gd name="T12" fmla="*/ 43 w 197"/>
                <a:gd name="T13" fmla="*/ 38 h 244"/>
                <a:gd name="T14" fmla="*/ 48 w 197"/>
                <a:gd name="T15" fmla="*/ 31 h 244"/>
                <a:gd name="T16" fmla="*/ 93 w 197"/>
                <a:gd name="T17" fmla="*/ 0 h 244"/>
                <a:gd name="T18" fmla="*/ 95 w 197"/>
                <a:gd name="T19" fmla="*/ 9 h 244"/>
                <a:gd name="T20" fmla="*/ 61 w 197"/>
                <a:gd name="T21" fmla="*/ 29 h 244"/>
                <a:gd name="T22" fmla="*/ 95 w 197"/>
                <a:gd name="T23" fmla="*/ 45 h 244"/>
                <a:gd name="T24" fmla="*/ 70 w 197"/>
                <a:gd name="T25" fmla="*/ 82 h 244"/>
                <a:gd name="T26" fmla="*/ 24 w 197"/>
                <a:gd name="T27" fmla="*/ 138 h 244"/>
                <a:gd name="T28" fmla="*/ 46 w 197"/>
                <a:gd name="T29" fmla="*/ 228 h 244"/>
                <a:gd name="T30" fmla="*/ 120 w 197"/>
                <a:gd name="T31" fmla="*/ 155 h 244"/>
                <a:gd name="T32" fmla="*/ 150 w 197"/>
                <a:gd name="T33" fmla="*/ 138 h 244"/>
                <a:gd name="T34" fmla="*/ 167 w 197"/>
                <a:gd name="T35" fmla="*/ 123 h 244"/>
                <a:gd name="T36" fmla="*/ 182 w 197"/>
                <a:gd name="T37" fmla="*/ 58 h 244"/>
                <a:gd name="T38" fmla="*/ 191 w 197"/>
                <a:gd name="T39" fmla="*/ 56 h 244"/>
                <a:gd name="T40" fmla="*/ 174 w 197"/>
                <a:gd name="T41" fmla="*/ 128 h 244"/>
                <a:gd name="T42" fmla="*/ 154 w 197"/>
                <a:gd name="T43" fmla="*/ 145 h 244"/>
                <a:gd name="T44" fmla="*/ 124 w 197"/>
                <a:gd name="T45" fmla="*/ 163 h 244"/>
                <a:gd name="T46" fmla="*/ 54 w 197"/>
                <a:gd name="T47" fmla="*/ 236 h 244"/>
                <a:gd name="T48" fmla="*/ 55 w 197"/>
                <a:gd name="T4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7" h="244">
                  <a:moveTo>
                    <a:pt x="55" y="244"/>
                  </a:moveTo>
                  <a:cubicBezTo>
                    <a:pt x="48" y="240"/>
                    <a:pt x="48" y="240"/>
                    <a:pt x="48" y="240"/>
                  </a:cubicBezTo>
                  <a:cubicBezTo>
                    <a:pt x="15" y="221"/>
                    <a:pt x="0" y="173"/>
                    <a:pt x="16" y="135"/>
                  </a:cubicBezTo>
                  <a:cubicBezTo>
                    <a:pt x="30" y="102"/>
                    <a:pt x="53" y="84"/>
                    <a:pt x="65" y="75"/>
                  </a:cubicBezTo>
                  <a:cubicBezTo>
                    <a:pt x="81" y="64"/>
                    <a:pt x="89" y="54"/>
                    <a:pt x="87" y="48"/>
                  </a:cubicBezTo>
                  <a:cubicBezTo>
                    <a:pt x="85" y="41"/>
                    <a:pt x="69" y="36"/>
                    <a:pt x="52" y="38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9" y="15"/>
                    <a:pt x="74" y="4"/>
                    <a:pt x="93" y="0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81" y="12"/>
                    <a:pt x="70" y="18"/>
                    <a:pt x="61" y="29"/>
                  </a:cubicBezTo>
                  <a:cubicBezTo>
                    <a:pt x="76" y="29"/>
                    <a:pt x="91" y="34"/>
                    <a:pt x="95" y="45"/>
                  </a:cubicBezTo>
                  <a:cubicBezTo>
                    <a:pt x="99" y="56"/>
                    <a:pt x="91" y="68"/>
                    <a:pt x="70" y="82"/>
                  </a:cubicBezTo>
                  <a:cubicBezTo>
                    <a:pt x="58" y="90"/>
                    <a:pt x="37" y="108"/>
                    <a:pt x="24" y="138"/>
                  </a:cubicBezTo>
                  <a:cubicBezTo>
                    <a:pt x="11" y="169"/>
                    <a:pt x="21" y="209"/>
                    <a:pt x="46" y="228"/>
                  </a:cubicBezTo>
                  <a:cubicBezTo>
                    <a:pt x="49" y="193"/>
                    <a:pt x="86" y="173"/>
                    <a:pt x="120" y="155"/>
                  </a:cubicBezTo>
                  <a:cubicBezTo>
                    <a:pt x="131" y="149"/>
                    <a:pt x="141" y="144"/>
                    <a:pt x="150" y="138"/>
                  </a:cubicBezTo>
                  <a:cubicBezTo>
                    <a:pt x="157" y="134"/>
                    <a:pt x="161" y="130"/>
                    <a:pt x="167" y="123"/>
                  </a:cubicBezTo>
                  <a:cubicBezTo>
                    <a:pt x="181" y="105"/>
                    <a:pt x="188" y="80"/>
                    <a:pt x="182" y="58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197" y="81"/>
                    <a:pt x="190" y="108"/>
                    <a:pt x="174" y="128"/>
                  </a:cubicBezTo>
                  <a:cubicBezTo>
                    <a:pt x="167" y="136"/>
                    <a:pt x="162" y="140"/>
                    <a:pt x="154" y="145"/>
                  </a:cubicBezTo>
                  <a:cubicBezTo>
                    <a:pt x="145" y="151"/>
                    <a:pt x="135" y="157"/>
                    <a:pt x="124" y="163"/>
                  </a:cubicBezTo>
                  <a:cubicBezTo>
                    <a:pt x="88" y="181"/>
                    <a:pt x="52" y="201"/>
                    <a:pt x="54" y="236"/>
                  </a:cubicBezTo>
                  <a:lnTo>
                    <a:pt x="55" y="24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7" name="Freeform 19"/>
            <p:cNvSpPr>
              <a:spLocks noEditPoints="1"/>
            </p:cNvSpPr>
            <p:nvPr userDrawn="1"/>
          </p:nvSpPr>
          <p:spPr bwMode="auto">
            <a:xfrm>
              <a:off x="11496600" y="732445"/>
              <a:ext cx="90643" cy="83844"/>
            </a:xfrm>
            <a:custGeom>
              <a:avLst/>
              <a:gdLst>
                <a:gd name="T0" fmla="*/ 24 w 51"/>
                <a:gd name="T1" fmla="*/ 47 h 47"/>
                <a:gd name="T2" fmla="*/ 15 w 51"/>
                <a:gd name="T3" fmla="*/ 44 h 47"/>
                <a:gd name="T4" fmla="*/ 2 w 51"/>
                <a:gd name="T5" fmla="*/ 31 h 47"/>
                <a:gd name="T6" fmla="*/ 3 w 51"/>
                <a:gd name="T7" fmla="*/ 14 h 47"/>
                <a:gd name="T8" fmla="*/ 24 w 51"/>
                <a:gd name="T9" fmla="*/ 0 h 47"/>
                <a:gd name="T10" fmla="*/ 34 w 51"/>
                <a:gd name="T11" fmla="*/ 2 h 47"/>
                <a:gd name="T12" fmla="*/ 46 w 51"/>
                <a:gd name="T13" fmla="*/ 33 h 47"/>
                <a:gd name="T14" fmla="*/ 24 w 51"/>
                <a:gd name="T15" fmla="*/ 47 h 47"/>
                <a:gd name="T16" fmla="*/ 24 w 51"/>
                <a:gd name="T17" fmla="*/ 6 h 47"/>
                <a:gd name="T18" fmla="*/ 8 w 51"/>
                <a:gd name="T19" fmla="*/ 16 h 47"/>
                <a:gd name="T20" fmla="*/ 8 w 51"/>
                <a:gd name="T21" fmla="*/ 29 h 47"/>
                <a:gd name="T22" fmla="*/ 17 w 51"/>
                <a:gd name="T23" fmla="*/ 39 h 47"/>
                <a:gd name="T24" fmla="*/ 24 w 51"/>
                <a:gd name="T25" fmla="*/ 41 h 47"/>
                <a:gd name="T26" fmla="*/ 40 w 51"/>
                <a:gd name="T27" fmla="*/ 30 h 47"/>
                <a:gd name="T28" fmla="*/ 32 w 51"/>
                <a:gd name="T29" fmla="*/ 7 h 47"/>
                <a:gd name="T30" fmla="*/ 24 w 51"/>
                <a:gd name="T31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47">
                  <a:moveTo>
                    <a:pt x="24" y="47"/>
                  </a:moveTo>
                  <a:cubicBezTo>
                    <a:pt x="21" y="47"/>
                    <a:pt x="18" y="46"/>
                    <a:pt x="15" y="44"/>
                  </a:cubicBezTo>
                  <a:cubicBezTo>
                    <a:pt x="9" y="42"/>
                    <a:pt x="5" y="37"/>
                    <a:pt x="2" y="31"/>
                  </a:cubicBezTo>
                  <a:cubicBezTo>
                    <a:pt x="0" y="26"/>
                    <a:pt x="0" y="19"/>
                    <a:pt x="3" y="14"/>
                  </a:cubicBezTo>
                  <a:cubicBezTo>
                    <a:pt x="7" y="5"/>
                    <a:pt x="15" y="0"/>
                    <a:pt x="24" y="0"/>
                  </a:cubicBezTo>
                  <a:cubicBezTo>
                    <a:pt x="28" y="0"/>
                    <a:pt x="31" y="1"/>
                    <a:pt x="34" y="2"/>
                  </a:cubicBezTo>
                  <a:cubicBezTo>
                    <a:pt x="46" y="7"/>
                    <a:pt x="51" y="21"/>
                    <a:pt x="46" y="33"/>
                  </a:cubicBezTo>
                  <a:cubicBezTo>
                    <a:pt x="42" y="41"/>
                    <a:pt x="33" y="47"/>
                    <a:pt x="24" y="47"/>
                  </a:cubicBezTo>
                  <a:close/>
                  <a:moveTo>
                    <a:pt x="24" y="6"/>
                  </a:moveTo>
                  <a:cubicBezTo>
                    <a:pt x="17" y="6"/>
                    <a:pt x="11" y="10"/>
                    <a:pt x="8" y="16"/>
                  </a:cubicBezTo>
                  <a:cubicBezTo>
                    <a:pt x="6" y="20"/>
                    <a:pt x="6" y="25"/>
                    <a:pt x="8" y="29"/>
                  </a:cubicBezTo>
                  <a:cubicBezTo>
                    <a:pt x="9" y="34"/>
                    <a:pt x="13" y="37"/>
                    <a:pt x="17" y="39"/>
                  </a:cubicBezTo>
                  <a:cubicBezTo>
                    <a:pt x="19" y="40"/>
                    <a:pt x="22" y="41"/>
                    <a:pt x="24" y="41"/>
                  </a:cubicBezTo>
                  <a:cubicBezTo>
                    <a:pt x="31" y="41"/>
                    <a:pt x="37" y="37"/>
                    <a:pt x="40" y="30"/>
                  </a:cubicBezTo>
                  <a:cubicBezTo>
                    <a:pt x="44" y="22"/>
                    <a:pt x="40" y="11"/>
                    <a:pt x="32" y="7"/>
                  </a:cubicBezTo>
                  <a:cubicBezTo>
                    <a:pt x="29" y="6"/>
                    <a:pt x="27" y="6"/>
                    <a:pt x="2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8" name="Freeform 20"/>
            <p:cNvSpPr>
              <a:spLocks noEditPoints="1"/>
            </p:cNvSpPr>
            <p:nvPr userDrawn="1"/>
          </p:nvSpPr>
          <p:spPr bwMode="auto">
            <a:xfrm>
              <a:off x="10991265" y="421994"/>
              <a:ext cx="817297" cy="1300725"/>
            </a:xfrm>
            <a:custGeom>
              <a:avLst/>
              <a:gdLst>
                <a:gd name="T0" fmla="*/ 145 w 458"/>
                <a:gd name="T1" fmla="*/ 676 h 729"/>
                <a:gd name="T2" fmla="*/ 203 w 458"/>
                <a:gd name="T3" fmla="*/ 575 h 729"/>
                <a:gd name="T4" fmla="*/ 178 w 458"/>
                <a:gd name="T5" fmla="*/ 383 h 729"/>
                <a:gd name="T6" fmla="*/ 119 w 458"/>
                <a:gd name="T7" fmla="*/ 559 h 729"/>
                <a:gd name="T8" fmla="*/ 4 w 458"/>
                <a:gd name="T9" fmla="*/ 524 h 729"/>
                <a:gd name="T10" fmla="*/ 88 w 458"/>
                <a:gd name="T11" fmla="*/ 422 h 729"/>
                <a:gd name="T12" fmla="*/ 163 w 458"/>
                <a:gd name="T13" fmla="*/ 283 h 729"/>
                <a:gd name="T14" fmla="*/ 186 w 458"/>
                <a:gd name="T15" fmla="*/ 245 h 729"/>
                <a:gd name="T16" fmla="*/ 160 w 458"/>
                <a:gd name="T17" fmla="*/ 31 h 729"/>
                <a:gd name="T18" fmla="*/ 255 w 458"/>
                <a:gd name="T19" fmla="*/ 74 h 729"/>
                <a:gd name="T20" fmla="*/ 187 w 458"/>
                <a:gd name="T21" fmla="*/ 163 h 729"/>
                <a:gd name="T22" fmla="*/ 265 w 458"/>
                <a:gd name="T23" fmla="*/ 184 h 729"/>
                <a:gd name="T24" fmla="*/ 347 w 458"/>
                <a:gd name="T25" fmla="*/ 221 h 729"/>
                <a:gd name="T26" fmla="*/ 388 w 458"/>
                <a:gd name="T27" fmla="*/ 294 h 729"/>
                <a:gd name="T28" fmla="*/ 409 w 458"/>
                <a:gd name="T29" fmla="*/ 486 h 729"/>
                <a:gd name="T30" fmla="*/ 380 w 458"/>
                <a:gd name="T31" fmla="*/ 387 h 729"/>
                <a:gd name="T32" fmla="*/ 344 w 458"/>
                <a:gd name="T33" fmla="*/ 355 h 729"/>
                <a:gd name="T34" fmla="*/ 319 w 458"/>
                <a:gd name="T35" fmla="*/ 392 h 729"/>
                <a:gd name="T36" fmla="*/ 262 w 458"/>
                <a:gd name="T37" fmla="*/ 715 h 729"/>
                <a:gd name="T38" fmla="*/ 274 w 458"/>
                <a:gd name="T39" fmla="*/ 412 h 729"/>
                <a:gd name="T40" fmla="*/ 207 w 458"/>
                <a:gd name="T41" fmla="*/ 583 h 729"/>
                <a:gd name="T42" fmla="*/ 153 w 458"/>
                <a:gd name="T43" fmla="*/ 667 h 729"/>
                <a:gd name="T44" fmla="*/ 235 w 458"/>
                <a:gd name="T45" fmla="*/ 720 h 729"/>
                <a:gd name="T46" fmla="*/ 263 w 458"/>
                <a:gd name="T47" fmla="*/ 606 h 729"/>
                <a:gd name="T48" fmla="*/ 311 w 458"/>
                <a:gd name="T49" fmla="*/ 389 h 729"/>
                <a:gd name="T50" fmla="*/ 333 w 458"/>
                <a:gd name="T51" fmla="*/ 360 h 729"/>
                <a:gd name="T52" fmla="*/ 346 w 458"/>
                <a:gd name="T53" fmla="*/ 312 h 729"/>
                <a:gd name="T54" fmla="*/ 389 w 458"/>
                <a:gd name="T55" fmla="*/ 390 h 729"/>
                <a:gd name="T56" fmla="*/ 359 w 458"/>
                <a:gd name="T57" fmla="*/ 441 h 729"/>
                <a:gd name="T58" fmla="*/ 445 w 458"/>
                <a:gd name="T59" fmla="*/ 428 h 729"/>
                <a:gd name="T60" fmla="*/ 418 w 458"/>
                <a:gd name="T61" fmla="*/ 391 h 729"/>
                <a:gd name="T62" fmla="*/ 345 w 458"/>
                <a:gd name="T63" fmla="*/ 279 h 729"/>
                <a:gd name="T64" fmla="*/ 331 w 458"/>
                <a:gd name="T65" fmla="*/ 240 h 729"/>
                <a:gd name="T66" fmla="*/ 321 w 458"/>
                <a:gd name="T67" fmla="*/ 170 h 729"/>
                <a:gd name="T68" fmla="*/ 263 w 458"/>
                <a:gd name="T69" fmla="*/ 207 h 729"/>
                <a:gd name="T70" fmla="*/ 226 w 458"/>
                <a:gd name="T71" fmla="*/ 223 h 729"/>
                <a:gd name="T72" fmla="*/ 179 w 458"/>
                <a:gd name="T73" fmla="*/ 166 h 729"/>
                <a:gd name="T74" fmla="*/ 199 w 458"/>
                <a:gd name="T75" fmla="*/ 95 h 729"/>
                <a:gd name="T76" fmla="*/ 225 w 458"/>
                <a:gd name="T77" fmla="*/ 13 h 729"/>
                <a:gd name="T78" fmla="*/ 171 w 458"/>
                <a:gd name="T79" fmla="*/ 76 h 729"/>
                <a:gd name="T80" fmla="*/ 151 w 458"/>
                <a:gd name="T81" fmla="*/ 176 h 729"/>
                <a:gd name="T82" fmla="*/ 196 w 458"/>
                <a:gd name="T83" fmla="*/ 247 h 729"/>
                <a:gd name="T84" fmla="*/ 171 w 458"/>
                <a:gd name="T85" fmla="*/ 285 h 729"/>
                <a:gd name="T86" fmla="*/ 164 w 458"/>
                <a:gd name="T87" fmla="*/ 333 h 729"/>
                <a:gd name="T88" fmla="*/ 92 w 458"/>
                <a:gd name="T89" fmla="*/ 430 h 729"/>
                <a:gd name="T90" fmla="*/ 12 w 458"/>
                <a:gd name="T91" fmla="*/ 510 h 729"/>
                <a:gd name="T92" fmla="*/ 94 w 458"/>
                <a:gd name="T93" fmla="*/ 563 h 729"/>
                <a:gd name="T94" fmla="*/ 131 w 458"/>
                <a:gd name="T95" fmla="*/ 510 h 729"/>
                <a:gd name="T96" fmla="*/ 134 w 458"/>
                <a:gd name="T97" fmla="*/ 448 h 729"/>
                <a:gd name="T98" fmla="*/ 182 w 458"/>
                <a:gd name="T99" fmla="*/ 373 h 729"/>
                <a:gd name="T100" fmla="*/ 277 w 458"/>
                <a:gd name="T101" fmla="*/ 405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58" h="729">
                  <a:moveTo>
                    <a:pt x="235" y="729"/>
                  </a:moveTo>
                  <a:cubicBezTo>
                    <a:pt x="224" y="729"/>
                    <a:pt x="212" y="726"/>
                    <a:pt x="199" y="719"/>
                  </a:cubicBezTo>
                  <a:cubicBezTo>
                    <a:pt x="167" y="705"/>
                    <a:pt x="149" y="691"/>
                    <a:pt x="145" y="676"/>
                  </a:cubicBezTo>
                  <a:cubicBezTo>
                    <a:pt x="143" y="669"/>
                    <a:pt x="145" y="664"/>
                    <a:pt x="146" y="662"/>
                  </a:cubicBezTo>
                  <a:cubicBezTo>
                    <a:pt x="147" y="660"/>
                    <a:pt x="154" y="645"/>
                    <a:pt x="168" y="614"/>
                  </a:cubicBezTo>
                  <a:cubicBezTo>
                    <a:pt x="181" y="584"/>
                    <a:pt x="197" y="577"/>
                    <a:pt x="203" y="575"/>
                  </a:cubicBezTo>
                  <a:cubicBezTo>
                    <a:pt x="209" y="559"/>
                    <a:pt x="249" y="457"/>
                    <a:pt x="264" y="416"/>
                  </a:cubicBezTo>
                  <a:cubicBezTo>
                    <a:pt x="246" y="418"/>
                    <a:pt x="229" y="415"/>
                    <a:pt x="213" y="408"/>
                  </a:cubicBezTo>
                  <a:cubicBezTo>
                    <a:pt x="198" y="401"/>
                    <a:pt x="188" y="395"/>
                    <a:pt x="178" y="383"/>
                  </a:cubicBezTo>
                  <a:cubicBezTo>
                    <a:pt x="160" y="415"/>
                    <a:pt x="148" y="439"/>
                    <a:pt x="143" y="449"/>
                  </a:cubicBezTo>
                  <a:cubicBezTo>
                    <a:pt x="155" y="464"/>
                    <a:pt x="145" y="498"/>
                    <a:pt x="139" y="513"/>
                  </a:cubicBezTo>
                  <a:cubicBezTo>
                    <a:pt x="132" y="534"/>
                    <a:pt x="121" y="556"/>
                    <a:pt x="119" y="559"/>
                  </a:cubicBezTo>
                  <a:cubicBezTo>
                    <a:pt x="118" y="561"/>
                    <a:pt x="113" y="571"/>
                    <a:pt x="94" y="571"/>
                  </a:cubicBezTo>
                  <a:cubicBezTo>
                    <a:pt x="81" y="571"/>
                    <a:pt x="63" y="566"/>
                    <a:pt x="42" y="557"/>
                  </a:cubicBezTo>
                  <a:cubicBezTo>
                    <a:pt x="21" y="547"/>
                    <a:pt x="8" y="536"/>
                    <a:pt x="4" y="524"/>
                  </a:cubicBezTo>
                  <a:cubicBezTo>
                    <a:pt x="0" y="514"/>
                    <a:pt x="4" y="507"/>
                    <a:pt x="4" y="506"/>
                  </a:cubicBezTo>
                  <a:cubicBezTo>
                    <a:pt x="4" y="505"/>
                    <a:pt x="14" y="486"/>
                    <a:pt x="29" y="464"/>
                  </a:cubicBezTo>
                  <a:cubicBezTo>
                    <a:pt x="53" y="428"/>
                    <a:pt x="80" y="422"/>
                    <a:pt x="88" y="422"/>
                  </a:cubicBezTo>
                  <a:cubicBezTo>
                    <a:pt x="102" y="401"/>
                    <a:pt x="118" y="381"/>
                    <a:pt x="131" y="364"/>
                  </a:cubicBezTo>
                  <a:cubicBezTo>
                    <a:pt x="142" y="350"/>
                    <a:pt x="151" y="338"/>
                    <a:pt x="156" y="330"/>
                  </a:cubicBezTo>
                  <a:cubicBezTo>
                    <a:pt x="155" y="314"/>
                    <a:pt x="157" y="297"/>
                    <a:pt x="163" y="283"/>
                  </a:cubicBezTo>
                  <a:cubicBezTo>
                    <a:pt x="163" y="282"/>
                    <a:pt x="163" y="281"/>
                    <a:pt x="164" y="279"/>
                  </a:cubicBezTo>
                  <a:cubicBezTo>
                    <a:pt x="164" y="279"/>
                    <a:pt x="164" y="278"/>
                    <a:pt x="164" y="278"/>
                  </a:cubicBezTo>
                  <a:cubicBezTo>
                    <a:pt x="167" y="272"/>
                    <a:pt x="174" y="259"/>
                    <a:pt x="186" y="245"/>
                  </a:cubicBezTo>
                  <a:cubicBezTo>
                    <a:pt x="172" y="232"/>
                    <a:pt x="154" y="211"/>
                    <a:pt x="143" y="179"/>
                  </a:cubicBezTo>
                  <a:cubicBezTo>
                    <a:pt x="127" y="134"/>
                    <a:pt x="151" y="93"/>
                    <a:pt x="162" y="78"/>
                  </a:cubicBezTo>
                  <a:cubicBezTo>
                    <a:pt x="154" y="64"/>
                    <a:pt x="153" y="46"/>
                    <a:pt x="160" y="31"/>
                  </a:cubicBezTo>
                  <a:cubicBezTo>
                    <a:pt x="168" y="12"/>
                    <a:pt x="187" y="0"/>
                    <a:pt x="207" y="0"/>
                  </a:cubicBezTo>
                  <a:cubicBezTo>
                    <a:pt x="215" y="0"/>
                    <a:pt x="222" y="2"/>
                    <a:pt x="229" y="5"/>
                  </a:cubicBezTo>
                  <a:cubicBezTo>
                    <a:pt x="255" y="17"/>
                    <a:pt x="267" y="48"/>
                    <a:pt x="255" y="74"/>
                  </a:cubicBezTo>
                  <a:cubicBezTo>
                    <a:pt x="247" y="93"/>
                    <a:pt x="228" y="105"/>
                    <a:pt x="207" y="105"/>
                  </a:cubicBezTo>
                  <a:cubicBezTo>
                    <a:pt x="205" y="105"/>
                    <a:pt x="202" y="105"/>
                    <a:pt x="200" y="104"/>
                  </a:cubicBezTo>
                  <a:cubicBezTo>
                    <a:pt x="195" y="112"/>
                    <a:pt x="178" y="138"/>
                    <a:pt x="187" y="163"/>
                  </a:cubicBezTo>
                  <a:cubicBezTo>
                    <a:pt x="198" y="193"/>
                    <a:pt x="218" y="210"/>
                    <a:pt x="224" y="214"/>
                  </a:cubicBezTo>
                  <a:cubicBezTo>
                    <a:pt x="237" y="207"/>
                    <a:pt x="248" y="203"/>
                    <a:pt x="256" y="201"/>
                  </a:cubicBezTo>
                  <a:cubicBezTo>
                    <a:pt x="258" y="197"/>
                    <a:pt x="263" y="189"/>
                    <a:pt x="265" y="184"/>
                  </a:cubicBezTo>
                  <a:cubicBezTo>
                    <a:pt x="275" y="167"/>
                    <a:pt x="290" y="158"/>
                    <a:pt x="306" y="158"/>
                  </a:cubicBezTo>
                  <a:cubicBezTo>
                    <a:pt x="312" y="158"/>
                    <a:pt x="319" y="159"/>
                    <a:pt x="325" y="162"/>
                  </a:cubicBezTo>
                  <a:cubicBezTo>
                    <a:pt x="347" y="172"/>
                    <a:pt x="356" y="195"/>
                    <a:pt x="347" y="221"/>
                  </a:cubicBezTo>
                  <a:cubicBezTo>
                    <a:pt x="346" y="226"/>
                    <a:pt x="342" y="235"/>
                    <a:pt x="340" y="239"/>
                  </a:cubicBezTo>
                  <a:cubicBezTo>
                    <a:pt x="346" y="250"/>
                    <a:pt x="350" y="261"/>
                    <a:pt x="352" y="273"/>
                  </a:cubicBezTo>
                  <a:cubicBezTo>
                    <a:pt x="365" y="278"/>
                    <a:pt x="377" y="285"/>
                    <a:pt x="388" y="294"/>
                  </a:cubicBezTo>
                  <a:cubicBezTo>
                    <a:pt x="426" y="323"/>
                    <a:pt x="427" y="370"/>
                    <a:pt x="426" y="388"/>
                  </a:cubicBezTo>
                  <a:cubicBezTo>
                    <a:pt x="441" y="396"/>
                    <a:pt x="451" y="410"/>
                    <a:pt x="454" y="427"/>
                  </a:cubicBezTo>
                  <a:cubicBezTo>
                    <a:pt x="458" y="456"/>
                    <a:pt x="438" y="482"/>
                    <a:pt x="409" y="486"/>
                  </a:cubicBezTo>
                  <a:cubicBezTo>
                    <a:pt x="407" y="487"/>
                    <a:pt x="404" y="487"/>
                    <a:pt x="402" y="487"/>
                  </a:cubicBezTo>
                  <a:cubicBezTo>
                    <a:pt x="376" y="487"/>
                    <a:pt x="354" y="468"/>
                    <a:pt x="350" y="442"/>
                  </a:cubicBezTo>
                  <a:cubicBezTo>
                    <a:pt x="347" y="419"/>
                    <a:pt x="359" y="397"/>
                    <a:pt x="380" y="387"/>
                  </a:cubicBezTo>
                  <a:cubicBezTo>
                    <a:pt x="381" y="378"/>
                    <a:pt x="380" y="347"/>
                    <a:pt x="359" y="331"/>
                  </a:cubicBezTo>
                  <a:cubicBezTo>
                    <a:pt x="357" y="329"/>
                    <a:pt x="355" y="328"/>
                    <a:pt x="353" y="326"/>
                  </a:cubicBezTo>
                  <a:cubicBezTo>
                    <a:pt x="351" y="339"/>
                    <a:pt x="347" y="349"/>
                    <a:pt x="344" y="355"/>
                  </a:cubicBezTo>
                  <a:cubicBezTo>
                    <a:pt x="344" y="355"/>
                    <a:pt x="344" y="355"/>
                    <a:pt x="344" y="355"/>
                  </a:cubicBezTo>
                  <a:cubicBezTo>
                    <a:pt x="343" y="359"/>
                    <a:pt x="343" y="359"/>
                    <a:pt x="343" y="359"/>
                  </a:cubicBezTo>
                  <a:cubicBezTo>
                    <a:pt x="337" y="372"/>
                    <a:pt x="329" y="383"/>
                    <a:pt x="319" y="392"/>
                  </a:cubicBezTo>
                  <a:cubicBezTo>
                    <a:pt x="316" y="407"/>
                    <a:pt x="296" y="530"/>
                    <a:pt x="271" y="603"/>
                  </a:cubicBezTo>
                  <a:cubicBezTo>
                    <a:pt x="277" y="610"/>
                    <a:pt x="287" y="630"/>
                    <a:pt x="277" y="669"/>
                  </a:cubicBezTo>
                  <a:cubicBezTo>
                    <a:pt x="270" y="693"/>
                    <a:pt x="262" y="714"/>
                    <a:pt x="262" y="715"/>
                  </a:cubicBezTo>
                  <a:cubicBezTo>
                    <a:pt x="261" y="715"/>
                    <a:pt x="256" y="729"/>
                    <a:pt x="235" y="729"/>
                  </a:cubicBezTo>
                  <a:close/>
                  <a:moveTo>
                    <a:pt x="277" y="405"/>
                  </a:moveTo>
                  <a:cubicBezTo>
                    <a:pt x="274" y="412"/>
                    <a:pt x="274" y="412"/>
                    <a:pt x="274" y="412"/>
                  </a:cubicBezTo>
                  <a:cubicBezTo>
                    <a:pt x="261" y="450"/>
                    <a:pt x="211" y="579"/>
                    <a:pt x="210" y="580"/>
                  </a:cubicBezTo>
                  <a:cubicBezTo>
                    <a:pt x="209" y="582"/>
                    <a:pt x="209" y="582"/>
                    <a:pt x="209" y="582"/>
                  </a:cubicBezTo>
                  <a:cubicBezTo>
                    <a:pt x="207" y="583"/>
                    <a:pt x="207" y="583"/>
                    <a:pt x="207" y="583"/>
                  </a:cubicBezTo>
                  <a:cubicBezTo>
                    <a:pt x="207" y="583"/>
                    <a:pt x="190" y="585"/>
                    <a:pt x="176" y="618"/>
                  </a:cubicBezTo>
                  <a:cubicBezTo>
                    <a:pt x="161" y="650"/>
                    <a:pt x="154" y="666"/>
                    <a:pt x="154" y="666"/>
                  </a:cubicBezTo>
                  <a:cubicBezTo>
                    <a:pt x="153" y="667"/>
                    <a:pt x="153" y="667"/>
                    <a:pt x="153" y="667"/>
                  </a:cubicBezTo>
                  <a:cubicBezTo>
                    <a:pt x="154" y="667"/>
                    <a:pt x="152" y="669"/>
                    <a:pt x="154" y="674"/>
                  </a:cubicBezTo>
                  <a:cubicBezTo>
                    <a:pt x="156" y="681"/>
                    <a:pt x="165" y="695"/>
                    <a:pt x="202" y="711"/>
                  </a:cubicBezTo>
                  <a:cubicBezTo>
                    <a:pt x="215" y="717"/>
                    <a:pt x="226" y="720"/>
                    <a:pt x="235" y="720"/>
                  </a:cubicBezTo>
                  <a:cubicBezTo>
                    <a:pt x="250" y="720"/>
                    <a:pt x="253" y="712"/>
                    <a:pt x="254" y="711"/>
                  </a:cubicBezTo>
                  <a:cubicBezTo>
                    <a:pt x="254" y="711"/>
                    <a:pt x="262" y="691"/>
                    <a:pt x="269" y="666"/>
                  </a:cubicBezTo>
                  <a:cubicBezTo>
                    <a:pt x="279" y="628"/>
                    <a:pt x="267" y="611"/>
                    <a:pt x="263" y="606"/>
                  </a:cubicBezTo>
                  <a:cubicBezTo>
                    <a:pt x="261" y="604"/>
                    <a:pt x="261" y="604"/>
                    <a:pt x="261" y="604"/>
                  </a:cubicBezTo>
                  <a:cubicBezTo>
                    <a:pt x="262" y="602"/>
                    <a:pt x="262" y="602"/>
                    <a:pt x="262" y="602"/>
                  </a:cubicBezTo>
                  <a:cubicBezTo>
                    <a:pt x="289" y="526"/>
                    <a:pt x="310" y="390"/>
                    <a:pt x="311" y="389"/>
                  </a:cubicBezTo>
                  <a:cubicBezTo>
                    <a:pt x="311" y="387"/>
                    <a:pt x="311" y="387"/>
                    <a:pt x="311" y="387"/>
                  </a:cubicBezTo>
                  <a:cubicBezTo>
                    <a:pt x="312" y="386"/>
                    <a:pt x="312" y="386"/>
                    <a:pt x="312" y="386"/>
                  </a:cubicBezTo>
                  <a:cubicBezTo>
                    <a:pt x="321" y="379"/>
                    <a:pt x="328" y="370"/>
                    <a:pt x="333" y="360"/>
                  </a:cubicBezTo>
                  <a:cubicBezTo>
                    <a:pt x="335" y="356"/>
                    <a:pt x="335" y="356"/>
                    <a:pt x="335" y="356"/>
                  </a:cubicBezTo>
                  <a:cubicBezTo>
                    <a:pt x="337" y="351"/>
                    <a:pt x="343" y="337"/>
                    <a:pt x="345" y="318"/>
                  </a:cubicBezTo>
                  <a:cubicBezTo>
                    <a:pt x="346" y="312"/>
                    <a:pt x="346" y="312"/>
                    <a:pt x="346" y="312"/>
                  </a:cubicBezTo>
                  <a:cubicBezTo>
                    <a:pt x="352" y="315"/>
                    <a:pt x="352" y="315"/>
                    <a:pt x="352" y="315"/>
                  </a:cubicBezTo>
                  <a:cubicBezTo>
                    <a:pt x="356" y="318"/>
                    <a:pt x="361" y="321"/>
                    <a:pt x="364" y="324"/>
                  </a:cubicBezTo>
                  <a:cubicBezTo>
                    <a:pt x="393" y="346"/>
                    <a:pt x="389" y="389"/>
                    <a:pt x="389" y="390"/>
                  </a:cubicBezTo>
                  <a:cubicBezTo>
                    <a:pt x="388" y="393"/>
                    <a:pt x="388" y="393"/>
                    <a:pt x="388" y="393"/>
                  </a:cubicBezTo>
                  <a:cubicBezTo>
                    <a:pt x="386" y="394"/>
                    <a:pt x="386" y="394"/>
                    <a:pt x="386" y="394"/>
                  </a:cubicBezTo>
                  <a:cubicBezTo>
                    <a:pt x="367" y="401"/>
                    <a:pt x="356" y="421"/>
                    <a:pt x="359" y="441"/>
                  </a:cubicBezTo>
                  <a:cubicBezTo>
                    <a:pt x="362" y="462"/>
                    <a:pt x="380" y="478"/>
                    <a:pt x="402" y="478"/>
                  </a:cubicBezTo>
                  <a:cubicBezTo>
                    <a:pt x="404" y="478"/>
                    <a:pt x="406" y="478"/>
                    <a:pt x="408" y="478"/>
                  </a:cubicBezTo>
                  <a:cubicBezTo>
                    <a:pt x="432" y="474"/>
                    <a:pt x="448" y="452"/>
                    <a:pt x="445" y="428"/>
                  </a:cubicBezTo>
                  <a:cubicBezTo>
                    <a:pt x="443" y="414"/>
                    <a:pt x="434" y="401"/>
                    <a:pt x="420" y="395"/>
                  </a:cubicBezTo>
                  <a:cubicBezTo>
                    <a:pt x="417" y="394"/>
                    <a:pt x="417" y="394"/>
                    <a:pt x="417" y="394"/>
                  </a:cubicBezTo>
                  <a:cubicBezTo>
                    <a:pt x="418" y="391"/>
                    <a:pt x="418" y="391"/>
                    <a:pt x="418" y="391"/>
                  </a:cubicBezTo>
                  <a:cubicBezTo>
                    <a:pt x="419" y="377"/>
                    <a:pt x="419" y="329"/>
                    <a:pt x="383" y="300"/>
                  </a:cubicBezTo>
                  <a:cubicBezTo>
                    <a:pt x="371" y="292"/>
                    <a:pt x="359" y="285"/>
                    <a:pt x="347" y="280"/>
                  </a:cubicBezTo>
                  <a:cubicBezTo>
                    <a:pt x="345" y="279"/>
                    <a:pt x="345" y="279"/>
                    <a:pt x="345" y="279"/>
                  </a:cubicBezTo>
                  <a:cubicBezTo>
                    <a:pt x="344" y="277"/>
                    <a:pt x="344" y="277"/>
                    <a:pt x="344" y="277"/>
                  </a:cubicBezTo>
                  <a:cubicBezTo>
                    <a:pt x="341" y="261"/>
                    <a:pt x="336" y="249"/>
                    <a:pt x="332" y="241"/>
                  </a:cubicBezTo>
                  <a:cubicBezTo>
                    <a:pt x="331" y="240"/>
                    <a:pt x="331" y="240"/>
                    <a:pt x="331" y="240"/>
                  </a:cubicBezTo>
                  <a:cubicBezTo>
                    <a:pt x="332" y="238"/>
                    <a:pt x="332" y="238"/>
                    <a:pt x="332" y="238"/>
                  </a:cubicBezTo>
                  <a:cubicBezTo>
                    <a:pt x="333" y="234"/>
                    <a:pt x="337" y="224"/>
                    <a:pt x="339" y="218"/>
                  </a:cubicBezTo>
                  <a:cubicBezTo>
                    <a:pt x="347" y="197"/>
                    <a:pt x="340" y="178"/>
                    <a:pt x="321" y="170"/>
                  </a:cubicBezTo>
                  <a:cubicBezTo>
                    <a:pt x="316" y="167"/>
                    <a:pt x="311" y="166"/>
                    <a:pt x="306" y="166"/>
                  </a:cubicBezTo>
                  <a:cubicBezTo>
                    <a:pt x="293" y="166"/>
                    <a:pt x="281" y="174"/>
                    <a:pt x="273" y="188"/>
                  </a:cubicBezTo>
                  <a:cubicBezTo>
                    <a:pt x="270" y="194"/>
                    <a:pt x="264" y="204"/>
                    <a:pt x="263" y="207"/>
                  </a:cubicBezTo>
                  <a:cubicBezTo>
                    <a:pt x="262" y="208"/>
                    <a:pt x="262" y="208"/>
                    <a:pt x="262" y="208"/>
                  </a:cubicBezTo>
                  <a:cubicBezTo>
                    <a:pt x="260" y="209"/>
                    <a:pt x="260" y="209"/>
                    <a:pt x="260" y="209"/>
                  </a:cubicBezTo>
                  <a:cubicBezTo>
                    <a:pt x="252" y="211"/>
                    <a:pt x="240" y="215"/>
                    <a:pt x="226" y="223"/>
                  </a:cubicBezTo>
                  <a:cubicBezTo>
                    <a:pt x="223" y="224"/>
                    <a:pt x="223" y="224"/>
                    <a:pt x="223" y="224"/>
                  </a:cubicBezTo>
                  <a:cubicBezTo>
                    <a:pt x="221" y="223"/>
                    <a:pt x="221" y="223"/>
                    <a:pt x="221" y="223"/>
                  </a:cubicBezTo>
                  <a:cubicBezTo>
                    <a:pt x="220" y="222"/>
                    <a:pt x="193" y="205"/>
                    <a:pt x="179" y="166"/>
                  </a:cubicBezTo>
                  <a:cubicBezTo>
                    <a:pt x="167" y="132"/>
                    <a:pt x="193" y="98"/>
                    <a:pt x="195" y="97"/>
                  </a:cubicBezTo>
                  <a:cubicBezTo>
                    <a:pt x="196" y="95"/>
                    <a:pt x="196" y="95"/>
                    <a:pt x="196" y="95"/>
                  </a:cubicBezTo>
                  <a:cubicBezTo>
                    <a:pt x="199" y="95"/>
                    <a:pt x="199" y="95"/>
                    <a:pt x="199" y="95"/>
                  </a:cubicBezTo>
                  <a:cubicBezTo>
                    <a:pt x="202" y="96"/>
                    <a:pt x="204" y="96"/>
                    <a:pt x="207" y="96"/>
                  </a:cubicBezTo>
                  <a:cubicBezTo>
                    <a:pt x="224" y="96"/>
                    <a:pt x="240" y="86"/>
                    <a:pt x="247" y="71"/>
                  </a:cubicBezTo>
                  <a:cubicBezTo>
                    <a:pt x="257" y="49"/>
                    <a:pt x="247" y="23"/>
                    <a:pt x="225" y="13"/>
                  </a:cubicBezTo>
                  <a:cubicBezTo>
                    <a:pt x="220" y="10"/>
                    <a:pt x="214" y="9"/>
                    <a:pt x="207" y="9"/>
                  </a:cubicBezTo>
                  <a:cubicBezTo>
                    <a:pt x="190" y="9"/>
                    <a:pt x="175" y="19"/>
                    <a:pt x="168" y="35"/>
                  </a:cubicBezTo>
                  <a:cubicBezTo>
                    <a:pt x="161" y="48"/>
                    <a:pt x="163" y="64"/>
                    <a:pt x="171" y="76"/>
                  </a:cubicBezTo>
                  <a:cubicBezTo>
                    <a:pt x="172" y="79"/>
                    <a:pt x="172" y="79"/>
                    <a:pt x="172" y="79"/>
                  </a:cubicBezTo>
                  <a:cubicBezTo>
                    <a:pt x="170" y="81"/>
                    <a:pt x="170" y="81"/>
                    <a:pt x="170" y="81"/>
                  </a:cubicBezTo>
                  <a:cubicBezTo>
                    <a:pt x="162" y="92"/>
                    <a:pt x="135" y="132"/>
                    <a:pt x="151" y="176"/>
                  </a:cubicBezTo>
                  <a:cubicBezTo>
                    <a:pt x="163" y="209"/>
                    <a:pt x="182" y="229"/>
                    <a:pt x="195" y="241"/>
                  </a:cubicBezTo>
                  <a:cubicBezTo>
                    <a:pt x="199" y="244"/>
                    <a:pt x="199" y="244"/>
                    <a:pt x="199" y="244"/>
                  </a:cubicBezTo>
                  <a:cubicBezTo>
                    <a:pt x="196" y="247"/>
                    <a:pt x="196" y="247"/>
                    <a:pt x="196" y="247"/>
                  </a:cubicBezTo>
                  <a:cubicBezTo>
                    <a:pt x="182" y="262"/>
                    <a:pt x="175" y="276"/>
                    <a:pt x="172" y="282"/>
                  </a:cubicBezTo>
                  <a:cubicBezTo>
                    <a:pt x="172" y="282"/>
                    <a:pt x="172" y="282"/>
                    <a:pt x="172" y="282"/>
                  </a:cubicBezTo>
                  <a:cubicBezTo>
                    <a:pt x="171" y="284"/>
                    <a:pt x="171" y="285"/>
                    <a:pt x="171" y="285"/>
                  </a:cubicBezTo>
                  <a:cubicBezTo>
                    <a:pt x="165" y="300"/>
                    <a:pt x="163" y="315"/>
                    <a:pt x="165" y="330"/>
                  </a:cubicBezTo>
                  <a:cubicBezTo>
                    <a:pt x="165" y="332"/>
                    <a:pt x="165" y="332"/>
                    <a:pt x="165" y="332"/>
                  </a:cubicBezTo>
                  <a:cubicBezTo>
                    <a:pt x="164" y="333"/>
                    <a:pt x="164" y="333"/>
                    <a:pt x="164" y="333"/>
                  </a:cubicBezTo>
                  <a:cubicBezTo>
                    <a:pt x="159" y="341"/>
                    <a:pt x="150" y="354"/>
                    <a:pt x="138" y="369"/>
                  </a:cubicBezTo>
                  <a:cubicBezTo>
                    <a:pt x="125" y="386"/>
                    <a:pt x="108" y="408"/>
                    <a:pt x="94" y="428"/>
                  </a:cubicBezTo>
                  <a:cubicBezTo>
                    <a:pt x="92" y="430"/>
                    <a:pt x="92" y="430"/>
                    <a:pt x="92" y="430"/>
                  </a:cubicBezTo>
                  <a:cubicBezTo>
                    <a:pt x="90" y="430"/>
                    <a:pt x="90" y="430"/>
                    <a:pt x="90" y="430"/>
                  </a:cubicBezTo>
                  <a:cubicBezTo>
                    <a:pt x="89" y="430"/>
                    <a:pt x="62" y="431"/>
                    <a:pt x="36" y="469"/>
                  </a:cubicBezTo>
                  <a:cubicBezTo>
                    <a:pt x="22" y="490"/>
                    <a:pt x="12" y="510"/>
                    <a:pt x="12" y="510"/>
                  </a:cubicBezTo>
                  <a:cubicBezTo>
                    <a:pt x="12" y="510"/>
                    <a:pt x="10" y="515"/>
                    <a:pt x="12" y="521"/>
                  </a:cubicBezTo>
                  <a:cubicBezTo>
                    <a:pt x="15" y="528"/>
                    <a:pt x="22" y="538"/>
                    <a:pt x="45" y="549"/>
                  </a:cubicBezTo>
                  <a:cubicBezTo>
                    <a:pt x="66" y="558"/>
                    <a:pt x="82" y="563"/>
                    <a:pt x="94" y="563"/>
                  </a:cubicBezTo>
                  <a:cubicBezTo>
                    <a:pt x="109" y="563"/>
                    <a:pt x="111" y="556"/>
                    <a:pt x="111" y="556"/>
                  </a:cubicBezTo>
                  <a:cubicBezTo>
                    <a:pt x="112" y="555"/>
                    <a:pt x="112" y="555"/>
                    <a:pt x="112" y="555"/>
                  </a:cubicBezTo>
                  <a:cubicBezTo>
                    <a:pt x="112" y="555"/>
                    <a:pt x="123" y="532"/>
                    <a:pt x="131" y="510"/>
                  </a:cubicBezTo>
                  <a:cubicBezTo>
                    <a:pt x="141" y="482"/>
                    <a:pt x="143" y="460"/>
                    <a:pt x="135" y="453"/>
                  </a:cubicBezTo>
                  <a:cubicBezTo>
                    <a:pt x="133" y="451"/>
                    <a:pt x="133" y="451"/>
                    <a:pt x="133" y="451"/>
                  </a:cubicBezTo>
                  <a:cubicBezTo>
                    <a:pt x="134" y="448"/>
                    <a:pt x="134" y="448"/>
                    <a:pt x="134" y="448"/>
                  </a:cubicBezTo>
                  <a:cubicBezTo>
                    <a:pt x="138" y="440"/>
                    <a:pt x="152" y="411"/>
                    <a:pt x="174" y="373"/>
                  </a:cubicBezTo>
                  <a:cubicBezTo>
                    <a:pt x="178" y="368"/>
                    <a:pt x="178" y="368"/>
                    <a:pt x="178" y="368"/>
                  </a:cubicBezTo>
                  <a:cubicBezTo>
                    <a:pt x="182" y="373"/>
                    <a:pt x="182" y="373"/>
                    <a:pt x="182" y="373"/>
                  </a:cubicBezTo>
                  <a:cubicBezTo>
                    <a:pt x="191" y="387"/>
                    <a:pt x="201" y="393"/>
                    <a:pt x="217" y="400"/>
                  </a:cubicBezTo>
                  <a:cubicBezTo>
                    <a:pt x="233" y="408"/>
                    <a:pt x="252" y="410"/>
                    <a:pt x="270" y="407"/>
                  </a:cubicBezTo>
                  <a:lnTo>
                    <a:pt x="277" y="4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79" name="Straight Connector 78"/>
          <p:cNvCxnSpPr/>
          <p:nvPr userDrawn="1"/>
        </p:nvCxnSpPr>
        <p:spPr>
          <a:xfrm flipV="1">
            <a:off x="8814868" y="5312229"/>
            <a:ext cx="2130932" cy="3636525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65176" y="1804968"/>
            <a:ext cx="6903720" cy="1505027"/>
          </a:xfrm>
        </p:spPr>
        <p:txBody>
          <a:bodyPr/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kern="1200" dirty="0">
                <a:solidFill>
                  <a:srgbClr val="FFFFFF"/>
                </a:solidFill>
                <a:latin typeface="Qualcomm Office 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here to edit master</a:t>
            </a:r>
            <a:endParaRPr lang="en-US" dirty="0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383249" y="1567586"/>
            <a:ext cx="6803935" cy="1936642"/>
            <a:chOff x="383249" y="1567586"/>
            <a:chExt cx="6803935" cy="1936642"/>
          </a:xfrm>
        </p:grpSpPr>
        <p:cxnSp>
          <p:nvCxnSpPr>
            <p:cNvPr id="82" name="Straight Connector 81"/>
            <p:cNvCxnSpPr/>
            <p:nvPr userDrawn="1"/>
          </p:nvCxnSpPr>
          <p:spPr>
            <a:xfrm>
              <a:off x="383249" y="1567586"/>
              <a:ext cx="6803136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 userDrawn="1"/>
          </p:nvCxnSpPr>
          <p:spPr>
            <a:xfrm>
              <a:off x="384048" y="3504228"/>
              <a:ext cx="680313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65176" y="598753"/>
            <a:ext cx="690372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dirty="0">
                <a:solidFill>
                  <a:srgbClr val="FFFFFF"/>
                </a:solidFill>
                <a:latin typeface="Qualcomm Office Regular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here to edit  name </a:t>
            </a:r>
            <a:br>
              <a:rPr lang="en-US" dirty="0" smtClean="0"/>
            </a:br>
            <a:r>
              <a:rPr lang="en-US" dirty="0" smtClean="0"/>
              <a:t>and title</a:t>
            </a:r>
            <a:endParaRPr lang="en-US" dirty="0"/>
          </a:p>
        </p:txBody>
      </p:sp>
      <p:grpSp>
        <p:nvGrpSpPr>
          <p:cNvPr id="94" name="Group 93"/>
          <p:cNvGrpSpPr>
            <a:grpSpLocks noChangeAspect="1"/>
          </p:cNvGrpSpPr>
          <p:nvPr userDrawn="1"/>
        </p:nvGrpSpPr>
        <p:grpSpPr>
          <a:xfrm>
            <a:off x="391276" y="3809824"/>
            <a:ext cx="2096458" cy="457200"/>
            <a:chOff x="187326" y="5085556"/>
            <a:chExt cx="8393112" cy="1830388"/>
          </a:xfrm>
          <a:solidFill>
            <a:schemeClr val="bg1"/>
          </a:solidFill>
        </p:grpSpPr>
        <p:sp>
          <p:nvSpPr>
            <p:cNvPr id="95" name="Freeform 7"/>
            <p:cNvSpPr>
              <a:spLocks/>
            </p:cNvSpPr>
            <p:nvPr userDrawn="1"/>
          </p:nvSpPr>
          <p:spPr bwMode="auto">
            <a:xfrm>
              <a:off x="3603626" y="5388769"/>
              <a:ext cx="585787" cy="892175"/>
            </a:xfrm>
            <a:custGeom>
              <a:avLst/>
              <a:gdLst>
                <a:gd name="T0" fmla="*/ 0 w 156"/>
                <a:gd name="T1" fmla="*/ 218 h 238"/>
                <a:gd name="T2" fmla="*/ 20 w 156"/>
                <a:gd name="T3" fmla="*/ 238 h 238"/>
                <a:gd name="T4" fmla="*/ 156 w 156"/>
                <a:gd name="T5" fmla="*/ 238 h 238"/>
                <a:gd name="T6" fmla="*/ 126 w 156"/>
                <a:gd name="T7" fmla="*/ 189 h 238"/>
                <a:gd name="T8" fmla="*/ 47 w 156"/>
                <a:gd name="T9" fmla="*/ 189 h 238"/>
                <a:gd name="T10" fmla="*/ 47 w 156"/>
                <a:gd name="T11" fmla="*/ 0 h 238"/>
                <a:gd name="T12" fmla="*/ 0 w 156"/>
                <a:gd name="T13" fmla="*/ 0 h 238"/>
                <a:gd name="T14" fmla="*/ 0 w 156"/>
                <a:gd name="T15" fmla="*/ 2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38">
                  <a:moveTo>
                    <a:pt x="0" y="218"/>
                  </a:moveTo>
                  <a:cubicBezTo>
                    <a:pt x="0" y="227"/>
                    <a:pt x="11" y="238"/>
                    <a:pt x="20" y="238"/>
                  </a:cubicBezTo>
                  <a:cubicBezTo>
                    <a:pt x="156" y="238"/>
                    <a:pt x="156" y="238"/>
                    <a:pt x="156" y="238"/>
                  </a:cubicBezTo>
                  <a:cubicBezTo>
                    <a:pt x="126" y="189"/>
                    <a:pt x="126" y="189"/>
                    <a:pt x="126" y="189"/>
                  </a:cubicBezTo>
                  <a:cubicBezTo>
                    <a:pt x="47" y="189"/>
                    <a:pt x="47" y="189"/>
                    <a:pt x="47" y="189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6" name="Freeform 8"/>
            <p:cNvSpPr>
              <a:spLocks noEditPoints="1"/>
            </p:cNvSpPr>
            <p:nvPr userDrawn="1"/>
          </p:nvSpPr>
          <p:spPr bwMode="auto">
            <a:xfrm>
              <a:off x="187326" y="5085556"/>
              <a:ext cx="1541462" cy="1830388"/>
            </a:xfrm>
            <a:custGeom>
              <a:avLst/>
              <a:gdLst>
                <a:gd name="T0" fmla="*/ 411 w 411"/>
                <a:gd name="T1" fmla="*/ 206 h 488"/>
                <a:gd name="T2" fmla="*/ 206 w 411"/>
                <a:gd name="T3" fmla="*/ 0 h 488"/>
                <a:gd name="T4" fmla="*/ 0 w 411"/>
                <a:gd name="T5" fmla="*/ 206 h 488"/>
                <a:gd name="T6" fmla="*/ 206 w 411"/>
                <a:gd name="T7" fmla="*/ 412 h 488"/>
                <a:gd name="T8" fmla="*/ 241 w 411"/>
                <a:gd name="T9" fmla="*/ 408 h 488"/>
                <a:gd name="T10" fmla="*/ 240 w 411"/>
                <a:gd name="T11" fmla="*/ 488 h 488"/>
                <a:gd name="T12" fmla="*/ 298 w 411"/>
                <a:gd name="T13" fmla="*/ 488 h 488"/>
                <a:gd name="T14" fmla="*/ 298 w 411"/>
                <a:gd name="T15" fmla="*/ 389 h 488"/>
                <a:gd name="T16" fmla="*/ 411 w 411"/>
                <a:gd name="T17" fmla="*/ 206 h 488"/>
                <a:gd name="T18" fmla="*/ 298 w 411"/>
                <a:gd name="T19" fmla="*/ 302 h 488"/>
                <a:gd name="T20" fmla="*/ 298 w 411"/>
                <a:gd name="T21" fmla="*/ 236 h 488"/>
                <a:gd name="T22" fmla="*/ 240 w 411"/>
                <a:gd name="T23" fmla="*/ 252 h 488"/>
                <a:gd name="T24" fmla="*/ 241 w 411"/>
                <a:gd name="T25" fmla="*/ 334 h 488"/>
                <a:gd name="T26" fmla="*/ 206 w 411"/>
                <a:gd name="T27" fmla="*/ 339 h 488"/>
                <a:gd name="T28" fmla="*/ 73 w 411"/>
                <a:gd name="T29" fmla="*/ 206 h 488"/>
                <a:gd name="T30" fmla="*/ 206 w 411"/>
                <a:gd name="T31" fmla="*/ 73 h 488"/>
                <a:gd name="T32" fmla="*/ 339 w 411"/>
                <a:gd name="T33" fmla="*/ 206 h 488"/>
                <a:gd name="T34" fmla="*/ 298 w 411"/>
                <a:gd name="T35" fmla="*/ 302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1" h="488">
                  <a:moveTo>
                    <a:pt x="411" y="206"/>
                  </a:moveTo>
                  <a:cubicBezTo>
                    <a:pt x="411" y="92"/>
                    <a:pt x="319" y="0"/>
                    <a:pt x="206" y="0"/>
                  </a:cubicBezTo>
                  <a:cubicBezTo>
                    <a:pt x="92" y="0"/>
                    <a:pt x="0" y="92"/>
                    <a:pt x="0" y="206"/>
                  </a:cubicBezTo>
                  <a:cubicBezTo>
                    <a:pt x="0" y="319"/>
                    <a:pt x="92" y="412"/>
                    <a:pt x="206" y="412"/>
                  </a:cubicBezTo>
                  <a:cubicBezTo>
                    <a:pt x="218" y="412"/>
                    <a:pt x="229" y="410"/>
                    <a:pt x="241" y="408"/>
                  </a:cubicBezTo>
                  <a:cubicBezTo>
                    <a:pt x="240" y="488"/>
                    <a:pt x="240" y="488"/>
                    <a:pt x="240" y="488"/>
                  </a:cubicBezTo>
                  <a:cubicBezTo>
                    <a:pt x="298" y="488"/>
                    <a:pt x="298" y="488"/>
                    <a:pt x="298" y="488"/>
                  </a:cubicBezTo>
                  <a:cubicBezTo>
                    <a:pt x="298" y="389"/>
                    <a:pt x="298" y="389"/>
                    <a:pt x="298" y="389"/>
                  </a:cubicBezTo>
                  <a:cubicBezTo>
                    <a:pt x="365" y="355"/>
                    <a:pt x="411" y="286"/>
                    <a:pt x="411" y="206"/>
                  </a:cubicBezTo>
                  <a:close/>
                  <a:moveTo>
                    <a:pt x="298" y="302"/>
                  </a:moveTo>
                  <a:cubicBezTo>
                    <a:pt x="298" y="236"/>
                    <a:pt x="298" y="236"/>
                    <a:pt x="298" y="236"/>
                  </a:cubicBezTo>
                  <a:cubicBezTo>
                    <a:pt x="240" y="252"/>
                    <a:pt x="240" y="252"/>
                    <a:pt x="240" y="252"/>
                  </a:cubicBezTo>
                  <a:cubicBezTo>
                    <a:pt x="241" y="334"/>
                    <a:pt x="241" y="334"/>
                    <a:pt x="241" y="334"/>
                  </a:cubicBezTo>
                  <a:cubicBezTo>
                    <a:pt x="229" y="337"/>
                    <a:pt x="218" y="339"/>
                    <a:pt x="206" y="339"/>
                  </a:cubicBezTo>
                  <a:cubicBezTo>
                    <a:pt x="132" y="339"/>
                    <a:pt x="73" y="279"/>
                    <a:pt x="73" y="206"/>
                  </a:cubicBezTo>
                  <a:cubicBezTo>
                    <a:pt x="73" y="132"/>
                    <a:pt x="132" y="73"/>
                    <a:pt x="206" y="73"/>
                  </a:cubicBezTo>
                  <a:cubicBezTo>
                    <a:pt x="279" y="73"/>
                    <a:pt x="339" y="132"/>
                    <a:pt x="339" y="206"/>
                  </a:cubicBezTo>
                  <a:cubicBezTo>
                    <a:pt x="339" y="244"/>
                    <a:pt x="323" y="278"/>
                    <a:pt x="298" y="3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7" name="Freeform 9"/>
            <p:cNvSpPr>
              <a:spLocks/>
            </p:cNvSpPr>
            <p:nvPr userDrawn="1"/>
          </p:nvSpPr>
          <p:spPr bwMode="auto">
            <a:xfrm>
              <a:off x="1863726" y="5388769"/>
              <a:ext cx="652462" cy="892175"/>
            </a:xfrm>
            <a:custGeom>
              <a:avLst/>
              <a:gdLst>
                <a:gd name="T0" fmla="*/ 154 w 174"/>
                <a:gd name="T1" fmla="*/ 238 h 238"/>
                <a:gd name="T2" fmla="*/ 20 w 174"/>
                <a:gd name="T3" fmla="*/ 238 h 238"/>
                <a:gd name="T4" fmla="*/ 0 w 174"/>
                <a:gd name="T5" fmla="*/ 218 h 238"/>
                <a:gd name="T6" fmla="*/ 0 w 174"/>
                <a:gd name="T7" fmla="*/ 0 h 238"/>
                <a:gd name="T8" fmla="*/ 46 w 174"/>
                <a:gd name="T9" fmla="*/ 0 h 238"/>
                <a:gd name="T10" fmla="*/ 46 w 174"/>
                <a:gd name="T11" fmla="*/ 189 h 238"/>
                <a:gd name="T12" fmla="*/ 127 w 174"/>
                <a:gd name="T13" fmla="*/ 189 h 238"/>
                <a:gd name="T14" fmla="*/ 127 w 174"/>
                <a:gd name="T15" fmla="*/ 0 h 238"/>
                <a:gd name="T16" fmla="*/ 174 w 174"/>
                <a:gd name="T17" fmla="*/ 0 h 238"/>
                <a:gd name="T18" fmla="*/ 174 w 174"/>
                <a:gd name="T19" fmla="*/ 218 h 238"/>
                <a:gd name="T20" fmla="*/ 154 w 174"/>
                <a:gd name="T2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238">
                  <a:moveTo>
                    <a:pt x="154" y="238"/>
                  </a:moveTo>
                  <a:cubicBezTo>
                    <a:pt x="20" y="238"/>
                    <a:pt x="20" y="238"/>
                    <a:pt x="20" y="238"/>
                  </a:cubicBezTo>
                  <a:cubicBezTo>
                    <a:pt x="11" y="238"/>
                    <a:pt x="0" y="228"/>
                    <a:pt x="0" y="2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89"/>
                    <a:pt x="46" y="189"/>
                    <a:pt x="46" y="189"/>
                  </a:cubicBezTo>
                  <a:cubicBezTo>
                    <a:pt x="127" y="189"/>
                    <a:pt x="127" y="189"/>
                    <a:pt x="127" y="189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218"/>
                    <a:pt x="174" y="218"/>
                    <a:pt x="174" y="218"/>
                  </a:cubicBezTo>
                  <a:cubicBezTo>
                    <a:pt x="174" y="228"/>
                    <a:pt x="163" y="238"/>
                    <a:pt x="154" y="2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8" name="Freeform 10"/>
            <p:cNvSpPr>
              <a:spLocks/>
            </p:cNvSpPr>
            <p:nvPr userDrawn="1"/>
          </p:nvSpPr>
          <p:spPr bwMode="auto">
            <a:xfrm>
              <a:off x="4079876" y="5358606"/>
              <a:ext cx="712787" cy="946150"/>
            </a:xfrm>
            <a:custGeom>
              <a:avLst/>
              <a:gdLst>
                <a:gd name="T0" fmla="*/ 190 w 190"/>
                <a:gd name="T1" fmla="*/ 17 h 252"/>
                <a:gd name="T2" fmla="*/ 126 w 190"/>
                <a:gd name="T3" fmla="*/ 0 h 252"/>
                <a:gd name="T4" fmla="*/ 0 w 190"/>
                <a:gd name="T5" fmla="*/ 126 h 252"/>
                <a:gd name="T6" fmla="*/ 126 w 190"/>
                <a:gd name="T7" fmla="*/ 252 h 252"/>
                <a:gd name="T8" fmla="*/ 187 w 190"/>
                <a:gd name="T9" fmla="*/ 237 h 252"/>
                <a:gd name="T10" fmla="*/ 164 w 190"/>
                <a:gd name="T11" fmla="*/ 196 h 252"/>
                <a:gd name="T12" fmla="*/ 126 w 190"/>
                <a:gd name="T13" fmla="*/ 205 h 252"/>
                <a:gd name="T14" fmla="*/ 47 w 190"/>
                <a:gd name="T15" fmla="*/ 126 h 252"/>
                <a:gd name="T16" fmla="*/ 126 w 190"/>
                <a:gd name="T17" fmla="*/ 46 h 252"/>
                <a:gd name="T18" fmla="*/ 167 w 190"/>
                <a:gd name="T19" fmla="*/ 58 h 252"/>
                <a:gd name="T20" fmla="*/ 190 w 190"/>
                <a:gd name="T21" fmla="*/ 17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252">
                  <a:moveTo>
                    <a:pt x="190" y="17"/>
                  </a:moveTo>
                  <a:cubicBezTo>
                    <a:pt x="171" y="6"/>
                    <a:pt x="149" y="0"/>
                    <a:pt x="126" y="0"/>
                  </a:cubicBezTo>
                  <a:cubicBezTo>
                    <a:pt x="57" y="0"/>
                    <a:pt x="0" y="56"/>
                    <a:pt x="0" y="126"/>
                  </a:cubicBezTo>
                  <a:cubicBezTo>
                    <a:pt x="0" y="196"/>
                    <a:pt x="57" y="252"/>
                    <a:pt x="126" y="252"/>
                  </a:cubicBezTo>
                  <a:cubicBezTo>
                    <a:pt x="148" y="252"/>
                    <a:pt x="169" y="246"/>
                    <a:pt x="187" y="237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53" y="202"/>
                    <a:pt x="140" y="205"/>
                    <a:pt x="126" y="205"/>
                  </a:cubicBezTo>
                  <a:cubicBezTo>
                    <a:pt x="82" y="205"/>
                    <a:pt x="47" y="170"/>
                    <a:pt x="47" y="126"/>
                  </a:cubicBezTo>
                  <a:cubicBezTo>
                    <a:pt x="47" y="82"/>
                    <a:pt x="82" y="46"/>
                    <a:pt x="126" y="46"/>
                  </a:cubicBezTo>
                  <a:cubicBezTo>
                    <a:pt x="141" y="46"/>
                    <a:pt x="155" y="51"/>
                    <a:pt x="167" y="58"/>
                  </a:cubicBezTo>
                  <a:lnTo>
                    <a:pt x="19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9" name="Freeform 11"/>
            <p:cNvSpPr>
              <a:spLocks noEditPoints="1"/>
            </p:cNvSpPr>
            <p:nvPr userDrawn="1"/>
          </p:nvSpPr>
          <p:spPr bwMode="auto">
            <a:xfrm>
              <a:off x="4725988" y="5358606"/>
              <a:ext cx="944562" cy="949325"/>
            </a:xfrm>
            <a:custGeom>
              <a:avLst/>
              <a:gdLst>
                <a:gd name="T0" fmla="*/ 126 w 252"/>
                <a:gd name="T1" fmla="*/ 0 h 253"/>
                <a:gd name="T2" fmla="*/ 0 w 252"/>
                <a:gd name="T3" fmla="*/ 127 h 253"/>
                <a:gd name="T4" fmla="*/ 126 w 252"/>
                <a:gd name="T5" fmla="*/ 253 h 253"/>
                <a:gd name="T6" fmla="*/ 252 w 252"/>
                <a:gd name="T7" fmla="*/ 127 h 253"/>
                <a:gd name="T8" fmla="*/ 126 w 252"/>
                <a:gd name="T9" fmla="*/ 0 h 253"/>
                <a:gd name="T10" fmla="*/ 126 w 252"/>
                <a:gd name="T11" fmla="*/ 206 h 253"/>
                <a:gd name="T12" fmla="*/ 47 w 252"/>
                <a:gd name="T13" fmla="*/ 127 h 253"/>
                <a:gd name="T14" fmla="*/ 126 w 252"/>
                <a:gd name="T15" fmla="*/ 47 h 253"/>
                <a:gd name="T16" fmla="*/ 206 w 252"/>
                <a:gd name="T17" fmla="*/ 127 h 253"/>
                <a:gd name="T18" fmla="*/ 126 w 252"/>
                <a:gd name="T19" fmla="*/ 20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2" h="253">
                  <a:moveTo>
                    <a:pt x="126" y="0"/>
                  </a:move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cubicBezTo>
                    <a:pt x="196" y="253"/>
                    <a:pt x="252" y="196"/>
                    <a:pt x="252" y="127"/>
                  </a:cubicBezTo>
                  <a:cubicBezTo>
                    <a:pt x="252" y="57"/>
                    <a:pt x="196" y="0"/>
                    <a:pt x="126" y="0"/>
                  </a:cubicBezTo>
                  <a:close/>
                  <a:moveTo>
                    <a:pt x="126" y="206"/>
                  </a:moveTo>
                  <a:cubicBezTo>
                    <a:pt x="82" y="206"/>
                    <a:pt x="47" y="171"/>
                    <a:pt x="47" y="127"/>
                  </a:cubicBezTo>
                  <a:cubicBezTo>
                    <a:pt x="47" y="83"/>
                    <a:pt x="82" y="47"/>
                    <a:pt x="126" y="47"/>
                  </a:cubicBezTo>
                  <a:cubicBezTo>
                    <a:pt x="170" y="47"/>
                    <a:pt x="206" y="83"/>
                    <a:pt x="206" y="127"/>
                  </a:cubicBezTo>
                  <a:cubicBezTo>
                    <a:pt x="206" y="170"/>
                    <a:pt x="170" y="206"/>
                    <a:pt x="126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00" name="Freeform 12"/>
            <p:cNvSpPr>
              <a:spLocks noEditPoints="1"/>
            </p:cNvSpPr>
            <p:nvPr userDrawn="1"/>
          </p:nvSpPr>
          <p:spPr bwMode="auto">
            <a:xfrm>
              <a:off x="2584451" y="5393531"/>
              <a:ext cx="952500" cy="884238"/>
            </a:xfrm>
            <a:custGeom>
              <a:avLst/>
              <a:gdLst>
                <a:gd name="T0" fmla="*/ 354 w 600"/>
                <a:gd name="T1" fmla="*/ 0 h 557"/>
                <a:gd name="T2" fmla="*/ 245 w 600"/>
                <a:gd name="T3" fmla="*/ 0 h 557"/>
                <a:gd name="T4" fmla="*/ 0 w 600"/>
                <a:gd name="T5" fmla="*/ 557 h 557"/>
                <a:gd name="T6" fmla="*/ 115 w 600"/>
                <a:gd name="T7" fmla="*/ 557 h 557"/>
                <a:gd name="T8" fmla="*/ 174 w 600"/>
                <a:gd name="T9" fmla="*/ 434 h 557"/>
                <a:gd name="T10" fmla="*/ 430 w 600"/>
                <a:gd name="T11" fmla="*/ 434 h 557"/>
                <a:gd name="T12" fmla="*/ 434 w 600"/>
                <a:gd name="T13" fmla="*/ 446 h 557"/>
                <a:gd name="T14" fmla="*/ 484 w 600"/>
                <a:gd name="T15" fmla="*/ 557 h 557"/>
                <a:gd name="T16" fmla="*/ 600 w 600"/>
                <a:gd name="T17" fmla="*/ 557 h 557"/>
                <a:gd name="T18" fmla="*/ 354 w 600"/>
                <a:gd name="T19" fmla="*/ 0 h 557"/>
                <a:gd name="T20" fmla="*/ 210 w 600"/>
                <a:gd name="T21" fmla="*/ 342 h 557"/>
                <a:gd name="T22" fmla="*/ 300 w 600"/>
                <a:gd name="T23" fmla="*/ 141 h 557"/>
                <a:gd name="T24" fmla="*/ 389 w 600"/>
                <a:gd name="T25" fmla="*/ 342 h 557"/>
                <a:gd name="T26" fmla="*/ 210 w 600"/>
                <a:gd name="T27" fmla="*/ 342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0" h="557">
                  <a:moveTo>
                    <a:pt x="354" y="0"/>
                  </a:moveTo>
                  <a:lnTo>
                    <a:pt x="245" y="0"/>
                  </a:lnTo>
                  <a:lnTo>
                    <a:pt x="0" y="557"/>
                  </a:lnTo>
                  <a:lnTo>
                    <a:pt x="115" y="557"/>
                  </a:lnTo>
                  <a:lnTo>
                    <a:pt x="174" y="434"/>
                  </a:lnTo>
                  <a:lnTo>
                    <a:pt x="430" y="434"/>
                  </a:lnTo>
                  <a:lnTo>
                    <a:pt x="434" y="446"/>
                  </a:lnTo>
                  <a:lnTo>
                    <a:pt x="484" y="557"/>
                  </a:lnTo>
                  <a:lnTo>
                    <a:pt x="600" y="557"/>
                  </a:lnTo>
                  <a:lnTo>
                    <a:pt x="354" y="0"/>
                  </a:lnTo>
                  <a:close/>
                  <a:moveTo>
                    <a:pt x="210" y="342"/>
                  </a:moveTo>
                  <a:lnTo>
                    <a:pt x="300" y="141"/>
                  </a:lnTo>
                  <a:lnTo>
                    <a:pt x="389" y="342"/>
                  </a:lnTo>
                  <a:lnTo>
                    <a:pt x="210" y="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01" name="Freeform 13"/>
            <p:cNvSpPr>
              <a:spLocks/>
            </p:cNvSpPr>
            <p:nvPr userDrawn="1"/>
          </p:nvSpPr>
          <p:spPr bwMode="auto">
            <a:xfrm>
              <a:off x="5599113" y="5382419"/>
              <a:ext cx="2932112" cy="966788"/>
            </a:xfrm>
            <a:custGeom>
              <a:avLst/>
              <a:gdLst>
                <a:gd name="T0" fmla="*/ 770 w 782"/>
                <a:gd name="T1" fmla="*/ 211 h 258"/>
                <a:gd name="T2" fmla="*/ 685 w 782"/>
                <a:gd name="T3" fmla="*/ 14 h 258"/>
                <a:gd name="T4" fmla="*/ 658 w 782"/>
                <a:gd name="T5" fmla="*/ 0 h 258"/>
                <a:gd name="T6" fmla="*/ 632 w 782"/>
                <a:gd name="T7" fmla="*/ 14 h 258"/>
                <a:gd name="T8" fmla="*/ 569 w 782"/>
                <a:gd name="T9" fmla="*/ 158 h 258"/>
                <a:gd name="T10" fmla="*/ 506 w 782"/>
                <a:gd name="T11" fmla="*/ 14 h 258"/>
                <a:gd name="T12" fmla="*/ 480 w 782"/>
                <a:gd name="T13" fmla="*/ 0 h 258"/>
                <a:gd name="T14" fmla="*/ 454 w 782"/>
                <a:gd name="T15" fmla="*/ 14 h 258"/>
                <a:gd name="T16" fmla="*/ 391 w 782"/>
                <a:gd name="T17" fmla="*/ 159 h 258"/>
                <a:gd name="T18" fmla="*/ 328 w 782"/>
                <a:gd name="T19" fmla="*/ 14 h 258"/>
                <a:gd name="T20" fmla="*/ 302 w 782"/>
                <a:gd name="T21" fmla="*/ 0 h 258"/>
                <a:gd name="T22" fmla="*/ 276 w 782"/>
                <a:gd name="T23" fmla="*/ 14 h 258"/>
                <a:gd name="T24" fmla="*/ 213 w 782"/>
                <a:gd name="T25" fmla="*/ 158 h 258"/>
                <a:gd name="T26" fmla="*/ 150 w 782"/>
                <a:gd name="T27" fmla="*/ 14 h 258"/>
                <a:gd name="T28" fmla="*/ 124 w 782"/>
                <a:gd name="T29" fmla="*/ 0 h 258"/>
                <a:gd name="T30" fmla="*/ 97 w 782"/>
                <a:gd name="T31" fmla="*/ 14 h 258"/>
                <a:gd name="T32" fmla="*/ 12 w 782"/>
                <a:gd name="T33" fmla="*/ 211 h 258"/>
                <a:gd name="T34" fmla="*/ 56 w 782"/>
                <a:gd name="T35" fmla="*/ 233 h 258"/>
                <a:gd name="T36" fmla="*/ 124 w 782"/>
                <a:gd name="T37" fmla="*/ 76 h 258"/>
                <a:gd name="T38" fmla="*/ 191 w 782"/>
                <a:gd name="T39" fmla="*/ 233 h 258"/>
                <a:gd name="T40" fmla="*/ 235 w 782"/>
                <a:gd name="T41" fmla="*/ 233 h 258"/>
                <a:gd name="T42" fmla="*/ 302 w 782"/>
                <a:gd name="T43" fmla="*/ 76 h 258"/>
                <a:gd name="T44" fmla="*/ 369 w 782"/>
                <a:gd name="T45" fmla="*/ 233 h 258"/>
                <a:gd name="T46" fmla="*/ 388 w 782"/>
                <a:gd name="T47" fmla="*/ 245 h 258"/>
                <a:gd name="T48" fmla="*/ 391 w 782"/>
                <a:gd name="T49" fmla="*/ 245 h 258"/>
                <a:gd name="T50" fmla="*/ 394 w 782"/>
                <a:gd name="T51" fmla="*/ 245 h 258"/>
                <a:gd name="T52" fmla="*/ 413 w 782"/>
                <a:gd name="T53" fmla="*/ 233 h 258"/>
                <a:gd name="T54" fmla="*/ 480 w 782"/>
                <a:gd name="T55" fmla="*/ 76 h 258"/>
                <a:gd name="T56" fmla="*/ 547 w 782"/>
                <a:gd name="T57" fmla="*/ 233 h 258"/>
                <a:gd name="T58" fmla="*/ 591 w 782"/>
                <a:gd name="T59" fmla="*/ 233 h 258"/>
                <a:gd name="T60" fmla="*/ 658 w 782"/>
                <a:gd name="T61" fmla="*/ 76 h 258"/>
                <a:gd name="T62" fmla="*/ 726 w 782"/>
                <a:gd name="T63" fmla="*/ 233 h 258"/>
                <a:gd name="T64" fmla="*/ 770 w 782"/>
                <a:gd name="T65" fmla="*/ 21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2" h="258">
                  <a:moveTo>
                    <a:pt x="770" y="211"/>
                  </a:moveTo>
                  <a:cubicBezTo>
                    <a:pt x="685" y="14"/>
                    <a:pt x="685" y="14"/>
                    <a:pt x="685" y="14"/>
                  </a:cubicBezTo>
                  <a:cubicBezTo>
                    <a:pt x="680" y="4"/>
                    <a:pt x="671" y="0"/>
                    <a:pt x="658" y="0"/>
                  </a:cubicBezTo>
                  <a:cubicBezTo>
                    <a:pt x="646" y="0"/>
                    <a:pt x="637" y="4"/>
                    <a:pt x="632" y="14"/>
                  </a:cubicBezTo>
                  <a:cubicBezTo>
                    <a:pt x="569" y="158"/>
                    <a:pt x="569" y="158"/>
                    <a:pt x="569" y="158"/>
                  </a:cubicBezTo>
                  <a:cubicBezTo>
                    <a:pt x="506" y="14"/>
                    <a:pt x="506" y="14"/>
                    <a:pt x="506" y="14"/>
                  </a:cubicBezTo>
                  <a:cubicBezTo>
                    <a:pt x="501" y="4"/>
                    <a:pt x="493" y="0"/>
                    <a:pt x="480" y="0"/>
                  </a:cubicBezTo>
                  <a:cubicBezTo>
                    <a:pt x="468" y="0"/>
                    <a:pt x="459" y="4"/>
                    <a:pt x="454" y="14"/>
                  </a:cubicBezTo>
                  <a:cubicBezTo>
                    <a:pt x="391" y="159"/>
                    <a:pt x="391" y="159"/>
                    <a:pt x="391" y="159"/>
                  </a:cubicBezTo>
                  <a:cubicBezTo>
                    <a:pt x="328" y="14"/>
                    <a:pt x="328" y="14"/>
                    <a:pt x="328" y="14"/>
                  </a:cubicBezTo>
                  <a:cubicBezTo>
                    <a:pt x="323" y="4"/>
                    <a:pt x="314" y="0"/>
                    <a:pt x="302" y="0"/>
                  </a:cubicBezTo>
                  <a:cubicBezTo>
                    <a:pt x="289" y="0"/>
                    <a:pt x="281" y="4"/>
                    <a:pt x="276" y="14"/>
                  </a:cubicBezTo>
                  <a:cubicBezTo>
                    <a:pt x="213" y="158"/>
                    <a:pt x="213" y="158"/>
                    <a:pt x="213" y="158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145" y="4"/>
                    <a:pt x="136" y="0"/>
                    <a:pt x="124" y="0"/>
                  </a:cubicBezTo>
                  <a:cubicBezTo>
                    <a:pt x="111" y="0"/>
                    <a:pt x="102" y="4"/>
                    <a:pt x="97" y="14"/>
                  </a:cubicBezTo>
                  <a:cubicBezTo>
                    <a:pt x="12" y="211"/>
                    <a:pt x="12" y="211"/>
                    <a:pt x="12" y="211"/>
                  </a:cubicBezTo>
                  <a:cubicBezTo>
                    <a:pt x="0" y="242"/>
                    <a:pt x="42" y="258"/>
                    <a:pt x="56" y="233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91" y="233"/>
                    <a:pt x="191" y="233"/>
                    <a:pt x="191" y="233"/>
                  </a:cubicBezTo>
                  <a:cubicBezTo>
                    <a:pt x="200" y="249"/>
                    <a:pt x="227" y="248"/>
                    <a:pt x="235" y="233"/>
                  </a:cubicBezTo>
                  <a:cubicBezTo>
                    <a:pt x="302" y="76"/>
                    <a:pt x="302" y="76"/>
                    <a:pt x="302" y="76"/>
                  </a:cubicBezTo>
                  <a:cubicBezTo>
                    <a:pt x="369" y="233"/>
                    <a:pt x="369" y="233"/>
                    <a:pt x="369" y="233"/>
                  </a:cubicBezTo>
                  <a:cubicBezTo>
                    <a:pt x="373" y="241"/>
                    <a:pt x="381" y="244"/>
                    <a:pt x="388" y="245"/>
                  </a:cubicBezTo>
                  <a:cubicBezTo>
                    <a:pt x="389" y="245"/>
                    <a:pt x="390" y="245"/>
                    <a:pt x="391" y="245"/>
                  </a:cubicBezTo>
                  <a:cubicBezTo>
                    <a:pt x="392" y="245"/>
                    <a:pt x="393" y="245"/>
                    <a:pt x="394" y="245"/>
                  </a:cubicBezTo>
                  <a:cubicBezTo>
                    <a:pt x="401" y="244"/>
                    <a:pt x="409" y="241"/>
                    <a:pt x="413" y="233"/>
                  </a:cubicBezTo>
                  <a:cubicBezTo>
                    <a:pt x="480" y="76"/>
                    <a:pt x="480" y="76"/>
                    <a:pt x="480" y="76"/>
                  </a:cubicBezTo>
                  <a:cubicBezTo>
                    <a:pt x="547" y="233"/>
                    <a:pt x="547" y="233"/>
                    <a:pt x="547" y="233"/>
                  </a:cubicBezTo>
                  <a:cubicBezTo>
                    <a:pt x="555" y="248"/>
                    <a:pt x="582" y="249"/>
                    <a:pt x="591" y="233"/>
                  </a:cubicBezTo>
                  <a:cubicBezTo>
                    <a:pt x="658" y="76"/>
                    <a:pt x="658" y="76"/>
                    <a:pt x="658" y="76"/>
                  </a:cubicBezTo>
                  <a:cubicBezTo>
                    <a:pt x="726" y="233"/>
                    <a:pt x="726" y="233"/>
                    <a:pt x="726" y="233"/>
                  </a:cubicBezTo>
                  <a:cubicBezTo>
                    <a:pt x="740" y="258"/>
                    <a:pt x="782" y="242"/>
                    <a:pt x="770" y="2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02" name="Freeform 14"/>
            <p:cNvSpPr>
              <a:spLocks noEditPoints="1"/>
            </p:cNvSpPr>
            <p:nvPr userDrawn="1"/>
          </p:nvSpPr>
          <p:spPr bwMode="auto">
            <a:xfrm>
              <a:off x="8370888" y="5396706"/>
              <a:ext cx="209550" cy="206375"/>
            </a:xfrm>
            <a:custGeom>
              <a:avLst/>
              <a:gdLst>
                <a:gd name="T0" fmla="*/ 29 w 56"/>
                <a:gd name="T1" fmla="*/ 0 h 55"/>
                <a:gd name="T2" fmla="*/ 0 w 56"/>
                <a:gd name="T3" fmla="*/ 28 h 55"/>
                <a:gd name="T4" fmla="*/ 29 w 56"/>
                <a:gd name="T5" fmla="*/ 55 h 55"/>
                <a:gd name="T6" fmla="*/ 56 w 56"/>
                <a:gd name="T7" fmla="*/ 28 h 55"/>
                <a:gd name="T8" fmla="*/ 29 w 56"/>
                <a:gd name="T9" fmla="*/ 0 h 55"/>
                <a:gd name="T10" fmla="*/ 29 w 56"/>
                <a:gd name="T11" fmla="*/ 51 h 55"/>
                <a:gd name="T12" fmla="*/ 6 w 56"/>
                <a:gd name="T13" fmla="*/ 28 h 55"/>
                <a:gd name="T14" fmla="*/ 29 w 56"/>
                <a:gd name="T15" fmla="*/ 5 h 55"/>
                <a:gd name="T16" fmla="*/ 51 w 56"/>
                <a:gd name="T17" fmla="*/ 28 h 55"/>
                <a:gd name="T18" fmla="*/ 29 w 56"/>
                <a:gd name="T19" fmla="*/ 51 h 55"/>
                <a:gd name="T20" fmla="*/ 41 w 56"/>
                <a:gd name="T21" fmla="*/ 21 h 55"/>
                <a:gd name="T22" fmla="*/ 30 w 56"/>
                <a:gd name="T23" fmla="*/ 12 h 55"/>
                <a:gd name="T24" fmla="*/ 18 w 56"/>
                <a:gd name="T25" fmla="*/ 12 h 55"/>
                <a:gd name="T26" fmla="*/ 18 w 56"/>
                <a:gd name="T27" fmla="*/ 44 h 55"/>
                <a:gd name="T28" fmla="*/ 23 w 56"/>
                <a:gd name="T29" fmla="*/ 44 h 55"/>
                <a:gd name="T30" fmla="*/ 23 w 56"/>
                <a:gd name="T31" fmla="*/ 30 h 55"/>
                <a:gd name="T32" fmla="*/ 28 w 56"/>
                <a:gd name="T33" fmla="*/ 30 h 55"/>
                <a:gd name="T34" fmla="*/ 37 w 56"/>
                <a:gd name="T35" fmla="*/ 44 h 55"/>
                <a:gd name="T36" fmla="*/ 42 w 56"/>
                <a:gd name="T37" fmla="*/ 44 h 55"/>
                <a:gd name="T38" fmla="*/ 33 w 56"/>
                <a:gd name="T39" fmla="*/ 30 h 55"/>
                <a:gd name="T40" fmla="*/ 41 w 56"/>
                <a:gd name="T41" fmla="*/ 21 h 55"/>
                <a:gd name="T42" fmla="*/ 23 w 56"/>
                <a:gd name="T43" fmla="*/ 26 h 55"/>
                <a:gd name="T44" fmla="*/ 23 w 56"/>
                <a:gd name="T45" fmla="*/ 16 h 55"/>
                <a:gd name="T46" fmla="*/ 29 w 56"/>
                <a:gd name="T47" fmla="*/ 16 h 55"/>
                <a:gd name="T48" fmla="*/ 36 w 56"/>
                <a:gd name="T49" fmla="*/ 21 h 55"/>
                <a:gd name="T50" fmla="*/ 28 w 56"/>
                <a:gd name="T51" fmla="*/ 26 h 55"/>
                <a:gd name="T52" fmla="*/ 23 w 56"/>
                <a:gd name="T53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29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5"/>
                    <a:pt x="29" y="55"/>
                  </a:cubicBezTo>
                  <a:cubicBezTo>
                    <a:pt x="44" y="55"/>
                    <a:pt x="56" y="44"/>
                    <a:pt x="56" y="28"/>
                  </a:cubicBezTo>
                  <a:cubicBezTo>
                    <a:pt x="56" y="12"/>
                    <a:pt x="44" y="0"/>
                    <a:pt x="29" y="0"/>
                  </a:cubicBezTo>
                  <a:close/>
                  <a:moveTo>
                    <a:pt x="29" y="51"/>
                  </a:moveTo>
                  <a:cubicBezTo>
                    <a:pt x="16" y="51"/>
                    <a:pt x="6" y="41"/>
                    <a:pt x="6" y="28"/>
                  </a:cubicBezTo>
                  <a:cubicBezTo>
                    <a:pt x="6" y="15"/>
                    <a:pt x="16" y="5"/>
                    <a:pt x="29" y="5"/>
                  </a:cubicBezTo>
                  <a:cubicBezTo>
                    <a:pt x="41" y="5"/>
                    <a:pt x="51" y="15"/>
                    <a:pt x="51" y="28"/>
                  </a:cubicBezTo>
                  <a:cubicBezTo>
                    <a:pt x="51" y="41"/>
                    <a:pt x="41" y="51"/>
                    <a:pt x="29" y="51"/>
                  </a:cubicBezTo>
                  <a:close/>
                  <a:moveTo>
                    <a:pt x="41" y="21"/>
                  </a:moveTo>
                  <a:cubicBezTo>
                    <a:pt x="41" y="15"/>
                    <a:pt x="38" y="12"/>
                    <a:pt x="30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8" y="29"/>
                    <a:pt x="41" y="27"/>
                    <a:pt x="41" y="21"/>
                  </a:cubicBezTo>
                  <a:close/>
                  <a:moveTo>
                    <a:pt x="23" y="26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3" y="16"/>
                    <a:pt x="36" y="17"/>
                    <a:pt x="36" y="21"/>
                  </a:cubicBezTo>
                  <a:cubicBezTo>
                    <a:pt x="36" y="26"/>
                    <a:pt x="33" y="26"/>
                    <a:pt x="28" y="26"/>
                  </a:cubicBezTo>
                  <a:lnTo>
                    <a:pt x="2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178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100000" autoRev="1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2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24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8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9" presetClass="entr" presetSubtype="10" fill="hold" grpId="1" nodeType="withEffect">
                                  <p:stCondLst>
                                    <p:cond delay="28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5" presetClass="path" presetSubtype="0" accel="46667" decel="53333" autoRev="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2.94087E-6 4.07407E-6 L -0.13051 4.07407E-6 " pathEditMode="relative" rAng="0" ptsTypes="AA">
                                      <p:cBhvr>
                                        <p:cTn id="64" dur="1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5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" decel="28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-1.04167E-6 -9.24855E-7 L -0.17031 0.55445 " pathEditMode="relative" rAng="0" ptsTypes="AA">
                                      <p:cBhvr>
                                        <p:cTn id="69" dur="10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2772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accel="5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74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2" grpId="1" animBg="1"/>
      <p:bldP spid="56" grpId="0" animBg="1"/>
      <p:bldP spid="80" grpId="0"/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356463"/>
            <a:ext cx="2844059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fr-FR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356463"/>
            <a:ext cx="3859795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fr-FR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26" y="6356463"/>
            <a:ext cx="2844059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43B7CB5-162E-4726-BA0D-FDEF922B162E}" type="slidenum">
              <a:rPr lang="fr-FR" sz="1800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fr-FR"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9682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_Title slide with no subtitle 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65999" y="718092"/>
            <a:ext cx="11427023" cy="5078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5999" y="6369680"/>
            <a:ext cx="11449481" cy="225451"/>
          </a:xfrm>
        </p:spPr>
        <p:txBody>
          <a:bodyPr anchor="b"/>
          <a:lstStyle>
            <a:lvl1pPr marL="0" indent="0">
              <a:buFontTx/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Product attribution statement/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02265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full Gr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464" y="665108"/>
            <a:ext cx="11430000" cy="530928"/>
          </a:xfrm>
          <a:prstGeom prst="rect">
            <a:avLst/>
          </a:prstGeom>
        </p:spPr>
        <p:txBody>
          <a:bodyPr vert="horz" wrap="square" lIns="91292" tIns="45647" rIns="91292" bIns="45647" rtlCol="0" anchor="ctr">
            <a:spAutoFit/>
          </a:bodyPr>
          <a:lstStyle>
            <a:lvl1pPr>
              <a:defRPr>
                <a:solidFill>
                  <a:schemeClr val="bg1"/>
                </a:solidFill>
                <a:latin typeface="Qualcomm Office Regular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3"/>
          </p:nvPr>
        </p:nvSpPr>
        <p:spPr>
          <a:xfrm>
            <a:off x="283464" y="1120450"/>
            <a:ext cx="11430000" cy="350865"/>
          </a:xfrm>
        </p:spPr>
        <p:txBody>
          <a:bodyPr tIns="0" bIns="0" anchor="t"/>
          <a:lstStyle>
            <a:lvl1pPr marL="0" indent="0">
              <a:buNone/>
              <a:defRPr sz="2400" b="0">
                <a:solidFill>
                  <a:schemeClr val="accent2"/>
                </a:solidFill>
                <a:latin typeface="Qualcomm Office Regular" pitchFamily="34" charset="0"/>
              </a:defRPr>
            </a:lvl1pPr>
            <a:lvl2pPr marL="456461" indent="0">
              <a:buNone/>
              <a:defRPr sz="2000" b="1"/>
            </a:lvl2pPr>
            <a:lvl3pPr marL="912994" indent="0">
              <a:buNone/>
              <a:defRPr sz="1900" b="1"/>
            </a:lvl3pPr>
            <a:lvl4pPr marL="1369482" indent="0">
              <a:buNone/>
              <a:defRPr sz="1600" b="1"/>
            </a:lvl4pPr>
            <a:lvl5pPr marL="1825988" indent="0">
              <a:buNone/>
              <a:defRPr sz="1600" b="1"/>
            </a:lvl5pPr>
            <a:lvl6pPr marL="2282453" indent="0">
              <a:buNone/>
              <a:defRPr sz="1600" b="1"/>
            </a:lvl6pPr>
            <a:lvl7pPr marL="2738973" indent="0">
              <a:buNone/>
              <a:defRPr sz="1600" b="1"/>
            </a:lvl7pPr>
            <a:lvl8pPr marL="3195467" indent="0">
              <a:buNone/>
              <a:defRPr sz="1600" b="1"/>
            </a:lvl8pPr>
            <a:lvl9pPr marL="365197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12120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308886" y="2676487"/>
            <a:ext cx="5645277" cy="1505027"/>
          </a:xfrm>
        </p:spPr>
        <p:txBody>
          <a:bodyPr/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kern="1200" baseline="0" dirty="0">
                <a:solidFill>
                  <a:srgbClr val="FFFFFF"/>
                </a:solidFill>
                <a:latin typeface="Qualcomm Office 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segue slide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 bwMode="black">
          <a:xfrm>
            <a:off x="382090" y="2460679"/>
            <a:ext cx="5532120" cy="1936642"/>
            <a:chOff x="6014633" y="3746243"/>
            <a:chExt cx="6608826" cy="1936642"/>
          </a:xfrm>
        </p:grpSpPr>
        <p:cxnSp>
          <p:nvCxnSpPr>
            <p:cNvPr id="34" name="Straight Connector 33"/>
            <p:cNvCxnSpPr/>
            <p:nvPr userDrawn="1"/>
          </p:nvCxnSpPr>
          <p:spPr bwMode="black">
            <a:xfrm>
              <a:off x="6014633" y="3746243"/>
              <a:ext cx="6608826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black">
            <a:xfrm>
              <a:off x="6014633" y="5682885"/>
              <a:ext cx="660882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AutoShape 4"/>
          <p:cNvSpPr>
            <a:spLocks noChangeAspect="1" noChangeArrowheads="1" noTextEdit="1"/>
          </p:cNvSpPr>
          <p:nvPr userDrawn="1"/>
        </p:nvSpPr>
        <p:spPr bwMode="auto">
          <a:xfrm>
            <a:off x="8977421" y="508000"/>
            <a:ext cx="286753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9961115" y="1764312"/>
            <a:ext cx="513672" cy="880581"/>
          </a:xfrm>
          <a:custGeom>
            <a:avLst/>
            <a:gdLst>
              <a:gd name="T0" fmla="*/ 90 w 181"/>
              <a:gd name="T1" fmla="*/ 310 h 310"/>
              <a:gd name="T2" fmla="*/ 78 w 181"/>
              <a:gd name="T3" fmla="*/ 301 h 310"/>
              <a:gd name="T4" fmla="*/ 76 w 181"/>
              <a:gd name="T5" fmla="*/ 299 h 310"/>
              <a:gd name="T6" fmla="*/ 6 w 181"/>
              <a:gd name="T7" fmla="*/ 229 h 310"/>
              <a:gd name="T8" fmla="*/ 0 w 181"/>
              <a:gd name="T9" fmla="*/ 214 h 310"/>
              <a:gd name="T10" fmla="*/ 6 w 181"/>
              <a:gd name="T11" fmla="*/ 199 h 310"/>
              <a:gd name="T12" fmla="*/ 21 w 181"/>
              <a:gd name="T13" fmla="*/ 193 h 310"/>
              <a:gd name="T14" fmla="*/ 35 w 181"/>
              <a:gd name="T15" fmla="*/ 200 h 310"/>
              <a:gd name="T16" fmla="*/ 69 w 181"/>
              <a:gd name="T17" fmla="*/ 233 h 310"/>
              <a:gd name="T18" fmla="*/ 69 w 181"/>
              <a:gd name="T19" fmla="*/ 21 h 310"/>
              <a:gd name="T20" fmla="*/ 90 w 181"/>
              <a:gd name="T21" fmla="*/ 0 h 310"/>
              <a:gd name="T22" fmla="*/ 111 w 181"/>
              <a:gd name="T23" fmla="*/ 21 h 310"/>
              <a:gd name="T24" fmla="*/ 111 w 181"/>
              <a:gd name="T25" fmla="*/ 233 h 310"/>
              <a:gd name="T26" fmla="*/ 145 w 181"/>
              <a:gd name="T27" fmla="*/ 199 h 310"/>
              <a:gd name="T28" fmla="*/ 160 w 181"/>
              <a:gd name="T29" fmla="*/ 193 h 310"/>
              <a:gd name="T30" fmla="*/ 175 w 181"/>
              <a:gd name="T31" fmla="*/ 200 h 310"/>
              <a:gd name="T32" fmla="*/ 181 w 181"/>
              <a:gd name="T33" fmla="*/ 214 h 310"/>
              <a:gd name="T34" fmla="*/ 175 w 181"/>
              <a:gd name="T35" fmla="*/ 229 h 310"/>
              <a:gd name="T36" fmla="*/ 105 w 181"/>
              <a:gd name="T37" fmla="*/ 299 h 310"/>
              <a:gd name="T38" fmla="*/ 103 w 181"/>
              <a:gd name="T39" fmla="*/ 301 h 310"/>
              <a:gd name="T40" fmla="*/ 90 w 181"/>
              <a:gd name="T41" fmla="*/ 310 h 310"/>
              <a:gd name="T42" fmla="*/ 21 w 181"/>
              <a:gd name="T43" fmla="*/ 202 h 310"/>
              <a:gd name="T44" fmla="*/ 12 w 181"/>
              <a:gd name="T45" fmla="*/ 206 h 310"/>
              <a:gd name="T46" fmla="*/ 9 w 181"/>
              <a:gd name="T47" fmla="*/ 214 h 310"/>
              <a:gd name="T48" fmla="*/ 12 w 181"/>
              <a:gd name="T49" fmla="*/ 223 h 310"/>
              <a:gd name="T50" fmla="*/ 82 w 181"/>
              <a:gd name="T51" fmla="*/ 292 h 310"/>
              <a:gd name="T52" fmla="*/ 85 w 181"/>
              <a:gd name="T53" fmla="*/ 295 h 310"/>
              <a:gd name="T54" fmla="*/ 90 w 181"/>
              <a:gd name="T55" fmla="*/ 301 h 310"/>
              <a:gd name="T56" fmla="*/ 96 w 181"/>
              <a:gd name="T57" fmla="*/ 295 h 310"/>
              <a:gd name="T58" fmla="*/ 99 w 181"/>
              <a:gd name="T59" fmla="*/ 292 h 310"/>
              <a:gd name="T60" fmla="*/ 168 w 181"/>
              <a:gd name="T61" fmla="*/ 223 h 310"/>
              <a:gd name="T62" fmla="*/ 172 w 181"/>
              <a:gd name="T63" fmla="*/ 214 h 310"/>
              <a:gd name="T64" fmla="*/ 168 w 181"/>
              <a:gd name="T65" fmla="*/ 206 h 310"/>
              <a:gd name="T66" fmla="*/ 152 w 181"/>
              <a:gd name="T67" fmla="*/ 206 h 310"/>
              <a:gd name="T68" fmla="*/ 102 w 181"/>
              <a:gd name="T69" fmla="*/ 255 h 310"/>
              <a:gd name="T70" fmla="*/ 102 w 181"/>
              <a:gd name="T71" fmla="*/ 21 h 310"/>
              <a:gd name="T72" fmla="*/ 90 w 181"/>
              <a:gd name="T73" fmla="*/ 9 h 310"/>
              <a:gd name="T74" fmla="*/ 78 w 181"/>
              <a:gd name="T75" fmla="*/ 21 h 310"/>
              <a:gd name="T76" fmla="*/ 78 w 181"/>
              <a:gd name="T77" fmla="*/ 255 h 310"/>
              <a:gd name="T78" fmla="*/ 29 w 181"/>
              <a:gd name="T79" fmla="*/ 206 h 310"/>
              <a:gd name="T80" fmla="*/ 21 w 181"/>
              <a:gd name="T81" fmla="*/ 202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1" h="310">
                <a:moveTo>
                  <a:pt x="90" y="310"/>
                </a:moveTo>
                <a:cubicBezTo>
                  <a:pt x="85" y="310"/>
                  <a:pt x="81" y="305"/>
                  <a:pt x="78" y="301"/>
                </a:cubicBezTo>
                <a:cubicBezTo>
                  <a:pt x="77" y="300"/>
                  <a:pt x="76" y="299"/>
                  <a:pt x="76" y="299"/>
                </a:cubicBezTo>
                <a:cubicBezTo>
                  <a:pt x="6" y="229"/>
                  <a:pt x="6" y="229"/>
                  <a:pt x="6" y="229"/>
                </a:cubicBezTo>
                <a:cubicBezTo>
                  <a:pt x="2" y="225"/>
                  <a:pt x="0" y="220"/>
                  <a:pt x="0" y="214"/>
                </a:cubicBezTo>
                <a:cubicBezTo>
                  <a:pt x="0" y="209"/>
                  <a:pt x="2" y="203"/>
                  <a:pt x="6" y="199"/>
                </a:cubicBezTo>
                <a:cubicBezTo>
                  <a:pt x="10" y="196"/>
                  <a:pt x="15" y="193"/>
                  <a:pt x="21" y="193"/>
                </a:cubicBezTo>
                <a:cubicBezTo>
                  <a:pt x="26" y="193"/>
                  <a:pt x="32" y="196"/>
                  <a:pt x="35" y="200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1"/>
                  <a:pt x="69" y="21"/>
                  <a:pt x="69" y="21"/>
                </a:cubicBezTo>
                <a:cubicBezTo>
                  <a:pt x="69" y="10"/>
                  <a:pt x="79" y="0"/>
                  <a:pt x="90" y="0"/>
                </a:cubicBezTo>
                <a:cubicBezTo>
                  <a:pt x="102" y="0"/>
                  <a:pt x="111" y="10"/>
                  <a:pt x="111" y="21"/>
                </a:cubicBezTo>
                <a:cubicBezTo>
                  <a:pt x="111" y="233"/>
                  <a:pt x="111" y="233"/>
                  <a:pt x="111" y="233"/>
                </a:cubicBezTo>
                <a:cubicBezTo>
                  <a:pt x="145" y="199"/>
                  <a:pt x="145" y="199"/>
                  <a:pt x="145" y="199"/>
                </a:cubicBezTo>
                <a:cubicBezTo>
                  <a:pt x="149" y="196"/>
                  <a:pt x="154" y="193"/>
                  <a:pt x="160" y="193"/>
                </a:cubicBezTo>
                <a:cubicBezTo>
                  <a:pt x="166" y="193"/>
                  <a:pt x="171" y="196"/>
                  <a:pt x="175" y="200"/>
                </a:cubicBezTo>
                <a:cubicBezTo>
                  <a:pt x="179" y="203"/>
                  <a:pt x="181" y="209"/>
                  <a:pt x="181" y="214"/>
                </a:cubicBezTo>
                <a:cubicBezTo>
                  <a:pt x="181" y="220"/>
                  <a:pt x="179" y="225"/>
                  <a:pt x="175" y="229"/>
                </a:cubicBezTo>
                <a:cubicBezTo>
                  <a:pt x="105" y="299"/>
                  <a:pt x="105" y="299"/>
                  <a:pt x="105" y="299"/>
                </a:cubicBezTo>
                <a:cubicBezTo>
                  <a:pt x="104" y="299"/>
                  <a:pt x="104" y="300"/>
                  <a:pt x="103" y="301"/>
                </a:cubicBezTo>
                <a:cubicBezTo>
                  <a:pt x="100" y="305"/>
                  <a:pt x="96" y="310"/>
                  <a:pt x="90" y="310"/>
                </a:cubicBezTo>
                <a:close/>
                <a:moveTo>
                  <a:pt x="21" y="202"/>
                </a:moveTo>
                <a:cubicBezTo>
                  <a:pt x="18" y="202"/>
                  <a:pt x="15" y="204"/>
                  <a:pt x="12" y="206"/>
                </a:cubicBezTo>
                <a:cubicBezTo>
                  <a:pt x="10" y="208"/>
                  <a:pt x="9" y="211"/>
                  <a:pt x="9" y="214"/>
                </a:cubicBezTo>
                <a:cubicBezTo>
                  <a:pt x="9" y="217"/>
                  <a:pt x="10" y="220"/>
                  <a:pt x="12" y="223"/>
                </a:cubicBezTo>
                <a:cubicBezTo>
                  <a:pt x="82" y="292"/>
                  <a:pt x="82" y="292"/>
                  <a:pt x="82" y="292"/>
                </a:cubicBezTo>
                <a:cubicBezTo>
                  <a:pt x="83" y="293"/>
                  <a:pt x="84" y="294"/>
                  <a:pt x="85" y="295"/>
                </a:cubicBezTo>
                <a:cubicBezTo>
                  <a:pt x="86" y="297"/>
                  <a:pt x="89" y="301"/>
                  <a:pt x="90" y="301"/>
                </a:cubicBezTo>
                <a:cubicBezTo>
                  <a:pt x="92" y="301"/>
                  <a:pt x="95" y="297"/>
                  <a:pt x="96" y="295"/>
                </a:cubicBezTo>
                <a:cubicBezTo>
                  <a:pt x="97" y="294"/>
                  <a:pt x="98" y="293"/>
                  <a:pt x="99" y="292"/>
                </a:cubicBezTo>
                <a:cubicBezTo>
                  <a:pt x="168" y="223"/>
                  <a:pt x="168" y="223"/>
                  <a:pt x="168" y="223"/>
                </a:cubicBezTo>
                <a:cubicBezTo>
                  <a:pt x="171" y="220"/>
                  <a:pt x="172" y="217"/>
                  <a:pt x="172" y="214"/>
                </a:cubicBezTo>
                <a:cubicBezTo>
                  <a:pt x="172" y="211"/>
                  <a:pt x="171" y="208"/>
                  <a:pt x="168" y="206"/>
                </a:cubicBezTo>
                <a:cubicBezTo>
                  <a:pt x="164" y="201"/>
                  <a:pt x="156" y="201"/>
                  <a:pt x="152" y="206"/>
                </a:cubicBezTo>
                <a:cubicBezTo>
                  <a:pt x="102" y="255"/>
                  <a:pt x="102" y="255"/>
                  <a:pt x="102" y="255"/>
                </a:cubicBezTo>
                <a:cubicBezTo>
                  <a:pt x="102" y="21"/>
                  <a:pt x="102" y="21"/>
                  <a:pt x="102" y="21"/>
                </a:cubicBezTo>
                <a:cubicBezTo>
                  <a:pt x="102" y="15"/>
                  <a:pt x="97" y="9"/>
                  <a:pt x="90" y="9"/>
                </a:cubicBezTo>
                <a:cubicBezTo>
                  <a:pt x="84" y="9"/>
                  <a:pt x="78" y="15"/>
                  <a:pt x="78" y="21"/>
                </a:cubicBezTo>
                <a:cubicBezTo>
                  <a:pt x="78" y="255"/>
                  <a:pt x="78" y="255"/>
                  <a:pt x="78" y="255"/>
                </a:cubicBezTo>
                <a:cubicBezTo>
                  <a:pt x="29" y="206"/>
                  <a:pt x="29" y="206"/>
                  <a:pt x="29" y="206"/>
                </a:cubicBezTo>
                <a:cubicBezTo>
                  <a:pt x="27" y="204"/>
                  <a:pt x="24" y="202"/>
                  <a:pt x="21" y="2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" name="Freeform 7"/>
          <p:cNvSpPr>
            <a:spLocks noChangeAspect="1" noEditPoints="1"/>
          </p:cNvSpPr>
          <p:nvPr userDrawn="1"/>
        </p:nvSpPr>
        <p:spPr bwMode="auto">
          <a:xfrm>
            <a:off x="9519622" y="1088349"/>
            <a:ext cx="562594" cy="1213622"/>
          </a:xfrm>
          <a:custGeom>
            <a:avLst/>
            <a:gdLst>
              <a:gd name="T0" fmla="*/ 82 w 198"/>
              <a:gd name="T1" fmla="*/ 412 h 428"/>
              <a:gd name="T2" fmla="*/ 105 w 198"/>
              <a:gd name="T3" fmla="*/ 428 h 428"/>
              <a:gd name="T4" fmla="*/ 122 w 198"/>
              <a:gd name="T5" fmla="*/ 418 h 428"/>
              <a:gd name="T6" fmla="*/ 56 w 198"/>
              <a:gd name="T7" fmla="*/ 398 h 428"/>
              <a:gd name="T8" fmla="*/ 130 w 198"/>
              <a:gd name="T9" fmla="*/ 410 h 428"/>
              <a:gd name="T10" fmla="*/ 130 w 198"/>
              <a:gd name="T11" fmla="*/ 410 h 428"/>
              <a:gd name="T12" fmla="*/ 55 w 198"/>
              <a:gd name="T13" fmla="*/ 385 h 428"/>
              <a:gd name="T14" fmla="*/ 156 w 198"/>
              <a:gd name="T15" fmla="*/ 372 h 428"/>
              <a:gd name="T16" fmla="*/ 16 w 198"/>
              <a:gd name="T17" fmla="*/ 359 h 428"/>
              <a:gd name="T18" fmla="*/ 169 w 198"/>
              <a:gd name="T19" fmla="*/ 371 h 428"/>
              <a:gd name="T20" fmla="*/ 169 w 198"/>
              <a:gd name="T21" fmla="*/ 371 h 428"/>
              <a:gd name="T22" fmla="*/ 8 w 198"/>
              <a:gd name="T23" fmla="*/ 332 h 428"/>
              <a:gd name="T24" fmla="*/ 189 w 198"/>
              <a:gd name="T25" fmla="*/ 351 h 428"/>
              <a:gd name="T26" fmla="*/ 198 w 198"/>
              <a:gd name="T27" fmla="*/ 333 h 428"/>
              <a:gd name="T28" fmla="*/ 66 w 198"/>
              <a:gd name="T29" fmla="*/ 336 h 428"/>
              <a:gd name="T30" fmla="*/ 78 w 198"/>
              <a:gd name="T31" fmla="*/ 348 h 428"/>
              <a:gd name="T32" fmla="*/ 120 w 198"/>
              <a:gd name="T33" fmla="*/ 330 h 428"/>
              <a:gd name="T34" fmla="*/ 136 w 198"/>
              <a:gd name="T35" fmla="*/ 319 h 428"/>
              <a:gd name="T36" fmla="*/ 46 w 198"/>
              <a:gd name="T37" fmla="*/ 316 h 428"/>
              <a:gd name="T38" fmla="*/ 9 w 198"/>
              <a:gd name="T39" fmla="*/ 324 h 428"/>
              <a:gd name="T40" fmla="*/ 17 w 198"/>
              <a:gd name="T41" fmla="*/ 312 h 428"/>
              <a:gd name="T42" fmla="*/ 183 w 198"/>
              <a:gd name="T43" fmla="*/ 314 h 428"/>
              <a:gd name="T44" fmla="*/ 197 w 198"/>
              <a:gd name="T45" fmla="*/ 321 h 428"/>
              <a:gd name="T46" fmla="*/ 147 w 198"/>
              <a:gd name="T47" fmla="*/ 308 h 428"/>
              <a:gd name="T48" fmla="*/ 150 w 198"/>
              <a:gd name="T49" fmla="*/ 318 h 428"/>
              <a:gd name="T50" fmla="*/ 78 w 198"/>
              <a:gd name="T51" fmla="*/ 297 h 428"/>
              <a:gd name="T52" fmla="*/ 23 w 198"/>
              <a:gd name="T53" fmla="*/ 300 h 428"/>
              <a:gd name="T54" fmla="*/ 120 w 198"/>
              <a:gd name="T55" fmla="*/ 302 h 428"/>
              <a:gd name="T56" fmla="*/ 78 w 198"/>
              <a:gd name="T57" fmla="*/ 287 h 428"/>
              <a:gd name="T58" fmla="*/ 78 w 198"/>
              <a:gd name="T59" fmla="*/ 287 h 428"/>
              <a:gd name="T60" fmla="*/ 129 w 198"/>
              <a:gd name="T61" fmla="*/ 256 h 428"/>
              <a:gd name="T62" fmla="*/ 69 w 198"/>
              <a:gd name="T63" fmla="*/ 241 h 428"/>
              <a:gd name="T64" fmla="*/ 120 w 198"/>
              <a:gd name="T65" fmla="*/ 246 h 428"/>
              <a:gd name="T66" fmla="*/ 78 w 198"/>
              <a:gd name="T67" fmla="*/ 231 h 428"/>
              <a:gd name="T68" fmla="*/ 78 w 198"/>
              <a:gd name="T69" fmla="*/ 231 h 428"/>
              <a:gd name="T70" fmla="*/ 129 w 198"/>
              <a:gd name="T71" fmla="*/ 200 h 428"/>
              <a:gd name="T72" fmla="*/ 69 w 198"/>
              <a:gd name="T73" fmla="*/ 185 h 428"/>
              <a:gd name="T74" fmla="*/ 120 w 198"/>
              <a:gd name="T75" fmla="*/ 189 h 428"/>
              <a:gd name="T76" fmla="*/ 78 w 198"/>
              <a:gd name="T77" fmla="*/ 175 h 428"/>
              <a:gd name="T78" fmla="*/ 78 w 198"/>
              <a:gd name="T79" fmla="*/ 175 h 428"/>
              <a:gd name="T80" fmla="*/ 129 w 198"/>
              <a:gd name="T81" fmla="*/ 144 h 428"/>
              <a:gd name="T82" fmla="*/ 69 w 198"/>
              <a:gd name="T83" fmla="*/ 129 h 428"/>
              <a:gd name="T84" fmla="*/ 120 w 198"/>
              <a:gd name="T85" fmla="*/ 133 h 428"/>
              <a:gd name="T86" fmla="*/ 78 w 198"/>
              <a:gd name="T87" fmla="*/ 118 h 428"/>
              <a:gd name="T88" fmla="*/ 78 w 198"/>
              <a:gd name="T89" fmla="*/ 118 h 428"/>
              <a:gd name="T90" fmla="*/ 129 w 198"/>
              <a:gd name="T91" fmla="*/ 88 h 428"/>
              <a:gd name="T92" fmla="*/ 69 w 198"/>
              <a:gd name="T93" fmla="*/ 73 h 428"/>
              <a:gd name="T94" fmla="*/ 120 w 198"/>
              <a:gd name="T95" fmla="*/ 77 h 428"/>
              <a:gd name="T96" fmla="*/ 78 w 198"/>
              <a:gd name="T97" fmla="*/ 62 h 428"/>
              <a:gd name="T98" fmla="*/ 78 w 198"/>
              <a:gd name="T99" fmla="*/ 62 h 428"/>
              <a:gd name="T100" fmla="*/ 129 w 198"/>
              <a:gd name="T101" fmla="*/ 32 h 428"/>
              <a:gd name="T102" fmla="*/ 69 w 198"/>
              <a:gd name="T103" fmla="*/ 31 h 428"/>
              <a:gd name="T104" fmla="*/ 78 w 198"/>
              <a:gd name="T105" fmla="*/ 34 h 428"/>
              <a:gd name="T106" fmla="*/ 127 w 198"/>
              <a:gd name="T107" fmla="*/ 20 h 428"/>
              <a:gd name="T108" fmla="*/ 101 w 198"/>
              <a:gd name="T109" fmla="*/ 1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8" h="428">
                <a:moveTo>
                  <a:pt x="93" y="428"/>
                </a:moveTo>
                <a:cubicBezTo>
                  <a:pt x="87" y="427"/>
                  <a:pt x="82" y="424"/>
                  <a:pt x="78" y="420"/>
                </a:cubicBezTo>
                <a:cubicBezTo>
                  <a:pt x="76" y="418"/>
                  <a:pt x="76" y="418"/>
                  <a:pt x="76" y="418"/>
                </a:cubicBezTo>
                <a:cubicBezTo>
                  <a:pt x="82" y="412"/>
                  <a:pt x="82" y="412"/>
                  <a:pt x="82" y="412"/>
                </a:cubicBezTo>
                <a:cubicBezTo>
                  <a:pt x="84" y="414"/>
                  <a:pt x="84" y="414"/>
                  <a:pt x="84" y="414"/>
                </a:cubicBezTo>
                <a:cubicBezTo>
                  <a:pt x="87" y="417"/>
                  <a:pt x="91" y="419"/>
                  <a:pt x="95" y="419"/>
                </a:cubicBezTo>
                <a:lnTo>
                  <a:pt x="93" y="428"/>
                </a:lnTo>
                <a:close/>
                <a:moveTo>
                  <a:pt x="105" y="428"/>
                </a:moveTo>
                <a:cubicBezTo>
                  <a:pt x="103" y="419"/>
                  <a:pt x="103" y="419"/>
                  <a:pt x="103" y="419"/>
                </a:cubicBezTo>
                <a:cubicBezTo>
                  <a:pt x="107" y="419"/>
                  <a:pt x="111" y="417"/>
                  <a:pt x="114" y="414"/>
                </a:cubicBezTo>
                <a:cubicBezTo>
                  <a:pt x="116" y="412"/>
                  <a:pt x="116" y="412"/>
                  <a:pt x="116" y="412"/>
                </a:cubicBezTo>
                <a:cubicBezTo>
                  <a:pt x="122" y="418"/>
                  <a:pt x="122" y="418"/>
                  <a:pt x="122" y="418"/>
                </a:cubicBezTo>
                <a:cubicBezTo>
                  <a:pt x="120" y="420"/>
                  <a:pt x="120" y="420"/>
                  <a:pt x="120" y="420"/>
                </a:cubicBezTo>
                <a:cubicBezTo>
                  <a:pt x="116" y="424"/>
                  <a:pt x="111" y="427"/>
                  <a:pt x="105" y="428"/>
                </a:cubicBezTo>
                <a:close/>
                <a:moveTo>
                  <a:pt x="68" y="411"/>
                </a:moveTo>
                <a:cubicBezTo>
                  <a:pt x="56" y="398"/>
                  <a:pt x="56" y="398"/>
                  <a:pt x="56" y="398"/>
                </a:cubicBezTo>
                <a:cubicBezTo>
                  <a:pt x="62" y="392"/>
                  <a:pt x="62" y="392"/>
                  <a:pt x="62" y="392"/>
                </a:cubicBezTo>
                <a:cubicBezTo>
                  <a:pt x="75" y="404"/>
                  <a:pt x="75" y="404"/>
                  <a:pt x="75" y="404"/>
                </a:cubicBezTo>
                <a:lnTo>
                  <a:pt x="68" y="411"/>
                </a:lnTo>
                <a:close/>
                <a:moveTo>
                  <a:pt x="130" y="410"/>
                </a:moveTo>
                <a:cubicBezTo>
                  <a:pt x="123" y="404"/>
                  <a:pt x="123" y="404"/>
                  <a:pt x="123" y="404"/>
                </a:cubicBezTo>
                <a:cubicBezTo>
                  <a:pt x="136" y="392"/>
                  <a:pt x="136" y="392"/>
                  <a:pt x="136" y="392"/>
                </a:cubicBezTo>
                <a:cubicBezTo>
                  <a:pt x="142" y="398"/>
                  <a:pt x="142" y="398"/>
                  <a:pt x="142" y="398"/>
                </a:cubicBezTo>
                <a:lnTo>
                  <a:pt x="130" y="410"/>
                </a:lnTo>
                <a:close/>
                <a:moveTo>
                  <a:pt x="49" y="391"/>
                </a:moveTo>
                <a:cubicBezTo>
                  <a:pt x="36" y="379"/>
                  <a:pt x="36" y="379"/>
                  <a:pt x="36" y="379"/>
                </a:cubicBezTo>
                <a:cubicBezTo>
                  <a:pt x="43" y="372"/>
                  <a:pt x="43" y="372"/>
                  <a:pt x="43" y="372"/>
                </a:cubicBezTo>
                <a:cubicBezTo>
                  <a:pt x="55" y="385"/>
                  <a:pt x="55" y="385"/>
                  <a:pt x="55" y="385"/>
                </a:cubicBezTo>
                <a:lnTo>
                  <a:pt x="49" y="391"/>
                </a:lnTo>
                <a:close/>
                <a:moveTo>
                  <a:pt x="150" y="391"/>
                </a:moveTo>
                <a:cubicBezTo>
                  <a:pt x="143" y="384"/>
                  <a:pt x="143" y="384"/>
                  <a:pt x="143" y="384"/>
                </a:cubicBezTo>
                <a:cubicBezTo>
                  <a:pt x="156" y="372"/>
                  <a:pt x="156" y="372"/>
                  <a:pt x="156" y="372"/>
                </a:cubicBezTo>
                <a:cubicBezTo>
                  <a:pt x="162" y="378"/>
                  <a:pt x="162" y="378"/>
                  <a:pt x="162" y="378"/>
                </a:cubicBezTo>
                <a:lnTo>
                  <a:pt x="150" y="391"/>
                </a:lnTo>
                <a:close/>
                <a:moveTo>
                  <a:pt x="29" y="371"/>
                </a:moveTo>
                <a:cubicBezTo>
                  <a:pt x="16" y="359"/>
                  <a:pt x="16" y="359"/>
                  <a:pt x="16" y="359"/>
                </a:cubicBezTo>
                <a:cubicBezTo>
                  <a:pt x="23" y="352"/>
                  <a:pt x="23" y="352"/>
                  <a:pt x="23" y="352"/>
                </a:cubicBezTo>
                <a:cubicBezTo>
                  <a:pt x="35" y="365"/>
                  <a:pt x="35" y="365"/>
                  <a:pt x="35" y="365"/>
                </a:cubicBezTo>
                <a:lnTo>
                  <a:pt x="29" y="371"/>
                </a:lnTo>
                <a:close/>
                <a:moveTo>
                  <a:pt x="169" y="371"/>
                </a:moveTo>
                <a:cubicBezTo>
                  <a:pt x="163" y="364"/>
                  <a:pt x="163" y="364"/>
                  <a:pt x="163" y="364"/>
                </a:cubicBezTo>
                <a:cubicBezTo>
                  <a:pt x="175" y="352"/>
                  <a:pt x="175" y="352"/>
                  <a:pt x="175" y="352"/>
                </a:cubicBezTo>
                <a:cubicBezTo>
                  <a:pt x="182" y="358"/>
                  <a:pt x="182" y="358"/>
                  <a:pt x="182" y="358"/>
                </a:cubicBezTo>
                <a:lnTo>
                  <a:pt x="169" y="371"/>
                </a:lnTo>
                <a:close/>
                <a:moveTo>
                  <a:pt x="9" y="351"/>
                </a:moveTo>
                <a:cubicBezTo>
                  <a:pt x="8" y="350"/>
                  <a:pt x="8" y="350"/>
                  <a:pt x="8" y="350"/>
                </a:cubicBezTo>
                <a:cubicBezTo>
                  <a:pt x="3" y="346"/>
                  <a:pt x="0" y="340"/>
                  <a:pt x="0" y="333"/>
                </a:cubicBezTo>
                <a:cubicBezTo>
                  <a:pt x="8" y="332"/>
                  <a:pt x="8" y="332"/>
                  <a:pt x="8" y="332"/>
                </a:cubicBezTo>
                <a:cubicBezTo>
                  <a:pt x="9" y="337"/>
                  <a:pt x="11" y="341"/>
                  <a:pt x="14" y="344"/>
                </a:cubicBezTo>
                <a:cubicBezTo>
                  <a:pt x="15" y="345"/>
                  <a:pt x="15" y="345"/>
                  <a:pt x="15" y="345"/>
                </a:cubicBezTo>
                <a:lnTo>
                  <a:pt x="9" y="351"/>
                </a:lnTo>
                <a:close/>
                <a:moveTo>
                  <a:pt x="189" y="351"/>
                </a:moveTo>
                <a:cubicBezTo>
                  <a:pt x="183" y="345"/>
                  <a:pt x="183" y="345"/>
                  <a:pt x="183" y="345"/>
                </a:cubicBezTo>
                <a:cubicBezTo>
                  <a:pt x="183" y="344"/>
                  <a:pt x="183" y="344"/>
                  <a:pt x="183" y="344"/>
                </a:cubicBezTo>
                <a:cubicBezTo>
                  <a:pt x="187" y="341"/>
                  <a:pt x="189" y="337"/>
                  <a:pt x="189" y="332"/>
                </a:cubicBezTo>
                <a:cubicBezTo>
                  <a:pt x="198" y="333"/>
                  <a:pt x="198" y="333"/>
                  <a:pt x="198" y="333"/>
                </a:cubicBezTo>
                <a:cubicBezTo>
                  <a:pt x="198" y="340"/>
                  <a:pt x="195" y="346"/>
                  <a:pt x="190" y="350"/>
                </a:cubicBezTo>
                <a:lnTo>
                  <a:pt x="189" y="351"/>
                </a:lnTo>
                <a:close/>
                <a:moveTo>
                  <a:pt x="78" y="348"/>
                </a:moveTo>
                <a:cubicBezTo>
                  <a:pt x="66" y="336"/>
                  <a:pt x="66" y="336"/>
                  <a:pt x="66" y="336"/>
                </a:cubicBezTo>
                <a:cubicBezTo>
                  <a:pt x="69" y="333"/>
                  <a:pt x="69" y="333"/>
                  <a:pt x="69" y="333"/>
                </a:cubicBezTo>
                <a:cubicBezTo>
                  <a:pt x="69" y="326"/>
                  <a:pt x="69" y="326"/>
                  <a:pt x="69" y="326"/>
                </a:cubicBezTo>
                <a:cubicBezTo>
                  <a:pt x="78" y="326"/>
                  <a:pt x="78" y="326"/>
                  <a:pt x="78" y="326"/>
                </a:cubicBezTo>
                <a:lnTo>
                  <a:pt x="78" y="348"/>
                </a:lnTo>
                <a:close/>
                <a:moveTo>
                  <a:pt x="130" y="338"/>
                </a:moveTo>
                <a:cubicBezTo>
                  <a:pt x="124" y="332"/>
                  <a:pt x="124" y="332"/>
                  <a:pt x="124" y="332"/>
                </a:cubicBezTo>
                <a:cubicBezTo>
                  <a:pt x="125" y="330"/>
                  <a:pt x="125" y="330"/>
                  <a:pt x="125" y="330"/>
                </a:cubicBezTo>
                <a:cubicBezTo>
                  <a:pt x="120" y="330"/>
                  <a:pt x="120" y="330"/>
                  <a:pt x="120" y="330"/>
                </a:cubicBezTo>
                <a:cubicBezTo>
                  <a:pt x="120" y="312"/>
                  <a:pt x="120" y="312"/>
                  <a:pt x="120" y="312"/>
                </a:cubicBezTo>
                <a:cubicBezTo>
                  <a:pt x="129" y="312"/>
                  <a:pt x="129" y="312"/>
                  <a:pt x="129" y="312"/>
                </a:cubicBezTo>
                <a:cubicBezTo>
                  <a:pt x="129" y="326"/>
                  <a:pt x="129" y="326"/>
                  <a:pt x="129" y="326"/>
                </a:cubicBezTo>
                <a:cubicBezTo>
                  <a:pt x="136" y="319"/>
                  <a:pt x="136" y="319"/>
                  <a:pt x="136" y="319"/>
                </a:cubicBezTo>
                <a:cubicBezTo>
                  <a:pt x="142" y="326"/>
                  <a:pt x="142" y="326"/>
                  <a:pt x="142" y="326"/>
                </a:cubicBezTo>
                <a:lnTo>
                  <a:pt x="130" y="338"/>
                </a:lnTo>
                <a:close/>
                <a:moveTo>
                  <a:pt x="59" y="329"/>
                </a:moveTo>
                <a:cubicBezTo>
                  <a:pt x="46" y="316"/>
                  <a:pt x="46" y="316"/>
                  <a:pt x="46" y="316"/>
                </a:cubicBezTo>
                <a:cubicBezTo>
                  <a:pt x="53" y="310"/>
                  <a:pt x="53" y="310"/>
                  <a:pt x="53" y="310"/>
                </a:cubicBezTo>
                <a:cubicBezTo>
                  <a:pt x="65" y="322"/>
                  <a:pt x="65" y="322"/>
                  <a:pt x="65" y="322"/>
                </a:cubicBezTo>
                <a:lnTo>
                  <a:pt x="59" y="329"/>
                </a:lnTo>
                <a:close/>
                <a:moveTo>
                  <a:pt x="9" y="324"/>
                </a:moveTo>
                <a:cubicBezTo>
                  <a:pt x="0" y="321"/>
                  <a:pt x="0" y="321"/>
                  <a:pt x="0" y="321"/>
                </a:cubicBezTo>
                <a:cubicBezTo>
                  <a:pt x="2" y="316"/>
                  <a:pt x="4" y="312"/>
                  <a:pt x="8" y="308"/>
                </a:cubicBezTo>
                <a:cubicBezTo>
                  <a:pt x="9" y="307"/>
                  <a:pt x="11" y="306"/>
                  <a:pt x="12" y="305"/>
                </a:cubicBezTo>
                <a:cubicBezTo>
                  <a:pt x="17" y="312"/>
                  <a:pt x="17" y="312"/>
                  <a:pt x="17" y="312"/>
                </a:cubicBezTo>
                <a:cubicBezTo>
                  <a:pt x="16" y="313"/>
                  <a:pt x="15" y="313"/>
                  <a:pt x="14" y="314"/>
                </a:cubicBezTo>
                <a:cubicBezTo>
                  <a:pt x="12" y="317"/>
                  <a:pt x="10" y="320"/>
                  <a:pt x="9" y="324"/>
                </a:cubicBezTo>
                <a:close/>
                <a:moveTo>
                  <a:pt x="189" y="323"/>
                </a:moveTo>
                <a:cubicBezTo>
                  <a:pt x="188" y="320"/>
                  <a:pt x="186" y="317"/>
                  <a:pt x="183" y="314"/>
                </a:cubicBezTo>
                <a:cubicBezTo>
                  <a:pt x="180" y="311"/>
                  <a:pt x="175" y="309"/>
                  <a:pt x="171" y="308"/>
                </a:cubicBezTo>
                <a:cubicBezTo>
                  <a:pt x="171" y="299"/>
                  <a:pt x="171" y="299"/>
                  <a:pt x="171" y="299"/>
                </a:cubicBezTo>
                <a:cubicBezTo>
                  <a:pt x="178" y="300"/>
                  <a:pt x="185" y="303"/>
                  <a:pt x="190" y="308"/>
                </a:cubicBezTo>
                <a:cubicBezTo>
                  <a:pt x="193" y="312"/>
                  <a:pt x="196" y="316"/>
                  <a:pt x="197" y="321"/>
                </a:cubicBezTo>
                <a:lnTo>
                  <a:pt x="189" y="323"/>
                </a:lnTo>
                <a:close/>
                <a:moveTo>
                  <a:pt x="150" y="318"/>
                </a:moveTo>
                <a:cubicBezTo>
                  <a:pt x="143" y="312"/>
                  <a:pt x="143" y="312"/>
                  <a:pt x="143" y="312"/>
                </a:cubicBezTo>
                <a:cubicBezTo>
                  <a:pt x="147" y="308"/>
                  <a:pt x="147" y="308"/>
                  <a:pt x="147" y="308"/>
                </a:cubicBezTo>
                <a:cubicBezTo>
                  <a:pt x="151" y="305"/>
                  <a:pt x="155" y="302"/>
                  <a:pt x="159" y="301"/>
                </a:cubicBezTo>
                <a:cubicBezTo>
                  <a:pt x="162" y="309"/>
                  <a:pt x="162" y="309"/>
                  <a:pt x="162" y="309"/>
                </a:cubicBezTo>
                <a:cubicBezTo>
                  <a:pt x="159" y="310"/>
                  <a:pt x="156" y="312"/>
                  <a:pt x="154" y="314"/>
                </a:cubicBezTo>
                <a:lnTo>
                  <a:pt x="150" y="318"/>
                </a:lnTo>
                <a:close/>
                <a:moveTo>
                  <a:pt x="78" y="315"/>
                </a:moveTo>
                <a:cubicBezTo>
                  <a:pt x="69" y="315"/>
                  <a:pt x="69" y="315"/>
                  <a:pt x="69" y="315"/>
                </a:cubicBezTo>
                <a:cubicBezTo>
                  <a:pt x="69" y="297"/>
                  <a:pt x="69" y="297"/>
                  <a:pt x="69" y="297"/>
                </a:cubicBezTo>
                <a:cubicBezTo>
                  <a:pt x="78" y="297"/>
                  <a:pt x="78" y="297"/>
                  <a:pt x="78" y="297"/>
                </a:cubicBezTo>
                <a:lnTo>
                  <a:pt x="78" y="315"/>
                </a:lnTo>
                <a:close/>
                <a:moveTo>
                  <a:pt x="39" y="311"/>
                </a:moveTo>
                <a:cubicBezTo>
                  <a:pt x="35" y="308"/>
                  <a:pt x="30" y="308"/>
                  <a:pt x="25" y="309"/>
                </a:cubicBezTo>
                <a:cubicBezTo>
                  <a:pt x="23" y="300"/>
                  <a:pt x="23" y="300"/>
                  <a:pt x="23" y="300"/>
                </a:cubicBezTo>
                <a:cubicBezTo>
                  <a:pt x="30" y="298"/>
                  <a:pt x="37" y="299"/>
                  <a:pt x="43" y="303"/>
                </a:cubicBezTo>
                <a:lnTo>
                  <a:pt x="39" y="311"/>
                </a:lnTo>
                <a:close/>
                <a:moveTo>
                  <a:pt x="129" y="302"/>
                </a:moveTo>
                <a:cubicBezTo>
                  <a:pt x="120" y="302"/>
                  <a:pt x="120" y="302"/>
                  <a:pt x="120" y="302"/>
                </a:cubicBezTo>
                <a:cubicBezTo>
                  <a:pt x="120" y="284"/>
                  <a:pt x="120" y="284"/>
                  <a:pt x="120" y="284"/>
                </a:cubicBezTo>
                <a:cubicBezTo>
                  <a:pt x="129" y="284"/>
                  <a:pt x="129" y="284"/>
                  <a:pt x="129" y="284"/>
                </a:cubicBezTo>
                <a:lnTo>
                  <a:pt x="129" y="302"/>
                </a:lnTo>
                <a:close/>
                <a:moveTo>
                  <a:pt x="78" y="287"/>
                </a:moveTo>
                <a:cubicBezTo>
                  <a:pt x="69" y="287"/>
                  <a:pt x="69" y="287"/>
                  <a:pt x="69" y="287"/>
                </a:cubicBezTo>
                <a:cubicBezTo>
                  <a:pt x="69" y="269"/>
                  <a:pt x="69" y="269"/>
                  <a:pt x="69" y="269"/>
                </a:cubicBezTo>
                <a:cubicBezTo>
                  <a:pt x="78" y="269"/>
                  <a:pt x="78" y="269"/>
                  <a:pt x="78" y="269"/>
                </a:cubicBezTo>
                <a:lnTo>
                  <a:pt x="78" y="287"/>
                </a:lnTo>
                <a:close/>
                <a:moveTo>
                  <a:pt x="129" y="274"/>
                </a:moveTo>
                <a:cubicBezTo>
                  <a:pt x="120" y="274"/>
                  <a:pt x="120" y="274"/>
                  <a:pt x="120" y="274"/>
                </a:cubicBezTo>
                <a:cubicBezTo>
                  <a:pt x="120" y="256"/>
                  <a:pt x="120" y="256"/>
                  <a:pt x="120" y="256"/>
                </a:cubicBezTo>
                <a:cubicBezTo>
                  <a:pt x="129" y="256"/>
                  <a:pt x="129" y="256"/>
                  <a:pt x="129" y="256"/>
                </a:cubicBezTo>
                <a:lnTo>
                  <a:pt x="129" y="274"/>
                </a:lnTo>
                <a:close/>
                <a:moveTo>
                  <a:pt x="78" y="259"/>
                </a:moveTo>
                <a:cubicBezTo>
                  <a:pt x="69" y="259"/>
                  <a:pt x="69" y="259"/>
                  <a:pt x="69" y="259"/>
                </a:cubicBezTo>
                <a:cubicBezTo>
                  <a:pt x="69" y="241"/>
                  <a:pt x="69" y="241"/>
                  <a:pt x="69" y="241"/>
                </a:cubicBezTo>
                <a:cubicBezTo>
                  <a:pt x="78" y="241"/>
                  <a:pt x="78" y="241"/>
                  <a:pt x="78" y="241"/>
                </a:cubicBezTo>
                <a:lnTo>
                  <a:pt x="78" y="259"/>
                </a:lnTo>
                <a:close/>
                <a:moveTo>
                  <a:pt x="129" y="246"/>
                </a:moveTo>
                <a:cubicBezTo>
                  <a:pt x="120" y="246"/>
                  <a:pt x="120" y="246"/>
                  <a:pt x="120" y="246"/>
                </a:cubicBezTo>
                <a:cubicBezTo>
                  <a:pt x="120" y="228"/>
                  <a:pt x="120" y="228"/>
                  <a:pt x="120" y="228"/>
                </a:cubicBezTo>
                <a:cubicBezTo>
                  <a:pt x="129" y="228"/>
                  <a:pt x="129" y="228"/>
                  <a:pt x="129" y="228"/>
                </a:cubicBezTo>
                <a:lnTo>
                  <a:pt x="129" y="246"/>
                </a:lnTo>
                <a:close/>
                <a:moveTo>
                  <a:pt x="78" y="231"/>
                </a:moveTo>
                <a:cubicBezTo>
                  <a:pt x="69" y="231"/>
                  <a:pt x="69" y="231"/>
                  <a:pt x="69" y="231"/>
                </a:cubicBezTo>
                <a:cubicBezTo>
                  <a:pt x="69" y="213"/>
                  <a:pt x="69" y="213"/>
                  <a:pt x="69" y="213"/>
                </a:cubicBezTo>
                <a:cubicBezTo>
                  <a:pt x="78" y="213"/>
                  <a:pt x="78" y="213"/>
                  <a:pt x="78" y="213"/>
                </a:cubicBezTo>
                <a:lnTo>
                  <a:pt x="78" y="231"/>
                </a:lnTo>
                <a:close/>
                <a:moveTo>
                  <a:pt x="129" y="218"/>
                </a:moveTo>
                <a:cubicBezTo>
                  <a:pt x="120" y="218"/>
                  <a:pt x="120" y="218"/>
                  <a:pt x="120" y="218"/>
                </a:cubicBezTo>
                <a:cubicBezTo>
                  <a:pt x="120" y="200"/>
                  <a:pt x="120" y="200"/>
                  <a:pt x="120" y="200"/>
                </a:cubicBezTo>
                <a:cubicBezTo>
                  <a:pt x="129" y="200"/>
                  <a:pt x="129" y="200"/>
                  <a:pt x="129" y="200"/>
                </a:cubicBezTo>
                <a:lnTo>
                  <a:pt x="129" y="218"/>
                </a:lnTo>
                <a:close/>
                <a:moveTo>
                  <a:pt x="78" y="203"/>
                </a:moveTo>
                <a:cubicBezTo>
                  <a:pt x="69" y="203"/>
                  <a:pt x="69" y="203"/>
                  <a:pt x="69" y="203"/>
                </a:cubicBezTo>
                <a:cubicBezTo>
                  <a:pt x="69" y="185"/>
                  <a:pt x="69" y="185"/>
                  <a:pt x="69" y="185"/>
                </a:cubicBezTo>
                <a:cubicBezTo>
                  <a:pt x="78" y="185"/>
                  <a:pt x="78" y="185"/>
                  <a:pt x="78" y="185"/>
                </a:cubicBezTo>
                <a:lnTo>
                  <a:pt x="78" y="203"/>
                </a:lnTo>
                <a:close/>
                <a:moveTo>
                  <a:pt x="129" y="189"/>
                </a:moveTo>
                <a:cubicBezTo>
                  <a:pt x="120" y="189"/>
                  <a:pt x="120" y="189"/>
                  <a:pt x="120" y="189"/>
                </a:cubicBezTo>
                <a:cubicBezTo>
                  <a:pt x="120" y="172"/>
                  <a:pt x="120" y="172"/>
                  <a:pt x="120" y="172"/>
                </a:cubicBezTo>
                <a:cubicBezTo>
                  <a:pt x="129" y="172"/>
                  <a:pt x="129" y="172"/>
                  <a:pt x="129" y="172"/>
                </a:cubicBezTo>
                <a:lnTo>
                  <a:pt x="129" y="189"/>
                </a:lnTo>
                <a:close/>
                <a:moveTo>
                  <a:pt x="78" y="175"/>
                </a:moveTo>
                <a:cubicBezTo>
                  <a:pt x="69" y="175"/>
                  <a:pt x="69" y="175"/>
                  <a:pt x="69" y="175"/>
                </a:cubicBezTo>
                <a:cubicBezTo>
                  <a:pt x="69" y="157"/>
                  <a:pt x="69" y="157"/>
                  <a:pt x="69" y="157"/>
                </a:cubicBezTo>
                <a:cubicBezTo>
                  <a:pt x="78" y="157"/>
                  <a:pt x="78" y="157"/>
                  <a:pt x="78" y="157"/>
                </a:cubicBezTo>
                <a:lnTo>
                  <a:pt x="78" y="175"/>
                </a:lnTo>
                <a:close/>
                <a:moveTo>
                  <a:pt x="129" y="161"/>
                </a:moveTo>
                <a:cubicBezTo>
                  <a:pt x="120" y="161"/>
                  <a:pt x="120" y="161"/>
                  <a:pt x="120" y="161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9" y="144"/>
                  <a:pt x="129" y="144"/>
                  <a:pt x="129" y="144"/>
                </a:cubicBezTo>
                <a:lnTo>
                  <a:pt x="129" y="161"/>
                </a:lnTo>
                <a:close/>
                <a:moveTo>
                  <a:pt x="78" y="147"/>
                </a:moveTo>
                <a:cubicBezTo>
                  <a:pt x="69" y="147"/>
                  <a:pt x="69" y="147"/>
                  <a:pt x="69" y="147"/>
                </a:cubicBezTo>
                <a:cubicBezTo>
                  <a:pt x="69" y="129"/>
                  <a:pt x="69" y="129"/>
                  <a:pt x="69" y="129"/>
                </a:cubicBezTo>
                <a:cubicBezTo>
                  <a:pt x="78" y="129"/>
                  <a:pt x="78" y="129"/>
                  <a:pt x="78" y="129"/>
                </a:cubicBezTo>
                <a:lnTo>
                  <a:pt x="78" y="147"/>
                </a:lnTo>
                <a:close/>
                <a:moveTo>
                  <a:pt x="129" y="133"/>
                </a:moveTo>
                <a:cubicBezTo>
                  <a:pt x="120" y="133"/>
                  <a:pt x="120" y="133"/>
                  <a:pt x="120" y="133"/>
                </a:cubicBezTo>
                <a:cubicBezTo>
                  <a:pt x="120" y="116"/>
                  <a:pt x="120" y="116"/>
                  <a:pt x="120" y="116"/>
                </a:cubicBezTo>
                <a:cubicBezTo>
                  <a:pt x="129" y="116"/>
                  <a:pt x="129" y="116"/>
                  <a:pt x="129" y="116"/>
                </a:cubicBezTo>
                <a:lnTo>
                  <a:pt x="129" y="133"/>
                </a:lnTo>
                <a:close/>
                <a:moveTo>
                  <a:pt x="78" y="118"/>
                </a:moveTo>
                <a:cubicBezTo>
                  <a:pt x="69" y="118"/>
                  <a:pt x="69" y="118"/>
                  <a:pt x="69" y="118"/>
                </a:cubicBezTo>
                <a:cubicBezTo>
                  <a:pt x="69" y="101"/>
                  <a:pt x="69" y="101"/>
                  <a:pt x="69" y="101"/>
                </a:cubicBezTo>
                <a:cubicBezTo>
                  <a:pt x="78" y="101"/>
                  <a:pt x="78" y="101"/>
                  <a:pt x="78" y="101"/>
                </a:cubicBezTo>
                <a:lnTo>
                  <a:pt x="78" y="118"/>
                </a:lnTo>
                <a:close/>
                <a:moveTo>
                  <a:pt x="129" y="105"/>
                </a:moveTo>
                <a:cubicBezTo>
                  <a:pt x="120" y="105"/>
                  <a:pt x="120" y="105"/>
                  <a:pt x="120" y="105"/>
                </a:cubicBezTo>
                <a:cubicBezTo>
                  <a:pt x="120" y="88"/>
                  <a:pt x="120" y="88"/>
                  <a:pt x="120" y="88"/>
                </a:cubicBezTo>
                <a:cubicBezTo>
                  <a:pt x="129" y="88"/>
                  <a:pt x="129" y="88"/>
                  <a:pt x="129" y="88"/>
                </a:cubicBezTo>
                <a:lnTo>
                  <a:pt x="129" y="105"/>
                </a:lnTo>
                <a:close/>
                <a:moveTo>
                  <a:pt x="78" y="90"/>
                </a:moveTo>
                <a:cubicBezTo>
                  <a:pt x="69" y="90"/>
                  <a:pt x="69" y="90"/>
                  <a:pt x="69" y="90"/>
                </a:cubicBezTo>
                <a:cubicBezTo>
                  <a:pt x="69" y="73"/>
                  <a:pt x="69" y="73"/>
                  <a:pt x="69" y="73"/>
                </a:cubicBezTo>
                <a:cubicBezTo>
                  <a:pt x="78" y="73"/>
                  <a:pt x="78" y="73"/>
                  <a:pt x="78" y="73"/>
                </a:cubicBezTo>
                <a:lnTo>
                  <a:pt x="78" y="90"/>
                </a:lnTo>
                <a:close/>
                <a:moveTo>
                  <a:pt x="129" y="77"/>
                </a:moveTo>
                <a:cubicBezTo>
                  <a:pt x="120" y="77"/>
                  <a:pt x="120" y="77"/>
                  <a:pt x="120" y="77"/>
                </a:cubicBezTo>
                <a:cubicBezTo>
                  <a:pt x="120" y="60"/>
                  <a:pt x="120" y="60"/>
                  <a:pt x="120" y="60"/>
                </a:cubicBezTo>
                <a:cubicBezTo>
                  <a:pt x="129" y="60"/>
                  <a:pt x="129" y="60"/>
                  <a:pt x="129" y="60"/>
                </a:cubicBezTo>
                <a:lnTo>
                  <a:pt x="129" y="77"/>
                </a:lnTo>
                <a:close/>
                <a:moveTo>
                  <a:pt x="78" y="62"/>
                </a:moveTo>
                <a:cubicBezTo>
                  <a:pt x="69" y="62"/>
                  <a:pt x="69" y="62"/>
                  <a:pt x="69" y="62"/>
                </a:cubicBezTo>
                <a:cubicBezTo>
                  <a:pt x="69" y="45"/>
                  <a:pt x="69" y="45"/>
                  <a:pt x="69" y="45"/>
                </a:cubicBezTo>
                <a:cubicBezTo>
                  <a:pt x="78" y="45"/>
                  <a:pt x="78" y="45"/>
                  <a:pt x="78" y="45"/>
                </a:cubicBezTo>
                <a:lnTo>
                  <a:pt x="78" y="62"/>
                </a:lnTo>
                <a:close/>
                <a:moveTo>
                  <a:pt x="129" y="49"/>
                </a:moveTo>
                <a:cubicBezTo>
                  <a:pt x="120" y="49"/>
                  <a:pt x="120" y="49"/>
                  <a:pt x="120" y="49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29" y="32"/>
                  <a:pt x="129" y="32"/>
                  <a:pt x="129" y="32"/>
                </a:cubicBezTo>
                <a:lnTo>
                  <a:pt x="129" y="49"/>
                </a:lnTo>
                <a:close/>
                <a:moveTo>
                  <a:pt x="78" y="34"/>
                </a:moveTo>
                <a:cubicBezTo>
                  <a:pt x="69" y="34"/>
                  <a:pt x="69" y="34"/>
                  <a:pt x="69" y="34"/>
                </a:cubicBezTo>
                <a:cubicBezTo>
                  <a:pt x="69" y="31"/>
                  <a:pt x="69" y="31"/>
                  <a:pt x="69" y="31"/>
                </a:cubicBezTo>
                <a:cubicBezTo>
                  <a:pt x="69" y="25"/>
                  <a:pt x="70" y="20"/>
                  <a:pt x="73" y="15"/>
                </a:cubicBezTo>
                <a:cubicBezTo>
                  <a:pt x="81" y="20"/>
                  <a:pt x="81" y="20"/>
                  <a:pt x="81" y="20"/>
                </a:cubicBezTo>
                <a:cubicBezTo>
                  <a:pt x="79" y="23"/>
                  <a:pt x="78" y="27"/>
                  <a:pt x="78" y="31"/>
                </a:cubicBezTo>
                <a:lnTo>
                  <a:pt x="78" y="34"/>
                </a:lnTo>
                <a:close/>
                <a:moveTo>
                  <a:pt x="118" y="23"/>
                </a:moveTo>
                <a:cubicBezTo>
                  <a:pt x="117" y="18"/>
                  <a:pt x="113" y="15"/>
                  <a:pt x="109" y="12"/>
                </a:cubicBezTo>
                <a:cubicBezTo>
                  <a:pt x="113" y="4"/>
                  <a:pt x="113" y="4"/>
                  <a:pt x="113" y="4"/>
                </a:cubicBezTo>
                <a:cubicBezTo>
                  <a:pt x="119" y="8"/>
                  <a:pt x="124" y="13"/>
                  <a:pt x="127" y="20"/>
                </a:cubicBezTo>
                <a:lnTo>
                  <a:pt x="118" y="23"/>
                </a:lnTo>
                <a:close/>
                <a:moveTo>
                  <a:pt x="87" y="14"/>
                </a:moveTo>
                <a:cubicBezTo>
                  <a:pt x="82" y="6"/>
                  <a:pt x="82" y="6"/>
                  <a:pt x="82" y="6"/>
                </a:cubicBezTo>
                <a:cubicBezTo>
                  <a:pt x="88" y="2"/>
                  <a:pt x="95" y="0"/>
                  <a:pt x="101" y="1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96" y="10"/>
                  <a:pt x="91" y="11"/>
                  <a:pt x="87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" name="Freeform 8"/>
          <p:cNvSpPr>
            <a:spLocks noChangeAspect="1" noEditPoints="1"/>
          </p:cNvSpPr>
          <p:nvPr userDrawn="1"/>
        </p:nvSpPr>
        <p:spPr bwMode="auto">
          <a:xfrm>
            <a:off x="9216041" y="702512"/>
            <a:ext cx="513672" cy="694305"/>
          </a:xfrm>
          <a:custGeom>
            <a:avLst/>
            <a:gdLst>
              <a:gd name="T0" fmla="*/ 102 w 181"/>
              <a:gd name="T1" fmla="*/ 228 h 245"/>
              <a:gd name="T2" fmla="*/ 83 w 181"/>
              <a:gd name="T3" fmla="*/ 244 h 245"/>
              <a:gd name="T4" fmla="*/ 86 w 181"/>
              <a:gd name="T5" fmla="*/ 236 h 245"/>
              <a:gd name="T6" fmla="*/ 102 w 181"/>
              <a:gd name="T7" fmla="*/ 218 h 245"/>
              <a:gd name="T8" fmla="*/ 111 w 181"/>
              <a:gd name="T9" fmla="*/ 218 h 245"/>
              <a:gd name="T10" fmla="*/ 70 w 181"/>
              <a:gd name="T11" fmla="*/ 199 h 245"/>
              <a:gd name="T12" fmla="*/ 111 w 181"/>
              <a:gd name="T13" fmla="*/ 190 h 245"/>
              <a:gd name="T14" fmla="*/ 111 w 181"/>
              <a:gd name="T15" fmla="*/ 173 h 245"/>
              <a:gd name="T16" fmla="*/ 70 w 181"/>
              <a:gd name="T17" fmla="*/ 188 h 245"/>
              <a:gd name="T18" fmla="*/ 79 w 181"/>
              <a:gd name="T19" fmla="*/ 188 h 245"/>
              <a:gd name="T20" fmla="*/ 102 w 181"/>
              <a:gd name="T21" fmla="*/ 145 h 245"/>
              <a:gd name="T22" fmla="*/ 79 w 181"/>
              <a:gd name="T23" fmla="*/ 160 h 245"/>
              <a:gd name="T24" fmla="*/ 79 w 181"/>
              <a:gd name="T25" fmla="*/ 143 h 245"/>
              <a:gd name="T26" fmla="*/ 102 w 181"/>
              <a:gd name="T27" fmla="*/ 134 h 245"/>
              <a:gd name="T28" fmla="*/ 111 w 181"/>
              <a:gd name="T29" fmla="*/ 134 h 245"/>
              <a:gd name="T30" fmla="*/ 70 w 181"/>
              <a:gd name="T31" fmla="*/ 115 h 245"/>
              <a:gd name="T32" fmla="*/ 160 w 181"/>
              <a:gd name="T33" fmla="*/ 112 h 245"/>
              <a:gd name="T34" fmla="*/ 169 w 181"/>
              <a:gd name="T35" fmla="*/ 100 h 245"/>
              <a:gd name="T36" fmla="*/ 160 w 181"/>
              <a:gd name="T37" fmla="*/ 112 h 245"/>
              <a:gd name="T38" fmla="*/ 29 w 181"/>
              <a:gd name="T39" fmla="*/ 100 h 245"/>
              <a:gd name="T40" fmla="*/ 36 w 181"/>
              <a:gd name="T41" fmla="*/ 106 h 245"/>
              <a:gd name="T42" fmla="*/ 6 w 181"/>
              <a:gd name="T43" fmla="*/ 106 h 245"/>
              <a:gd name="T44" fmla="*/ 12 w 181"/>
              <a:gd name="T45" fmla="*/ 100 h 245"/>
              <a:gd name="T46" fmla="*/ 111 w 181"/>
              <a:gd name="T47" fmla="*/ 106 h 245"/>
              <a:gd name="T48" fmla="*/ 111 w 181"/>
              <a:gd name="T49" fmla="*/ 88 h 245"/>
              <a:gd name="T50" fmla="*/ 132 w 181"/>
              <a:gd name="T51" fmla="*/ 92 h 245"/>
              <a:gd name="T52" fmla="*/ 144 w 181"/>
              <a:gd name="T53" fmla="*/ 105 h 245"/>
              <a:gd name="T54" fmla="*/ 70 w 181"/>
              <a:gd name="T55" fmla="*/ 87 h 245"/>
              <a:gd name="T56" fmla="*/ 181 w 181"/>
              <a:gd name="T57" fmla="*/ 94 h 245"/>
              <a:gd name="T58" fmla="*/ 169 w 181"/>
              <a:gd name="T59" fmla="*/ 83 h 245"/>
              <a:gd name="T60" fmla="*/ 175 w 181"/>
              <a:gd name="T61" fmla="*/ 76 h 245"/>
              <a:gd name="T62" fmla="*/ 56 w 181"/>
              <a:gd name="T63" fmla="*/ 86 h 245"/>
              <a:gd name="T64" fmla="*/ 68 w 181"/>
              <a:gd name="T65" fmla="*/ 74 h 245"/>
              <a:gd name="T66" fmla="*/ 3 w 181"/>
              <a:gd name="T67" fmla="*/ 81 h 245"/>
              <a:gd name="T68" fmla="*/ 22 w 181"/>
              <a:gd name="T69" fmla="*/ 74 h 245"/>
              <a:gd name="T70" fmla="*/ 124 w 181"/>
              <a:gd name="T71" fmla="*/ 85 h 245"/>
              <a:gd name="T72" fmla="*/ 131 w 181"/>
              <a:gd name="T73" fmla="*/ 78 h 245"/>
              <a:gd name="T74" fmla="*/ 102 w 181"/>
              <a:gd name="T75" fmla="*/ 78 h 245"/>
              <a:gd name="T76" fmla="*/ 108 w 181"/>
              <a:gd name="T77" fmla="*/ 61 h 245"/>
              <a:gd name="T78" fmla="*/ 79 w 181"/>
              <a:gd name="T79" fmla="*/ 76 h 245"/>
              <a:gd name="T80" fmla="*/ 70 w 181"/>
              <a:gd name="T81" fmla="*/ 61 h 245"/>
              <a:gd name="T82" fmla="*/ 79 w 181"/>
              <a:gd name="T83" fmla="*/ 76 h 245"/>
              <a:gd name="T84" fmla="*/ 153 w 181"/>
              <a:gd name="T85" fmla="*/ 55 h 245"/>
              <a:gd name="T86" fmla="*/ 29 w 181"/>
              <a:gd name="T87" fmla="*/ 66 h 245"/>
              <a:gd name="T88" fmla="*/ 42 w 181"/>
              <a:gd name="T89" fmla="*/ 54 h 245"/>
              <a:gd name="T90" fmla="*/ 127 w 181"/>
              <a:gd name="T91" fmla="*/ 41 h 245"/>
              <a:gd name="T92" fmla="*/ 139 w 181"/>
              <a:gd name="T93" fmla="*/ 54 h 245"/>
              <a:gd name="T94" fmla="*/ 55 w 181"/>
              <a:gd name="T95" fmla="*/ 27 h 245"/>
              <a:gd name="T96" fmla="*/ 120 w 181"/>
              <a:gd name="T97" fmla="*/ 34 h 245"/>
              <a:gd name="T98" fmla="*/ 126 w 181"/>
              <a:gd name="T99" fmla="*/ 27 h 245"/>
              <a:gd name="T100" fmla="*/ 62 w 181"/>
              <a:gd name="T101" fmla="*/ 20 h 245"/>
              <a:gd name="T102" fmla="*/ 69 w 181"/>
              <a:gd name="T103" fmla="*/ 26 h 245"/>
              <a:gd name="T104" fmla="*/ 95 w 181"/>
              <a:gd name="T105" fmla="*/ 11 h 245"/>
              <a:gd name="T106" fmla="*/ 99 w 181"/>
              <a:gd name="T107" fmla="*/ 2 h 245"/>
              <a:gd name="T108" fmla="*/ 100 w 181"/>
              <a:gd name="T109" fmla="*/ 14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1" h="245">
                <a:moveTo>
                  <a:pt x="96" y="245"/>
                </a:moveTo>
                <a:cubicBezTo>
                  <a:pt x="94" y="236"/>
                  <a:pt x="94" y="236"/>
                  <a:pt x="94" y="236"/>
                </a:cubicBezTo>
                <a:cubicBezTo>
                  <a:pt x="98" y="235"/>
                  <a:pt x="101" y="232"/>
                  <a:pt x="102" y="228"/>
                </a:cubicBezTo>
                <a:cubicBezTo>
                  <a:pt x="111" y="230"/>
                  <a:pt x="111" y="230"/>
                  <a:pt x="111" y="230"/>
                </a:cubicBezTo>
                <a:cubicBezTo>
                  <a:pt x="109" y="237"/>
                  <a:pt x="103" y="243"/>
                  <a:pt x="96" y="245"/>
                </a:cubicBezTo>
                <a:close/>
                <a:moveTo>
                  <a:pt x="83" y="244"/>
                </a:moveTo>
                <a:cubicBezTo>
                  <a:pt x="76" y="242"/>
                  <a:pt x="71" y="235"/>
                  <a:pt x="70" y="227"/>
                </a:cubicBezTo>
                <a:cubicBezTo>
                  <a:pt x="79" y="226"/>
                  <a:pt x="79" y="226"/>
                  <a:pt x="79" y="226"/>
                </a:cubicBezTo>
                <a:cubicBezTo>
                  <a:pt x="79" y="231"/>
                  <a:pt x="82" y="234"/>
                  <a:pt x="86" y="236"/>
                </a:cubicBezTo>
                <a:lnTo>
                  <a:pt x="83" y="244"/>
                </a:lnTo>
                <a:close/>
                <a:moveTo>
                  <a:pt x="111" y="218"/>
                </a:moveTo>
                <a:cubicBezTo>
                  <a:pt x="102" y="218"/>
                  <a:pt x="102" y="218"/>
                  <a:pt x="102" y="218"/>
                </a:cubicBezTo>
                <a:cubicBezTo>
                  <a:pt x="102" y="201"/>
                  <a:pt x="102" y="201"/>
                  <a:pt x="102" y="201"/>
                </a:cubicBezTo>
                <a:cubicBezTo>
                  <a:pt x="111" y="201"/>
                  <a:pt x="111" y="201"/>
                  <a:pt x="111" y="201"/>
                </a:cubicBezTo>
                <a:lnTo>
                  <a:pt x="111" y="218"/>
                </a:lnTo>
                <a:close/>
                <a:moveTo>
                  <a:pt x="79" y="216"/>
                </a:moveTo>
                <a:cubicBezTo>
                  <a:pt x="70" y="216"/>
                  <a:pt x="70" y="216"/>
                  <a:pt x="70" y="216"/>
                </a:cubicBezTo>
                <a:cubicBezTo>
                  <a:pt x="70" y="199"/>
                  <a:pt x="70" y="199"/>
                  <a:pt x="70" y="199"/>
                </a:cubicBezTo>
                <a:cubicBezTo>
                  <a:pt x="79" y="199"/>
                  <a:pt x="79" y="199"/>
                  <a:pt x="79" y="199"/>
                </a:cubicBezTo>
                <a:lnTo>
                  <a:pt x="79" y="216"/>
                </a:lnTo>
                <a:close/>
                <a:moveTo>
                  <a:pt x="111" y="190"/>
                </a:moveTo>
                <a:cubicBezTo>
                  <a:pt x="102" y="190"/>
                  <a:pt x="102" y="190"/>
                  <a:pt x="102" y="190"/>
                </a:cubicBezTo>
                <a:cubicBezTo>
                  <a:pt x="102" y="173"/>
                  <a:pt x="102" y="173"/>
                  <a:pt x="102" y="173"/>
                </a:cubicBezTo>
                <a:cubicBezTo>
                  <a:pt x="111" y="173"/>
                  <a:pt x="111" y="173"/>
                  <a:pt x="111" y="173"/>
                </a:cubicBezTo>
                <a:lnTo>
                  <a:pt x="111" y="190"/>
                </a:lnTo>
                <a:close/>
                <a:moveTo>
                  <a:pt x="79" y="188"/>
                </a:moveTo>
                <a:cubicBezTo>
                  <a:pt x="70" y="188"/>
                  <a:pt x="70" y="188"/>
                  <a:pt x="70" y="188"/>
                </a:cubicBezTo>
                <a:cubicBezTo>
                  <a:pt x="70" y="171"/>
                  <a:pt x="70" y="171"/>
                  <a:pt x="70" y="171"/>
                </a:cubicBezTo>
                <a:cubicBezTo>
                  <a:pt x="79" y="171"/>
                  <a:pt x="79" y="171"/>
                  <a:pt x="79" y="171"/>
                </a:cubicBezTo>
                <a:lnTo>
                  <a:pt x="79" y="188"/>
                </a:lnTo>
                <a:close/>
                <a:moveTo>
                  <a:pt x="111" y="162"/>
                </a:moveTo>
                <a:cubicBezTo>
                  <a:pt x="102" y="162"/>
                  <a:pt x="102" y="162"/>
                  <a:pt x="102" y="162"/>
                </a:cubicBezTo>
                <a:cubicBezTo>
                  <a:pt x="102" y="145"/>
                  <a:pt x="102" y="145"/>
                  <a:pt x="102" y="145"/>
                </a:cubicBezTo>
                <a:cubicBezTo>
                  <a:pt x="111" y="145"/>
                  <a:pt x="111" y="145"/>
                  <a:pt x="111" y="145"/>
                </a:cubicBezTo>
                <a:lnTo>
                  <a:pt x="111" y="162"/>
                </a:lnTo>
                <a:close/>
                <a:moveTo>
                  <a:pt x="79" y="160"/>
                </a:moveTo>
                <a:cubicBezTo>
                  <a:pt x="70" y="160"/>
                  <a:pt x="70" y="160"/>
                  <a:pt x="70" y="160"/>
                </a:cubicBezTo>
                <a:cubicBezTo>
                  <a:pt x="70" y="143"/>
                  <a:pt x="70" y="143"/>
                  <a:pt x="70" y="143"/>
                </a:cubicBezTo>
                <a:cubicBezTo>
                  <a:pt x="79" y="143"/>
                  <a:pt x="79" y="143"/>
                  <a:pt x="79" y="143"/>
                </a:cubicBezTo>
                <a:lnTo>
                  <a:pt x="79" y="160"/>
                </a:lnTo>
                <a:close/>
                <a:moveTo>
                  <a:pt x="111" y="134"/>
                </a:moveTo>
                <a:cubicBezTo>
                  <a:pt x="102" y="134"/>
                  <a:pt x="102" y="134"/>
                  <a:pt x="102" y="134"/>
                </a:cubicBezTo>
                <a:cubicBezTo>
                  <a:pt x="102" y="117"/>
                  <a:pt x="102" y="117"/>
                  <a:pt x="102" y="117"/>
                </a:cubicBezTo>
                <a:cubicBezTo>
                  <a:pt x="111" y="117"/>
                  <a:pt x="111" y="117"/>
                  <a:pt x="111" y="117"/>
                </a:cubicBezTo>
                <a:lnTo>
                  <a:pt x="111" y="134"/>
                </a:lnTo>
                <a:close/>
                <a:moveTo>
                  <a:pt x="79" y="132"/>
                </a:moveTo>
                <a:cubicBezTo>
                  <a:pt x="70" y="132"/>
                  <a:pt x="70" y="132"/>
                  <a:pt x="70" y="132"/>
                </a:cubicBezTo>
                <a:cubicBezTo>
                  <a:pt x="70" y="115"/>
                  <a:pt x="70" y="115"/>
                  <a:pt x="70" y="115"/>
                </a:cubicBezTo>
                <a:cubicBezTo>
                  <a:pt x="79" y="115"/>
                  <a:pt x="79" y="115"/>
                  <a:pt x="79" y="115"/>
                </a:cubicBezTo>
                <a:lnTo>
                  <a:pt x="79" y="132"/>
                </a:lnTo>
                <a:close/>
                <a:moveTo>
                  <a:pt x="160" y="112"/>
                </a:moveTo>
                <a:cubicBezTo>
                  <a:pt x="158" y="112"/>
                  <a:pt x="157" y="112"/>
                  <a:pt x="155" y="111"/>
                </a:cubicBezTo>
                <a:cubicBezTo>
                  <a:pt x="157" y="103"/>
                  <a:pt x="157" y="103"/>
                  <a:pt x="157" y="103"/>
                </a:cubicBezTo>
                <a:cubicBezTo>
                  <a:pt x="161" y="104"/>
                  <a:pt x="166" y="103"/>
                  <a:pt x="169" y="100"/>
                </a:cubicBezTo>
                <a:cubicBezTo>
                  <a:pt x="175" y="106"/>
                  <a:pt x="175" y="106"/>
                  <a:pt x="175" y="106"/>
                </a:cubicBezTo>
                <a:cubicBezTo>
                  <a:pt x="175" y="106"/>
                  <a:pt x="175" y="106"/>
                  <a:pt x="175" y="106"/>
                </a:cubicBezTo>
                <a:cubicBezTo>
                  <a:pt x="171" y="110"/>
                  <a:pt x="166" y="112"/>
                  <a:pt x="160" y="112"/>
                </a:cubicBezTo>
                <a:close/>
                <a:moveTo>
                  <a:pt x="26" y="111"/>
                </a:moveTo>
                <a:cubicBezTo>
                  <a:pt x="24" y="103"/>
                  <a:pt x="24" y="103"/>
                  <a:pt x="24" y="103"/>
                </a:cubicBezTo>
                <a:cubicBezTo>
                  <a:pt x="26" y="102"/>
                  <a:pt x="28" y="101"/>
                  <a:pt x="29" y="100"/>
                </a:cubicBezTo>
                <a:cubicBezTo>
                  <a:pt x="42" y="87"/>
                  <a:pt x="42" y="87"/>
                  <a:pt x="42" y="87"/>
                </a:cubicBezTo>
                <a:cubicBezTo>
                  <a:pt x="48" y="94"/>
                  <a:pt x="48" y="94"/>
                  <a:pt x="48" y="94"/>
                </a:cubicBezTo>
                <a:cubicBezTo>
                  <a:pt x="36" y="106"/>
                  <a:pt x="36" y="106"/>
                  <a:pt x="36" y="106"/>
                </a:cubicBezTo>
                <a:cubicBezTo>
                  <a:pt x="33" y="109"/>
                  <a:pt x="30" y="110"/>
                  <a:pt x="26" y="111"/>
                </a:cubicBezTo>
                <a:close/>
                <a:moveTo>
                  <a:pt x="13" y="111"/>
                </a:moveTo>
                <a:cubicBezTo>
                  <a:pt x="11" y="110"/>
                  <a:pt x="8" y="108"/>
                  <a:pt x="6" y="106"/>
                </a:cubicBezTo>
                <a:cubicBezTo>
                  <a:pt x="3" y="103"/>
                  <a:pt x="1" y="99"/>
                  <a:pt x="0" y="94"/>
                </a:cubicBezTo>
                <a:cubicBezTo>
                  <a:pt x="9" y="93"/>
                  <a:pt x="9" y="93"/>
                  <a:pt x="9" y="93"/>
                </a:cubicBezTo>
                <a:cubicBezTo>
                  <a:pt x="9" y="95"/>
                  <a:pt x="11" y="98"/>
                  <a:pt x="12" y="100"/>
                </a:cubicBezTo>
                <a:cubicBezTo>
                  <a:pt x="14" y="101"/>
                  <a:pt x="15" y="102"/>
                  <a:pt x="17" y="102"/>
                </a:cubicBezTo>
                <a:lnTo>
                  <a:pt x="13" y="111"/>
                </a:lnTo>
                <a:close/>
                <a:moveTo>
                  <a:pt x="111" y="106"/>
                </a:moveTo>
                <a:cubicBezTo>
                  <a:pt x="102" y="106"/>
                  <a:pt x="102" y="106"/>
                  <a:pt x="102" y="106"/>
                </a:cubicBezTo>
                <a:cubicBezTo>
                  <a:pt x="102" y="88"/>
                  <a:pt x="102" y="88"/>
                  <a:pt x="102" y="88"/>
                </a:cubicBezTo>
                <a:cubicBezTo>
                  <a:pt x="111" y="88"/>
                  <a:pt x="111" y="88"/>
                  <a:pt x="111" y="88"/>
                </a:cubicBezTo>
                <a:lnTo>
                  <a:pt x="111" y="106"/>
                </a:lnTo>
                <a:close/>
                <a:moveTo>
                  <a:pt x="144" y="105"/>
                </a:moveTo>
                <a:cubicBezTo>
                  <a:pt x="132" y="92"/>
                  <a:pt x="132" y="92"/>
                  <a:pt x="132" y="92"/>
                </a:cubicBezTo>
                <a:cubicBezTo>
                  <a:pt x="138" y="86"/>
                  <a:pt x="138" y="86"/>
                  <a:pt x="138" y="86"/>
                </a:cubicBezTo>
                <a:cubicBezTo>
                  <a:pt x="150" y="98"/>
                  <a:pt x="150" y="98"/>
                  <a:pt x="150" y="98"/>
                </a:cubicBezTo>
                <a:lnTo>
                  <a:pt x="144" y="105"/>
                </a:lnTo>
                <a:close/>
                <a:moveTo>
                  <a:pt x="79" y="104"/>
                </a:moveTo>
                <a:cubicBezTo>
                  <a:pt x="70" y="104"/>
                  <a:pt x="70" y="104"/>
                  <a:pt x="70" y="104"/>
                </a:cubicBezTo>
                <a:cubicBezTo>
                  <a:pt x="70" y="87"/>
                  <a:pt x="70" y="87"/>
                  <a:pt x="70" y="87"/>
                </a:cubicBezTo>
                <a:cubicBezTo>
                  <a:pt x="79" y="87"/>
                  <a:pt x="79" y="87"/>
                  <a:pt x="79" y="87"/>
                </a:cubicBezTo>
                <a:lnTo>
                  <a:pt x="79" y="104"/>
                </a:lnTo>
                <a:close/>
                <a:moveTo>
                  <a:pt x="181" y="94"/>
                </a:moveTo>
                <a:cubicBezTo>
                  <a:pt x="172" y="93"/>
                  <a:pt x="172" y="93"/>
                  <a:pt x="172" y="93"/>
                </a:cubicBezTo>
                <a:cubicBezTo>
                  <a:pt x="172" y="92"/>
                  <a:pt x="172" y="92"/>
                  <a:pt x="172" y="91"/>
                </a:cubicBezTo>
                <a:cubicBezTo>
                  <a:pt x="172" y="88"/>
                  <a:pt x="171" y="85"/>
                  <a:pt x="169" y="83"/>
                </a:cubicBezTo>
                <a:cubicBezTo>
                  <a:pt x="167" y="81"/>
                  <a:pt x="167" y="81"/>
                  <a:pt x="167" y="81"/>
                </a:cubicBezTo>
                <a:cubicBezTo>
                  <a:pt x="173" y="75"/>
                  <a:pt x="173" y="75"/>
                  <a:pt x="173" y="75"/>
                </a:cubicBezTo>
                <a:cubicBezTo>
                  <a:pt x="175" y="76"/>
                  <a:pt x="175" y="76"/>
                  <a:pt x="175" y="76"/>
                </a:cubicBezTo>
                <a:cubicBezTo>
                  <a:pt x="179" y="80"/>
                  <a:pt x="181" y="86"/>
                  <a:pt x="181" y="91"/>
                </a:cubicBezTo>
                <a:cubicBezTo>
                  <a:pt x="181" y="92"/>
                  <a:pt x="181" y="93"/>
                  <a:pt x="181" y="94"/>
                </a:cubicBezTo>
                <a:close/>
                <a:moveTo>
                  <a:pt x="56" y="86"/>
                </a:moveTo>
                <a:cubicBezTo>
                  <a:pt x="49" y="80"/>
                  <a:pt x="49" y="80"/>
                  <a:pt x="49" y="80"/>
                </a:cubicBezTo>
                <a:cubicBezTo>
                  <a:pt x="62" y="67"/>
                  <a:pt x="62" y="67"/>
                  <a:pt x="62" y="67"/>
                </a:cubicBezTo>
                <a:cubicBezTo>
                  <a:pt x="68" y="74"/>
                  <a:pt x="68" y="74"/>
                  <a:pt x="68" y="74"/>
                </a:cubicBezTo>
                <a:lnTo>
                  <a:pt x="56" y="86"/>
                </a:lnTo>
                <a:close/>
                <a:moveTo>
                  <a:pt x="10" y="85"/>
                </a:moveTo>
                <a:cubicBezTo>
                  <a:pt x="3" y="81"/>
                  <a:pt x="3" y="81"/>
                  <a:pt x="3" y="81"/>
                </a:cubicBezTo>
                <a:cubicBezTo>
                  <a:pt x="4" y="79"/>
                  <a:pt x="5" y="78"/>
                  <a:pt x="6" y="76"/>
                </a:cubicBezTo>
                <a:cubicBezTo>
                  <a:pt x="15" y="67"/>
                  <a:pt x="15" y="67"/>
                  <a:pt x="15" y="67"/>
                </a:cubicBezTo>
                <a:cubicBezTo>
                  <a:pt x="22" y="74"/>
                  <a:pt x="22" y="74"/>
                  <a:pt x="22" y="74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4"/>
                  <a:pt x="11" y="84"/>
                  <a:pt x="10" y="85"/>
                </a:cubicBezTo>
                <a:close/>
                <a:moveTo>
                  <a:pt x="124" y="85"/>
                </a:moveTo>
                <a:cubicBezTo>
                  <a:pt x="112" y="72"/>
                  <a:pt x="112" y="72"/>
                  <a:pt x="112" y="72"/>
                </a:cubicBezTo>
                <a:cubicBezTo>
                  <a:pt x="118" y="66"/>
                  <a:pt x="118" y="66"/>
                  <a:pt x="118" y="66"/>
                </a:cubicBezTo>
                <a:cubicBezTo>
                  <a:pt x="131" y="78"/>
                  <a:pt x="131" y="78"/>
                  <a:pt x="131" y="78"/>
                </a:cubicBezTo>
                <a:lnTo>
                  <a:pt x="124" y="85"/>
                </a:lnTo>
                <a:close/>
                <a:moveTo>
                  <a:pt x="111" y="78"/>
                </a:moveTo>
                <a:cubicBezTo>
                  <a:pt x="102" y="78"/>
                  <a:pt x="102" y="78"/>
                  <a:pt x="102" y="78"/>
                </a:cubicBezTo>
                <a:cubicBezTo>
                  <a:pt x="102" y="50"/>
                  <a:pt x="102" y="50"/>
                  <a:pt x="102" y="50"/>
                </a:cubicBezTo>
                <a:cubicBezTo>
                  <a:pt x="111" y="59"/>
                  <a:pt x="111" y="59"/>
                  <a:pt x="111" y="59"/>
                </a:cubicBezTo>
                <a:cubicBezTo>
                  <a:pt x="108" y="61"/>
                  <a:pt x="108" y="61"/>
                  <a:pt x="108" y="61"/>
                </a:cubicBezTo>
                <a:cubicBezTo>
                  <a:pt x="111" y="61"/>
                  <a:pt x="111" y="61"/>
                  <a:pt x="111" y="61"/>
                </a:cubicBezTo>
                <a:lnTo>
                  <a:pt x="111" y="78"/>
                </a:lnTo>
                <a:close/>
                <a:moveTo>
                  <a:pt x="79" y="76"/>
                </a:moveTo>
                <a:cubicBezTo>
                  <a:pt x="70" y="76"/>
                  <a:pt x="70" y="76"/>
                  <a:pt x="70" y="76"/>
                </a:cubicBezTo>
                <a:cubicBezTo>
                  <a:pt x="70" y="61"/>
                  <a:pt x="70" y="61"/>
                  <a:pt x="70" y="61"/>
                </a:cubicBezTo>
                <a:cubicBezTo>
                  <a:pt x="70" y="61"/>
                  <a:pt x="70" y="61"/>
                  <a:pt x="70" y="61"/>
                </a:cubicBezTo>
                <a:cubicBezTo>
                  <a:pt x="69" y="60"/>
                  <a:pt x="69" y="60"/>
                  <a:pt x="69" y="60"/>
                </a:cubicBezTo>
                <a:cubicBezTo>
                  <a:pt x="79" y="50"/>
                  <a:pt x="79" y="50"/>
                  <a:pt x="79" y="50"/>
                </a:cubicBezTo>
                <a:lnTo>
                  <a:pt x="79" y="76"/>
                </a:lnTo>
                <a:close/>
                <a:moveTo>
                  <a:pt x="159" y="73"/>
                </a:moveTo>
                <a:cubicBezTo>
                  <a:pt x="147" y="61"/>
                  <a:pt x="147" y="61"/>
                  <a:pt x="147" y="61"/>
                </a:cubicBezTo>
                <a:cubicBezTo>
                  <a:pt x="153" y="55"/>
                  <a:pt x="153" y="55"/>
                  <a:pt x="153" y="55"/>
                </a:cubicBezTo>
                <a:cubicBezTo>
                  <a:pt x="166" y="67"/>
                  <a:pt x="166" y="67"/>
                  <a:pt x="166" y="67"/>
                </a:cubicBezTo>
                <a:lnTo>
                  <a:pt x="159" y="73"/>
                </a:lnTo>
                <a:close/>
                <a:moveTo>
                  <a:pt x="29" y="66"/>
                </a:moveTo>
                <a:cubicBezTo>
                  <a:pt x="23" y="60"/>
                  <a:pt x="23" y="60"/>
                  <a:pt x="23" y="60"/>
                </a:cubicBezTo>
                <a:cubicBezTo>
                  <a:pt x="35" y="47"/>
                  <a:pt x="35" y="47"/>
                  <a:pt x="35" y="47"/>
                </a:cubicBezTo>
                <a:cubicBezTo>
                  <a:pt x="42" y="54"/>
                  <a:pt x="42" y="54"/>
                  <a:pt x="42" y="54"/>
                </a:cubicBezTo>
                <a:lnTo>
                  <a:pt x="29" y="66"/>
                </a:lnTo>
                <a:close/>
                <a:moveTo>
                  <a:pt x="139" y="54"/>
                </a:moveTo>
                <a:cubicBezTo>
                  <a:pt x="127" y="41"/>
                  <a:pt x="127" y="41"/>
                  <a:pt x="127" y="41"/>
                </a:cubicBezTo>
                <a:cubicBezTo>
                  <a:pt x="133" y="35"/>
                  <a:pt x="133" y="35"/>
                  <a:pt x="133" y="35"/>
                </a:cubicBezTo>
                <a:cubicBezTo>
                  <a:pt x="146" y="47"/>
                  <a:pt x="146" y="47"/>
                  <a:pt x="146" y="47"/>
                </a:cubicBezTo>
                <a:lnTo>
                  <a:pt x="139" y="54"/>
                </a:lnTo>
                <a:close/>
                <a:moveTo>
                  <a:pt x="49" y="46"/>
                </a:moveTo>
                <a:cubicBezTo>
                  <a:pt x="43" y="40"/>
                  <a:pt x="43" y="40"/>
                  <a:pt x="43" y="40"/>
                </a:cubicBezTo>
                <a:cubicBezTo>
                  <a:pt x="55" y="27"/>
                  <a:pt x="55" y="27"/>
                  <a:pt x="55" y="27"/>
                </a:cubicBezTo>
                <a:cubicBezTo>
                  <a:pt x="61" y="34"/>
                  <a:pt x="61" y="34"/>
                  <a:pt x="61" y="34"/>
                </a:cubicBezTo>
                <a:lnTo>
                  <a:pt x="49" y="46"/>
                </a:lnTo>
                <a:close/>
                <a:moveTo>
                  <a:pt x="120" y="34"/>
                </a:moveTo>
                <a:cubicBezTo>
                  <a:pt x="107" y="21"/>
                  <a:pt x="107" y="21"/>
                  <a:pt x="107" y="21"/>
                </a:cubicBezTo>
                <a:cubicBezTo>
                  <a:pt x="114" y="15"/>
                  <a:pt x="114" y="15"/>
                  <a:pt x="114" y="15"/>
                </a:cubicBezTo>
                <a:cubicBezTo>
                  <a:pt x="126" y="27"/>
                  <a:pt x="126" y="27"/>
                  <a:pt x="126" y="27"/>
                </a:cubicBezTo>
                <a:lnTo>
                  <a:pt x="120" y="34"/>
                </a:lnTo>
                <a:close/>
                <a:moveTo>
                  <a:pt x="69" y="26"/>
                </a:moveTo>
                <a:cubicBezTo>
                  <a:pt x="62" y="20"/>
                  <a:pt x="62" y="20"/>
                  <a:pt x="62" y="20"/>
                </a:cubicBezTo>
                <a:cubicBezTo>
                  <a:pt x="75" y="8"/>
                  <a:pt x="75" y="8"/>
                  <a:pt x="75" y="8"/>
                </a:cubicBezTo>
                <a:cubicBezTo>
                  <a:pt x="81" y="14"/>
                  <a:pt x="81" y="14"/>
                  <a:pt x="81" y="14"/>
                </a:cubicBezTo>
                <a:lnTo>
                  <a:pt x="69" y="26"/>
                </a:lnTo>
                <a:close/>
                <a:moveTo>
                  <a:pt x="100" y="14"/>
                </a:moveTo>
                <a:cubicBezTo>
                  <a:pt x="99" y="13"/>
                  <a:pt x="99" y="13"/>
                  <a:pt x="99" y="13"/>
                </a:cubicBezTo>
                <a:cubicBezTo>
                  <a:pt x="98" y="12"/>
                  <a:pt x="97" y="11"/>
                  <a:pt x="95" y="11"/>
                </a:cubicBezTo>
                <a:cubicBezTo>
                  <a:pt x="93" y="10"/>
                  <a:pt x="90" y="9"/>
                  <a:pt x="88" y="10"/>
                </a:cubicBezTo>
                <a:cubicBezTo>
                  <a:pt x="86" y="1"/>
                  <a:pt x="86" y="1"/>
                  <a:pt x="86" y="1"/>
                </a:cubicBezTo>
                <a:cubicBezTo>
                  <a:pt x="90" y="0"/>
                  <a:pt x="94" y="1"/>
                  <a:pt x="99" y="2"/>
                </a:cubicBezTo>
                <a:cubicBezTo>
                  <a:pt x="101" y="3"/>
                  <a:pt x="103" y="5"/>
                  <a:pt x="105" y="7"/>
                </a:cubicBezTo>
                <a:cubicBezTo>
                  <a:pt x="106" y="8"/>
                  <a:pt x="106" y="8"/>
                  <a:pt x="106" y="8"/>
                </a:cubicBezTo>
                <a:lnTo>
                  <a:pt x="100" y="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Freeform 9"/>
          <p:cNvSpPr>
            <a:spLocks noChangeAspect="1"/>
          </p:cNvSpPr>
          <p:nvPr userDrawn="1"/>
        </p:nvSpPr>
        <p:spPr bwMode="auto">
          <a:xfrm>
            <a:off x="9859771" y="509890"/>
            <a:ext cx="444055" cy="812845"/>
          </a:xfrm>
          <a:custGeom>
            <a:avLst/>
            <a:gdLst>
              <a:gd name="T0" fmla="*/ 14 w 157"/>
              <a:gd name="T1" fmla="*/ 84 h 287"/>
              <a:gd name="T2" fmla="*/ 70 w 157"/>
              <a:gd name="T3" fmla="*/ 28 h 287"/>
              <a:gd name="T4" fmla="*/ 70 w 157"/>
              <a:gd name="T5" fmla="*/ 279 h 287"/>
              <a:gd name="T6" fmla="*/ 78 w 157"/>
              <a:gd name="T7" fmla="*/ 287 h 287"/>
              <a:gd name="T8" fmla="*/ 86 w 157"/>
              <a:gd name="T9" fmla="*/ 279 h 287"/>
              <a:gd name="T10" fmla="*/ 86 w 157"/>
              <a:gd name="T11" fmla="*/ 28 h 287"/>
              <a:gd name="T12" fmla="*/ 142 w 157"/>
              <a:gd name="T13" fmla="*/ 84 h 287"/>
              <a:gd name="T14" fmla="*/ 148 w 157"/>
              <a:gd name="T15" fmla="*/ 86 h 287"/>
              <a:gd name="T16" fmla="*/ 154 w 157"/>
              <a:gd name="T17" fmla="*/ 84 h 287"/>
              <a:gd name="T18" fmla="*/ 154 w 157"/>
              <a:gd name="T19" fmla="*/ 73 h 287"/>
              <a:gd name="T20" fmla="*/ 84 w 157"/>
              <a:gd name="T21" fmla="*/ 3 h 287"/>
              <a:gd name="T22" fmla="*/ 83 w 157"/>
              <a:gd name="T23" fmla="*/ 3 h 287"/>
              <a:gd name="T24" fmla="*/ 81 w 157"/>
              <a:gd name="T25" fmla="*/ 1 h 287"/>
              <a:gd name="T26" fmla="*/ 75 w 157"/>
              <a:gd name="T27" fmla="*/ 1 h 287"/>
              <a:gd name="T28" fmla="*/ 73 w 157"/>
              <a:gd name="T29" fmla="*/ 3 h 287"/>
              <a:gd name="T30" fmla="*/ 73 w 157"/>
              <a:gd name="T31" fmla="*/ 3 h 287"/>
              <a:gd name="T32" fmla="*/ 3 w 157"/>
              <a:gd name="T33" fmla="*/ 73 h 287"/>
              <a:gd name="T34" fmla="*/ 3 w 157"/>
              <a:gd name="T35" fmla="*/ 84 h 287"/>
              <a:gd name="T36" fmla="*/ 14 w 157"/>
              <a:gd name="T37" fmla="*/ 84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57" h="287">
                <a:moveTo>
                  <a:pt x="14" y="84"/>
                </a:moveTo>
                <a:cubicBezTo>
                  <a:pt x="70" y="28"/>
                  <a:pt x="70" y="28"/>
                  <a:pt x="70" y="28"/>
                </a:cubicBezTo>
                <a:cubicBezTo>
                  <a:pt x="70" y="279"/>
                  <a:pt x="70" y="279"/>
                  <a:pt x="70" y="279"/>
                </a:cubicBezTo>
                <a:cubicBezTo>
                  <a:pt x="70" y="283"/>
                  <a:pt x="74" y="287"/>
                  <a:pt x="78" y="287"/>
                </a:cubicBezTo>
                <a:cubicBezTo>
                  <a:pt x="83" y="287"/>
                  <a:pt x="86" y="283"/>
                  <a:pt x="86" y="279"/>
                </a:cubicBezTo>
                <a:cubicBezTo>
                  <a:pt x="86" y="28"/>
                  <a:pt x="86" y="28"/>
                  <a:pt x="86" y="28"/>
                </a:cubicBezTo>
                <a:cubicBezTo>
                  <a:pt x="142" y="84"/>
                  <a:pt x="142" y="84"/>
                  <a:pt x="142" y="84"/>
                </a:cubicBezTo>
                <a:cubicBezTo>
                  <a:pt x="144" y="86"/>
                  <a:pt x="146" y="86"/>
                  <a:pt x="148" y="86"/>
                </a:cubicBezTo>
                <a:cubicBezTo>
                  <a:pt x="150" y="86"/>
                  <a:pt x="152" y="86"/>
                  <a:pt x="154" y="84"/>
                </a:cubicBezTo>
                <a:cubicBezTo>
                  <a:pt x="157" y="81"/>
                  <a:pt x="157" y="76"/>
                  <a:pt x="154" y="73"/>
                </a:cubicBezTo>
                <a:cubicBezTo>
                  <a:pt x="84" y="3"/>
                  <a:pt x="84" y="3"/>
                  <a:pt x="84" y="3"/>
                </a:cubicBezTo>
                <a:cubicBezTo>
                  <a:pt x="84" y="3"/>
                  <a:pt x="84" y="3"/>
                  <a:pt x="83" y="3"/>
                </a:cubicBezTo>
                <a:cubicBezTo>
                  <a:pt x="83" y="2"/>
                  <a:pt x="82" y="2"/>
                  <a:pt x="81" y="1"/>
                </a:cubicBezTo>
                <a:cubicBezTo>
                  <a:pt x="79" y="0"/>
                  <a:pt x="77" y="0"/>
                  <a:pt x="75" y="1"/>
                </a:cubicBezTo>
                <a:cubicBezTo>
                  <a:pt x="75" y="2"/>
                  <a:pt x="74" y="2"/>
                  <a:pt x="73" y="3"/>
                </a:cubicBezTo>
                <a:cubicBezTo>
                  <a:pt x="73" y="3"/>
                  <a:pt x="73" y="3"/>
                  <a:pt x="73" y="3"/>
                </a:cubicBezTo>
                <a:cubicBezTo>
                  <a:pt x="3" y="73"/>
                  <a:pt x="3" y="73"/>
                  <a:pt x="3" y="73"/>
                </a:cubicBezTo>
                <a:cubicBezTo>
                  <a:pt x="0" y="76"/>
                  <a:pt x="0" y="81"/>
                  <a:pt x="3" y="84"/>
                </a:cubicBezTo>
                <a:cubicBezTo>
                  <a:pt x="6" y="87"/>
                  <a:pt x="11" y="87"/>
                  <a:pt x="14" y="84"/>
                </a:cubicBezTo>
              </a:path>
            </a:pathLst>
          </a:custGeom>
          <a:solidFill>
            <a:srgbClr val="6FD0F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Freeform 10"/>
          <p:cNvSpPr>
            <a:spLocks noChangeAspect="1"/>
          </p:cNvSpPr>
          <p:nvPr userDrawn="1"/>
        </p:nvSpPr>
        <p:spPr bwMode="auto">
          <a:xfrm>
            <a:off x="8996063" y="1438374"/>
            <a:ext cx="588938" cy="451581"/>
          </a:xfrm>
          <a:custGeom>
            <a:avLst/>
            <a:gdLst>
              <a:gd name="T0" fmla="*/ 33 w 208"/>
              <a:gd name="T1" fmla="*/ 90 h 159"/>
              <a:gd name="T2" fmla="*/ 198 w 208"/>
              <a:gd name="T3" fmla="*/ 90 h 159"/>
              <a:gd name="T4" fmla="*/ 208 w 208"/>
              <a:gd name="T5" fmla="*/ 80 h 159"/>
              <a:gd name="T6" fmla="*/ 198 w 208"/>
              <a:gd name="T7" fmla="*/ 71 h 159"/>
              <a:gd name="T8" fmla="*/ 33 w 208"/>
              <a:gd name="T9" fmla="*/ 71 h 159"/>
              <a:gd name="T10" fmla="*/ 86 w 208"/>
              <a:gd name="T11" fmla="*/ 17 h 159"/>
              <a:gd name="T12" fmla="*/ 86 w 208"/>
              <a:gd name="T13" fmla="*/ 4 h 159"/>
              <a:gd name="T14" fmla="*/ 73 w 208"/>
              <a:gd name="T15" fmla="*/ 4 h 159"/>
              <a:gd name="T16" fmla="*/ 3 w 208"/>
              <a:gd name="T17" fmla="*/ 74 h 159"/>
              <a:gd name="T18" fmla="*/ 1 w 208"/>
              <a:gd name="T19" fmla="*/ 77 h 159"/>
              <a:gd name="T20" fmla="*/ 0 w 208"/>
              <a:gd name="T21" fmla="*/ 80 h 159"/>
              <a:gd name="T22" fmla="*/ 1 w 208"/>
              <a:gd name="T23" fmla="*/ 84 h 159"/>
              <a:gd name="T24" fmla="*/ 3 w 208"/>
              <a:gd name="T25" fmla="*/ 87 h 159"/>
              <a:gd name="T26" fmla="*/ 73 w 208"/>
              <a:gd name="T27" fmla="*/ 157 h 159"/>
              <a:gd name="T28" fmla="*/ 80 w 208"/>
              <a:gd name="T29" fmla="*/ 159 h 159"/>
              <a:gd name="T30" fmla="*/ 86 w 208"/>
              <a:gd name="T31" fmla="*/ 157 h 159"/>
              <a:gd name="T32" fmla="*/ 86 w 208"/>
              <a:gd name="T33" fmla="*/ 143 h 159"/>
              <a:gd name="T34" fmla="*/ 33 w 208"/>
              <a:gd name="T35" fmla="*/ 9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8" h="159">
                <a:moveTo>
                  <a:pt x="33" y="90"/>
                </a:moveTo>
                <a:cubicBezTo>
                  <a:pt x="198" y="90"/>
                  <a:pt x="198" y="90"/>
                  <a:pt x="198" y="90"/>
                </a:cubicBezTo>
                <a:cubicBezTo>
                  <a:pt x="203" y="90"/>
                  <a:pt x="208" y="86"/>
                  <a:pt x="208" y="80"/>
                </a:cubicBezTo>
                <a:cubicBezTo>
                  <a:pt x="208" y="75"/>
                  <a:pt x="203" y="71"/>
                  <a:pt x="198" y="71"/>
                </a:cubicBezTo>
                <a:cubicBezTo>
                  <a:pt x="33" y="71"/>
                  <a:pt x="33" y="71"/>
                  <a:pt x="33" y="71"/>
                </a:cubicBezTo>
                <a:cubicBezTo>
                  <a:pt x="86" y="17"/>
                  <a:pt x="86" y="17"/>
                  <a:pt x="86" y="17"/>
                </a:cubicBezTo>
                <a:cubicBezTo>
                  <a:pt x="90" y="14"/>
                  <a:pt x="90" y="8"/>
                  <a:pt x="86" y="4"/>
                </a:cubicBezTo>
                <a:cubicBezTo>
                  <a:pt x="83" y="0"/>
                  <a:pt x="77" y="0"/>
                  <a:pt x="73" y="4"/>
                </a:cubicBezTo>
                <a:cubicBezTo>
                  <a:pt x="3" y="74"/>
                  <a:pt x="3" y="74"/>
                  <a:pt x="3" y="74"/>
                </a:cubicBezTo>
                <a:cubicBezTo>
                  <a:pt x="2" y="74"/>
                  <a:pt x="2" y="75"/>
                  <a:pt x="1" y="77"/>
                </a:cubicBezTo>
                <a:cubicBezTo>
                  <a:pt x="1" y="78"/>
                  <a:pt x="0" y="79"/>
                  <a:pt x="0" y="80"/>
                </a:cubicBezTo>
                <a:cubicBezTo>
                  <a:pt x="0" y="82"/>
                  <a:pt x="1" y="83"/>
                  <a:pt x="1" y="84"/>
                </a:cubicBezTo>
                <a:cubicBezTo>
                  <a:pt x="2" y="85"/>
                  <a:pt x="2" y="86"/>
                  <a:pt x="3" y="87"/>
                </a:cubicBezTo>
                <a:cubicBezTo>
                  <a:pt x="73" y="157"/>
                  <a:pt x="73" y="157"/>
                  <a:pt x="73" y="157"/>
                </a:cubicBezTo>
                <a:cubicBezTo>
                  <a:pt x="75" y="158"/>
                  <a:pt x="77" y="159"/>
                  <a:pt x="80" y="159"/>
                </a:cubicBezTo>
                <a:cubicBezTo>
                  <a:pt x="82" y="159"/>
                  <a:pt x="84" y="158"/>
                  <a:pt x="86" y="157"/>
                </a:cubicBezTo>
                <a:cubicBezTo>
                  <a:pt x="90" y="153"/>
                  <a:pt x="90" y="147"/>
                  <a:pt x="86" y="143"/>
                </a:cubicBezTo>
                <a:lnTo>
                  <a:pt x="33" y="90"/>
                </a:lnTo>
                <a:close/>
              </a:path>
            </a:pathLst>
          </a:custGeom>
          <a:solidFill>
            <a:srgbClr val="6FD0F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Freeform 11"/>
          <p:cNvSpPr>
            <a:spLocks noChangeAspect="1" noEditPoints="1"/>
          </p:cNvSpPr>
          <p:nvPr userDrawn="1"/>
        </p:nvSpPr>
        <p:spPr bwMode="auto">
          <a:xfrm>
            <a:off x="10195042" y="991759"/>
            <a:ext cx="502384" cy="269067"/>
          </a:xfrm>
          <a:custGeom>
            <a:avLst/>
            <a:gdLst>
              <a:gd name="T0" fmla="*/ 130 w 177"/>
              <a:gd name="T1" fmla="*/ 95 h 95"/>
              <a:gd name="T2" fmla="*/ 117 w 177"/>
              <a:gd name="T3" fmla="*/ 89 h 95"/>
              <a:gd name="T4" fmla="*/ 112 w 177"/>
              <a:gd name="T5" fmla="*/ 77 h 95"/>
              <a:gd name="T6" fmla="*/ 116 w 177"/>
              <a:gd name="T7" fmla="*/ 65 h 95"/>
              <a:gd name="T8" fmla="*/ 18 w 177"/>
              <a:gd name="T9" fmla="*/ 65 h 95"/>
              <a:gd name="T10" fmla="*/ 0 w 177"/>
              <a:gd name="T11" fmla="*/ 47 h 95"/>
              <a:gd name="T12" fmla="*/ 18 w 177"/>
              <a:gd name="T13" fmla="*/ 29 h 95"/>
              <a:gd name="T14" fmla="*/ 116 w 177"/>
              <a:gd name="T15" fmla="*/ 29 h 95"/>
              <a:gd name="T16" fmla="*/ 112 w 177"/>
              <a:gd name="T17" fmla="*/ 18 h 95"/>
              <a:gd name="T18" fmla="*/ 117 w 177"/>
              <a:gd name="T19" fmla="*/ 5 h 95"/>
              <a:gd name="T20" fmla="*/ 130 w 177"/>
              <a:gd name="T21" fmla="*/ 0 h 95"/>
              <a:gd name="T22" fmla="*/ 142 w 177"/>
              <a:gd name="T23" fmla="*/ 5 h 95"/>
              <a:gd name="T24" fmla="*/ 172 w 177"/>
              <a:gd name="T25" fmla="*/ 35 h 95"/>
              <a:gd name="T26" fmla="*/ 177 w 177"/>
              <a:gd name="T27" fmla="*/ 47 h 95"/>
              <a:gd name="T28" fmla="*/ 172 w 177"/>
              <a:gd name="T29" fmla="*/ 60 h 95"/>
              <a:gd name="T30" fmla="*/ 142 w 177"/>
              <a:gd name="T31" fmla="*/ 89 h 95"/>
              <a:gd name="T32" fmla="*/ 130 w 177"/>
              <a:gd name="T33" fmla="*/ 95 h 95"/>
              <a:gd name="T34" fmla="*/ 18 w 177"/>
              <a:gd name="T35" fmla="*/ 38 h 95"/>
              <a:gd name="T36" fmla="*/ 9 w 177"/>
              <a:gd name="T37" fmla="*/ 47 h 95"/>
              <a:gd name="T38" fmla="*/ 18 w 177"/>
              <a:gd name="T39" fmla="*/ 56 h 95"/>
              <a:gd name="T40" fmla="*/ 137 w 177"/>
              <a:gd name="T41" fmla="*/ 56 h 95"/>
              <a:gd name="T42" fmla="*/ 123 w 177"/>
              <a:gd name="T43" fmla="*/ 70 h 95"/>
              <a:gd name="T44" fmla="*/ 121 w 177"/>
              <a:gd name="T45" fmla="*/ 77 h 95"/>
              <a:gd name="T46" fmla="*/ 123 w 177"/>
              <a:gd name="T47" fmla="*/ 83 h 95"/>
              <a:gd name="T48" fmla="*/ 136 w 177"/>
              <a:gd name="T49" fmla="*/ 83 h 95"/>
              <a:gd name="T50" fmla="*/ 165 w 177"/>
              <a:gd name="T51" fmla="*/ 54 h 95"/>
              <a:gd name="T52" fmla="*/ 168 w 177"/>
              <a:gd name="T53" fmla="*/ 47 h 95"/>
              <a:gd name="T54" fmla="*/ 165 w 177"/>
              <a:gd name="T55" fmla="*/ 41 h 95"/>
              <a:gd name="T56" fmla="*/ 136 w 177"/>
              <a:gd name="T57" fmla="*/ 12 h 95"/>
              <a:gd name="T58" fmla="*/ 123 w 177"/>
              <a:gd name="T59" fmla="*/ 12 h 95"/>
              <a:gd name="T60" fmla="*/ 121 w 177"/>
              <a:gd name="T61" fmla="*/ 18 h 95"/>
              <a:gd name="T62" fmla="*/ 123 w 177"/>
              <a:gd name="T63" fmla="*/ 24 h 95"/>
              <a:gd name="T64" fmla="*/ 137 w 177"/>
              <a:gd name="T65" fmla="*/ 38 h 95"/>
              <a:gd name="T66" fmla="*/ 18 w 177"/>
              <a:gd name="T67" fmla="*/ 3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7" h="95">
                <a:moveTo>
                  <a:pt x="130" y="95"/>
                </a:moveTo>
                <a:cubicBezTo>
                  <a:pt x="125" y="95"/>
                  <a:pt x="120" y="93"/>
                  <a:pt x="117" y="89"/>
                </a:cubicBezTo>
                <a:cubicBezTo>
                  <a:pt x="113" y="86"/>
                  <a:pt x="112" y="81"/>
                  <a:pt x="112" y="77"/>
                </a:cubicBezTo>
                <a:cubicBezTo>
                  <a:pt x="112" y="72"/>
                  <a:pt x="113" y="68"/>
                  <a:pt x="116" y="65"/>
                </a:cubicBezTo>
                <a:cubicBezTo>
                  <a:pt x="18" y="65"/>
                  <a:pt x="18" y="65"/>
                  <a:pt x="18" y="65"/>
                </a:cubicBezTo>
                <a:cubicBezTo>
                  <a:pt x="8" y="65"/>
                  <a:pt x="0" y="57"/>
                  <a:pt x="0" y="47"/>
                </a:cubicBezTo>
                <a:cubicBezTo>
                  <a:pt x="0" y="37"/>
                  <a:pt x="8" y="29"/>
                  <a:pt x="18" y="29"/>
                </a:cubicBezTo>
                <a:cubicBezTo>
                  <a:pt x="116" y="29"/>
                  <a:pt x="116" y="29"/>
                  <a:pt x="116" y="29"/>
                </a:cubicBezTo>
                <a:cubicBezTo>
                  <a:pt x="113" y="26"/>
                  <a:pt x="112" y="22"/>
                  <a:pt x="112" y="18"/>
                </a:cubicBezTo>
                <a:cubicBezTo>
                  <a:pt x="112" y="13"/>
                  <a:pt x="113" y="9"/>
                  <a:pt x="117" y="5"/>
                </a:cubicBezTo>
                <a:cubicBezTo>
                  <a:pt x="120" y="2"/>
                  <a:pt x="125" y="0"/>
                  <a:pt x="130" y="0"/>
                </a:cubicBezTo>
                <a:cubicBezTo>
                  <a:pt x="134" y="0"/>
                  <a:pt x="139" y="2"/>
                  <a:pt x="142" y="5"/>
                </a:cubicBezTo>
                <a:cubicBezTo>
                  <a:pt x="172" y="35"/>
                  <a:pt x="172" y="35"/>
                  <a:pt x="172" y="35"/>
                </a:cubicBezTo>
                <a:cubicBezTo>
                  <a:pt x="175" y="38"/>
                  <a:pt x="177" y="43"/>
                  <a:pt x="177" y="47"/>
                </a:cubicBezTo>
                <a:cubicBezTo>
                  <a:pt x="177" y="52"/>
                  <a:pt x="175" y="57"/>
                  <a:pt x="172" y="60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39" y="93"/>
                  <a:pt x="134" y="95"/>
                  <a:pt x="130" y="95"/>
                </a:cubicBezTo>
                <a:close/>
                <a:moveTo>
                  <a:pt x="18" y="38"/>
                </a:moveTo>
                <a:cubicBezTo>
                  <a:pt x="13" y="38"/>
                  <a:pt x="9" y="42"/>
                  <a:pt x="9" y="47"/>
                </a:cubicBezTo>
                <a:cubicBezTo>
                  <a:pt x="9" y="52"/>
                  <a:pt x="13" y="56"/>
                  <a:pt x="18" y="56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23" y="70"/>
                  <a:pt x="123" y="70"/>
                  <a:pt x="123" y="70"/>
                </a:cubicBezTo>
                <a:cubicBezTo>
                  <a:pt x="121" y="72"/>
                  <a:pt x="121" y="74"/>
                  <a:pt x="121" y="77"/>
                </a:cubicBezTo>
                <a:cubicBezTo>
                  <a:pt x="121" y="79"/>
                  <a:pt x="121" y="81"/>
                  <a:pt x="123" y="83"/>
                </a:cubicBezTo>
                <a:cubicBezTo>
                  <a:pt x="127" y="86"/>
                  <a:pt x="133" y="86"/>
                  <a:pt x="136" y="83"/>
                </a:cubicBezTo>
                <a:cubicBezTo>
                  <a:pt x="165" y="54"/>
                  <a:pt x="165" y="54"/>
                  <a:pt x="165" y="54"/>
                </a:cubicBezTo>
                <a:cubicBezTo>
                  <a:pt x="167" y="52"/>
                  <a:pt x="168" y="50"/>
                  <a:pt x="168" y="47"/>
                </a:cubicBezTo>
                <a:cubicBezTo>
                  <a:pt x="168" y="45"/>
                  <a:pt x="167" y="43"/>
                  <a:pt x="165" y="41"/>
                </a:cubicBezTo>
                <a:cubicBezTo>
                  <a:pt x="136" y="12"/>
                  <a:pt x="136" y="12"/>
                  <a:pt x="136" y="12"/>
                </a:cubicBezTo>
                <a:cubicBezTo>
                  <a:pt x="133" y="8"/>
                  <a:pt x="127" y="8"/>
                  <a:pt x="123" y="12"/>
                </a:cubicBezTo>
                <a:cubicBezTo>
                  <a:pt x="121" y="13"/>
                  <a:pt x="121" y="16"/>
                  <a:pt x="121" y="18"/>
                </a:cubicBezTo>
                <a:cubicBezTo>
                  <a:pt x="121" y="20"/>
                  <a:pt x="121" y="23"/>
                  <a:pt x="123" y="24"/>
                </a:cubicBezTo>
                <a:cubicBezTo>
                  <a:pt x="137" y="38"/>
                  <a:pt x="137" y="38"/>
                  <a:pt x="137" y="38"/>
                </a:cubicBezTo>
                <a:lnTo>
                  <a:pt x="18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Freeform 12"/>
          <p:cNvSpPr>
            <a:spLocks noChangeAspect="1"/>
          </p:cNvSpPr>
          <p:nvPr userDrawn="1"/>
        </p:nvSpPr>
        <p:spPr bwMode="auto">
          <a:xfrm>
            <a:off x="10335356" y="1794036"/>
            <a:ext cx="406423" cy="212620"/>
          </a:xfrm>
          <a:custGeom>
            <a:avLst/>
            <a:gdLst>
              <a:gd name="T0" fmla="*/ 111 w 143"/>
              <a:gd name="T1" fmla="*/ 3 h 75"/>
              <a:gd name="T2" fmla="*/ 99 w 143"/>
              <a:gd name="T3" fmla="*/ 3 h 75"/>
              <a:gd name="T4" fmla="*/ 99 w 143"/>
              <a:gd name="T5" fmla="*/ 14 h 75"/>
              <a:gd name="T6" fmla="*/ 115 w 143"/>
              <a:gd name="T7" fmla="*/ 30 h 75"/>
              <a:gd name="T8" fmla="*/ 8 w 143"/>
              <a:gd name="T9" fmla="*/ 30 h 75"/>
              <a:gd name="T10" fmla="*/ 0 w 143"/>
              <a:gd name="T11" fmla="*/ 38 h 75"/>
              <a:gd name="T12" fmla="*/ 8 w 143"/>
              <a:gd name="T13" fmla="*/ 46 h 75"/>
              <a:gd name="T14" fmla="*/ 115 w 143"/>
              <a:gd name="T15" fmla="*/ 46 h 75"/>
              <a:gd name="T16" fmla="*/ 99 w 143"/>
              <a:gd name="T17" fmla="*/ 61 h 75"/>
              <a:gd name="T18" fmla="*/ 99 w 143"/>
              <a:gd name="T19" fmla="*/ 73 h 75"/>
              <a:gd name="T20" fmla="*/ 105 w 143"/>
              <a:gd name="T21" fmla="*/ 75 h 75"/>
              <a:gd name="T22" fmla="*/ 111 w 143"/>
              <a:gd name="T23" fmla="*/ 73 h 75"/>
              <a:gd name="T24" fmla="*/ 140 w 143"/>
              <a:gd name="T25" fmla="*/ 43 h 75"/>
              <a:gd name="T26" fmla="*/ 140 w 143"/>
              <a:gd name="T27" fmla="*/ 32 h 75"/>
              <a:gd name="T28" fmla="*/ 111 w 143"/>
              <a:gd name="T29" fmla="*/ 3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3" h="75">
                <a:moveTo>
                  <a:pt x="111" y="3"/>
                </a:moveTo>
                <a:cubicBezTo>
                  <a:pt x="108" y="0"/>
                  <a:pt x="103" y="0"/>
                  <a:pt x="99" y="3"/>
                </a:cubicBezTo>
                <a:cubicBezTo>
                  <a:pt x="96" y="6"/>
                  <a:pt x="96" y="11"/>
                  <a:pt x="99" y="14"/>
                </a:cubicBezTo>
                <a:cubicBezTo>
                  <a:pt x="115" y="30"/>
                  <a:pt x="115" y="30"/>
                  <a:pt x="115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3" y="30"/>
                  <a:pt x="0" y="33"/>
                  <a:pt x="0" y="38"/>
                </a:cubicBezTo>
                <a:cubicBezTo>
                  <a:pt x="0" y="42"/>
                  <a:pt x="3" y="46"/>
                  <a:pt x="8" y="46"/>
                </a:cubicBezTo>
                <a:cubicBezTo>
                  <a:pt x="115" y="46"/>
                  <a:pt x="115" y="46"/>
                  <a:pt x="115" y="46"/>
                </a:cubicBezTo>
                <a:cubicBezTo>
                  <a:pt x="99" y="61"/>
                  <a:pt x="99" y="61"/>
                  <a:pt x="99" y="61"/>
                </a:cubicBezTo>
                <a:cubicBezTo>
                  <a:pt x="96" y="64"/>
                  <a:pt x="96" y="69"/>
                  <a:pt x="99" y="73"/>
                </a:cubicBezTo>
                <a:cubicBezTo>
                  <a:pt x="101" y="74"/>
                  <a:pt x="103" y="75"/>
                  <a:pt x="105" y="75"/>
                </a:cubicBezTo>
                <a:cubicBezTo>
                  <a:pt x="107" y="75"/>
                  <a:pt x="109" y="74"/>
                  <a:pt x="111" y="73"/>
                </a:cubicBezTo>
                <a:cubicBezTo>
                  <a:pt x="140" y="43"/>
                  <a:pt x="140" y="43"/>
                  <a:pt x="140" y="43"/>
                </a:cubicBezTo>
                <a:cubicBezTo>
                  <a:pt x="143" y="40"/>
                  <a:pt x="143" y="35"/>
                  <a:pt x="140" y="32"/>
                </a:cubicBezTo>
                <a:lnTo>
                  <a:pt x="111" y="3"/>
                </a:lnTo>
                <a:close/>
              </a:path>
            </a:pathLst>
          </a:custGeom>
          <a:solidFill>
            <a:srgbClr val="6FD0F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Freeform 13"/>
          <p:cNvSpPr>
            <a:spLocks noChangeAspect="1" noEditPoints="1"/>
          </p:cNvSpPr>
          <p:nvPr userDrawn="1"/>
        </p:nvSpPr>
        <p:spPr bwMode="auto">
          <a:xfrm>
            <a:off x="10080092" y="1475229"/>
            <a:ext cx="1732941" cy="769569"/>
          </a:xfrm>
          <a:custGeom>
            <a:avLst/>
            <a:gdLst>
              <a:gd name="T0" fmla="*/ 511 w 611"/>
              <a:gd name="T1" fmla="*/ 263 h 272"/>
              <a:gd name="T2" fmla="*/ 528 w 611"/>
              <a:gd name="T3" fmla="*/ 267 h 272"/>
              <a:gd name="T4" fmla="*/ 532 w 611"/>
              <a:gd name="T5" fmla="*/ 263 h 272"/>
              <a:gd name="T6" fmla="*/ 490 w 611"/>
              <a:gd name="T7" fmla="*/ 241 h 272"/>
              <a:gd name="T8" fmla="*/ 542 w 611"/>
              <a:gd name="T9" fmla="*/ 240 h 272"/>
              <a:gd name="T10" fmla="*/ 484 w 611"/>
              <a:gd name="T11" fmla="*/ 229 h 272"/>
              <a:gd name="T12" fmla="*/ 492 w 611"/>
              <a:gd name="T13" fmla="*/ 233 h 272"/>
              <a:gd name="T14" fmla="*/ 569 w 611"/>
              <a:gd name="T15" fmla="*/ 227 h 272"/>
              <a:gd name="T16" fmla="*/ 502 w 611"/>
              <a:gd name="T17" fmla="*/ 194 h 272"/>
              <a:gd name="T18" fmla="*/ 588 w 611"/>
              <a:gd name="T19" fmla="*/ 207 h 272"/>
              <a:gd name="T20" fmla="*/ 492 w 611"/>
              <a:gd name="T21" fmla="*/ 203 h 272"/>
              <a:gd name="T22" fmla="*/ 463 w 611"/>
              <a:gd name="T23" fmla="*/ 202 h 272"/>
              <a:gd name="T24" fmla="*/ 435 w 611"/>
              <a:gd name="T25" fmla="*/ 202 h 272"/>
              <a:gd name="T26" fmla="*/ 407 w 611"/>
              <a:gd name="T27" fmla="*/ 202 h 272"/>
              <a:gd name="T28" fmla="*/ 378 w 611"/>
              <a:gd name="T29" fmla="*/ 201 h 272"/>
              <a:gd name="T30" fmla="*/ 380 w 611"/>
              <a:gd name="T31" fmla="*/ 193 h 272"/>
              <a:gd name="T32" fmla="*/ 358 w 611"/>
              <a:gd name="T33" fmla="*/ 179 h 272"/>
              <a:gd name="T34" fmla="*/ 601 w 611"/>
              <a:gd name="T35" fmla="*/ 167 h 272"/>
              <a:gd name="T36" fmla="*/ 317 w 611"/>
              <a:gd name="T37" fmla="*/ 158 h 272"/>
              <a:gd name="T38" fmla="*/ 595 w 611"/>
              <a:gd name="T39" fmla="*/ 157 h 272"/>
              <a:gd name="T40" fmla="*/ 597 w 611"/>
              <a:gd name="T41" fmla="*/ 159 h 272"/>
              <a:gd name="T42" fmla="*/ 308 w 611"/>
              <a:gd name="T43" fmla="*/ 152 h 272"/>
              <a:gd name="T44" fmla="*/ 500 w 611"/>
              <a:gd name="T45" fmla="*/ 135 h 272"/>
              <a:gd name="T46" fmla="*/ 506 w 611"/>
              <a:gd name="T47" fmla="*/ 149 h 272"/>
              <a:gd name="T48" fmla="*/ 478 w 611"/>
              <a:gd name="T49" fmla="*/ 148 h 272"/>
              <a:gd name="T50" fmla="*/ 450 w 611"/>
              <a:gd name="T51" fmla="*/ 148 h 272"/>
              <a:gd name="T52" fmla="*/ 422 w 611"/>
              <a:gd name="T53" fmla="*/ 147 h 272"/>
              <a:gd name="T54" fmla="*/ 392 w 611"/>
              <a:gd name="T55" fmla="*/ 145 h 272"/>
              <a:gd name="T56" fmla="*/ 578 w 611"/>
              <a:gd name="T57" fmla="*/ 140 h 272"/>
              <a:gd name="T58" fmla="*/ 286 w 611"/>
              <a:gd name="T59" fmla="*/ 135 h 272"/>
              <a:gd name="T60" fmla="*/ 369 w 611"/>
              <a:gd name="T61" fmla="*/ 128 h 272"/>
              <a:gd name="T62" fmla="*/ 496 w 611"/>
              <a:gd name="T63" fmla="*/ 118 h 272"/>
              <a:gd name="T64" fmla="*/ 552 w 611"/>
              <a:gd name="T65" fmla="*/ 101 h 272"/>
              <a:gd name="T66" fmla="*/ 255 w 611"/>
              <a:gd name="T67" fmla="*/ 100 h 272"/>
              <a:gd name="T68" fmla="*/ 338 w 611"/>
              <a:gd name="T69" fmla="*/ 93 h 272"/>
              <a:gd name="T70" fmla="*/ 233 w 611"/>
              <a:gd name="T71" fmla="*/ 83 h 272"/>
              <a:gd name="T72" fmla="*/ 532 w 611"/>
              <a:gd name="T73" fmla="*/ 81 h 272"/>
              <a:gd name="T74" fmla="*/ 490 w 611"/>
              <a:gd name="T75" fmla="*/ 81 h 272"/>
              <a:gd name="T76" fmla="*/ 325 w 611"/>
              <a:gd name="T77" fmla="*/ 94 h 272"/>
              <a:gd name="T78" fmla="*/ 219 w 611"/>
              <a:gd name="T79" fmla="*/ 84 h 272"/>
              <a:gd name="T80" fmla="*/ 518 w 611"/>
              <a:gd name="T81" fmla="*/ 83 h 272"/>
              <a:gd name="T82" fmla="*/ 302 w 611"/>
              <a:gd name="T83" fmla="*/ 77 h 272"/>
              <a:gd name="T84" fmla="*/ 197 w 611"/>
              <a:gd name="T85" fmla="*/ 67 h 272"/>
              <a:gd name="T86" fmla="*/ 202 w 611"/>
              <a:gd name="T87" fmla="*/ 60 h 272"/>
              <a:gd name="T88" fmla="*/ 172 w 611"/>
              <a:gd name="T89" fmla="*/ 55 h 272"/>
              <a:gd name="T90" fmla="*/ 144 w 611"/>
              <a:gd name="T91" fmla="*/ 55 h 272"/>
              <a:gd name="T92" fmla="*/ 116 w 611"/>
              <a:gd name="T93" fmla="*/ 55 h 272"/>
              <a:gd name="T94" fmla="*/ 88 w 611"/>
              <a:gd name="T95" fmla="*/ 55 h 272"/>
              <a:gd name="T96" fmla="*/ 60 w 611"/>
              <a:gd name="T97" fmla="*/ 55 h 272"/>
              <a:gd name="T98" fmla="*/ 32 w 611"/>
              <a:gd name="T99" fmla="*/ 55 h 272"/>
              <a:gd name="T100" fmla="*/ 285 w 611"/>
              <a:gd name="T101" fmla="*/ 53 h 272"/>
              <a:gd name="T102" fmla="*/ 9 w 611"/>
              <a:gd name="T103" fmla="*/ 30 h 272"/>
              <a:gd name="T104" fmla="*/ 244 w 611"/>
              <a:gd name="T105" fmla="*/ 32 h 272"/>
              <a:gd name="T106" fmla="*/ 221 w 611"/>
              <a:gd name="T107" fmla="*/ 15 h 272"/>
              <a:gd name="T108" fmla="*/ 3 w 611"/>
              <a:gd name="T109" fmla="*/ 18 h 272"/>
              <a:gd name="T110" fmla="*/ 205 w 611"/>
              <a:gd name="T111" fmla="*/ 9 h 272"/>
              <a:gd name="T112" fmla="*/ 214 w 611"/>
              <a:gd name="T113" fmla="*/ 10 h 272"/>
              <a:gd name="T114" fmla="*/ 47 w 611"/>
              <a:gd name="T115" fmla="*/ 9 h 272"/>
              <a:gd name="T116" fmla="*/ 170 w 611"/>
              <a:gd name="T117" fmla="*/ 0 h 272"/>
              <a:gd name="T118" fmla="*/ 142 w 611"/>
              <a:gd name="T119" fmla="*/ 0 h 272"/>
              <a:gd name="T120" fmla="*/ 114 w 611"/>
              <a:gd name="T121" fmla="*/ 0 h 272"/>
              <a:gd name="T122" fmla="*/ 86 w 611"/>
              <a:gd name="T123" fmla="*/ 0 h 272"/>
              <a:gd name="T124" fmla="*/ 58 w 611"/>
              <a:gd name="T125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11" h="272">
                <a:moveTo>
                  <a:pt x="511" y="272"/>
                </a:moveTo>
                <a:cubicBezTo>
                  <a:pt x="506" y="272"/>
                  <a:pt x="501" y="271"/>
                  <a:pt x="497" y="268"/>
                </a:cubicBezTo>
                <a:cubicBezTo>
                  <a:pt x="501" y="260"/>
                  <a:pt x="501" y="260"/>
                  <a:pt x="501" y="260"/>
                </a:cubicBezTo>
                <a:cubicBezTo>
                  <a:pt x="504" y="262"/>
                  <a:pt x="507" y="263"/>
                  <a:pt x="511" y="263"/>
                </a:cubicBezTo>
                <a:cubicBezTo>
                  <a:pt x="511" y="263"/>
                  <a:pt x="511" y="263"/>
                  <a:pt x="511" y="263"/>
                </a:cubicBezTo>
                <a:cubicBezTo>
                  <a:pt x="512" y="263"/>
                  <a:pt x="514" y="263"/>
                  <a:pt x="515" y="263"/>
                </a:cubicBezTo>
                <a:cubicBezTo>
                  <a:pt x="517" y="271"/>
                  <a:pt x="517" y="271"/>
                  <a:pt x="517" y="271"/>
                </a:cubicBezTo>
                <a:cubicBezTo>
                  <a:pt x="515" y="272"/>
                  <a:pt x="513" y="272"/>
                  <a:pt x="511" y="272"/>
                </a:cubicBezTo>
                <a:cubicBezTo>
                  <a:pt x="511" y="272"/>
                  <a:pt x="511" y="272"/>
                  <a:pt x="511" y="272"/>
                </a:cubicBezTo>
                <a:close/>
                <a:moveTo>
                  <a:pt x="528" y="267"/>
                </a:moveTo>
                <a:cubicBezTo>
                  <a:pt x="523" y="259"/>
                  <a:pt x="523" y="259"/>
                  <a:pt x="523" y="259"/>
                </a:cubicBezTo>
                <a:cubicBezTo>
                  <a:pt x="524" y="259"/>
                  <a:pt x="525" y="258"/>
                  <a:pt x="526" y="257"/>
                </a:cubicBezTo>
                <a:cubicBezTo>
                  <a:pt x="535" y="248"/>
                  <a:pt x="535" y="248"/>
                  <a:pt x="535" y="248"/>
                </a:cubicBezTo>
                <a:cubicBezTo>
                  <a:pt x="541" y="254"/>
                  <a:pt x="541" y="254"/>
                  <a:pt x="541" y="254"/>
                </a:cubicBezTo>
                <a:cubicBezTo>
                  <a:pt x="532" y="263"/>
                  <a:pt x="532" y="263"/>
                  <a:pt x="532" y="263"/>
                </a:cubicBezTo>
                <a:cubicBezTo>
                  <a:pt x="531" y="264"/>
                  <a:pt x="529" y="266"/>
                  <a:pt x="528" y="267"/>
                </a:cubicBezTo>
                <a:close/>
                <a:moveTo>
                  <a:pt x="487" y="260"/>
                </a:moveTo>
                <a:cubicBezTo>
                  <a:pt x="483" y="255"/>
                  <a:pt x="481" y="249"/>
                  <a:pt x="481" y="242"/>
                </a:cubicBezTo>
                <a:cubicBezTo>
                  <a:pt x="481" y="241"/>
                  <a:pt x="481" y="241"/>
                  <a:pt x="481" y="241"/>
                </a:cubicBezTo>
                <a:cubicBezTo>
                  <a:pt x="490" y="241"/>
                  <a:pt x="490" y="241"/>
                  <a:pt x="490" y="241"/>
                </a:cubicBezTo>
                <a:cubicBezTo>
                  <a:pt x="490" y="242"/>
                  <a:pt x="490" y="242"/>
                  <a:pt x="490" y="242"/>
                </a:cubicBezTo>
                <a:cubicBezTo>
                  <a:pt x="490" y="247"/>
                  <a:pt x="491" y="251"/>
                  <a:pt x="494" y="255"/>
                </a:cubicBezTo>
                <a:lnTo>
                  <a:pt x="487" y="260"/>
                </a:lnTo>
                <a:close/>
                <a:moveTo>
                  <a:pt x="549" y="247"/>
                </a:moveTo>
                <a:cubicBezTo>
                  <a:pt x="542" y="240"/>
                  <a:pt x="542" y="240"/>
                  <a:pt x="542" y="240"/>
                </a:cubicBezTo>
                <a:cubicBezTo>
                  <a:pt x="555" y="228"/>
                  <a:pt x="555" y="228"/>
                  <a:pt x="555" y="228"/>
                </a:cubicBezTo>
                <a:cubicBezTo>
                  <a:pt x="561" y="234"/>
                  <a:pt x="561" y="234"/>
                  <a:pt x="561" y="234"/>
                </a:cubicBezTo>
                <a:lnTo>
                  <a:pt x="549" y="247"/>
                </a:lnTo>
                <a:close/>
                <a:moveTo>
                  <a:pt x="492" y="233"/>
                </a:moveTo>
                <a:cubicBezTo>
                  <a:pt x="484" y="229"/>
                  <a:pt x="484" y="229"/>
                  <a:pt x="484" y="229"/>
                </a:cubicBezTo>
                <a:cubicBezTo>
                  <a:pt x="485" y="226"/>
                  <a:pt x="487" y="223"/>
                  <a:pt x="490" y="221"/>
                </a:cubicBezTo>
                <a:cubicBezTo>
                  <a:pt x="496" y="215"/>
                  <a:pt x="496" y="215"/>
                  <a:pt x="496" y="215"/>
                </a:cubicBezTo>
                <a:cubicBezTo>
                  <a:pt x="502" y="221"/>
                  <a:pt x="502" y="221"/>
                  <a:pt x="502" y="221"/>
                </a:cubicBezTo>
                <a:cubicBezTo>
                  <a:pt x="496" y="227"/>
                  <a:pt x="496" y="227"/>
                  <a:pt x="496" y="227"/>
                </a:cubicBezTo>
                <a:cubicBezTo>
                  <a:pt x="494" y="229"/>
                  <a:pt x="493" y="231"/>
                  <a:pt x="492" y="233"/>
                </a:cubicBezTo>
                <a:close/>
                <a:moveTo>
                  <a:pt x="569" y="227"/>
                </a:moveTo>
                <a:cubicBezTo>
                  <a:pt x="562" y="220"/>
                  <a:pt x="562" y="220"/>
                  <a:pt x="562" y="220"/>
                </a:cubicBezTo>
                <a:cubicBezTo>
                  <a:pt x="575" y="208"/>
                  <a:pt x="575" y="208"/>
                  <a:pt x="575" y="208"/>
                </a:cubicBezTo>
                <a:cubicBezTo>
                  <a:pt x="581" y="214"/>
                  <a:pt x="581" y="214"/>
                  <a:pt x="581" y="214"/>
                </a:cubicBezTo>
                <a:lnTo>
                  <a:pt x="569" y="227"/>
                </a:lnTo>
                <a:close/>
                <a:moveTo>
                  <a:pt x="510" y="213"/>
                </a:moveTo>
                <a:cubicBezTo>
                  <a:pt x="503" y="207"/>
                  <a:pt x="503" y="207"/>
                  <a:pt x="503" y="207"/>
                </a:cubicBezTo>
                <a:cubicBezTo>
                  <a:pt x="508" y="203"/>
                  <a:pt x="508" y="203"/>
                  <a:pt x="508" y="203"/>
                </a:cubicBezTo>
                <a:cubicBezTo>
                  <a:pt x="502" y="203"/>
                  <a:pt x="502" y="203"/>
                  <a:pt x="502" y="203"/>
                </a:cubicBezTo>
                <a:cubicBezTo>
                  <a:pt x="502" y="194"/>
                  <a:pt x="502" y="194"/>
                  <a:pt x="502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8"/>
                  <a:pt x="519" y="198"/>
                  <a:pt x="519" y="198"/>
                </a:cubicBezTo>
                <a:cubicBezTo>
                  <a:pt x="522" y="201"/>
                  <a:pt x="522" y="201"/>
                  <a:pt x="522" y="201"/>
                </a:cubicBezTo>
                <a:lnTo>
                  <a:pt x="510" y="213"/>
                </a:lnTo>
                <a:close/>
                <a:moveTo>
                  <a:pt x="588" y="207"/>
                </a:moveTo>
                <a:cubicBezTo>
                  <a:pt x="582" y="201"/>
                  <a:pt x="582" y="201"/>
                  <a:pt x="582" y="201"/>
                </a:cubicBezTo>
                <a:cubicBezTo>
                  <a:pt x="594" y="188"/>
                  <a:pt x="594" y="188"/>
                  <a:pt x="594" y="188"/>
                </a:cubicBezTo>
                <a:cubicBezTo>
                  <a:pt x="601" y="195"/>
                  <a:pt x="601" y="195"/>
                  <a:pt x="601" y="195"/>
                </a:cubicBezTo>
                <a:lnTo>
                  <a:pt x="588" y="207"/>
                </a:lnTo>
                <a:close/>
                <a:moveTo>
                  <a:pt x="492" y="203"/>
                </a:moveTo>
                <a:cubicBezTo>
                  <a:pt x="474" y="202"/>
                  <a:pt x="474" y="202"/>
                  <a:pt x="474" y="202"/>
                </a:cubicBezTo>
                <a:cubicBezTo>
                  <a:pt x="474" y="193"/>
                  <a:pt x="474" y="193"/>
                  <a:pt x="474" y="193"/>
                </a:cubicBezTo>
                <a:cubicBezTo>
                  <a:pt x="492" y="194"/>
                  <a:pt x="492" y="194"/>
                  <a:pt x="492" y="194"/>
                </a:cubicBezTo>
                <a:lnTo>
                  <a:pt x="492" y="203"/>
                </a:lnTo>
                <a:close/>
                <a:moveTo>
                  <a:pt x="463" y="202"/>
                </a:moveTo>
                <a:cubicBezTo>
                  <a:pt x="446" y="202"/>
                  <a:pt x="446" y="202"/>
                  <a:pt x="446" y="202"/>
                </a:cubicBezTo>
                <a:cubicBezTo>
                  <a:pt x="446" y="193"/>
                  <a:pt x="446" y="193"/>
                  <a:pt x="446" y="193"/>
                </a:cubicBezTo>
                <a:cubicBezTo>
                  <a:pt x="463" y="193"/>
                  <a:pt x="463" y="193"/>
                  <a:pt x="463" y="193"/>
                </a:cubicBezTo>
                <a:lnTo>
                  <a:pt x="463" y="202"/>
                </a:lnTo>
                <a:close/>
                <a:moveTo>
                  <a:pt x="435" y="202"/>
                </a:moveTo>
                <a:cubicBezTo>
                  <a:pt x="418" y="202"/>
                  <a:pt x="418" y="202"/>
                  <a:pt x="418" y="202"/>
                </a:cubicBezTo>
                <a:cubicBezTo>
                  <a:pt x="418" y="193"/>
                  <a:pt x="418" y="193"/>
                  <a:pt x="418" y="193"/>
                </a:cubicBezTo>
                <a:cubicBezTo>
                  <a:pt x="435" y="193"/>
                  <a:pt x="435" y="193"/>
                  <a:pt x="435" y="193"/>
                </a:cubicBezTo>
                <a:lnTo>
                  <a:pt x="435" y="202"/>
                </a:lnTo>
                <a:close/>
                <a:moveTo>
                  <a:pt x="407" y="202"/>
                </a:moveTo>
                <a:cubicBezTo>
                  <a:pt x="390" y="202"/>
                  <a:pt x="390" y="202"/>
                  <a:pt x="390" y="202"/>
                </a:cubicBezTo>
                <a:cubicBezTo>
                  <a:pt x="390" y="193"/>
                  <a:pt x="390" y="193"/>
                  <a:pt x="390" y="193"/>
                </a:cubicBezTo>
                <a:cubicBezTo>
                  <a:pt x="407" y="193"/>
                  <a:pt x="407" y="193"/>
                  <a:pt x="407" y="193"/>
                </a:cubicBezTo>
                <a:lnTo>
                  <a:pt x="407" y="202"/>
                </a:lnTo>
                <a:close/>
                <a:moveTo>
                  <a:pt x="378" y="201"/>
                </a:moveTo>
                <a:cubicBezTo>
                  <a:pt x="373" y="200"/>
                  <a:pt x="368" y="198"/>
                  <a:pt x="364" y="195"/>
                </a:cubicBezTo>
                <a:cubicBezTo>
                  <a:pt x="361" y="192"/>
                  <a:pt x="361" y="192"/>
                  <a:pt x="361" y="192"/>
                </a:cubicBezTo>
                <a:cubicBezTo>
                  <a:pt x="367" y="185"/>
                  <a:pt x="367" y="185"/>
                  <a:pt x="367" y="185"/>
                </a:cubicBezTo>
                <a:cubicBezTo>
                  <a:pt x="370" y="187"/>
                  <a:pt x="370" y="187"/>
                  <a:pt x="370" y="187"/>
                </a:cubicBezTo>
                <a:cubicBezTo>
                  <a:pt x="373" y="190"/>
                  <a:pt x="376" y="192"/>
                  <a:pt x="380" y="193"/>
                </a:cubicBezTo>
                <a:lnTo>
                  <a:pt x="378" y="201"/>
                </a:lnTo>
                <a:close/>
                <a:moveTo>
                  <a:pt x="353" y="186"/>
                </a:moveTo>
                <a:cubicBezTo>
                  <a:pt x="339" y="175"/>
                  <a:pt x="339" y="175"/>
                  <a:pt x="339" y="175"/>
                </a:cubicBezTo>
                <a:cubicBezTo>
                  <a:pt x="344" y="168"/>
                  <a:pt x="344" y="168"/>
                  <a:pt x="344" y="168"/>
                </a:cubicBezTo>
                <a:cubicBezTo>
                  <a:pt x="358" y="179"/>
                  <a:pt x="358" y="179"/>
                  <a:pt x="358" y="179"/>
                </a:cubicBezTo>
                <a:lnTo>
                  <a:pt x="353" y="186"/>
                </a:lnTo>
                <a:close/>
                <a:moveTo>
                  <a:pt x="608" y="185"/>
                </a:moveTo>
                <a:cubicBezTo>
                  <a:pt x="600" y="181"/>
                  <a:pt x="600" y="181"/>
                  <a:pt x="600" y="181"/>
                </a:cubicBezTo>
                <a:cubicBezTo>
                  <a:pt x="601" y="178"/>
                  <a:pt x="602" y="175"/>
                  <a:pt x="602" y="172"/>
                </a:cubicBezTo>
                <a:cubicBezTo>
                  <a:pt x="602" y="171"/>
                  <a:pt x="601" y="169"/>
                  <a:pt x="601" y="167"/>
                </a:cubicBezTo>
                <a:cubicBezTo>
                  <a:pt x="610" y="165"/>
                  <a:pt x="610" y="165"/>
                  <a:pt x="610" y="165"/>
                </a:cubicBezTo>
                <a:cubicBezTo>
                  <a:pt x="610" y="167"/>
                  <a:pt x="611" y="170"/>
                  <a:pt x="611" y="172"/>
                </a:cubicBezTo>
                <a:cubicBezTo>
                  <a:pt x="611" y="177"/>
                  <a:pt x="610" y="181"/>
                  <a:pt x="608" y="185"/>
                </a:cubicBezTo>
                <a:close/>
                <a:moveTo>
                  <a:pt x="331" y="169"/>
                </a:moveTo>
                <a:cubicBezTo>
                  <a:pt x="317" y="158"/>
                  <a:pt x="317" y="158"/>
                  <a:pt x="317" y="158"/>
                </a:cubicBezTo>
                <a:cubicBezTo>
                  <a:pt x="322" y="151"/>
                  <a:pt x="322" y="151"/>
                  <a:pt x="322" y="151"/>
                </a:cubicBezTo>
                <a:cubicBezTo>
                  <a:pt x="336" y="162"/>
                  <a:pt x="336" y="162"/>
                  <a:pt x="336" y="162"/>
                </a:cubicBezTo>
                <a:lnTo>
                  <a:pt x="331" y="169"/>
                </a:lnTo>
                <a:close/>
                <a:moveTo>
                  <a:pt x="597" y="159"/>
                </a:moveTo>
                <a:cubicBezTo>
                  <a:pt x="597" y="159"/>
                  <a:pt x="596" y="158"/>
                  <a:pt x="595" y="157"/>
                </a:cubicBezTo>
                <a:cubicBezTo>
                  <a:pt x="585" y="147"/>
                  <a:pt x="585" y="147"/>
                  <a:pt x="585" y="147"/>
                </a:cubicBezTo>
                <a:cubicBezTo>
                  <a:pt x="591" y="141"/>
                  <a:pt x="591" y="141"/>
                  <a:pt x="591" y="141"/>
                </a:cubicBezTo>
                <a:cubicBezTo>
                  <a:pt x="602" y="151"/>
                  <a:pt x="602" y="151"/>
                  <a:pt x="602" y="151"/>
                </a:cubicBezTo>
                <a:cubicBezTo>
                  <a:pt x="603" y="152"/>
                  <a:pt x="603" y="153"/>
                  <a:pt x="604" y="154"/>
                </a:cubicBezTo>
                <a:lnTo>
                  <a:pt x="597" y="159"/>
                </a:lnTo>
                <a:close/>
                <a:moveTo>
                  <a:pt x="308" y="152"/>
                </a:moveTo>
                <a:cubicBezTo>
                  <a:pt x="294" y="141"/>
                  <a:pt x="294" y="141"/>
                  <a:pt x="294" y="141"/>
                </a:cubicBezTo>
                <a:cubicBezTo>
                  <a:pt x="300" y="134"/>
                  <a:pt x="300" y="134"/>
                  <a:pt x="300" y="134"/>
                </a:cubicBezTo>
                <a:cubicBezTo>
                  <a:pt x="314" y="145"/>
                  <a:pt x="314" y="145"/>
                  <a:pt x="314" y="145"/>
                </a:cubicBezTo>
                <a:lnTo>
                  <a:pt x="308" y="152"/>
                </a:lnTo>
                <a:close/>
                <a:moveTo>
                  <a:pt x="506" y="149"/>
                </a:moveTo>
                <a:cubicBezTo>
                  <a:pt x="489" y="148"/>
                  <a:pt x="489" y="148"/>
                  <a:pt x="489" y="148"/>
                </a:cubicBezTo>
                <a:cubicBezTo>
                  <a:pt x="489" y="139"/>
                  <a:pt x="489" y="139"/>
                  <a:pt x="489" y="139"/>
                </a:cubicBezTo>
                <a:cubicBezTo>
                  <a:pt x="505" y="140"/>
                  <a:pt x="505" y="140"/>
                  <a:pt x="505" y="140"/>
                </a:cubicBezTo>
                <a:cubicBezTo>
                  <a:pt x="500" y="135"/>
                  <a:pt x="500" y="135"/>
                  <a:pt x="500" y="135"/>
                </a:cubicBezTo>
                <a:cubicBezTo>
                  <a:pt x="507" y="128"/>
                  <a:pt x="507" y="128"/>
                  <a:pt x="507" y="128"/>
                </a:cubicBezTo>
                <a:cubicBezTo>
                  <a:pt x="519" y="141"/>
                  <a:pt x="519" y="141"/>
                  <a:pt x="519" y="141"/>
                </a:cubicBezTo>
                <a:cubicBezTo>
                  <a:pt x="513" y="147"/>
                  <a:pt x="513" y="147"/>
                  <a:pt x="513" y="147"/>
                </a:cubicBezTo>
                <a:cubicBezTo>
                  <a:pt x="507" y="141"/>
                  <a:pt x="507" y="141"/>
                  <a:pt x="507" y="141"/>
                </a:cubicBezTo>
                <a:lnTo>
                  <a:pt x="506" y="149"/>
                </a:lnTo>
                <a:close/>
                <a:moveTo>
                  <a:pt x="478" y="148"/>
                </a:moveTo>
                <a:cubicBezTo>
                  <a:pt x="461" y="148"/>
                  <a:pt x="461" y="148"/>
                  <a:pt x="461" y="148"/>
                </a:cubicBezTo>
                <a:cubicBezTo>
                  <a:pt x="461" y="139"/>
                  <a:pt x="461" y="139"/>
                  <a:pt x="461" y="139"/>
                </a:cubicBezTo>
                <a:cubicBezTo>
                  <a:pt x="478" y="139"/>
                  <a:pt x="478" y="139"/>
                  <a:pt x="478" y="139"/>
                </a:cubicBezTo>
                <a:lnTo>
                  <a:pt x="478" y="148"/>
                </a:lnTo>
                <a:close/>
                <a:moveTo>
                  <a:pt x="450" y="148"/>
                </a:moveTo>
                <a:cubicBezTo>
                  <a:pt x="433" y="147"/>
                  <a:pt x="433" y="147"/>
                  <a:pt x="433" y="147"/>
                </a:cubicBezTo>
                <a:cubicBezTo>
                  <a:pt x="433" y="138"/>
                  <a:pt x="433" y="138"/>
                  <a:pt x="433" y="138"/>
                </a:cubicBezTo>
                <a:cubicBezTo>
                  <a:pt x="450" y="139"/>
                  <a:pt x="450" y="139"/>
                  <a:pt x="450" y="139"/>
                </a:cubicBezTo>
                <a:lnTo>
                  <a:pt x="450" y="148"/>
                </a:lnTo>
                <a:close/>
                <a:moveTo>
                  <a:pt x="422" y="147"/>
                </a:moveTo>
                <a:cubicBezTo>
                  <a:pt x="405" y="147"/>
                  <a:pt x="405" y="147"/>
                  <a:pt x="405" y="147"/>
                </a:cubicBezTo>
                <a:cubicBezTo>
                  <a:pt x="405" y="138"/>
                  <a:pt x="405" y="138"/>
                  <a:pt x="405" y="138"/>
                </a:cubicBezTo>
                <a:cubicBezTo>
                  <a:pt x="422" y="138"/>
                  <a:pt x="422" y="138"/>
                  <a:pt x="422" y="138"/>
                </a:cubicBezTo>
                <a:lnTo>
                  <a:pt x="422" y="147"/>
                </a:lnTo>
                <a:close/>
                <a:moveTo>
                  <a:pt x="392" y="145"/>
                </a:moveTo>
                <a:cubicBezTo>
                  <a:pt x="378" y="134"/>
                  <a:pt x="378" y="134"/>
                  <a:pt x="378" y="134"/>
                </a:cubicBezTo>
                <a:cubicBezTo>
                  <a:pt x="383" y="127"/>
                  <a:pt x="383" y="127"/>
                  <a:pt x="383" y="127"/>
                </a:cubicBezTo>
                <a:cubicBezTo>
                  <a:pt x="397" y="138"/>
                  <a:pt x="397" y="138"/>
                  <a:pt x="397" y="138"/>
                </a:cubicBezTo>
                <a:lnTo>
                  <a:pt x="392" y="145"/>
                </a:lnTo>
                <a:close/>
                <a:moveTo>
                  <a:pt x="578" y="140"/>
                </a:moveTo>
                <a:cubicBezTo>
                  <a:pt x="565" y="127"/>
                  <a:pt x="565" y="127"/>
                  <a:pt x="565" y="127"/>
                </a:cubicBezTo>
                <a:cubicBezTo>
                  <a:pt x="572" y="121"/>
                  <a:pt x="572" y="121"/>
                  <a:pt x="572" y="121"/>
                </a:cubicBezTo>
                <a:cubicBezTo>
                  <a:pt x="584" y="133"/>
                  <a:pt x="584" y="133"/>
                  <a:pt x="584" y="133"/>
                </a:cubicBezTo>
                <a:lnTo>
                  <a:pt x="578" y="140"/>
                </a:lnTo>
                <a:close/>
                <a:moveTo>
                  <a:pt x="286" y="135"/>
                </a:moveTo>
                <a:cubicBezTo>
                  <a:pt x="272" y="124"/>
                  <a:pt x="272" y="124"/>
                  <a:pt x="272" y="124"/>
                </a:cubicBezTo>
                <a:cubicBezTo>
                  <a:pt x="277" y="117"/>
                  <a:pt x="277" y="117"/>
                  <a:pt x="277" y="117"/>
                </a:cubicBezTo>
                <a:cubicBezTo>
                  <a:pt x="291" y="128"/>
                  <a:pt x="291" y="128"/>
                  <a:pt x="291" y="128"/>
                </a:cubicBezTo>
                <a:lnTo>
                  <a:pt x="286" y="135"/>
                </a:lnTo>
                <a:close/>
                <a:moveTo>
                  <a:pt x="369" y="128"/>
                </a:moveTo>
                <a:cubicBezTo>
                  <a:pt x="355" y="117"/>
                  <a:pt x="355" y="117"/>
                  <a:pt x="355" y="117"/>
                </a:cubicBezTo>
                <a:cubicBezTo>
                  <a:pt x="361" y="110"/>
                  <a:pt x="361" y="110"/>
                  <a:pt x="361" y="110"/>
                </a:cubicBezTo>
                <a:cubicBezTo>
                  <a:pt x="375" y="121"/>
                  <a:pt x="375" y="121"/>
                  <a:pt x="375" y="121"/>
                </a:cubicBezTo>
                <a:lnTo>
                  <a:pt x="369" y="128"/>
                </a:lnTo>
                <a:close/>
                <a:moveTo>
                  <a:pt x="493" y="127"/>
                </a:moveTo>
                <a:cubicBezTo>
                  <a:pt x="490" y="124"/>
                  <a:pt x="490" y="124"/>
                  <a:pt x="490" y="124"/>
                </a:cubicBezTo>
                <a:cubicBezTo>
                  <a:pt x="486" y="120"/>
                  <a:pt x="483" y="116"/>
                  <a:pt x="482" y="111"/>
                </a:cubicBezTo>
                <a:cubicBezTo>
                  <a:pt x="491" y="108"/>
                  <a:pt x="491" y="108"/>
                  <a:pt x="491" y="108"/>
                </a:cubicBezTo>
                <a:cubicBezTo>
                  <a:pt x="492" y="112"/>
                  <a:pt x="494" y="115"/>
                  <a:pt x="496" y="118"/>
                </a:cubicBezTo>
                <a:cubicBezTo>
                  <a:pt x="499" y="121"/>
                  <a:pt x="499" y="121"/>
                  <a:pt x="499" y="121"/>
                </a:cubicBezTo>
                <a:lnTo>
                  <a:pt x="493" y="127"/>
                </a:lnTo>
                <a:close/>
                <a:moveTo>
                  <a:pt x="558" y="120"/>
                </a:moveTo>
                <a:cubicBezTo>
                  <a:pt x="545" y="107"/>
                  <a:pt x="545" y="107"/>
                  <a:pt x="545" y="107"/>
                </a:cubicBezTo>
                <a:cubicBezTo>
                  <a:pt x="552" y="101"/>
                  <a:pt x="552" y="101"/>
                  <a:pt x="552" y="101"/>
                </a:cubicBezTo>
                <a:cubicBezTo>
                  <a:pt x="564" y="113"/>
                  <a:pt x="564" y="113"/>
                  <a:pt x="564" y="113"/>
                </a:cubicBezTo>
                <a:lnTo>
                  <a:pt x="558" y="120"/>
                </a:lnTo>
                <a:close/>
                <a:moveTo>
                  <a:pt x="264" y="118"/>
                </a:moveTo>
                <a:cubicBezTo>
                  <a:pt x="250" y="107"/>
                  <a:pt x="250" y="107"/>
                  <a:pt x="250" y="107"/>
                </a:cubicBezTo>
                <a:cubicBezTo>
                  <a:pt x="255" y="100"/>
                  <a:pt x="255" y="100"/>
                  <a:pt x="255" y="100"/>
                </a:cubicBezTo>
                <a:cubicBezTo>
                  <a:pt x="269" y="111"/>
                  <a:pt x="269" y="111"/>
                  <a:pt x="269" y="111"/>
                </a:cubicBezTo>
                <a:lnTo>
                  <a:pt x="264" y="118"/>
                </a:lnTo>
                <a:close/>
                <a:moveTo>
                  <a:pt x="347" y="111"/>
                </a:moveTo>
                <a:cubicBezTo>
                  <a:pt x="333" y="100"/>
                  <a:pt x="333" y="100"/>
                  <a:pt x="333" y="100"/>
                </a:cubicBezTo>
                <a:cubicBezTo>
                  <a:pt x="338" y="93"/>
                  <a:pt x="338" y="93"/>
                  <a:pt x="338" y="93"/>
                </a:cubicBezTo>
                <a:cubicBezTo>
                  <a:pt x="352" y="104"/>
                  <a:pt x="352" y="104"/>
                  <a:pt x="352" y="104"/>
                </a:cubicBezTo>
                <a:lnTo>
                  <a:pt x="347" y="111"/>
                </a:lnTo>
                <a:close/>
                <a:moveTo>
                  <a:pt x="241" y="101"/>
                </a:moveTo>
                <a:cubicBezTo>
                  <a:pt x="227" y="90"/>
                  <a:pt x="227" y="90"/>
                  <a:pt x="227" y="90"/>
                </a:cubicBezTo>
                <a:cubicBezTo>
                  <a:pt x="233" y="83"/>
                  <a:pt x="233" y="83"/>
                  <a:pt x="233" y="83"/>
                </a:cubicBezTo>
                <a:cubicBezTo>
                  <a:pt x="247" y="94"/>
                  <a:pt x="247" y="94"/>
                  <a:pt x="247" y="94"/>
                </a:cubicBezTo>
                <a:lnTo>
                  <a:pt x="241" y="101"/>
                </a:lnTo>
                <a:close/>
                <a:moveTo>
                  <a:pt x="538" y="100"/>
                </a:moveTo>
                <a:cubicBezTo>
                  <a:pt x="526" y="88"/>
                  <a:pt x="526" y="88"/>
                  <a:pt x="526" y="88"/>
                </a:cubicBezTo>
                <a:cubicBezTo>
                  <a:pt x="532" y="81"/>
                  <a:pt x="532" y="81"/>
                  <a:pt x="532" y="81"/>
                </a:cubicBezTo>
                <a:cubicBezTo>
                  <a:pt x="544" y="94"/>
                  <a:pt x="544" y="94"/>
                  <a:pt x="544" y="94"/>
                </a:cubicBezTo>
                <a:lnTo>
                  <a:pt x="538" y="100"/>
                </a:lnTo>
                <a:close/>
                <a:moveTo>
                  <a:pt x="490" y="100"/>
                </a:moveTo>
                <a:cubicBezTo>
                  <a:pt x="481" y="98"/>
                  <a:pt x="481" y="98"/>
                  <a:pt x="481" y="98"/>
                </a:cubicBezTo>
                <a:cubicBezTo>
                  <a:pt x="482" y="92"/>
                  <a:pt x="485" y="86"/>
                  <a:pt x="490" y="81"/>
                </a:cubicBezTo>
                <a:cubicBezTo>
                  <a:pt x="490" y="81"/>
                  <a:pt x="490" y="81"/>
                  <a:pt x="491" y="81"/>
                </a:cubicBezTo>
                <a:cubicBezTo>
                  <a:pt x="497" y="87"/>
                  <a:pt x="497" y="87"/>
                  <a:pt x="497" y="87"/>
                </a:cubicBezTo>
                <a:cubicBezTo>
                  <a:pt x="497" y="87"/>
                  <a:pt x="496" y="88"/>
                  <a:pt x="496" y="88"/>
                </a:cubicBezTo>
                <a:cubicBezTo>
                  <a:pt x="493" y="91"/>
                  <a:pt x="491" y="95"/>
                  <a:pt x="490" y="100"/>
                </a:cubicBezTo>
                <a:close/>
                <a:moveTo>
                  <a:pt x="325" y="94"/>
                </a:moveTo>
                <a:cubicBezTo>
                  <a:pt x="311" y="83"/>
                  <a:pt x="311" y="83"/>
                  <a:pt x="311" y="83"/>
                </a:cubicBezTo>
                <a:cubicBezTo>
                  <a:pt x="316" y="76"/>
                  <a:pt x="316" y="76"/>
                  <a:pt x="316" y="76"/>
                </a:cubicBezTo>
                <a:cubicBezTo>
                  <a:pt x="330" y="87"/>
                  <a:pt x="330" y="87"/>
                  <a:pt x="330" y="87"/>
                </a:cubicBezTo>
                <a:lnTo>
                  <a:pt x="325" y="94"/>
                </a:lnTo>
                <a:close/>
                <a:moveTo>
                  <a:pt x="219" y="84"/>
                </a:moveTo>
                <a:cubicBezTo>
                  <a:pt x="205" y="73"/>
                  <a:pt x="205" y="73"/>
                  <a:pt x="205" y="73"/>
                </a:cubicBezTo>
                <a:cubicBezTo>
                  <a:pt x="210" y="66"/>
                  <a:pt x="210" y="66"/>
                  <a:pt x="210" y="66"/>
                </a:cubicBezTo>
                <a:cubicBezTo>
                  <a:pt x="224" y="77"/>
                  <a:pt x="224" y="77"/>
                  <a:pt x="224" y="77"/>
                </a:cubicBezTo>
                <a:lnTo>
                  <a:pt x="219" y="84"/>
                </a:lnTo>
                <a:close/>
                <a:moveTo>
                  <a:pt x="518" y="83"/>
                </a:moveTo>
                <a:cubicBezTo>
                  <a:pt x="514" y="81"/>
                  <a:pt x="509" y="81"/>
                  <a:pt x="504" y="83"/>
                </a:cubicBezTo>
                <a:cubicBezTo>
                  <a:pt x="501" y="74"/>
                  <a:pt x="501" y="74"/>
                  <a:pt x="501" y="74"/>
                </a:cubicBezTo>
                <a:cubicBezTo>
                  <a:pt x="508" y="72"/>
                  <a:pt x="515" y="72"/>
                  <a:pt x="521" y="75"/>
                </a:cubicBezTo>
                <a:lnTo>
                  <a:pt x="518" y="83"/>
                </a:lnTo>
                <a:close/>
                <a:moveTo>
                  <a:pt x="302" y="77"/>
                </a:moveTo>
                <a:cubicBezTo>
                  <a:pt x="288" y="66"/>
                  <a:pt x="288" y="66"/>
                  <a:pt x="288" y="66"/>
                </a:cubicBezTo>
                <a:cubicBezTo>
                  <a:pt x="294" y="59"/>
                  <a:pt x="294" y="59"/>
                  <a:pt x="294" y="59"/>
                </a:cubicBezTo>
                <a:cubicBezTo>
                  <a:pt x="308" y="70"/>
                  <a:pt x="308" y="70"/>
                  <a:pt x="308" y="70"/>
                </a:cubicBezTo>
                <a:lnTo>
                  <a:pt x="302" y="77"/>
                </a:lnTo>
                <a:close/>
                <a:moveTo>
                  <a:pt x="197" y="67"/>
                </a:moveTo>
                <a:cubicBezTo>
                  <a:pt x="193" y="64"/>
                  <a:pt x="193" y="64"/>
                  <a:pt x="193" y="64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83" y="55"/>
                  <a:pt x="183" y="55"/>
                  <a:pt x="183" y="55"/>
                </a:cubicBezTo>
                <a:cubicBezTo>
                  <a:pt x="196" y="55"/>
                  <a:pt x="196" y="55"/>
                  <a:pt x="196" y="55"/>
                </a:cubicBezTo>
                <a:cubicBezTo>
                  <a:pt x="202" y="60"/>
                  <a:pt x="202" y="60"/>
                  <a:pt x="202" y="60"/>
                </a:cubicBezTo>
                <a:lnTo>
                  <a:pt x="197" y="67"/>
                </a:lnTo>
                <a:close/>
                <a:moveTo>
                  <a:pt x="172" y="64"/>
                </a:moveTo>
                <a:cubicBezTo>
                  <a:pt x="155" y="64"/>
                  <a:pt x="155" y="64"/>
                  <a:pt x="155" y="64"/>
                </a:cubicBezTo>
                <a:cubicBezTo>
                  <a:pt x="155" y="55"/>
                  <a:pt x="155" y="55"/>
                  <a:pt x="155" y="55"/>
                </a:cubicBezTo>
                <a:cubicBezTo>
                  <a:pt x="172" y="55"/>
                  <a:pt x="172" y="55"/>
                  <a:pt x="172" y="55"/>
                </a:cubicBezTo>
                <a:lnTo>
                  <a:pt x="172" y="64"/>
                </a:lnTo>
                <a:close/>
                <a:moveTo>
                  <a:pt x="144" y="64"/>
                </a:moveTo>
                <a:cubicBezTo>
                  <a:pt x="127" y="64"/>
                  <a:pt x="127" y="64"/>
                  <a:pt x="127" y="64"/>
                </a:cubicBezTo>
                <a:cubicBezTo>
                  <a:pt x="127" y="55"/>
                  <a:pt x="127" y="55"/>
                  <a:pt x="127" y="55"/>
                </a:cubicBezTo>
                <a:cubicBezTo>
                  <a:pt x="144" y="55"/>
                  <a:pt x="144" y="55"/>
                  <a:pt x="144" y="55"/>
                </a:cubicBezTo>
                <a:lnTo>
                  <a:pt x="144" y="64"/>
                </a:lnTo>
                <a:close/>
                <a:moveTo>
                  <a:pt x="116" y="64"/>
                </a:moveTo>
                <a:cubicBezTo>
                  <a:pt x="99" y="64"/>
                  <a:pt x="99" y="64"/>
                  <a:pt x="99" y="64"/>
                </a:cubicBezTo>
                <a:cubicBezTo>
                  <a:pt x="99" y="55"/>
                  <a:pt x="99" y="55"/>
                  <a:pt x="99" y="55"/>
                </a:cubicBezTo>
                <a:cubicBezTo>
                  <a:pt x="116" y="55"/>
                  <a:pt x="116" y="55"/>
                  <a:pt x="116" y="55"/>
                </a:cubicBezTo>
                <a:lnTo>
                  <a:pt x="116" y="64"/>
                </a:lnTo>
                <a:close/>
                <a:moveTo>
                  <a:pt x="88" y="64"/>
                </a:moveTo>
                <a:cubicBezTo>
                  <a:pt x="71" y="64"/>
                  <a:pt x="71" y="64"/>
                  <a:pt x="71" y="64"/>
                </a:cubicBezTo>
                <a:cubicBezTo>
                  <a:pt x="71" y="55"/>
                  <a:pt x="71" y="55"/>
                  <a:pt x="71" y="55"/>
                </a:cubicBezTo>
                <a:cubicBezTo>
                  <a:pt x="88" y="55"/>
                  <a:pt x="88" y="55"/>
                  <a:pt x="88" y="55"/>
                </a:cubicBezTo>
                <a:lnTo>
                  <a:pt x="88" y="64"/>
                </a:lnTo>
                <a:close/>
                <a:moveTo>
                  <a:pt x="60" y="64"/>
                </a:moveTo>
                <a:cubicBezTo>
                  <a:pt x="42" y="64"/>
                  <a:pt x="42" y="64"/>
                  <a:pt x="42" y="64"/>
                </a:cubicBezTo>
                <a:cubicBezTo>
                  <a:pt x="42" y="55"/>
                  <a:pt x="42" y="55"/>
                  <a:pt x="42" y="55"/>
                </a:cubicBezTo>
                <a:cubicBezTo>
                  <a:pt x="60" y="55"/>
                  <a:pt x="60" y="55"/>
                  <a:pt x="60" y="55"/>
                </a:cubicBezTo>
                <a:lnTo>
                  <a:pt x="60" y="64"/>
                </a:lnTo>
                <a:close/>
                <a:moveTo>
                  <a:pt x="32" y="64"/>
                </a:moveTo>
                <a:cubicBezTo>
                  <a:pt x="25" y="64"/>
                  <a:pt x="18" y="62"/>
                  <a:pt x="13" y="58"/>
                </a:cubicBezTo>
                <a:cubicBezTo>
                  <a:pt x="18" y="51"/>
                  <a:pt x="18" y="51"/>
                  <a:pt x="18" y="51"/>
                </a:cubicBezTo>
                <a:cubicBezTo>
                  <a:pt x="22" y="54"/>
                  <a:pt x="27" y="55"/>
                  <a:pt x="32" y="55"/>
                </a:cubicBezTo>
                <a:lnTo>
                  <a:pt x="32" y="64"/>
                </a:lnTo>
                <a:close/>
                <a:moveTo>
                  <a:pt x="280" y="60"/>
                </a:moveTo>
                <a:cubicBezTo>
                  <a:pt x="266" y="49"/>
                  <a:pt x="266" y="49"/>
                  <a:pt x="266" y="49"/>
                </a:cubicBezTo>
                <a:cubicBezTo>
                  <a:pt x="272" y="42"/>
                  <a:pt x="272" y="42"/>
                  <a:pt x="272" y="42"/>
                </a:cubicBezTo>
                <a:cubicBezTo>
                  <a:pt x="285" y="53"/>
                  <a:pt x="285" y="53"/>
                  <a:pt x="285" y="53"/>
                </a:cubicBezTo>
                <a:lnTo>
                  <a:pt x="280" y="60"/>
                </a:lnTo>
                <a:close/>
                <a:moveTo>
                  <a:pt x="5" y="49"/>
                </a:moveTo>
                <a:cubicBezTo>
                  <a:pt x="2" y="44"/>
                  <a:pt x="0" y="38"/>
                  <a:pt x="0" y="32"/>
                </a:cubicBezTo>
                <a:cubicBezTo>
                  <a:pt x="0" y="31"/>
                  <a:pt x="0" y="30"/>
                  <a:pt x="0" y="29"/>
                </a:cubicBezTo>
                <a:cubicBezTo>
                  <a:pt x="9" y="30"/>
                  <a:pt x="9" y="30"/>
                  <a:pt x="9" y="30"/>
                </a:cubicBezTo>
                <a:cubicBezTo>
                  <a:pt x="9" y="31"/>
                  <a:pt x="9" y="31"/>
                  <a:pt x="9" y="32"/>
                </a:cubicBezTo>
                <a:cubicBezTo>
                  <a:pt x="9" y="36"/>
                  <a:pt x="10" y="40"/>
                  <a:pt x="12" y="44"/>
                </a:cubicBezTo>
                <a:lnTo>
                  <a:pt x="5" y="49"/>
                </a:lnTo>
                <a:close/>
                <a:moveTo>
                  <a:pt x="258" y="43"/>
                </a:moveTo>
                <a:cubicBezTo>
                  <a:pt x="244" y="32"/>
                  <a:pt x="244" y="32"/>
                  <a:pt x="244" y="32"/>
                </a:cubicBezTo>
                <a:cubicBezTo>
                  <a:pt x="249" y="25"/>
                  <a:pt x="249" y="25"/>
                  <a:pt x="249" y="25"/>
                </a:cubicBezTo>
                <a:cubicBezTo>
                  <a:pt x="263" y="36"/>
                  <a:pt x="263" y="36"/>
                  <a:pt x="263" y="36"/>
                </a:cubicBezTo>
                <a:lnTo>
                  <a:pt x="258" y="43"/>
                </a:lnTo>
                <a:close/>
                <a:moveTo>
                  <a:pt x="235" y="26"/>
                </a:moveTo>
                <a:cubicBezTo>
                  <a:pt x="221" y="15"/>
                  <a:pt x="221" y="15"/>
                  <a:pt x="221" y="15"/>
                </a:cubicBezTo>
                <a:cubicBezTo>
                  <a:pt x="227" y="8"/>
                  <a:pt x="227" y="8"/>
                  <a:pt x="227" y="8"/>
                </a:cubicBezTo>
                <a:cubicBezTo>
                  <a:pt x="241" y="19"/>
                  <a:pt x="241" y="19"/>
                  <a:pt x="241" y="19"/>
                </a:cubicBezTo>
                <a:lnTo>
                  <a:pt x="235" y="26"/>
                </a:lnTo>
                <a:close/>
                <a:moveTo>
                  <a:pt x="11" y="22"/>
                </a:moveTo>
                <a:cubicBezTo>
                  <a:pt x="3" y="18"/>
                  <a:pt x="3" y="18"/>
                  <a:pt x="3" y="18"/>
                </a:cubicBezTo>
                <a:cubicBezTo>
                  <a:pt x="6" y="12"/>
                  <a:pt x="11" y="6"/>
                  <a:pt x="17" y="3"/>
                </a:cubicBezTo>
                <a:cubicBezTo>
                  <a:pt x="22" y="11"/>
                  <a:pt x="22" y="11"/>
                  <a:pt x="22" y="11"/>
                </a:cubicBezTo>
                <a:cubicBezTo>
                  <a:pt x="17" y="14"/>
                  <a:pt x="14" y="17"/>
                  <a:pt x="11" y="22"/>
                </a:cubicBezTo>
                <a:close/>
                <a:moveTo>
                  <a:pt x="214" y="10"/>
                </a:moveTo>
                <a:cubicBezTo>
                  <a:pt x="211" y="9"/>
                  <a:pt x="208" y="9"/>
                  <a:pt x="205" y="9"/>
                </a:cubicBezTo>
                <a:cubicBezTo>
                  <a:pt x="198" y="9"/>
                  <a:pt x="198" y="9"/>
                  <a:pt x="198" y="9"/>
                </a:cubicBezTo>
                <a:cubicBezTo>
                  <a:pt x="198" y="0"/>
                  <a:pt x="198" y="0"/>
                  <a:pt x="198" y="0"/>
                </a:cubicBezTo>
                <a:cubicBezTo>
                  <a:pt x="205" y="0"/>
                  <a:pt x="205" y="0"/>
                  <a:pt x="205" y="0"/>
                </a:cubicBezTo>
                <a:cubicBezTo>
                  <a:pt x="209" y="0"/>
                  <a:pt x="213" y="0"/>
                  <a:pt x="217" y="2"/>
                </a:cubicBezTo>
                <a:lnTo>
                  <a:pt x="214" y="10"/>
                </a:lnTo>
                <a:close/>
                <a:moveTo>
                  <a:pt x="30" y="9"/>
                </a:moveTo>
                <a:cubicBezTo>
                  <a:pt x="29" y="0"/>
                  <a:pt x="29" y="0"/>
                  <a:pt x="29" y="0"/>
                </a:cubicBezTo>
                <a:cubicBezTo>
                  <a:pt x="30" y="0"/>
                  <a:pt x="31" y="0"/>
                  <a:pt x="32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7" y="9"/>
                  <a:pt x="47" y="9"/>
                  <a:pt x="47" y="9"/>
                </a:cubicBezTo>
                <a:cubicBezTo>
                  <a:pt x="32" y="9"/>
                  <a:pt x="32" y="9"/>
                  <a:pt x="32" y="9"/>
                </a:cubicBezTo>
                <a:cubicBezTo>
                  <a:pt x="31" y="9"/>
                  <a:pt x="31" y="9"/>
                  <a:pt x="30" y="9"/>
                </a:cubicBezTo>
                <a:close/>
                <a:moveTo>
                  <a:pt x="187" y="9"/>
                </a:moveTo>
                <a:cubicBezTo>
                  <a:pt x="170" y="9"/>
                  <a:pt x="170" y="9"/>
                  <a:pt x="170" y="9"/>
                </a:cubicBezTo>
                <a:cubicBezTo>
                  <a:pt x="170" y="0"/>
                  <a:pt x="170" y="0"/>
                  <a:pt x="170" y="0"/>
                </a:cubicBezTo>
                <a:cubicBezTo>
                  <a:pt x="187" y="0"/>
                  <a:pt x="187" y="0"/>
                  <a:pt x="187" y="0"/>
                </a:cubicBezTo>
                <a:lnTo>
                  <a:pt x="187" y="9"/>
                </a:lnTo>
                <a:close/>
                <a:moveTo>
                  <a:pt x="159" y="9"/>
                </a:moveTo>
                <a:cubicBezTo>
                  <a:pt x="142" y="9"/>
                  <a:pt x="142" y="9"/>
                  <a:pt x="142" y="9"/>
                </a:cubicBezTo>
                <a:cubicBezTo>
                  <a:pt x="142" y="0"/>
                  <a:pt x="142" y="0"/>
                  <a:pt x="142" y="0"/>
                </a:cubicBezTo>
                <a:cubicBezTo>
                  <a:pt x="159" y="0"/>
                  <a:pt x="159" y="0"/>
                  <a:pt x="159" y="0"/>
                </a:cubicBezTo>
                <a:lnTo>
                  <a:pt x="159" y="9"/>
                </a:lnTo>
                <a:close/>
                <a:moveTo>
                  <a:pt x="131" y="9"/>
                </a:moveTo>
                <a:cubicBezTo>
                  <a:pt x="114" y="9"/>
                  <a:pt x="114" y="9"/>
                  <a:pt x="114" y="9"/>
                </a:cubicBezTo>
                <a:cubicBezTo>
                  <a:pt x="114" y="0"/>
                  <a:pt x="114" y="0"/>
                  <a:pt x="114" y="0"/>
                </a:cubicBezTo>
                <a:cubicBezTo>
                  <a:pt x="131" y="0"/>
                  <a:pt x="131" y="0"/>
                  <a:pt x="131" y="0"/>
                </a:cubicBezTo>
                <a:lnTo>
                  <a:pt x="131" y="9"/>
                </a:lnTo>
                <a:close/>
                <a:moveTo>
                  <a:pt x="103" y="9"/>
                </a:moveTo>
                <a:cubicBezTo>
                  <a:pt x="86" y="9"/>
                  <a:pt x="86" y="9"/>
                  <a:pt x="86" y="9"/>
                </a:cubicBezTo>
                <a:cubicBezTo>
                  <a:pt x="86" y="0"/>
                  <a:pt x="86" y="0"/>
                  <a:pt x="86" y="0"/>
                </a:cubicBezTo>
                <a:cubicBezTo>
                  <a:pt x="103" y="0"/>
                  <a:pt x="103" y="0"/>
                  <a:pt x="103" y="0"/>
                </a:cubicBezTo>
                <a:lnTo>
                  <a:pt x="103" y="9"/>
                </a:lnTo>
                <a:close/>
                <a:moveTo>
                  <a:pt x="75" y="9"/>
                </a:moveTo>
                <a:cubicBezTo>
                  <a:pt x="58" y="9"/>
                  <a:pt x="58" y="9"/>
                  <a:pt x="58" y="9"/>
                </a:cubicBezTo>
                <a:cubicBezTo>
                  <a:pt x="58" y="0"/>
                  <a:pt x="58" y="0"/>
                  <a:pt x="58" y="0"/>
                </a:cubicBezTo>
                <a:cubicBezTo>
                  <a:pt x="75" y="0"/>
                  <a:pt x="75" y="0"/>
                  <a:pt x="75" y="0"/>
                </a:cubicBezTo>
                <a:lnTo>
                  <a:pt x="75" y="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431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slid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1562169" y="3310128"/>
            <a:ext cx="9064486" cy="1421928"/>
          </a:xfrm>
        </p:spPr>
        <p:txBody>
          <a:bodyPr anchor="b"/>
          <a:lstStyle>
            <a:lvl1pPr marL="0"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Qualcomm Office 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big statement slide</a:t>
            </a:r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 bwMode="black">
          <a:xfrm>
            <a:off x="1562169" y="4739214"/>
            <a:ext cx="9064486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143C66"/>
                </a:gs>
                <a:gs pos="100000">
                  <a:srgbClr val="008E9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3"/>
          <p:cNvSpPr>
            <a:spLocks noEditPoints="1"/>
          </p:cNvSpPr>
          <p:nvPr userDrawn="1"/>
        </p:nvSpPr>
        <p:spPr bwMode="auto">
          <a:xfrm>
            <a:off x="391362" y="513429"/>
            <a:ext cx="760854" cy="760854"/>
          </a:xfrm>
          <a:custGeom>
            <a:avLst/>
            <a:gdLst>
              <a:gd name="T0" fmla="*/ 66 w 132"/>
              <a:gd name="T1" fmla="*/ 0 h 132"/>
              <a:gd name="T2" fmla="*/ 0 w 132"/>
              <a:gd name="T3" fmla="*/ 66 h 132"/>
              <a:gd name="T4" fmla="*/ 66 w 132"/>
              <a:gd name="T5" fmla="*/ 132 h 132"/>
              <a:gd name="T6" fmla="*/ 132 w 132"/>
              <a:gd name="T7" fmla="*/ 66 h 132"/>
              <a:gd name="T8" fmla="*/ 66 w 132"/>
              <a:gd name="T9" fmla="*/ 0 h 132"/>
              <a:gd name="T10" fmla="*/ 40 w 132"/>
              <a:gd name="T11" fmla="*/ 95 h 132"/>
              <a:gd name="T12" fmla="*/ 32 w 132"/>
              <a:gd name="T13" fmla="*/ 102 h 132"/>
              <a:gd name="T14" fmla="*/ 25 w 132"/>
              <a:gd name="T15" fmla="*/ 95 h 132"/>
              <a:gd name="T16" fmla="*/ 25 w 132"/>
              <a:gd name="T17" fmla="*/ 78 h 132"/>
              <a:gd name="T18" fmla="*/ 32 w 132"/>
              <a:gd name="T19" fmla="*/ 70 h 132"/>
              <a:gd name="T20" fmla="*/ 40 w 132"/>
              <a:gd name="T21" fmla="*/ 78 h 132"/>
              <a:gd name="T22" fmla="*/ 40 w 132"/>
              <a:gd name="T23" fmla="*/ 95 h 132"/>
              <a:gd name="T24" fmla="*/ 61 w 132"/>
              <a:gd name="T25" fmla="*/ 95 h 132"/>
              <a:gd name="T26" fmla="*/ 53 w 132"/>
              <a:gd name="T27" fmla="*/ 102 h 132"/>
              <a:gd name="T28" fmla="*/ 46 w 132"/>
              <a:gd name="T29" fmla="*/ 95 h 132"/>
              <a:gd name="T30" fmla="*/ 46 w 132"/>
              <a:gd name="T31" fmla="*/ 61 h 132"/>
              <a:gd name="T32" fmla="*/ 53 w 132"/>
              <a:gd name="T33" fmla="*/ 53 h 132"/>
              <a:gd name="T34" fmla="*/ 61 w 132"/>
              <a:gd name="T35" fmla="*/ 61 h 132"/>
              <a:gd name="T36" fmla="*/ 61 w 132"/>
              <a:gd name="T37" fmla="*/ 95 h 132"/>
              <a:gd name="T38" fmla="*/ 82 w 132"/>
              <a:gd name="T39" fmla="*/ 95 h 132"/>
              <a:gd name="T40" fmla="*/ 74 w 132"/>
              <a:gd name="T41" fmla="*/ 102 h 132"/>
              <a:gd name="T42" fmla="*/ 66 w 132"/>
              <a:gd name="T43" fmla="*/ 95 h 132"/>
              <a:gd name="T44" fmla="*/ 66 w 132"/>
              <a:gd name="T45" fmla="*/ 43 h 132"/>
              <a:gd name="T46" fmla="*/ 74 w 132"/>
              <a:gd name="T47" fmla="*/ 35 h 132"/>
              <a:gd name="T48" fmla="*/ 82 w 132"/>
              <a:gd name="T49" fmla="*/ 43 h 132"/>
              <a:gd name="T50" fmla="*/ 82 w 132"/>
              <a:gd name="T51" fmla="*/ 95 h 132"/>
              <a:gd name="T52" fmla="*/ 103 w 132"/>
              <a:gd name="T53" fmla="*/ 95 h 132"/>
              <a:gd name="T54" fmla="*/ 95 w 132"/>
              <a:gd name="T55" fmla="*/ 102 h 132"/>
              <a:gd name="T56" fmla="*/ 87 w 132"/>
              <a:gd name="T57" fmla="*/ 95 h 132"/>
              <a:gd name="T58" fmla="*/ 87 w 132"/>
              <a:gd name="T59" fmla="*/ 33 h 132"/>
              <a:gd name="T60" fmla="*/ 95 w 132"/>
              <a:gd name="T61" fmla="*/ 25 h 132"/>
              <a:gd name="T62" fmla="*/ 103 w 132"/>
              <a:gd name="T63" fmla="*/ 33 h 132"/>
              <a:gd name="T64" fmla="*/ 103 w 132"/>
              <a:gd name="T65" fmla="*/ 95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2" h="132">
                <a:moveTo>
                  <a:pt x="66" y="0"/>
                </a:moveTo>
                <a:cubicBezTo>
                  <a:pt x="30" y="0"/>
                  <a:pt x="0" y="29"/>
                  <a:pt x="0" y="66"/>
                </a:cubicBezTo>
                <a:cubicBezTo>
                  <a:pt x="0" y="102"/>
                  <a:pt x="30" y="132"/>
                  <a:pt x="66" y="132"/>
                </a:cubicBezTo>
                <a:cubicBezTo>
                  <a:pt x="103" y="132"/>
                  <a:pt x="132" y="102"/>
                  <a:pt x="132" y="66"/>
                </a:cubicBezTo>
                <a:cubicBezTo>
                  <a:pt x="132" y="29"/>
                  <a:pt x="103" y="0"/>
                  <a:pt x="66" y="0"/>
                </a:cubicBezTo>
                <a:moveTo>
                  <a:pt x="40" y="95"/>
                </a:moveTo>
                <a:cubicBezTo>
                  <a:pt x="40" y="99"/>
                  <a:pt x="36" y="102"/>
                  <a:pt x="32" y="102"/>
                </a:cubicBezTo>
                <a:cubicBezTo>
                  <a:pt x="28" y="102"/>
                  <a:pt x="25" y="99"/>
                  <a:pt x="25" y="95"/>
                </a:cubicBezTo>
                <a:cubicBezTo>
                  <a:pt x="25" y="78"/>
                  <a:pt x="25" y="78"/>
                  <a:pt x="25" y="78"/>
                </a:cubicBezTo>
                <a:cubicBezTo>
                  <a:pt x="25" y="74"/>
                  <a:pt x="28" y="70"/>
                  <a:pt x="32" y="70"/>
                </a:cubicBezTo>
                <a:cubicBezTo>
                  <a:pt x="36" y="70"/>
                  <a:pt x="40" y="74"/>
                  <a:pt x="40" y="78"/>
                </a:cubicBezTo>
                <a:lnTo>
                  <a:pt x="40" y="95"/>
                </a:lnTo>
                <a:close/>
                <a:moveTo>
                  <a:pt x="61" y="95"/>
                </a:moveTo>
                <a:cubicBezTo>
                  <a:pt x="61" y="99"/>
                  <a:pt x="57" y="102"/>
                  <a:pt x="53" y="102"/>
                </a:cubicBezTo>
                <a:cubicBezTo>
                  <a:pt x="49" y="102"/>
                  <a:pt x="46" y="99"/>
                  <a:pt x="46" y="95"/>
                </a:cubicBezTo>
                <a:cubicBezTo>
                  <a:pt x="46" y="61"/>
                  <a:pt x="46" y="61"/>
                  <a:pt x="46" y="61"/>
                </a:cubicBezTo>
                <a:cubicBezTo>
                  <a:pt x="46" y="57"/>
                  <a:pt x="49" y="53"/>
                  <a:pt x="53" y="53"/>
                </a:cubicBezTo>
                <a:cubicBezTo>
                  <a:pt x="57" y="53"/>
                  <a:pt x="61" y="57"/>
                  <a:pt x="61" y="61"/>
                </a:cubicBezTo>
                <a:lnTo>
                  <a:pt x="61" y="95"/>
                </a:lnTo>
                <a:close/>
                <a:moveTo>
                  <a:pt x="82" y="95"/>
                </a:moveTo>
                <a:cubicBezTo>
                  <a:pt x="82" y="99"/>
                  <a:pt x="78" y="102"/>
                  <a:pt x="74" y="102"/>
                </a:cubicBezTo>
                <a:cubicBezTo>
                  <a:pt x="70" y="102"/>
                  <a:pt x="66" y="99"/>
                  <a:pt x="66" y="95"/>
                </a:cubicBezTo>
                <a:cubicBezTo>
                  <a:pt x="66" y="43"/>
                  <a:pt x="66" y="43"/>
                  <a:pt x="66" y="43"/>
                </a:cubicBezTo>
                <a:cubicBezTo>
                  <a:pt x="66" y="39"/>
                  <a:pt x="70" y="35"/>
                  <a:pt x="74" y="35"/>
                </a:cubicBezTo>
                <a:cubicBezTo>
                  <a:pt x="78" y="35"/>
                  <a:pt x="82" y="39"/>
                  <a:pt x="82" y="43"/>
                </a:cubicBezTo>
                <a:lnTo>
                  <a:pt x="82" y="95"/>
                </a:lnTo>
                <a:close/>
                <a:moveTo>
                  <a:pt x="103" y="95"/>
                </a:moveTo>
                <a:cubicBezTo>
                  <a:pt x="103" y="99"/>
                  <a:pt x="99" y="102"/>
                  <a:pt x="95" y="102"/>
                </a:cubicBezTo>
                <a:cubicBezTo>
                  <a:pt x="91" y="102"/>
                  <a:pt x="87" y="99"/>
                  <a:pt x="87" y="95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28"/>
                  <a:pt x="91" y="25"/>
                  <a:pt x="95" y="25"/>
                </a:cubicBezTo>
                <a:cubicBezTo>
                  <a:pt x="99" y="25"/>
                  <a:pt x="103" y="28"/>
                  <a:pt x="103" y="33"/>
                </a:cubicBezTo>
                <a:lnTo>
                  <a:pt x="103" y="9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153" name="Group 152"/>
          <p:cNvGrpSpPr/>
          <p:nvPr userDrawn="1"/>
        </p:nvGrpSpPr>
        <p:grpSpPr>
          <a:xfrm rot="11318852">
            <a:off x="9563361" y="4923301"/>
            <a:ext cx="1309995" cy="1039221"/>
            <a:chOff x="6861175" y="3414713"/>
            <a:chExt cx="3033713" cy="2406650"/>
          </a:xfrm>
        </p:grpSpPr>
        <p:sp>
          <p:nvSpPr>
            <p:cNvPr id="154" name="Freeform 19"/>
            <p:cNvSpPr>
              <a:spLocks noEditPoints="1"/>
            </p:cNvSpPr>
            <p:nvPr userDrawn="1"/>
          </p:nvSpPr>
          <p:spPr bwMode="auto">
            <a:xfrm>
              <a:off x="6861175" y="3605213"/>
              <a:ext cx="3033713" cy="2216150"/>
            </a:xfrm>
            <a:custGeom>
              <a:avLst/>
              <a:gdLst>
                <a:gd name="T0" fmla="*/ 404 w 809"/>
                <a:gd name="T1" fmla="*/ 582 h 591"/>
                <a:gd name="T2" fmla="*/ 405 w 809"/>
                <a:gd name="T3" fmla="*/ 591 h 591"/>
                <a:gd name="T4" fmla="*/ 392 w 809"/>
                <a:gd name="T5" fmla="*/ 582 h 591"/>
                <a:gd name="T6" fmla="*/ 463 w 809"/>
                <a:gd name="T7" fmla="*/ 578 h 591"/>
                <a:gd name="T8" fmla="*/ 332 w 809"/>
                <a:gd name="T9" fmla="*/ 584 h 591"/>
                <a:gd name="T10" fmla="*/ 476 w 809"/>
                <a:gd name="T11" fmla="*/ 585 h 591"/>
                <a:gd name="T12" fmla="*/ 476 w 809"/>
                <a:gd name="T13" fmla="*/ 585 h 591"/>
                <a:gd name="T14" fmla="*/ 322 w 809"/>
                <a:gd name="T15" fmla="*/ 574 h 591"/>
                <a:gd name="T16" fmla="*/ 531 w 809"/>
                <a:gd name="T17" fmla="*/ 562 h 591"/>
                <a:gd name="T18" fmla="*/ 263 w 809"/>
                <a:gd name="T19" fmla="*/ 565 h 591"/>
                <a:gd name="T20" fmla="*/ 545 w 809"/>
                <a:gd name="T21" fmla="*/ 566 h 591"/>
                <a:gd name="T22" fmla="*/ 545 w 809"/>
                <a:gd name="T23" fmla="*/ 566 h 591"/>
                <a:gd name="T24" fmla="*/ 255 w 809"/>
                <a:gd name="T25" fmla="*/ 553 h 591"/>
                <a:gd name="T26" fmla="*/ 595 w 809"/>
                <a:gd name="T27" fmla="*/ 533 h 591"/>
                <a:gd name="T28" fmla="*/ 198 w 809"/>
                <a:gd name="T29" fmla="*/ 534 h 591"/>
                <a:gd name="T30" fmla="*/ 610 w 809"/>
                <a:gd name="T31" fmla="*/ 535 h 591"/>
                <a:gd name="T32" fmla="*/ 610 w 809"/>
                <a:gd name="T33" fmla="*/ 535 h 591"/>
                <a:gd name="T34" fmla="*/ 192 w 809"/>
                <a:gd name="T35" fmla="*/ 521 h 591"/>
                <a:gd name="T36" fmla="*/ 654 w 809"/>
                <a:gd name="T37" fmla="*/ 494 h 591"/>
                <a:gd name="T38" fmla="*/ 139 w 809"/>
                <a:gd name="T39" fmla="*/ 492 h 591"/>
                <a:gd name="T40" fmla="*/ 669 w 809"/>
                <a:gd name="T41" fmla="*/ 493 h 591"/>
                <a:gd name="T42" fmla="*/ 669 w 809"/>
                <a:gd name="T43" fmla="*/ 493 h 591"/>
                <a:gd name="T44" fmla="*/ 136 w 809"/>
                <a:gd name="T45" fmla="*/ 478 h 591"/>
                <a:gd name="T46" fmla="*/ 704 w 809"/>
                <a:gd name="T47" fmla="*/ 445 h 591"/>
                <a:gd name="T48" fmla="*/ 89 w 809"/>
                <a:gd name="T49" fmla="*/ 440 h 591"/>
                <a:gd name="T50" fmla="*/ 719 w 809"/>
                <a:gd name="T51" fmla="*/ 441 h 591"/>
                <a:gd name="T52" fmla="*/ 719 w 809"/>
                <a:gd name="T53" fmla="*/ 441 h 591"/>
                <a:gd name="T54" fmla="*/ 89 w 809"/>
                <a:gd name="T55" fmla="*/ 425 h 591"/>
                <a:gd name="T56" fmla="*/ 746 w 809"/>
                <a:gd name="T57" fmla="*/ 388 h 591"/>
                <a:gd name="T58" fmla="*/ 49 w 809"/>
                <a:gd name="T59" fmla="*/ 380 h 591"/>
                <a:gd name="T60" fmla="*/ 759 w 809"/>
                <a:gd name="T61" fmla="*/ 382 h 591"/>
                <a:gd name="T62" fmla="*/ 759 w 809"/>
                <a:gd name="T63" fmla="*/ 382 h 591"/>
                <a:gd name="T64" fmla="*/ 51 w 809"/>
                <a:gd name="T65" fmla="*/ 366 h 591"/>
                <a:gd name="T66" fmla="*/ 776 w 809"/>
                <a:gd name="T67" fmla="*/ 324 h 591"/>
                <a:gd name="T68" fmla="*/ 21 w 809"/>
                <a:gd name="T69" fmla="*/ 315 h 591"/>
                <a:gd name="T70" fmla="*/ 788 w 809"/>
                <a:gd name="T71" fmla="*/ 316 h 591"/>
                <a:gd name="T72" fmla="*/ 788 w 809"/>
                <a:gd name="T73" fmla="*/ 316 h 591"/>
                <a:gd name="T74" fmla="*/ 25 w 809"/>
                <a:gd name="T75" fmla="*/ 301 h 591"/>
                <a:gd name="T76" fmla="*/ 795 w 809"/>
                <a:gd name="T77" fmla="*/ 256 h 591"/>
                <a:gd name="T78" fmla="*/ 4 w 809"/>
                <a:gd name="T79" fmla="*/ 245 h 591"/>
                <a:gd name="T80" fmla="*/ 805 w 809"/>
                <a:gd name="T81" fmla="*/ 246 h 591"/>
                <a:gd name="T82" fmla="*/ 805 w 809"/>
                <a:gd name="T83" fmla="*/ 246 h 591"/>
                <a:gd name="T84" fmla="*/ 11 w 809"/>
                <a:gd name="T85" fmla="*/ 232 h 591"/>
                <a:gd name="T86" fmla="*/ 801 w 809"/>
                <a:gd name="T87" fmla="*/ 186 h 591"/>
                <a:gd name="T88" fmla="*/ 0 w 809"/>
                <a:gd name="T89" fmla="*/ 186 h 591"/>
                <a:gd name="T90" fmla="*/ 9 w 809"/>
                <a:gd name="T91" fmla="*/ 196 h 591"/>
                <a:gd name="T92" fmla="*/ 3 w 809"/>
                <a:gd name="T93" fmla="*/ 137 h 591"/>
                <a:gd name="T94" fmla="*/ 4 w 809"/>
                <a:gd name="T95" fmla="*/ 125 h 591"/>
                <a:gd name="T96" fmla="*/ 20 w 809"/>
                <a:gd name="T97" fmla="*/ 92 h 591"/>
                <a:gd name="T98" fmla="*/ 20 w 809"/>
                <a:gd name="T99" fmla="*/ 92 h 591"/>
                <a:gd name="T100" fmla="*/ 38 w 809"/>
                <a:gd name="T101" fmla="*/ 36 h 591"/>
                <a:gd name="T102" fmla="*/ 45 w 809"/>
                <a:gd name="T103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9" h="591">
                  <a:moveTo>
                    <a:pt x="405" y="591"/>
                  </a:moveTo>
                  <a:cubicBezTo>
                    <a:pt x="405" y="591"/>
                    <a:pt x="405" y="591"/>
                    <a:pt x="405" y="591"/>
                  </a:cubicBezTo>
                  <a:cubicBezTo>
                    <a:pt x="404" y="591"/>
                    <a:pt x="404" y="591"/>
                    <a:pt x="404" y="591"/>
                  </a:cubicBezTo>
                  <a:cubicBezTo>
                    <a:pt x="404" y="582"/>
                    <a:pt x="404" y="582"/>
                    <a:pt x="404" y="582"/>
                  </a:cubicBezTo>
                  <a:cubicBezTo>
                    <a:pt x="405" y="582"/>
                    <a:pt x="405" y="582"/>
                    <a:pt x="405" y="582"/>
                  </a:cubicBezTo>
                  <a:cubicBezTo>
                    <a:pt x="412" y="582"/>
                    <a:pt x="420" y="582"/>
                    <a:pt x="428" y="582"/>
                  </a:cubicBezTo>
                  <a:cubicBezTo>
                    <a:pt x="428" y="590"/>
                    <a:pt x="428" y="590"/>
                    <a:pt x="428" y="590"/>
                  </a:cubicBezTo>
                  <a:cubicBezTo>
                    <a:pt x="420" y="591"/>
                    <a:pt x="412" y="591"/>
                    <a:pt x="405" y="591"/>
                  </a:cubicBezTo>
                  <a:close/>
                  <a:moveTo>
                    <a:pt x="392" y="591"/>
                  </a:moveTo>
                  <a:cubicBezTo>
                    <a:pt x="384" y="590"/>
                    <a:pt x="376" y="590"/>
                    <a:pt x="368" y="589"/>
                  </a:cubicBezTo>
                  <a:cubicBezTo>
                    <a:pt x="369" y="581"/>
                    <a:pt x="369" y="581"/>
                    <a:pt x="369" y="581"/>
                  </a:cubicBezTo>
                  <a:cubicBezTo>
                    <a:pt x="377" y="581"/>
                    <a:pt x="384" y="582"/>
                    <a:pt x="392" y="582"/>
                  </a:cubicBezTo>
                  <a:lnTo>
                    <a:pt x="392" y="591"/>
                  </a:lnTo>
                  <a:close/>
                  <a:moveTo>
                    <a:pt x="440" y="589"/>
                  </a:moveTo>
                  <a:cubicBezTo>
                    <a:pt x="439" y="581"/>
                    <a:pt x="439" y="581"/>
                    <a:pt x="439" y="581"/>
                  </a:cubicBezTo>
                  <a:cubicBezTo>
                    <a:pt x="447" y="580"/>
                    <a:pt x="455" y="579"/>
                    <a:pt x="463" y="578"/>
                  </a:cubicBezTo>
                  <a:cubicBezTo>
                    <a:pt x="464" y="587"/>
                    <a:pt x="464" y="587"/>
                    <a:pt x="464" y="587"/>
                  </a:cubicBezTo>
                  <a:cubicBezTo>
                    <a:pt x="456" y="588"/>
                    <a:pt x="448" y="589"/>
                    <a:pt x="440" y="589"/>
                  </a:cubicBezTo>
                  <a:close/>
                  <a:moveTo>
                    <a:pt x="356" y="588"/>
                  </a:moveTo>
                  <a:cubicBezTo>
                    <a:pt x="348" y="587"/>
                    <a:pt x="340" y="586"/>
                    <a:pt x="332" y="584"/>
                  </a:cubicBezTo>
                  <a:cubicBezTo>
                    <a:pt x="334" y="576"/>
                    <a:pt x="334" y="576"/>
                    <a:pt x="334" y="576"/>
                  </a:cubicBezTo>
                  <a:cubicBezTo>
                    <a:pt x="342" y="577"/>
                    <a:pt x="349" y="578"/>
                    <a:pt x="357" y="579"/>
                  </a:cubicBezTo>
                  <a:lnTo>
                    <a:pt x="356" y="588"/>
                  </a:lnTo>
                  <a:close/>
                  <a:moveTo>
                    <a:pt x="476" y="585"/>
                  </a:moveTo>
                  <a:cubicBezTo>
                    <a:pt x="474" y="576"/>
                    <a:pt x="474" y="576"/>
                    <a:pt x="474" y="576"/>
                  </a:cubicBezTo>
                  <a:cubicBezTo>
                    <a:pt x="482" y="575"/>
                    <a:pt x="490" y="573"/>
                    <a:pt x="497" y="571"/>
                  </a:cubicBezTo>
                  <a:cubicBezTo>
                    <a:pt x="499" y="580"/>
                    <a:pt x="499" y="580"/>
                    <a:pt x="499" y="580"/>
                  </a:cubicBezTo>
                  <a:cubicBezTo>
                    <a:pt x="491" y="582"/>
                    <a:pt x="484" y="583"/>
                    <a:pt x="476" y="585"/>
                  </a:cubicBezTo>
                  <a:close/>
                  <a:moveTo>
                    <a:pt x="321" y="582"/>
                  </a:moveTo>
                  <a:cubicBezTo>
                    <a:pt x="313" y="580"/>
                    <a:pt x="305" y="579"/>
                    <a:pt x="297" y="576"/>
                  </a:cubicBezTo>
                  <a:cubicBezTo>
                    <a:pt x="299" y="568"/>
                    <a:pt x="299" y="568"/>
                    <a:pt x="299" y="568"/>
                  </a:cubicBezTo>
                  <a:cubicBezTo>
                    <a:pt x="307" y="570"/>
                    <a:pt x="315" y="572"/>
                    <a:pt x="322" y="574"/>
                  </a:cubicBezTo>
                  <a:lnTo>
                    <a:pt x="321" y="582"/>
                  </a:lnTo>
                  <a:close/>
                  <a:moveTo>
                    <a:pt x="511" y="577"/>
                  </a:moveTo>
                  <a:cubicBezTo>
                    <a:pt x="509" y="568"/>
                    <a:pt x="509" y="568"/>
                    <a:pt x="509" y="568"/>
                  </a:cubicBezTo>
                  <a:cubicBezTo>
                    <a:pt x="516" y="566"/>
                    <a:pt x="524" y="564"/>
                    <a:pt x="531" y="562"/>
                  </a:cubicBezTo>
                  <a:cubicBezTo>
                    <a:pt x="534" y="570"/>
                    <a:pt x="534" y="570"/>
                    <a:pt x="534" y="570"/>
                  </a:cubicBezTo>
                  <a:cubicBezTo>
                    <a:pt x="526" y="572"/>
                    <a:pt x="519" y="575"/>
                    <a:pt x="511" y="577"/>
                  </a:cubicBezTo>
                  <a:close/>
                  <a:moveTo>
                    <a:pt x="286" y="573"/>
                  </a:moveTo>
                  <a:cubicBezTo>
                    <a:pt x="278" y="571"/>
                    <a:pt x="270" y="568"/>
                    <a:pt x="263" y="565"/>
                  </a:cubicBezTo>
                  <a:cubicBezTo>
                    <a:pt x="266" y="557"/>
                    <a:pt x="266" y="557"/>
                    <a:pt x="266" y="557"/>
                  </a:cubicBezTo>
                  <a:cubicBezTo>
                    <a:pt x="273" y="560"/>
                    <a:pt x="281" y="563"/>
                    <a:pt x="288" y="565"/>
                  </a:cubicBezTo>
                  <a:lnTo>
                    <a:pt x="286" y="573"/>
                  </a:lnTo>
                  <a:close/>
                  <a:moveTo>
                    <a:pt x="545" y="566"/>
                  </a:moveTo>
                  <a:cubicBezTo>
                    <a:pt x="542" y="558"/>
                    <a:pt x="542" y="558"/>
                    <a:pt x="542" y="558"/>
                  </a:cubicBezTo>
                  <a:cubicBezTo>
                    <a:pt x="549" y="555"/>
                    <a:pt x="557" y="552"/>
                    <a:pt x="564" y="549"/>
                  </a:cubicBezTo>
                  <a:cubicBezTo>
                    <a:pt x="567" y="557"/>
                    <a:pt x="567" y="557"/>
                    <a:pt x="567" y="557"/>
                  </a:cubicBezTo>
                  <a:cubicBezTo>
                    <a:pt x="560" y="560"/>
                    <a:pt x="553" y="563"/>
                    <a:pt x="545" y="566"/>
                  </a:cubicBezTo>
                  <a:close/>
                  <a:moveTo>
                    <a:pt x="252" y="561"/>
                  </a:moveTo>
                  <a:cubicBezTo>
                    <a:pt x="244" y="558"/>
                    <a:pt x="237" y="555"/>
                    <a:pt x="230" y="551"/>
                  </a:cubicBezTo>
                  <a:cubicBezTo>
                    <a:pt x="233" y="543"/>
                    <a:pt x="233" y="543"/>
                    <a:pt x="233" y="543"/>
                  </a:cubicBezTo>
                  <a:cubicBezTo>
                    <a:pt x="240" y="547"/>
                    <a:pt x="248" y="550"/>
                    <a:pt x="255" y="553"/>
                  </a:cubicBezTo>
                  <a:lnTo>
                    <a:pt x="252" y="561"/>
                  </a:lnTo>
                  <a:close/>
                  <a:moveTo>
                    <a:pt x="578" y="552"/>
                  </a:moveTo>
                  <a:cubicBezTo>
                    <a:pt x="575" y="544"/>
                    <a:pt x="575" y="544"/>
                    <a:pt x="575" y="544"/>
                  </a:cubicBezTo>
                  <a:cubicBezTo>
                    <a:pt x="582" y="541"/>
                    <a:pt x="589" y="537"/>
                    <a:pt x="595" y="533"/>
                  </a:cubicBezTo>
                  <a:cubicBezTo>
                    <a:pt x="600" y="541"/>
                    <a:pt x="600" y="541"/>
                    <a:pt x="600" y="541"/>
                  </a:cubicBezTo>
                  <a:cubicBezTo>
                    <a:pt x="593" y="545"/>
                    <a:pt x="585" y="548"/>
                    <a:pt x="578" y="552"/>
                  </a:cubicBezTo>
                  <a:close/>
                  <a:moveTo>
                    <a:pt x="219" y="546"/>
                  </a:moveTo>
                  <a:cubicBezTo>
                    <a:pt x="212" y="542"/>
                    <a:pt x="205" y="538"/>
                    <a:pt x="198" y="534"/>
                  </a:cubicBezTo>
                  <a:cubicBezTo>
                    <a:pt x="202" y="527"/>
                    <a:pt x="202" y="527"/>
                    <a:pt x="202" y="527"/>
                  </a:cubicBezTo>
                  <a:cubicBezTo>
                    <a:pt x="209" y="531"/>
                    <a:pt x="216" y="535"/>
                    <a:pt x="223" y="538"/>
                  </a:cubicBezTo>
                  <a:lnTo>
                    <a:pt x="219" y="546"/>
                  </a:lnTo>
                  <a:close/>
                  <a:moveTo>
                    <a:pt x="610" y="535"/>
                  </a:moveTo>
                  <a:cubicBezTo>
                    <a:pt x="606" y="527"/>
                    <a:pt x="606" y="527"/>
                    <a:pt x="606" y="527"/>
                  </a:cubicBezTo>
                  <a:cubicBezTo>
                    <a:pt x="612" y="523"/>
                    <a:pt x="619" y="519"/>
                    <a:pt x="626" y="515"/>
                  </a:cubicBezTo>
                  <a:cubicBezTo>
                    <a:pt x="630" y="522"/>
                    <a:pt x="630" y="522"/>
                    <a:pt x="630" y="522"/>
                  </a:cubicBezTo>
                  <a:cubicBezTo>
                    <a:pt x="624" y="527"/>
                    <a:pt x="617" y="531"/>
                    <a:pt x="610" y="535"/>
                  </a:cubicBezTo>
                  <a:close/>
                  <a:moveTo>
                    <a:pt x="188" y="528"/>
                  </a:moveTo>
                  <a:cubicBezTo>
                    <a:pt x="181" y="524"/>
                    <a:pt x="174" y="519"/>
                    <a:pt x="168" y="514"/>
                  </a:cubicBezTo>
                  <a:cubicBezTo>
                    <a:pt x="173" y="507"/>
                    <a:pt x="173" y="507"/>
                    <a:pt x="173" y="507"/>
                  </a:cubicBezTo>
                  <a:cubicBezTo>
                    <a:pt x="179" y="512"/>
                    <a:pt x="186" y="516"/>
                    <a:pt x="192" y="521"/>
                  </a:cubicBezTo>
                  <a:lnTo>
                    <a:pt x="188" y="528"/>
                  </a:lnTo>
                  <a:close/>
                  <a:moveTo>
                    <a:pt x="640" y="515"/>
                  </a:moveTo>
                  <a:cubicBezTo>
                    <a:pt x="635" y="508"/>
                    <a:pt x="635" y="508"/>
                    <a:pt x="635" y="508"/>
                  </a:cubicBezTo>
                  <a:cubicBezTo>
                    <a:pt x="642" y="504"/>
                    <a:pt x="648" y="499"/>
                    <a:pt x="654" y="494"/>
                  </a:cubicBezTo>
                  <a:cubicBezTo>
                    <a:pt x="659" y="501"/>
                    <a:pt x="659" y="501"/>
                    <a:pt x="659" y="501"/>
                  </a:cubicBezTo>
                  <a:cubicBezTo>
                    <a:pt x="653" y="506"/>
                    <a:pt x="647" y="511"/>
                    <a:pt x="640" y="515"/>
                  </a:cubicBezTo>
                  <a:close/>
                  <a:moveTo>
                    <a:pt x="158" y="507"/>
                  </a:moveTo>
                  <a:cubicBezTo>
                    <a:pt x="152" y="502"/>
                    <a:pt x="145" y="497"/>
                    <a:pt x="139" y="492"/>
                  </a:cubicBezTo>
                  <a:cubicBezTo>
                    <a:pt x="145" y="485"/>
                    <a:pt x="145" y="485"/>
                    <a:pt x="145" y="485"/>
                  </a:cubicBezTo>
                  <a:cubicBezTo>
                    <a:pt x="151" y="490"/>
                    <a:pt x="157" y="495"/>
                    <a:pt x="163" y="500"/>
                  </a:cubicBezTo>
                  <a:lnTo>
                    <a:pt x="158" y="507"/>
                  </a:lnTo>
                  <a:close/>
                  <a:moveTo>
                    <a:pt x="669" y="493"/>
                  </a:moveTo>
                  <a:cubicBezTo>
                    <a:pt x="663" y="486"/>
                    <a:pt x="663" y="486"/>
                    <a:pt x="663" y="486"/>
                  </a:cubicBezTo>
                  <a:cubicBezTo>
                    <a:pt x="669" y="481"/>
                    <a:pt x="675" y="476"/>
                    <a:pt x="680" y="471"/>
                  </a:cubicBezTo>
                  <a:cubicBezTo>
                    <a:pt x="686" y="477"/>
                    <a:pt x="686" y="477"/>
                    <a:pt x="686" y="477"/>
                  </a:cubicBezTo>
                  <a:cubicBezTo>
                    <a:pt x="681" y="482"/>
                    <a:pt x="675" y="488"/>
                    <a:pt x="669" y="493"/>
                  </a:cubicBezTo>
                  <a:close/>
                  <a:moveTo>
                    <a:pt x="130" y="484"/>
                  </a:moveTo>
                  <a:cubicBezTo>
                    <a:pt x="125" y="479"/>
                    <a:pt x="119" y="473"/>
                    <a:pt x="113" y="467"/>
                  </a:cubicBezTo>
                  <a:cubicBezTo>
                    <a:pt x="120" y="461"/>
                    <a:pt x="120" y="461"/>
                    <a:pt x="120" y="461"/>
                  </a:cubicBezTo>
                  <a:cubicBezTo>
                    <a:pt x="125" y="467"/>
                    <a:pt x="131" y="472"/>
                    <a:pt x="136" y="478"/>
                  </a:cubicBezTo>
                  <a:lnTo>
                    <a:pt x="130" y="484"/>
                  </a:lnTo>
                  <a:close/>
                  <a:moveTo>
                    <a:pt x="695" y="468"/>
                  </a:moveTo>
                  <a:cubicBezTo>
                    <a:pt x="689" y="462"/>
                    <a:pt x="689" y="462"/>
                    <a:pt x="689" y="462"/>
                  </a:cubicBezTo>
                  <a:cubicBezTo>
                    <a:pt x="694" y="457"/>
                    <a:pt x="699" y="451"/>
                    <a:pt x="704" y="445"/>
                  </a:cubicBezTo>
                  <a:cubicBezTo>
                    <a:pt x="711" y="451"/>
                    <a:pt x="711" y="451"/>
                    <a:pt x="711" y="451"/>
                  </a:cubicBezTo>
                  <a:cubicBezTo>
                    <a:pt x="706" y="457"/>
                    <a:pt x="700" y="463"/>
                    <a:pt x="695" y="468"/>
                  </a:cubicBezTo>
                  <a:close/>
                  <a:moveTo>
                    <a:pt x="105" y="458"/>
                  </a:moveTo>
                  <a:cubicBezTo>
                    <a:pt x="100" y="452"/>
                    <a:pt x="94" y="446"/>
                    <a:pt x="89" y="440"/>
                  </a:cubicBezTo>
                  <a:cubicBezTo>
                    <a:pt x="96" y="435"/>
                    <a:pt x="96" y="435"/>
                    <a:pt x="96" y="435"/>
                  </a:cubicBezTo>
                  <a:cubicBezTo>
                    <a:pt x="101" y="441"/>
                    <a:pt x="106" y="447"/>
                    <a:pt x="111" y="453"/>
                  </a:cubicBezTo>
                  <a:lnTo>
                    <a:pt x="105" y="458"/>
                  </a:lnTo>
                  <a:close/>
                  <a:moveTo>
                    <a:pt x="719" y="441"/>
                  </a:moveTo>
                  <a:cubicBezTo>
                    <a:pt x="712" y="436"/>
                    <a:pt x="712" y="436"/>
                    <a:pt x="712" y="436"/>
                  </a:cubicBezTo>
                  <a:cubicBezTo>
                    <a:pt x="717" y="430"/>
                    <a:pt x="722" y="424"/>
                    <a:pt x="726" y="417"/>
                  </a:cubicBezTo>
                  <a:cubicBezTo>
                    <a:pt x="733" y="422"/>
                    <a:pt x="733" y="422"/>
                    <a:pt x="733" y="422"/>
                  </a:cubicBezTo>
                  <a:cubicBezTo>
                    <a:pt x="729" y="429"/>
                    <a:pt x="724" y="435"/>
                    <a:pt x="719" y="441"/>
                  </a:cubicBezTo>
                  <a:close/>
                  <a:moveTo>
                    <a:pt x="82" y="431"/>
                  </a:moveTo>
                  <a:cubicBezTo>
                    <a:pt x="77" y="424"/>
                    <a:pt x="73" y="418"/>
                    <a:pt x="68" y="411"/>
                  </a:cubicBezTo>
                  <a:cubicBezTo>
                    <a:pt x="75" y="406"/>
                    <a:pt x="75" y="406"/>
                    <a:pt x="75" y="406"/>
                  </a:cubicBezTo>
                  <a:cubicBezTo>
                    <a:pt x="80" y="413"/>
                    <a:pt x="84" y="419"/>
                    <a:pt x="89" y="425"/>
                  </a:cubicBezTo>
                  <a:lnTo>
                    <a:pt x="82" y="431"/>
                  </a:lnTo>
                  <a:close/>
                  <a:moveTo>
                    <a:pt x="740" y="412"/>
                  </a:moveTo>
                  <a:cubicBezTo>
                    <a:pt x="733" y="408"/>
                    <a:pt x="733" y="408"/>
                    <a:pt x="733" y="408"/>
                  </a:cubicBezTo>
                  <a:cubicBezTo>
                    <a:pt x="737" y="401"/>
                    <a:pt x="742" y="394"/>
                    <a:pt x="746" y="388"/>
                  </a:cubicBezTo>
                  <a:cubicBezTo>
                    <a:pt x="753" y="392"/>
                    <a:pt x="753" y="392"/>
                    <a:pt x="753" y="392"/>
                  </a:cubicBezTo>
                  <a:cubicBezTo>
                    <a:pt x="749" y="399"/>
                    <a:pt x="745" y="406"/>
                    <a:pt x="740" y="412"/>
                  </a:cubicBezTo>
                  <a:close/>
                  <a:moveTo>
                    <a:pt x="62" y="401"/>
                  </a:moveTo>
                  <a:cubicBezTo>
                    <a:pt x="57" y="394"/>
                    <a:pt x="53" y="387"/>
                    <a:pt x="49" y="380"/>
                  </a:cubicBezTo>
                  <a:cubicBezTo>
                    <a:pt x="57" y="376"/>
                    <a:pt x="57" y="376"/>
                    <a:pt x="57" y="376"/>
                  </a:cubicBezTo>
                  <a:cubicBezTo>
                    <a:pt x="61" y="383"/>
                    <a:pt x="65" y="390"/>
                    <a:pt x="69" y="396"/>
                  </a:cubicBezTo>
                  <a:lnTo>
                    <a:pt x="62" y="401"/>
                  </a:lnTo>
                  <a:close/>
                  <a:moveTo>
                    <a:pt x="759" y="382"/>
                  </a:moveTo>
                  <a:cubicBezTo>
                    <a:pt x="752" y="378"/>
                    <a:pt x="752" y="378"/>
                    <a:pt x="752" y="378"/>
                  </a:cubicBezTo>
                  <a:cubicBezTo>
                    <a:pt x="755" y="371"/>
                    <a:pt x="759" y="364"/>
                    <a:pt x="762" y="357"/>
                  </a:cubicBezTo>
                  <a:cubicBezTo>
                    <a:pt x="770" y="360"/>
                    <a:pt x="770" y="360"/>
                    <a:pt x="770" y="360"/>
                  </a:cubicBezTo>
                  <a:cubicBezTo>
                    <a:pt x="767" y="368"/>
                    <a:pt x="763" y="375"/>
                    <a:pt x="759" y="382"/>
                  </a:cubicBezTo>
                  <a:close/>
                  <a:moveTo>
                    <a:pt x="44" y="370"/>
                  </a:moveTo>
                  <a:cubicBezTo>
                    <a:pt x="40" y="363"/>
                    <a:pt x="37" y="355"/>
                    <a:pt x="34" y="348"/>
                  </a:cubicBezTo>
                  <a:cubicBezTo>
                    <a:pt x="41" y="345"/>
                    <a:pt x="41" y="345"/>
                    <a:pt x="41" y="345"/>
                  </a:cubicBezTo>
                  <a:cubicBezTo>
                    <a:pt x="45" y="352"/>
                    <a:pt x="48" y="359"/>
                    <a:pt x="51" y="366"/>
                  </a:cubicBezTo>
                  <a:lnTo>
                    <a:pt x="44" y="370"/>
                  </a:lnTo>
                  <a:close/>
                  <a:moveTo>
                    <a:pt x="775" y="349"/>
                  </a:moveTo>
                  <a:cubicBezTo>
                    <a:pt x="767" y="346"/>
                    <a:pt x="767" y="346"/>
                    <a:pt x="767" y="346"/>
                  </a:cubicBezTo>
                  <a:cubicBezTo>
                    <a:pt x="770" y="339"/>
                    <a:pt x="773" y="331"/>
                    <a:pt x="776" y="324"/>
                  </a:cubicBezTo>
                  <a:cubicBezTo>
                    <a:pt x="784" y="327"/>
                    <a:pt x="784" y="327"/>
                    <a:pt x="784" y="327"/>
                  </a:cubicBezTo>
                  <a:cubicBezTo>
                    <a:pt x="781" y="335"/>
                    <a:pt x="778" y="342"/>
                    <a:pt x="775" y="349"/>
                  </a:cubicBezTo>
                  <a:close/>
                  <a:moveTo>
                    <a:pt x="29" y="337"/>
                  </a:moveTo>
                  <a:cubicBezTo>
                    <a:pt x="26" y="330"/>
                    <a:pt x="23" y="322"/>
                    <a:pt x="21" y="315"/>
                  </a:cubicBezTo>
                  <a:cubicBezTo>
                    <a:pt x="29" y="312"/>
                    <a:pt x="29" y="312"/>
                    <a:pt x="29" y="312"/>
                  </a:cubicBezTo>
                  <a:cubicBezTo>
                    <a:pt x="31" y="319"/>
                    <a:pt x="34" y="327"/>
                    <a:pt x="37" y="334"/>
                  </a:cubicBezTo>
                  <a:lnTo>
                    <a:pt x="29" y="337"/>
                  </a:lnTo>
                  <a:close/>
                  <a:moveTo>
                    <a:pt x="788" y="316"/>
                  </a:moveTo>
                  <a:cubicBezTo>
                    <a:pt x="780" y="313"/>
                    <a:pt x="780" y="313"/>
                    <a:pt x="780" y="313"/>
                  </a:cubicBezTo>
                  <a:cubicBezTo>
                    <a:pt x="783" y="306"/>
                    <a:pt x="785" y="298"/>
                    <a:pt x="787" y="291"/>
                  </a:cubicBezTo>
                  <a:cubicBezTo>
                    <a:pt x="795" y="293"/>
                    <a:pt x="795" y="293"/>
                    <a:pt x="795" y="293"/>
                  </a:cubicBezTo>
                  <a:cubicBezTo>
                    <a:pt x="793" y="300"/>
                    <a:pt x="791" y="308"/>
                    <a:pt x="788" y="316"/>
                  </a:cubicBezTo>
                  <a:close/>
                  <a:moveTo>
                    <a:pt x="17" y="303"/>
                  </a:moveTo>
                  <a:cubicBezTo>
                    <a:pt x="15" y="295"/>
                    <a:pt x="13" y="288"/>
                    <a:pt x="11" y="280"/>
                  </a:cubicBezTo>
                  <a:cubicBezTo>
                    <a:pt x="19" y="278"/>
                    <a:pt x="19" y="278"/>
                    <a:pt x="19" y="278"/>
                  </a:cubicBezTo>
                  <a:cubicBezTo>
                    <a:pt x="21" y="285"/>
                    <a:pt x="23" y="293"/>
                    <a:pt x="25" y="301"/>
                  </a:cubicBezTo>
                  <a:lnTo>
                    <a:pt x="17" y="303"/>
                  </a:lnTo>
                  <a:close/>
                  <a:moveTo>
                    <a:pt x="798" y="281"/>
                  </a:moveTo>
                  <a:cubicBezTo>
                    <a:pt x="790" y="279"/>
                    <a:pt x="790" y="279"/>
                    <a:pt x="790" y="279"/>
                  </a:cubicBezTo>
                  <a:cubicBezTo>
                    <a:pt x="792" y="272"/>
                    <a:pt x="793" y="264"/>
                    <a:pt x="795" y="256"/>
                  </a:cubicBezTo>
                  <a:cubicBezTo>
                    <a:pt x="803" y="258"/>
                    <a:pt x="803" y="258"/>
                    <a:pt x="803" y="258"/>
                  </a:cubicBezTo>
                  <a:cubicBezTo>
                    <a:pt x="802" y="265"/>
                    <a:pt x="800" y="273"/>
                    <a:pt x="798" y="281"/>
                  </a:cubicBezTo>
                  <a:close/>
                  <a:moveTo>
                    <a:pt x="8" y="268"/>
                  </a:moveTo>
                  <a:cubicBezTo>
                    <a:pt x="6" y="260"/>
                    <a:pt x="5" y="252"/>
                    <a:pt x="4" y="245"/>
                  </a:cubicBezTo>
                  <a:cubicBezTo>
                    <a:pt x="12" y="243"/>
                    <a:pt x="12" y="243"/>
                    <a:pt x="12" y="243"/>
                  </a:cubicBezTo>
                  <a:cubicBezTo>
                    <a:pt x="14" y="251"/>
                    <a:pt x="15" y="259"/>
                    <a:pt x="17" y="266"/>
                  </a:cubicBezTo>
                  <a:lnTo>
                    <a:pt x="8" y="268"/>
                  </a:lnTo>
                  <a:close/>
                  <a:moveTo>
                    <a:pt x="805" y="246"/>
                  </a:moveTo>
                  <a:cubicBezTo>
                    <a:pt x="797" y="245"/>
                    <a:pt x="797" y="245"/>
                    <a:pt x="797" y="245"/>
                  </a:cubicBezTo>
                  <a:cubicBezTo>
                    <a:pt x="798" y="237"/>
                    <a:pt x="799" y="229"/>
                    <a:pt x="799" y="221"/>
                  </a:cubicBezTo>
                  <a:cubicBezTo>
                    <a:pt x="808" y="222"/>
                    <a:pt x="808" y="222"/>
                    <a:pt x="808" y="222"/>
                  </a:cubicBezTo>
                  <a:cubicBezTo>
                    <a:pt x="807" y="230"/>
                    <a:pt x="806" y="238"/>
                    <a:pt x="805" y="246"/>
                  </a:cubicBezTo>
                  <a:close/>
                  <a:moveTo>
                    <a:pt x="2" y="233"/>
                  </a:moveTo>
                  <a:cubicBezTo>
                    <a:pt x="1" y="225"/>
                    <a:pt x="1" y="217"/>
                    <a:pt x="0" y="209"/>
                  </a:cubicBezTo>
                  <a:cubicBezTo>
                    <a:pt x="9" y="208"/>
                    <a:pt x="9" y="208"/>
                    <a:pt x="9" y="208"/>
                  </a:cubicBezTo>
                  <a:cubicBezTo>
                    <a:pt x="9" y="216"/>
                    <a:pt x="10" y="224"/>
                    <a:pt x="11" y="232"/>
                  </a:cubicBezTo>
                  <a:lnTo>
                    <a:pt x="2" y="233"/>
                  </a:lnTo>
                  <a:close/>
                  <a:moveTo>
                    <a:pt x="809" y="210"/>
                  </a:moveTo>
                  <a:cubicBezTo>
                    <a:pt x="800" y="209"/>
                    <a:pt x="800" y="209"/>
                    <a:pt x="800" y="209"/>
                  </a:cubicBezTo>
                  <a:cubicBezTo>
                    <a:pt x="801" y="202"/>
                    <a:pt x="801" y="194"/>
                    <a:pt x="801" y="186"/>
                  </a:cubicBezTo>
                  <a:cubicBezTo>
                    <a:pt x="809" y="186"/>
                    <a:pt x="809" y="186"/>
                    <a:pt x="809" y="186"/>
                  </a:cubicBezTo>
                  <a:cubicBezTo>
                    <a:pt x="809" y="194"/>
                    <a:pt x="809" y="202"/>
                    <a:pt x="809" y="210"/>
                  </a:cubicBezTo>
                  <a:close/>
                  <a:moveTo>
                    <a:pt x="0" y="197"/>
                  </a:moveTo>
                  <a:cubicBezTo>
                    <a:pt x="0" y="193"/>
                    <a:pt x="0" y="190"/>
                    <a:pt x="0" y="186"/>
                  </a:cubicBezTo>
                  <a:cubicBezTo>
                    <a:pt x="0" y="181"/>
                    <a:pt x="0" y="177"/>
                    <a:pt x="0" y="173"/>
                  </a:cubicBezTo>
                  <a:cubicBezTo>
                    <a:pt x="9" y="173"/>
                    <a:pt x="9" y="173"/>
                    <a:pt x="9" y="173"/>
                  </a:cubicBezTo>
                  <a:cubicBezTo>
                    <a:pt x="8" y="177"/>
                    <a:pt x="8" y="182"/>
                    <a:pt x="8" y="186"/>
                  </a:cubicBezTo>
                  <a:cubicBezTo>
                    <a:pt x="8" y="189"/>
                    <a:pt x="8" y="193"/>
                    <a:pt x="9" y="196"/>
                  </a:cubicBezTo>
                  <a:lnTo>
                    <a:pt x="0" y="197"/>
                  </a:lnTo>
                  <a:close/>
                  <a:moveTo>
                    <a:pt x="9" y="161"/>
                  </a:moveTo>
                  <a:cubicBezTo>
                    <a:pt x="1" y="161"/>
                    <a:pt x="1" y="161"/>
                    <a:pt x="1" y="161"/>
                  </a:cubicBezTo>
                  <a:cubicBezTo>
                    <a:pt x="1" y="153"/>
                    <a:pt x="2" y="145"/>
                    <a:pt x="3" y="137"/>
                  </a:cubicBezTo>
                  <a:cubicBezTo>
                    <a:pt x="11" y="138"/>
                    <a:pt x="11" y="138"/>
                    <a:pt x="11" y="138"/>
                  </a:cubicBezTo>
                  <a:cubicBezTo>
                    <a:pt x="10" y="145"/>
                    <a:pt x="10" y="153"/>
                    <a:pt x="9" y="161"/>
                  </a:cubicBezTo>
                  <a:close/>
                  <a:moveTo>
                    <a:pt x="13" y="126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6" y="117"/>
                    <a:pt x="7" y="109"/>
                    <a:pt x="9" y="101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15" y="111"/>
                    <a:pt x="14" y="118"/>
                    <a:pt x="13" y="126"/>
                  </a:cubicBezTo>
                  <a:close/>
                  <a:moveTo>
                    <a:pt x="20" y="92"/>
                  </a:moveTo>
                  <a:cubicBezTo>
                    <a:pt x="11" y="89"/>
                    <a:pt x="11" y="89"/>
                    <a:pt x="11" y="89"/>
                  </a:cubicBezTo>
                  <a:cubicBezTo>
                    <a:pt x="13" y="82"/>
                    <a:pt x="15" y="74"/>
                    <a:pt x="18" y="66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4" y="76"/>
                    <a:pt x="22" y="84"/>
                    <a:pt x="20" y="92"/>
                  </a:cubicBezTo>
                  <a:close/>
                  <a:moveTo>
                    <a:pt x="30" y="58"/>
                  </a:moveTo>
                  <a:cubicBezTo>
                    <a:pt x="21" y="55"/>
                    <a:pt x="21" y="55"/>
                    <a:pt x="21" y="55"/>
                  </a:cubicBezTo>
                  <a:cubicBezTo>
                    <a:pt x="24" y="47"/>
                    <a:pt x="27" y="40"/>
                    <a:pt x="30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5" y="43"/>
                    <a:pt x="32" y="50"/>
                    <a:pt x="30" y="58"/>
                  </a:cubicBezTo>
                  <a:close/>
                  <a:moveTo>
                    <a:pt x="43" y="25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8" y="14"/>
                    <a:pt x="41" y="7"/>
                    <a:pt x="45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11"/>
                    <a:pt x="46" y="18"/>
                    <a:pt x="43" y="25"/>
                  </a:cubicBezTo>
                  <a:close/>
                </a:path>
              </a:pathLst>
            </a:custGeom>
            <a:solidFill>
              <a:srgbClr val="F7941E"/>
            </a:solidFill>
            <a:ln w="3175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20"/>
            <p:cNvSpPr>
              <a:spLocks noEditPoints="1"/>
            </p:cNvSpPr>
            <p:nvPr userDrawn="1"/>
          </p:nvSpPr>
          <p:spPr bwMode="auto">
            <a:xfrm>
              <a:off x="6959600" y="3414713"/>
              <a:ext cx="209550" cy="220663"/>
            </a:xfrm>
            <a:custGeom>
              <a:avLst/>
              <a:gdLst>
                <a:gd name="T0" fmla="*/ 132 w 132"/>
                <a:gd name="T1" fmla="*/ 139 h 139"/>
                <a:gd name="T2" fmla="*/ 0 w 132"/>
                <a:gd name="T3" fmla="*/ 70 h 139"/>
                <a:gd name="T4" fmla="*/ 120 w 132"/>
                <a:gd name="T5" fmla="*/ 0 h 139"/>
                <a:gd name="T6" fmla="*/ 132 w 132"/>
                <a:gd name="T7" fmla="*/ 139 h 139"/>
                <a:gd name="T8" fmla="*/ 42 w 132"/>
                <a:gd name="T9" fmla="*/ 70 h 139"/>
                <a:gd name="T10" fmla="*/ 108 w 132"/>
                <a:gd name="T11" fmla="*/ 103 h 139"/>
                <a:gd name="T12" fmla="*/ 104 w 132"/>
                <a:gd name="T13" fmla="*/ 33 h 139"/>
                <a:gd name="T14" fmla="*/ 42 w 132"/>
                <a:gd name="T15" fmla="*/ 7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139">
                  <a:moveTo>
                    <a:pt x="132" y="139"/>
                  </a:moveTo>
                  <a:lnTo>
                    <a:pt x="0" y="70"/>
                  </a:lnTo>
                  <a:lnTo>
                    <a:pt x="120" y="0"/>
                  </a:lnTo>
                  <a:lnTo>
                    <a:pt x="132" y="139"/>
                  </a:lnTo>
                  <a:close/>
                  <a:moveTo>
                    <a:pt x="42" y="70"/>
                  </a:moveTo>
                  <a:lnTo>
                    <a:pt x="108" y="103"/>
                  </a:lnTo>
                  <a:lnTo>
                    <a:pt x="104" y="33"/>
                  </a:lnTo>
                  <a:lnTo>
                    <a:pt x="42" y="70"/>
                  </a:lnTo>
                  <a:close/>
                </a:path>
              </a:pathLst>
            </a:custGeom>
            <a:solidFill>
              <a:srgbClr val="F7941E"/>
            </a:solidFill>
            <a:ln w="3175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56" name="Oval 155"/>
          <p:cNvSpPr/>
          <p:nvPr userDrawn="1"/>
        </p:nvSpPr>
        <p:spPr bwMode="auto">
          <a:xfrm>
            <a:off x="9689260" y="5072703"/>
            <a:ext cx="1005936" cy="1005936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1800" dirty="0" smtClean="0">
              <a:solidFill>
                <a:srgbClr val="FFFFFF"/>
              </a:solidFill>
            </a:endParaRPr>
          </a:p>
        </p:txBody>
      </p:sp>
      <p:grpSp>
        <p:nvGrpSpPr>
          <p:cNvPr id="157" name="Group 156"/>
          <p:cNvGrpSpPr/>
          <p:nvPr userDrawn="1"/>
        </p:nvGrpSpPr>
        <p:grpSpPr bwMode="black">
          <a:xfrm>
            <a:off x="9981487" y="5364930"/>
            <a:ext cx="421482" cy="421483"/>
            <a:chOff x="9760937" y="5831681"/>
            <a:chExt cx="421482" cy="421483"/>
          </a:xfrm>
        </p:grpSpPr>
        <p:sp>
          <p:nvSpPr>
            <p:cNvPr id="158" name="Freeform 8"/>
            <p:cNvSpPr>
              <a:spLocks/>
            </p:cNvSpPr>
            <p:nvPr userDrawn="1"/>
          </p:nvSpPr>
          <p:spPr bwMode="black">
            <a:xfrm>
              <a:off x="9884762" y="5831681"/>
              <a:ext cx="50007" cy="145257"/>
            </a:xfrm>
            <a:custGeom>
              <a:avLst/>
              <a:gdLst>
                <a:gd name="T0" fmla="*/ 9 w 9"/>
                <a:gd name="T1" fmla="*/ 5 h 26"/>
                <a:gd name="T2" fmla="*/ 5 w 9"/>
                <a:gd name="T3" fmla="*/ 0 h 26"/>
                <a:gd name="T4" fmla="*/ 0 w 9"/>
                <a:gd name="T5" fmla="*/ 5 h 26"/>
                <a:gd name="T6" fmla="*/ 0 w 9"/>
                <a:gd name="T7" fmla="*/ 22 h 26"/>
                <a:gd name="T8" fmla="*/ 5 w 9"/>
                <a:gd name="T9" fmla="*/ 26 h 26"/>
                <a:gd name="T10" fmla="*/ 9 w 9"/>
                <a:gd name="T11" fmla="*/ 22 h 26"/>
                <a:gd name="T12" fmla="*/ 9 w 9"/>
                <a:gd name="T1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9" y="5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2" y="26"/>
                    <a:pt x="5" y="26"/>
                  </a:cubicBezTo>
                  <a:cubicBezTo>
                    <a:pt x="7" y="26"/>
                    <a:pt x="9" y="24"/>
                    <a:pt x="9" y="22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59" name="Freeform 9"/>
            <p:cNvSpPr>
              <a:spLocks/>
            </p:cNvSpPr>
            <p:nvPr userDrawn="1"/>
          </p:nvSpPr>
          <p:spPr bwMode="black">
            <a:xfrm>
              <a:off x="10008587" y="6105526"/>
              <a:ext cx="50007" cy="147638"/>
            </a:xfrm>
            <a:custGeom>
              <a:avLst/>
              <a:gdLst>
                <a:gd name="T0" fmla="*/ 9 w 9"/>
                <a:gd name="T1" fmla="*/ 5 h 26"/>
                <a:gd name="T2" fmla="*/ 5 w 9"/>
                <a:gd name="T3" fmla="*/ 0 h 26"/>
                <a:gd name="T4" fmla="*/ 0 w 9"/>
                <a:gd name="T5" fmla="*/ 5 h 26"/>
                <a:gd name="T6" fmla="*/ 0 w 9"/>
                <a:gd name="T7" fmla="*/ 22 h 26"/>
                <a:gd name="T8" fmla="*/ 5 w 9"/>
                <a:gd name="T9" fmla="*/ 26 h 26"/>
                <a:gd name="T10" fmla="*/ 9 w 9"/>
                <a:gd name="T11" fmla="*/ 22 h 26"/>
                <a:gd name="T12" fmla="*/ 9 w 9"/>
                <a:gd name="T1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9" y="5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2" y="26"/>
                    <a:pt x="5" y="26"/>
                  </a:cubicBezTo>
                  <a:cubicBezTo>
                    <a:pt x="7" y="26"/>
                    <a:pt x="9" y="24"/>
                    <a:pt x="9" y="22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0" name="Freeform 10"/>
            <p:cNvSpPr>
              <a:spLocks/>
            </p:cNvSpPr>
            <p:nvPr userDrawn="1"/>
          </p:nvSpPr>
          <p:spPr bwMode="black">
            <a:xfrm>
              <a:off x="9963343" y="5841206"/>
              <a:ext cx="123825" cy="119063"/>
            </a:xfrm>
            <a:custGeom>
              <a:avLst/>
              <a:gdLst>
                <a:gd name="T0" fmla="*/ 20 w 22"/>
                <a:gd name="T1" fmla="*/ 8 h 21"/>
                <a:gd name="T2" fmla="*/ 20 w 22"/>
                <a:gd name="T3" fmla="*/ 1 h 21"/>
                <a:gd name="T4" fmla="*/ 14 w 22"/>
                <a:gd name="T5" fmla="*/ 1 h 21"/>
                <a:gd name="T6" fmla="*/ 2 w 22"/>
                <a:gd name="T7" fmla="*/ 13 h 21"/>
                <a:gd name="T8" fmla="*/ 2 w 22"/>
                <a:gd name="T9" fmla="*/ 20 h 21"/>
                <a:gd name="T10" fmla="*/ 8 w 22"/>
                <a:gd name="T11" fmla="*/ 20 h 21"/>
                <a:gd name="T12" fmla="*/ 20 w 22"/>
                <a:gd name="T13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20" y="8"/>
                  </a:moveTo>
                  <a:cubicBezTo>
                    <a:pt x="22" y="6"/>
                    <a:pt x="22" y="3"/>
                    <a:pt x="20" y="1"/>
                  </a:cubicBezTo>
                  <a:cubicBezTo>
                    <a:pt x="18" y="0"/>
                    <a:pt x="16" y="0"/>
                    <a:pt x="14" y="1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5"/>
                    <a:pt x="0" y="18"/>
                    <a:pt x="2" y="20"/>
                  </a:cubicBezTo>
                  <a:cubicBezTo>
                    <a:pt x="4" y="21"/>
                    <a:pt x="7" y="21"/>
                    <a:pt x="8" y="20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1" name="Freeform 11"/>
            <p:cNvSpPr>
              <a:spLocks/>
            </p:cNvSpPr>
            <p:nvPr userDrawn="1"/>
          </p:nvSpPr>
          <p:spPr bwMode="black">
            <a:xfrm>
              <a:off x="9856187" y="6122194"/>
              <a:ext cx="123825" cy="123825"/>
            </a:xfrm>
            <a:custGeom>
              <a:avLst/>
              <a:gdLst>
                <a:gd name="T0" fmla="*/ 20 w 22"/>
                <a:gd name="T1" fmla="*/ 8 h 22"/>
                <a:gd name="T2" fmla="*/ 20 w 22"/>
                <a:gd name="T3" fmla="*/ 2 h 22"/>
                <a:gd name="T4" fmla="*/ 14 w 22"/>
                <a:gd name="T5" fmla="*/ 2 h 22"/>
                <a:gd name="T6" fmla="*/ 2 w 22"/>
                <a:gd name="T7" fmla="*/ 14 h 22"/>
                <a:gd name="T8" fmla="*/ 2 w 22"/>
                <a:gd name="T9" fmla="*/ 20 h 22"/>
                <a:gd name="T10" fmla="*/ 8 w 22"/>
                <a:gd name="T11" fmla="*/ 20 h 22"/>
                <a:gd name="T12" fmla="*/ 20 w 22"/>
                <a:gd name="T13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2">
                  <a:moveTo>
                    <a:pt x="20" y="8"/>
                  </a:moveTo>
                  <a:cubicBezTo>
                    <a:pt x="22" y="6"/>
                    <a:pt x="22" y="3"/>
                    <a:pt x="20" y="2"/>
                  </a:cubicBezTo>
                  <a:cubicBezTo>
                    <a:pt x="18" y="0"/>
                    <a:pt x="16" y="0"/>
                    <a:pt x="14" y="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5"/>
                    <a:pt x="0" y="18"/>
                    <a:pt x="2" y="20"/>
                  </a:cubicBezTo>
                  <a:cubicBezTo>
                    <a:pt x="4" y="22"/>
                    <a:pt x="6" y="22"/>
                    <a:pt x="8" y="20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12"/>
            <p:cNvSpPr>
              <a:spLocks/>
            </p:cNvSpPr>
            <p:nvPr userDrawn="1"/>
          </p:nvSpPr>
          <p:spPr bwMode="black">
            <a:xfrm>
              <a:off x="10037162" y="5953126"/>
              <a:ext cx="145257" cy="52388"/>
            </a:xfrm>
            <a:custGeom>
              <a:avLst/>
              <a:gdLst>
                <a:gd name="T0" fmla="*/ 22 w 26"/>
                <a:gd name="T1" fmla="*/ 9 h 9"/>
                <a:gd name="T2" fmla="*/ 26 w 26"/>
                <a:gd name="T3" fmla="*/ 5 h 9"/>
                <a:gd name="T4" fmla="*/ 22 w 26"/>
                <a:gd name="T5" fmla="*/ 0 h 9"/>
                <a:gd name="T6" fmla="*/ 5 w 26"/>
                <a:gd name="T7" fmla="*/ 0 h 9"/>
                <a:gd name="T8" fmla="*/ 0 w 26"/>
                <a:gd name="T9" fmla="*/ 5 h 9"/>
                <a:gd name="T10" fmla="*/ 5 w 26"/>
                <a:gd name="T11" fmla="*/ 9 h 9"/>
                <a:gd name="T12" fmla="*/ 22 w 2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22" y="9"/>
                  </a:moveTo>
                  <a:cubicBezTo>
                    <a:pt x="24" y="9"/>
                    <a:pt x="26" y="7"/>
                    <a:pt x="26" y="5"/>
                  </a:cubicBezTo>
                  <a:cubicBezTo>
                    <a:pt x="26" y="2"/>
                    <a:pt x="24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22" y="9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13"/>
            <p:cNvSpPr>
              <a:spLocks/>
            </p:cNvSpPr>
            <p:nvPr userDrawn="1"/>
          </p:nvSpPr>
          <p:spPr bwMode="black">
            <a:xfrm>
              <a:off x="9760937" y="6076951"/>
              <a:ext cx="145257" cy="52388"/>
            </a:xfrm>
            <a:custGeom>
              <a:avLst/>
              <a:gdLst>
                <a:gd name="T0" fmla="*/ 21 w 26"/>
                <a:gd name="T1" fmla="*/ 9 h 9"/>
                <a:gd name="T2" fmla="*/ 26 w 26"/>
                <a:gd name="T3" fmla="*/ 5 h 9"/>
                <a:gd name="T4" fmla="*/ 21 w 26"/>
                <a:gd name="T5" fmla="*/ 0 h 9"/>
                <a:gd name="T6" fmla="*/ 5 w 26"/>
                <a:gd name="T7" fmla="*/ 0 h 9"/>
                <a:gd name="T8" fmla="*/ 0 w 26"/>
                <a:gd name="T9" fmla="*/ 5 h 9"/>
                <a:gd name="T10" fmla="*/ 5 w 26"/>
                <a:gd name="T11" fmla="*/ 9 h 9"/>
                <a:gd name="T12" fmla="*/ 21 w 2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21" y="9"/>
                  </a:moveTo>
                  <a:cubicBezTo>
                    <a:pt x="24" y="9"/>
                    <a:pt x="26" y="7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14"/>
            <p:cNvSpPr>
              <a:spLocks/>
            </p:cNvSpPr>
            <p:nvPr userDrawn="1"/>
          </p:nvSpPr>
          <p:spPr bwMode="black">
            <a:xfrm>
              <a:off x="10053830" y="6034088"/>
              <a:ext cx="119063" cy="121445"/>
            </a:xfrm>
            <a:custGeom>
              <a:avLst/>
              <a:gdLst>
                <a:gd name="T0" fmla="*/ 14 w 21"/>
                <a:gd name="T1" fmla="*/ 20 h 22"/>
                <a:gd name="T2" fmla="*/ 20 w 21"/>
                <a:gd name="T3" fmla="*/ 20 h 22"/>
                <a:gd name="T4" fmla="*/ 20 w 21"/>
                <a:gd name="T5" fmla="*/ 14 h 22"/>
                <a:gd name="T6" fmla="*/ 8 w 21"/>
                <a:gd name="T7" fmla="*/ 2 h 22"/>
                <a:gd name="T8" fmla="*/ 2 w 21"/>
                <a:gd name="T9" fmla="*/ 2 h 22"/>
                <a:gd name="T10" fmla="*/ 2 w 21"/>
                <a:gd name="T11" fmla="*/ 8 h 22"/>
                <a:gd name="T12" fmla="*/ 14 w 21"/>
                <a:gd name="T1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2">
                  <a:moveTo>
                    <a:pt x="14" y="20"/>
                  </a:moveTo>
                  <a:cubicBezTo>
                    <a:pt x="15" y="22"/>
                    <a:pt x="18" y="22"/>
                    <a:pt x="20" y="20"/>
                  </a:cubicBezTo>
                  <a:cubicBezTo>
                    <a:pt x="21" y="19"/>
                    <a:pt x="21" y="16"/>
                    <a:pt x="20" y="1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4"/>
                    <a:pt x="0" y="7"/>
                    <a:pt x="2" y="8"/>
                  </a:cubicBezTo>
                  <a:lnTo>
                    <a:pt x="14" y="20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15"/>
            <p:cNvSpPr>
              <a:spLocks/>
            </p:cNvSpPr>
            <p:nvPr userDrawn="1"/>
          </p:nvSpPr>
          <p:spPr bwMode="black">
            <a:xfrm>
              <a:off x="9772843" y="5926931"/>
              <a:ext cx="116682" cy="123825"/>
            </a:xfrm>
            <a:custGeom>
              <a:avLst/>
              <a:gdLst>
                <a:gd name="T0" fmla="*/ 13 w 21"/>
                <a:gd name="T1" fmla="*/ 20 h 22"/>
                <a:gd name="T2" fmla="*/ 19 w 21"/>
                <a:gd name="T3" fmla="*/ 20 h 22"/>
                <a:gd name="T4" fmla="*/ 19 w 21"/>
                <a:gd name="T5" fmla="*/ 14 h 22"/>
                <a:gd name="T6" fmla="*/ 8 w 21"/>
                <a:gd name="T7" fmla="*/ 2 h 22"/>
                <a:gd name="T8" fmla="*/ 1 w 21"/>
                <a:gd name="T9" fmla="*/ 2 h 22"/>
                <a:gd name="T10" fmla="*/ 1 w 21"/>
                <a:gd name="T11" fmla="*/ 8 h 22"/>
                <a:gd name="T12" fmla="*/ 13 w 21"/>
                <a:gd name="T1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2">
                  <a:moveTo>
                    <a:pt x="13" y="20"/>
                  </a:moveTo>
                  <a:cubicBezTo>
                    <a:pt x="15" y="22"/>
                    <a:pt x="18" y="22"/>
                    <a:pt x="19" y="20"/>
                  </a:cubicBezTo>
                  <a:cubicBezTo>
                    <a:pt x="21" y="18"/>
                    <a:pt x="21" y="16"/>
                    <a:pt x="19" y="1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0"/>
                    <a:pt x="3" y="0"/>
                    <a:pt x="1" y="2"/>
                  </a:cubicBezTo>
                  <a:cubicBezTo>
                    <a:pt x="0" y="4"/>
                    <a:pt x="0" y="6"/>
                    <a:pt x="1" y="8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9" name="Group 178"/>
          <p:cNvGrpSpPr/>
          <p:nvPr userDrawn="1"/>
        </p:nvGrpSpPr>
        <p:grpSpPr>
          <a:xfrm rot="5694621">
            <a:off x="10939819" y="4887666"/>
            <a:ext cx="982496" cy="779416"/>
            <a:chOff x="6861175" y="3414713"/>
            <a:chExt cx="3033713" cy="2406650"/>
          </a:xfrm>
        </p:grpSpPr>
        <p:sp>
          <p:nvSpPr>
            <p:cNvPr id="180" name="Freeform 19"/>
            <p:cNvSpPr>
              <a:spLocks noEditPoints="1"/>
            </p:cNvSpPr>
            <p:nvPr userDrawn="1"/>
          </p:nvSpPr>
          <p:spPr bwMode="auto">
            <a:xfrm>
              <a:off x="6861175" y="3605213"/>
              <a:ext cx="3033713" cy="2216150"/>
            </a:xfrm>
            <a:custGeom>
              <a:avLst/>
              <a:gdLst>
                <a:gd name="T0" fmla="*/ 404 w 809"/>
                <a:gd name="T1" fmla="*/ 582 h 591"/>
                <a:gd name="T2" fmla="*/ 405 w 809"/>
                <a:gd name="T3" fmla="*/ 591 h 591"/>
                <a:gd name="T4" fmla="*/ 392 w 809"/>
                <a:gd name="T5" fmla="*/ 582 h 591"/>
                <a:gd name="T6" fmla="*/ 463 w 809"/>
                <a:gd name="T7" fmla="*/ 578 h 591"/>
                <a:gd name="T8" fmla="*/ 332 w 809"/>
                <a:gd name="T9" fmla="*/ 584 h 591"/>
                <a:gd name="T10" fmla="*/ 476 w 809"/>
                <a:gd name="T11" fmla="*/ 585 h 591"/>
                <a:gd name="T12" fmla="*/ 476 w 809"/>
                <a:gd name="T13" fmla="*/ 585 h 591"/>
                <a:gd name="T14" fmla="*/ 322 w 809"/>
                <a:gd name="T15" fmla="*/ 574 h 591"/>
                <a:gd name="T16" fmla="*/ 531 w 809"/>
                <a:gd name="T17" fmla="*/ 562 h 591"/>
                <a:gd name="T18" fmla="*/ 263 w 809"/>
                <a:gd name="T19" fmla="*/ 565 h 591"/>
                <a:gd name="T20" fmla="*/ 545 w 809"/>
                <a:gd name="T21" fmla="*/ 566 h 591"/>
                <a:gd name="T22" fmla="*/ 545 w 809"/>
                <a:gd name="T23" fmla="*/ 566 h 591"/>
                <a:gd name="T24" fmla="*/ 255 w 809"/>
                <a:gd name="T25" fmla="*/ 553 h 591"/>
                <a:gd name="T26" fmla="*/ 595 w 809"/>
                <a:gd name="T27" fmla="*/ 533 h 591"/>
                <a:gd name="T28" fmla="*/ 198 w 809"/>
                <a:gd name="T29" fmla="*/ 534 h 591"/>
                <a:gd name="T30" fmla="*/ 610 w 809"/>
                <a:gd name="T31" fmla="*/ 535 h 591"/>
                <a:gd name="T32" fmla="*/ 610 w 809"/>
                <a:gd name="T33" fmla="*/ 535 h 591"/>
                <a:gd name="T34" fmla="*/ 192 w 809"/>
                <a:gd name="T35" fmla="*/ 521 h 591"/>
                <a:gd name="T36" fmla="*/ 654 w 809"/>
                <a:gd name="T37" fmla="*/ 494 h 591"/>
                <a:gd name="T38" fmla="*/ 139 w 809"/>
                <a:gd name="T39" fmla="*/ 492 h 591"/>
                <a:gd name="T40" fmla="*/ 669 w 809"/>
                <a:gd name="T41" fmla="*/ 493 h 591"/>
                <a:gd name="T42" fmla="*/ 669 w 809"/>
                <a:gd name="T43" fmla="*/ 493 h 591"/>
                <a:gd name="T44" fmla="*/ 136 w 809"/>
                <a:gd name="T45" fmla="*/ 478 h 591"/>
                <a:gd name="T46" fmla="*/ 704 w 809"/>
                <a:gd name="T47" fmla="*/ 445 h 591"/>
                <a:gd name="T48" fmla="*/ 89 w 809"/>
                <a:gd name="T49" fmla="*/ 440 h 591"/>
                <a:gd name="T50" fmla="*/ 719 w 809"/>
                <a:gd name="T51" fmla="*/ 441 h 591"/>
                <a:gd name="T52" fmla="*/ 719 w 809"/>
                <a:gd name="T53" fmla="*/ 441 h 591"/>
                <a:gd name="T54" fmla="*/ 89 w 809"/>
                <a:gd name="T55" fmla="*/ 425 h 591"/>
                <a:gd name="T56" fmla="*/ 746 w 809"/>
                <a:gd name="T57" fmla="*/ 388 h 591"/>
                <a:gd name="T58" fmla="*/ 49 w 809"/>
                <a:gd name="T59" fmla="*/ 380 h 591"/>
                <a:gd name="T60" fmla="*/ 759 w 809"/>
                <a:gd name="T61" fmla="*/ 382 h 591"/>
                <a:gd name="T62" fmla="*/ 759 w 809"/>
                <a:gd name="T63" fmla="*/ 382 h 591"/>
                <a:gd name="T64" fmla="*/ 51 w 809"/>
                <a:gd name="T65" fmla="*/ 366 h 591"/>
                <a:gd name="T66" fmla="*/ 776 w 809"/>
                <a:gd name="T67" fmla="*/ 324 h 591"/>
                <a:gd name="T68" fmla="*/ 21 w 809"/>
                <a:gd name="T69" fmla="*/ 315 h 591"/>
                <a:gd name="T70" fmla="*/ 788 w 809"/>
                <a:gd name="T71" fmla="*/ 316 h 591"/>
                <a:gd name="T72" fmla="*/ 788 w 809"/>
                <a:gd name="T73" fmla="*/ 316 h 591"/>
                <a:gd name="T74" fmla="*/ 25 w 809"/>
                <a:gd name="T75" fmla="*/ 301 h 591"/>
                <a:gd name="T76" fmla="*/ 795 w 809"/>
                <a:gd name="T77" fmla="*/ 256 h 591"/>
                <a:gd name="T78" fmla="*/ 4 w 809"/>
                <a:gd name="T79" fmla="*/ 245 h 591"/>
                <a:gd name="T80" fmla="*/ 805 w 809"/>
                <a:gd name="T81" fmla="*/ 246 h 591"/>
                <a:gd name="T82" fmla="*/ 805 w 809"/>
                <a:gd name="T83" fmla="*/ 246 h 591"/>
                <a:gd name="T84" fmla="*/ 11 w 809"/>
                <a:gd name="T85" fmla="*/ 232 h 591"/>
                <a:gd name="T86" fmla="*/ 801 w 809"/>
                <a:gd name="T87" fmla="*/ 186 h 591"/>
                <a:gd name="T88" fmla="*/ 0 w 809"/>
                <a:gd name="T89" fmla="*/ 186 h 591"/>
                <a:gd name="T90" fmla="*/ 9 w 809"/>
                <a:gd name="T91" fmla="*/ 196 h 591"/>
                <a:gd name="T92" fmla="*/ 3 w 809"/>
                <a:gd name="T93" fmla="*/ 137 h 591"/>
                <a:gd name="T94" fmla="*/ 4 w 809"/>
                <a:gd name="T95" fmla="*/ 125 h 591"/>
                <a:gd name="T96" fmla="*/ 20 w 809"/>
                <a:gd name="T97" fmla="*/ 92 h 591"/>
                <a:gd name="T98" fmla="*/ 20 w 809"/>
                <a:gd name="T99" fmla="*/ 92 h 591"/>
                <a:gd name="T100" fmla="*/ 38 w 809"/>
                <a:gd name="T101" fmla="*/ 36 h 591"/>
                <a:gd name="T102" fmla="*/ 45 w 809"/>
                <a:gd name="T103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9" h="591">
                  <a:moveTo>
                    <a:pt x="405" y="591"/>
                  </a:moveTo>
                  <a:cubicBezTo>
                    <a:pt x="405" y="591"/>
                    <a:pt x="405" y="591"/>
                    <a:pt x="405" y="591"/>
                  </a:cubicBezTo>
                  <a:cubicBezTo>
                    <a:pt x="404" y="591"/>
                    <a:pt x="404" y="591"/>
                    <a:pt x="404" y="591"/>
                  </a:cubicBezTo>
                  <a:cubicBezTo>
                    <a:pt x="404" y="582"/>
                    <a:pt x="404" y="582"/>
                    <a:pt x="404" y="582"/>
                  </a:cubicBezTo>
                  <a:cubicBezTo>
                    <a:pt x="405" y="582"/>
                    <a:pt x="405" y="582"/>
                    <a:pt x="405" y="582"/>
                  </a:cubicBezTo>
                  <a:cubicBezTo>
                    <a:pt x="412" y="582"/>
                    <a:pt x="420" y="582"/>
                    <a:pt x="428" y="582"/>
                  </a:cubicBezTo>
                  <a:cubicBezTo>
                    <a:pt x="428" y="590"/>
                    <a:pt x="428" y="590"/>
                    <a:pt x="428" y="590"/>
                  </a:cubicBezTo>
                  <a:cubicBezTo>
                    <a:pt x="420" y="591"/>
                    <a:pt x="412" y="591"/>
                    <a:pt x="405" y="591"/>
                  </a:cubicBezTo>
                  <a:close/>
                  <a:moveTo>
                    <a:pt x="392" y="591"/>
                  </a:moveTo>
                  <a:cubicBezTo>
                    <a:pt x="384" y="590"/>
                    <a:pt x="376" y="590"/>
                    <a:pt x="368" y="589"/>
                  </a:cubicBezTo>
                  <a:cubicBezTo>
                    <a:pt x="369" y="581"/>
                    <a:pt x="369" y="581"/>
                    <a:pt x="369" y="581"/>
                  </a:cubicBezTo>
                  <a:cubicBezTo>
                    <a:pt x="377" y="581"/>
                    <a:pt x="384" y="582"/>
                    <a:pt x="392" y="582"/>
                  </a:cubicBezTo>
                  <a:lnTo>
                    <a:pt x="392" y="591"/>
                  </a:lnTo>
                  <a:close/>
                  <a:moveTo>
                    <a:pt x="440" y="589"/>
                  </a:moveTo>
                  <a:cubicBezTo>
                    <a:pt x="439" y="581"/>
                    <a:pt x="439" y="581"/>
                    <a:pt x="439" y="581"/>
                  </a:cubicBezTo>
                  <a:cubicBezTo>
                    <a:pt x="447" y="580"/>
                    <a:pt x="455" y="579"/>
                    <a:pt x="463" y="578"/>
                  </a:cubicBezTo>
                  <a:cubicBezTo>
                    <a:pt x="464" y="587"/>
                    <a:pt x="464" y="587"/>
                    <a:pt x="464" y="587"/>
                  </a:cubicBezTo>
                  <a:cubicBezTo>
                    <a:pt x="456" y="588"/>
                    <a:pt x="448" y="589"/>
                    <a:pt x="440" y="589"/>
                  </a:cubicBezTo>
                  <a:close/>
                  <a:moveTo>
                    <a:pt x="356" y="588"/>
                  </a:moveTo>
                  <a:cubicBezTo>
                    <a:pt x="348" y="587"/>
                    <a:pt x="340" y="586"/>
                    <a:pt x="332" y="584"/>
                  </a:cubicBezTo>
                  <a:cubicBezTo>
                    <a:pt x="334" y="576"/>
                    <a:pt x="334" y="576"/>
                    <a:pt x="334" y="576"/>
                  </a:cubicBezTo>
                  <a:cubicBezTo>
                    <a:pt x="342" y="577"/>
                    <a:pt x="349" y="578"/>
                    <a:pt x="357" y="579"/>
                  </a:cubicBezTo>
                  <a:lnTo>
                    <a:pt x="356" y="588"/>
                  </a:lnTo>
                  <a:close/>
                  <a:moveTo>
                    <a:pt x="476" y="585"/>
                  </a:moveTo>
                  <a:cubicBezTo>
                    <a:pt x="474" y="576"/>
                    <a:pt x="474" y="576"/>
                    <a:pt x="474" y="576"/>
                  </a:cubicBezTo>
                  <a:cubicBezTo>
                    <a:pt x="482" y="575"/>
                    <a:pt x="490" y="573"/>
                    <a:pt x="497" y="571"/>
                  </a:cubicBezTo>
                  <a:cubicBezTo>
                    <a:pt x="499" y="580"/>
                    <a:pt x="499" y="580"/>
                    <a:pt x="499" y="580"/>
                  </a:cubicBezTo>
                  <a:cubicBezTo>
                    <a:pt x="491" y="582"/>
                    <a:pt x="484" y="583"/>
                    <a:pt x="476" y="585"/>
                  </a:cubicBezTo>
                  <a:close/>
                  <a:moveTo>
                    <a:pt x="321" y="582"/>
                  </a:moveTo>
                  <a:cubicBezTo>
                    <a:pt x="313" y="580"/>
                    <a:pt x="305" y="579"/>
                    <a:pt x="297" y="576"/>
                  </a:cubicBezTo>
                  <a:cubicBezTo>
                    <a:pt x="299" y="568"/>
                    <a:pt x="299" y="568"/>
                    <a:pt x="299" y="568"/>
                  </a:cubicBezTo>
                  <a:cubicBezTo>
                    <a:pt x="307" y="570"/>
                    <a:pt x="315" y="572"/>
                    <a:pt x="322" y="574"/>
                  </a:cubicBezTo>
                  <a:lnTo>
                    <a:pt x="321" y="582"/>
                  </a:lnTo>
                  <a:close/>
                  <a:moveTo>
                    <a:pt x="511" y="577"/>
                  </a:moveTo>
                  <a:cubicBezTo>
                    <a:pt x="509" y="568"/>
                    <a:pt x="509" y="568"/>
                    <a:pt x="509" y="568"/>
                  </a:cubicBezTo>
                  <a:cubicBezTo>
                    <a:pt x="516" y="566"/>
                    <a:pt x="524" y="564"/>
                    <a:pt x="531" y="562"/>
                  </a:cubicBezTo>
                  <a:cubicBezTo>
                    <a:pt x="534" y="570"/>
                    <a:pt x="534" y="570"/>
                    <a:pt x="534" y="570"/>
                  </a:cubicBezTo>
                  <a:cubicBezTo>
                    <a:pt x="526" y="572"/>
                    <a:pt x="519" y="575"/>
                    <a:pt x="511" y="577"/>
                  </a:cubicBezTo>
                  <a:close/>
                  <a:moveTo>
                    <a:pt x="286" y="573"/>
                  </a:moveTo>
                  <a:cubicBezTo>
                    <a:pt x="278" y="571"/>
                    <a:pt x="270" y="568"/>
                    <a:pt x="263" y="565"/>
                  </a:cubicBezTo>
                  <a:cubicBezTo>
                    <a:pt x="266" y="557"/>
                    <a:pt x="266" y="557"/>
                    <a:pt x="266" y="557"/>
                  </a:cubicBezTo>
                  <a:cubicBezTo>
                    <a:pt x="273" y="560"/>
                    <a:pt x="281" y="563"/>
                    <a:pt x="288" y="565"/>
                  </a:cubicBezTo>
                  <a:lnTo>
                    <a:pt x="286" y="573"/>
                  </a:lnTo>
                  <a:close/>
                  <a:moveTo>
                    <a:pt x="545" y="566"/>
                  </a:moveTo>
                  <a:cubicBezTo>
                    <a:pt x="542" y="558"/>
                    <a:pt x="542" y="558"/>
                    <a:pt x="542" y="558"/>
                  </a:cubicBezTo>
                  <a:cubicBezTo>
                    <a:pt x="549" y="555"/>
                    <a:pt x="557" y="552"/>
                    <a:pt x="564" y="549"/>
                  </a:cubicBezTo>
                  <a:cubicBezTo>
                    <a:pt x="567" y="557"/>
                    <a:pt x="567" y="557"/>
                    <a:pt x="567" y="557"/>
                  </a:cubicBezTo>
                  <a:cubicBezTo>
                    <a:pt x="560" y="560"/>
                    <a:pt x="553" y="563"/>
                    <a:pt x="545" y="566"/>
                  </a:cubicBezTo>
                  <a:close/>
                  <a:moveTo>
                    <a:pt x="252" y="561"/>
                  </a:moveTo>
                  <a:cubicBezTo>
                    <a:pt x="244" y="558"/>
                    <a:pt x="237" y="555"/>
                    <a:pt x="230" y="551"/>
                  </a:cubicBezTo>
                  <a:cubicBezTo>
                    <a:pt x="233" y="543"/>
                    <a:pt x="233" y="543"/>
                    <a:pt x="233" y="543"/>
                  </a:cubicBezTo>
                  <a:cubicBezTo>
                    <a:pt x="240" y="547"/>
                    <a:pt x="248" y="550"/>
                    <a:pt x="255" y="553"/>
                  </a:cubicBezTo>
                  <a:lnTo>
                    <a:pt x="252" y="561"/>
                  </a:lnTo>
                  <a:close/>
                  <a:moveTo>
                    <a:pt x="578" y="552"/>
                  </a:moveTo>
                  <a:cubicBezTo>
                    <a:pt x="575" y="544"/>
                    <a:pt x="575" y="544"/>
                    <a:pt x="575" y="544"/>
                  </a:cubicBezTo>
                  <a:cubicBezTo>
                    <a:pt x="582" y="541"/>
                    <a:pt x="589" y="537"/>
                    <a:pt x="595" y="533"/>
                  </a:cubicBezTo>
                  <a:cubicBezTo>
                    <a:pt x="600" y="541"/>
                    <a:pt x="600" y="541"/>
                    <a:pt x="600" y="541"/>
                  </a:cubicBezTo>
                  <a:cubicBezTo>
                    <a:pt x="593" y="545"/>
                    <a:pt x="585" y="548"/>
                    <a:pt x="578" y="552"/>
                  </a:cubicBezTo>
                  <a:close/>
                  <a:moveTo>
                    <a:pt x="219" y="546"/>
                  </a:moveTo>
                  <a:cubicBezTo>
                    <a:pt x="212" y="542"/>
                    <a:pt x="205" y="538"/>
                    <a:pt x="198" y="534"/>
                  </a:cubicBezTo>
                  <a:cubicBezTo>
                    <a:pt x="202" y="527"/>
                    <a:pt x="202" y="527"/>
                    <a:pt x="202" y="527"/>
                  </a:cubicBezTo>
                  <a:cubicBezTo>
                    <a:pt x="209" y="531"/>
                    <a:pt x="216" y="535"/>
                    <a:pt x="223" y="538"/>
                  </a:cubicBezTo>
                  <a:lnTo>
                    <a:pt x="219" y="546"/>
                  </a:lnTo>
                  <a:close/>
                  <a:moveTo>
                    <a:pt x="610" y="535"/>
                  </a:moveTo>
                  <a:cubicBezTo>
                    <a:pt x="606" y="527"/>
                    <a:pt x="606" y="527"/>
                    <a:pt x="606" y="527"/>
                  </a:cubicBezTo>
                  <a:cubicBezTo>
                    <a:pt x="612" y="523"/>
                    <a:pt x="619" y="519"/>
                    <a:pt x="626" y="515"/>
                  </a:cubicBezTo>
                  <a:cubicBezTo>
                    <a:pt x="630" y="522"/>
                    <a:pt x="630" y="522"/>
                    <a:pt x="630" y="522"/>
                  </a:cubicBezTo>
                  <a:cubicBezTo>
                    <a:pt x="624" y="527"/>
                    <a:pt x="617" y="531"/>
                    <a:pt x="610" y="535"/>
                  </a:cubicBezTo>
                  <a:close/>
                  <a:moveTo>
                    <a:pt x="188" y="528"/>
                  </a:moveTo>
                  <a:cubicBezTo>
                    <a:pt x="181" y="524"/>
                    <a:pt x="174" y="519"/>
                    <a:pt x="168" y="514"/>
                  </a:cubicBezTo>
                  <a:cubicBezTo>
                    <a:pt x="173" y="507"/>
                    <a:pt x="173" y="507"/>
                    <a:pt x="173" y="507"/>
                  </a:cubicBezTo>
                  <a:cubicBezTo>
                    <a:pt x="179" y="512"/>
                    <a:pt x="186" y="516"/>
                    <a:pt x="192" y="521"/>
                  </a:cubicBezTo>
                  <a:lnTo>
                    <a:pt x="188" y="528"/>
                  </a:lnTo>
                  <a:close/>
                  <a:moveTo>
                    <a:pt x="640" y="515"/>
                  </a:moveTo>
                  <a:cubicBezTo>
                    <a:pt x="635" y="508"/>
                    <a:pt x="635" y="508"/>
                    <a:pt x="635" y="508"/>
                  </a:cubicBezTo>
                  <a:cubicBezTo>
                    <a:pt x="642" y="504"/>
                    <a:pt x="648" y="499"/>
                    <a:pt x="654" y="494"/>
                  </a:cubicBezTo>
                  <a:cubicBezTo>
                    <a:pt x="659" y="501"/>
                    <a:pt x="659" y="501"/>
                    <a:pt x="659" y="501"/>
                  </a:cubicBezTo>
                  <a:cubicBezTo>
                    <a:pt x="653" y="506"/>
                    <a:pt x="647" y="511"/>
                    <a:pt x="640" y="515"/>
                  </a:cubicBezTo>
                  <a:close/>
                  <a:moveTo>
                    <a:pt x="158" y="507"/>
                  </a:moveTo>
                  <a:cubicBezTo>
                    <a:pt x="152" y="502"/>
                    <a:pt x="145" y="497"/>
                    <a:pt x="139" y="492"/>
                  </a:cubicBezTo>
                  <a:cubicBezTo>
                    <a:pt x="145" y="485"/>
                    <a:pt x="145" y="485"/>
                    <a:pt x="145" y="485"/>
                  </a:cubicBezTo>
                  <a:cubicBezTo>
                    <a:pt x="151" y="490"/>
                    <a:pt x="157" y="495"/>
                    <a:pt x="163" y="500"/>
                  </a:cubicBezTo>
                  <a:lnTo>
                    <a:pt x="158" y="507"/>
                  </a:lnTo>
                  <a:close/>
                  <a:moveTo>
                    <a:pt x="669" y="493"/>
                  </a:moveTo>
                  <a:cubicBezTo>
                    <a:pt x="663" y="486"/>
                    <a:pt x="663" y="486"/>
                    <a:pt x="663" y="486"/>
                  </a:cubicBezTo>
                  <a:cubicBezTo>
                    <a:pt x="669" y="481"/>
                    <a:pt x="675" y="476"/>
                    <a:pt x="680" y="471"/>
                  </a:cubicBezTo>
                  <a:cubicBezTo>
                    <a:pt x="686" y="477"/>
                    <a:pt x="686" y="477"/>
                    <a:pt x="686" y="477"/>
                  </a:cubicBezTo>
                  <a:cubicBezTo>
                    <a:pt x="681" y="482"/>
                    <a:pt x="675" y="488"/>
                    <a:pt x="669" y="493"/>
                  </a:cubicBezTo>
                  <a:close/>
                  <a:moveTo>
                    <a:pt x="130" y="484"/>
                  </a:moveTo>
                  <a:cubicBezTo>
                    <a:pt x="125" y="479"/>
                    <a:pt x="119" y="473"/>
                    <a:pt x="113" y="467"/>
                  </a:cubicBezTo>
                  <a:cubicBezTo>
                    <a:pt x="120" y="461"/>
                    <a:pt x="120" y="461"/>
                    <a:pt x="120" y="461"/>
                  </a:cubicBezTo>
                  <a:cubicBezTo>
                    <a:pt x="125" y="467"/>
                    <a:pt x="131" y="472"/>
                    <a:pt x="136" y="478"/>
                  </a:cubicBezTo>
                  <a:lnTo>
                    <a:pt x="130" y="484"/>
                  </a:lnTo>
                  <a:close/>
                  <a:moveTo>
                    <a:pt x="695" y="468"/>
                  </a:moveTo>
                  <a:cubicBezTo>
                    <a:pt x="689" y="462"/>
                    <a:pt x="689" y="462"/>
                    <a:pt x="689" y="462"/>
                  </a:cubicBezTo>
                  <a:cubicBezTo>
                    <a:pt x="694" y="457"/>
                    <a:pt x="699" y="451"/>
                    <a:pt x="704" y="445"/>
                  </a:cubicBezTo>
                  <a:cubicBezTo>
                    <a:pt x="711" y="451"/>
                    <a:pt x="711" y="451"/>
                    <a:pt x="711" y="451"/>
                  </a:cubicBezTo>
                  <a:cubicBezTo>
                    <a:pt x="706" y="457"/>
                    <a:pt x="700" y="463"/>
                    <a:pt x="695" y="468"/>
                  </a:cubicBezTo>
                  <a:close/>
                  <a:moveTo>
                    <a:pt x="105" y="458"/>
                  </a:moveTo>
                  <a:cubicBezTo>
                    <a:pt x="100" y="452"/>
                    <a:pt x="94" y="446"/>
                    <a:pt x="89" y="440"/>
                  </a:cubicBezTo>
                  <a:cubicBezTo>
                    <a:pt x="96" y="435"/>
                    <a:pt x="96" y="435"/>
                    <a:pt x="96" y="435"/>
                  </a:cubicBezTo>
                  <a:cubicBezTo>
                    <a:pt x="101" y="441"/>
                    <a:pt x="106" y="447"/>
                    <a:pt x="111" y="453"/>
                  </a:cubicBezTo>
                  <a:lnTo>
                    <a:pt x="105" y="458"/>
                  </a:lnTo>
                  <a:close/>
                  <a:moveTo>
                    <a:pt x="719" y="441"/>
                  </a:moveTo>
                  <a:cubicBezTo>
                    <a:pt x="712" y="436"/>
                    <a:pt x="712" y="436"/>
                    <a:pt x="712" y="436"/>
                  </a:cubicBezTo>
                  <a:cubicBezTo>
                    <a:pt x="717" y="430"/>
                    <a:pt x="722" y="424"/>
                    <a:pt x="726" y="417"/>
                  </a:cubicBezTo>
                  <a:cubicBezTo>
                    <a:pt x="733" y="422"/>
                    <a:pt x="733" y="422"/>
                    <a:pt x="733" y="422"/>
                  </a:cubicBezTo>
                  <a:cubicBezTo>
                    <a:pt x="729" y="429"/>
                    <a:pt x="724" y="435"/>
                    <a:pt x="719" y="441"/>
                  </a:cubicBezTo>
                  <a:close/>
                  <a:moveTo>
                    <a:pt x="82" y="431"/>
                  </a:moveTo>
                  <a:cubicBezTo>
                    <a:pt x="77" y="424"/>
                    <a:pt x="73" y="418"/>
                    <a:pt x="68" y="411"/>
                  </a:cubicBezTo>
                  <a:cubicBezTo>
                    <a:pt x="75" y="406"/>
                    <a:pt x="75" y="406"/>
                    <a:pt x="75" y="406"/>
                  </a:cubicBezTo>
                  <a:cubicBezTo>
                    <a:pt x="80" y="413"/>
                    <a:pt x="84" y="419"/>
                    <a:pt x="89" y="425"/>
                  </a:cubicBezTo>
                  <a:lnTo>
                    <a:pt x="82" y="431"/>
                  </a:lnTo>
                  <a:close/>
                  <a:moveTo>
                    <a:pt x="740" y="412"/>
                  </a:moveTo>
                  <a:cubicBezTo>
                    <a:pt x="733" y="408"/>
                    <a:pt x="733" y="408"/>
                    <a:pt x="733" y="408"/>
                  </a:cubicBezTo>
                  <a:cubicBezTo>
                    <a:pt x="737" y="401"/>
                    <a:pt x="742" y="394"/>
                    <a:pt x="746" y="388"/>
                  </a:cubicBezTo>
                  <a:cubicBezTo>
                    <a:pt x="753" y="392"/>
                    <a:pt x="753" y="392"/>
                    <a:pt x="753" y="392"/>
                  </a:cubicBezTo>
                  <a:cubicBezTo>
                    <a:pt x="749" y="399"/>
                    <a:pt x="745" y="406"/>
                    <a:pt x="740" y="412"/>
                  </a:cubicBezTo>
                  <a:close/>
                  <a:moveTo>
                    <a:pt x="62" y="401"/>
                  </a:moveTo>
                  <a:cubicBezTo>
                    <a:pt x="57" y="394"/>
                    <a:pt x="53" y="387"/>
                    <a:pt x="49" y="380"/>
                  </a:cubicBezTo>
                  <a:cubicBezTo>
                    <a:pt x="57" y="376"/>
                    <a:pt x="57" y="376"/>
                    <a:pt x="57" y="376"/>
                  </a:cubicBezTo>
                  <a:cubicBezTo>
                    <a:pt x="61" y="383"/>
                    <a:pt x="65" y="390"/>
                    <a:pt x="69" y="396"/>
                  </a:cubicBezTo>
                  <a:lnTo>
                    <a:pt x="62" y="401"/>
                  </a:lnTo>
                  <a:close/>
                  <a:moveTo>
                    <a:pt x="759" y="382"/>
                  </a:moveTo>
                  <a:cubicBezTo>
                    <a:pt x="752" y="378"/>
                    <a:pt x="752" y="378"/>
                    <a:pt x="752" y="378"/>
                  </a:cubicBezTo>
                  <a:cubicBezTo>
                    <a:pt x="755" y="371"/>
                    <a:pt x="759" y="364"/>
                    <a:pt x="762" y="357"/>
                  </a:cubicBezTo>
                  <a:cubicBezTo>
                    <a:pt x="770" y="360"/>
                    <a:pt x="770" y="360"/>
                    <a:pt x="770" y="360"/>
                  </a:cubicBezTo>
                  <a:cubicBezTo>
                    <a:pt x="767" y="368"/>
                    <a:pt x="763" y="375"/>
                    <a:pt x="759" y="382"/>
                  </a:cubicBezTo>
                  <a:close/>
                  <a:moveTo>
                    <a:pt x="44" y="370"/>
                  </a:moveTo>
                  <a:cubicBezTo>
                    <a:pt x="40" y="363"/>
                    <a:pt x="37" y="355"/>
                    <a:pt x="34" y="348"/>
                  </a:cubicBezTo>
                  <a:cubicBezTo>
                    <a:pt x="41" y="345"/>
                    <a:pt x="41" y="345"/>
                    <a:pt x="41" y="345"/>
                  </a:cubicBezTo>
                  <a:cubicBezTo>
                    <a:pt x="45" y="352"/>
                    <a:pt x="48" y="359"/>
                    <a:pt x="51" y="366"/>
                  </a:cubicBezTo>
                  <a:lnTo>
                    <a:pt x="44" y="370"/>
                  </a:lnTo>
                  <a:close/>
                  <a:moveTo>
                    <a:pt x="775" y="349"/>
                  </a:moveTo>
                  <a:cubicBezTo>
                    <a:pt x="767" y="346"/>
                    <a:pt x="767" y="346"/>
                    <a:pt x="767" y="346"/>
                  </a:cubicBezTo>
                  <a:cubicBezTo>
                    <a:pt x="770" y="339"/>
                    <a:pt x="773" y="331"/>
                    <a:pt x="776" y="324"/>
                  </a:cubicBezTo>
                  <a:cubicBezTo>
                    <a:pt x="784" y="327"/>
                    <a:pt x="784" y="327"/>
                    <a:pt x="784" y="327"/>
                  </a:cubicBezTo>
                  <a:cubicBezTo>
                    <a:pt x="781" y="335"/>
                    <a:pt x="778" y="342"/>
                    <a:pt x="775" y="349"/>
                  </a:cubicBezTo>
                  <a:close/>
                  <a:moveTo>
                    <a:pt x="29" y="337"/>
                  </a:moveTo>
                  <a:cubicBezTo>
                    <a:pt x="26" y="330"/>
                    <a:pt x="23" y="322"/>
                    <a:pt x="21" y="315"/>
                  </a:cubicBezTo>
                  <a:cubicBezTo>
                    <a:pt x="29" y="312"/>
                    <a:pt x="29" y="312"/>
                    <a:pt x="29" y="312"/>
                  </a:cubicBezTo>
                  <a:cubicBezTo>
                    <a:pt x="31" y="319"/>
                    <a:pt x="34" y="327"/>
                    <a:pt x="37" y="334"/>
                  </a:cubicBezTo>
                  <a:lnTo>
                    <a:pt x="29" y="337"/>
                  </a:lnTo>
                  <a:close/>
                  <a:moveTo>
                    <a:pt x="788" y="316"/>
                  </a:moveTo>
                  <a:cubicBezTo>
                    <a:pt x="780" y="313"/>
                    <a:pt x="780" y="313"/>
                    <a:pt x="780" y="313"/>
                  </a:cubicBezTo>
                  <a:cubicBezTo>
                    <a:pt x="783" y="306"/>
                    <a:pt x="785" y="298"/>
                    <a:pt x="787" y="291"/>
                  </a:cubicBezTo>
                  <a:cubicBezTo>
                    <a:pt x="795" y="293"/>
                    <a:pt x="795" y="293"/>
                    <a:pt x="795" y="293"/>
                  </a:cubicBezTo>
                  <a:cubicBezTo>
                    <a:pt x="793" y="300"/>
                    <a:pt x="791" y="308"/>
                    <a:pt x="788" y="316"/>
                  </a:cubicBezTo>
                  <a:close/>
                  <a:moveTo>
                    <a:pt x="17" y="303"/>
                  </a:moveTo>
                  <a:cubicBezTo>
                    <a:pt x="15" y="295"/>
                    <a:pt x="13" y="288"/>
                    <a:pt x="11" y="280"/>
                  </a:cubicBezTo>
                  <a:cubicBezTo>
                    <a:pt x="19" y="278"/>
                    <a:pt x="19" y="278"/>
                    <a:pt x="19" y="278"/>
                  </a:cubicBezTo>
                  <a:cubicBezTo>
                    <a:pt x="21" y="285"/>
                    <a:pt x="23" y="293"/>
                    <a:pt x="25" y="301"/>
                  </a:cubicBezTo>
                  <a:lnTo>
                    <a:pt x="17" y="303"/>
                  </a:lnTo>
                  <a:close/>
                  <a:moveTo>
                    <a:pt x="798" y="281"/>
                  </a:moveTo>
                  <a:cubicBezTo>
                    <a:pt x="790" y="279"/>
                    <a:pt x="790" y="279"/>
                    <a:pt x="790" y="279"/>
                  </a:cubicBezTo>
                  <a:cubicBezTo>
                    <a:pt x="792" y="272"/>
                    <a:pt x="793" y="264"/>
                    <a:pt x="795" y="256"/>
                  </a:cubicBezTo>
                  <a:cubicBezTo>
                    <a:pt x="803" y="258"/>
                    <a:pt x="803" y="258"/>
                    <a:pt x="803" y="258"/>
                  </a:cubicBezTo>
                  <a:cubicBezTo>
                    <a:pt x="802" y="265"/>
                    <a:pt x="800" y="273"/>
                    <a:pt x="798" y="281"/>
                  </a:cubicBezTo>
                  <a:close/>
                  <a:moveTo>
                    <a:pt x="8" y="268"/>
                  </a:moveTo>
                  <a:cubicBezTo>
                    <a:pt x="6" y="260"/>
                    <a:pt x="5" y="252"/>
                    <a:pt x="4" y="245"/>
                  </a:cubicBezTo>
                  <a:cubicBezTo>
                    <a:pt x="12" y="243"/>
                    <a:pt x="12" y="243"/>
                    <a:pt x="12" y="243"/>
                  </a:cubicBezTo>
                  <a:cubicBezTo>
                    <a:pt x="14" y="251"/>
                    <a:pt x="15" y="259"/>
                    <a:pt x="17" y="266"/>
                  </a:cubicBezTo>
                  <a:lnTo>
                    <a:pt x="8" y="268"/>
                  </a:lnTo>
                  <a:close/>
                  <a:moveTo>
                    <a:pt x="805" y="246"/>
                  </a:moveTo>
                  <a:cubicBezTo>
                    <a:pt x="797" y="245"/>
                    <a:pt x="797" y="245"/>
                    <a:pt x="797" y="245"/>
                  </a:cubicBezTo>
                  <a:cubicBezTo>
                    <a:pt x="798" y="237"/>
                    <a:pt x="799" y="229"/>
                    <a:pt x="799" y="221"/>
                  </a:cubicBezTo>
                  <a:cubicBezTo>
                    <a:pt x="808" y="222"/>
                    <a:pt x="808" y="222"/>
                    <a:pt x="808" y="222"/>
                  </a:cubicBezTo>
                  <a:cubicBezTo>
                    <a:pt x="807" y="230"/>
                    <a:pt x="806" y="238"/>
                    <a:pt x="805" y="246"/>
                  </a:cubicBezTo>
                  <a:close/>
                  <a:moveTo>
                    <a:pt x="2" y="233"/>
                  </a:moveTo>
                  <a:cubicBezTo>
                    <a:pt x="1" y="225"/>
                    <a:pt x="1" y="217"/>
                    <a:pt x="0" y="209"/>
                  </a:cubicBezTo>
                  <a:cubicBezTo>
                    <a:pt x="9" y="208"/>
                    <a:pt x="9" y="208"/>
                    <a:pt x="9" y="208"/>
                  </a:cubicBezTo>
                  <a:cubicBezTo>
                    <a:pt x="9" y="216"/>
                    <a:pt x="10" y="224"/>
                    <a:pt x="11" y="232"/>
                  </a:cubicBezTo>
                  <a:lnTo>
                    <a:pt x="2" y="233"/>
                  </a:lnTo>
                  <a:close/>
                  <a:moveTo>
                    <a:pt x="809" y="210"/>
                  </a:moveTo>
                  <a:cubicBezTo>
                    <a:pt x="800" y="209"/>
                    <a:pt x="800" y="209"/>
                    <a:pt x="800" y="209"/>
                  </a:cubicBezTo>
                  <a:cubicBezTo>
                    <a:pt x="801" y="202"/>
                    <a:pt x="801" y="194"/>
                    <a:pt x="801" y="186"/>
                  </a:cubicBezTo>
                  <a:cubicBezTo>
                    <a:pt x="809" y="186"/>
                    <a:pt x="809" y="186"/>
                    <a:pt x="809" y="186"/>
                  </a:cubicBezTo>
                  <a:cubicBezTo>
                    <a:pt x="809" y="194"/>
                    <a:pt x="809" y="202"/>
                    <a:pt x="809" y="210"/>
                  </a:cubicBezTo>
                  <a:close/>
                  <a:moveTo>
                    <a:pt x="0" y="197"/>
                  </a:moveTo>
                  <a:cubicBezTo>
                    <a:pt x="0" y="193"/>
                    <a:pt x="0" y="190"/>
                    <a:pt x="0" y="186"/>
                  </a:cubicBezTo>
                  <a:cubicBezTo>
                    <a:pt x="0" y="181"/>
                    <a:pt x="0" y="177"/>
                    <a:pt x="0" y="173"/>
                  </a:cubicBezTo>
                  <a:cubicBezTo>
                    <a:pt x="9" y="173"/>
                    <a:pt x="9" y="173"/>
                    <a:pt x="9" y="173"/>
                  </a:cubicBezTo>
                  <a:cubicBezTo>
                    <a:pt x="8" y="177"/>
                    <a:pt x="8" y="182"/>
                    <a:pt x="8" y="186"/>
                  </a:cubicBezTo>
                  <a:cubicBezTo>
                    <a:pt x="8" y="189"/>
                    <a:pt x="8" y="193"/>
                    <a:pt x="9" y="196"/>
                  </a:cubicBezTo>
                  <a:lnTo>
                    <a:pt x="0" y="197"/>
                  </a:lnTo>
                  <a:close/>
                  <a:moveTo>
                    <a:pt x="9" y="161"/>
                  </a:moveTo>
                  <a:cubicBezTo>
                    <a:pt x="1" y="161"/>
                    <a:pt x="1" y="161"/>
                    <a:pt x="1" y="161"/>
                  </a:cubicBezTo>
                  <a:cubicBezTo>
                    <a:pt x="1" y="153"/>
                    <a:pt x="2" y="145"/>
                    <a:pt x="3" y="137"/>
                  </a:cubicBezTo>
                  <a:cubicBezTo>
                    <a:pt x="11" y="138"/>
                    <a:pt x="11" y="138"/>
                    <a:pt x="11" y="138"/>
                  </a:cubicBezTo>
                  <a:cubicBezTo>
                    <a:pt x="10" y="145"/>
                    <a:pt x="10" y="153"/>
                    <a:pt x="9" y="161"/>
                  </a:cubicBezTo>
                  <a:close/>
                  <a:moveTo>
                    <a:pt x="13" y="126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6" y="117"/>
                    <a:pt x="7" y="109"/>
                    <a:pt x="9" y="101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15" y="111"/>
                    <a:pt x="14" y="118"/>
                    <a:pt x="13" y="126"/>
                  </a:cubicBezTo>
                  <a:close/>
                  <a:moveTo>
                    <a:pt x="20" y="92"/>
                  </a:moveTo>
                  <a:cubicBezTo>
                    <a:pt x="11" y="89"/>
                    <a:pt x="11" y="89"/>
                    <a:pt x="11" y="89"/>
                  </a:cubicBezTo>
                  <a:cubicBezTo>
                    <a:pt x="13" y="82"/>
                    <a:pt x="15" y="74"/>
                    <a:pt x="18" y="66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4" y="76"/>
                    <a:pt x="22" y="84"/>
                    <a:pt x="20" y="92"/>
                  </a:cubicBezTo>
                  <a:close/>
                  <a:moveTo>
                    <a:pt x="30" y="58"/>
                  </a:moveTo>
                  <a:cubicBezTo>
                    <a:pt x="21" y="55"/>
                    <a:pt x="21" y="55"/>
                    <a:pt x="21" y="55"/>
                  </a:cubicBezTo>
                  <a:cubicBezTo>
                    <a:pt x="24" y="47"/>
                    <a:pt x="27" y="40"/>
                    <a:pt x="30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5" y="43"/>
                    <a:pt x="32" y="50"/>
                    <a:pt x="30" y="58"/>
                  </a:cubicBezTo>
                  <a:close/>
                  <a:moveTo>
                    <a:pt x="43" y="25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8" y="14"/>
                    <a:pt x="41" y="7"/>
                    <a:pt x="45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11"/>
                    <a:pt x="46" y="18"/>
                    <a:pt x="43" y="25"/>
                  </a:cubicBezTo>
                  <a:close/>
                </a:path>
              </a:pathLst>
            </a:custGeom>
            <a:solidFill>
              <a:srgbClr val="F7941E"/>
            </a:solidFill>
            <a:ln w="3175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1" name="Freeform 20"/>
            <p:cNvSpPr>
              <a:spLocks noEditPoints="1"/>
            </p:cNvSpPr>
            <p:nvPr userDrawn="1"/>
          </p:nvSpPr>
          <p:spPr bwMode="auto">
            <a:xfrm>
              <a:off x="6959600" y="3414713"/>
              <a:ext cx="209550" cy="220663"/>
            </a:xfrm>
            <a:custGeom>
              <a:avLst/>
              <a:gdLst>
                <a:gd name="T0" fmla="*/ 132 w 132"/>
                <a:gd name="T1" fmla="*/ 139 h 139"/>
                <a:gd name="T2" fmla="*/ 0 w 132"/>
                <a:gd name="T3" fmla="*/ 70 h 139"/>
                <a:gd name="T4" fmla="*/ 120 w 132"/>
                <a:gd name="T5" fmla="*/ 0 h 139"/>
                <a:gd name="T6" fmla="*/ 132 w 132"/>
                <a:gd name="T7" fmla="*/ 139 h 139"/>
                <a:gd name="T8" fmla="*/ 42 w 132"/>
                <a:gd name="T9" fmla="*/ 70 h 139"/>
                <a:gd name="T10" fmla="*/ 108 w 132"/>
                <a:gd name="T11" fmla="*/ 103 h 139"/>
                <a:gd name="T12" fmla="*/ 104 w 132"/>
                <a:gd name="T13" fmla="*/ 33 h 139"/>
                <a:gd name="T14" fmla="*/ 42 w 132"/>
                <a:gd name="T15" fmla="*/ 7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139">
                  <a:moveTo>
                    <a:pt x="132" y="139"/>
                  </a:moveTo>
                  <a:lnTo>
                    <a:pt x="0" y="70"/>
                  </a:lnTo>
                  <a:lnTo>
                    <a:pt x="120" y="0"/>
                  </a:lnTo>
                  <a:lnTo>
                    <a:pt x="132" y="139"/>
                  </a:lnTo>
                  <a:close/>
                  <a:moveTo>
                    <a:pt x="42" y="70"/>
                  </a:moveTo>
                  <a:lnTo>
                    <a:pt x="108" y="103"/>
                  </a:lnTo>
                  <a:lnTo>
                    <a:pt x="104" y="33"/>
                  </a:lnTo>
                  <a:lnTo>
                    <a:pt x="42" y="70"/>
                  </a:lnTo>
                  <a:close/>
                </a:path>
              </a:pathLst>
            </a:custGeom>
            <a:solidFill>
              <a:srgbClr val="F7941E"/>
            </a:solidFill>
            <a:ln w="3175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82" name="Oval 181"/>
          <p:cNvSpPr/>
          <p:nvPr userDrawn="1"/>
        </p:nvSpPr>
        <p:spPr bwMode="auto">
          <a:xfrm rot="15975769">
            <a:off x="11154476" y="4913214"/>
            <a:ext cx="754452" cy="75445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1800" dirty="0" smtClean="0">
              <a:solidFill>
                <a:srgbClr val="FFFFFF"/>
              </a:solidFill>
            </a:endParaRPr>
          </a:p>
        </p:txBody>
      </p:sp>
      <p:grpSp>
        <p:nvGrpSpPr>
          <p:cNvPr id="183" name="Group 182"/>
          <p:cNvGrpSpPr/>
          <p:nvPr userDrawn="1"/>
        </p:nvGrpSpPr>
        <p:grpSpPr bwMode="black">
          <a:xfrm rot="15975769">
            <a:off x="11373647" y="5132384"/>
            <a:ext cx="316111" cy="316112"/>
            <a:chOff x="9760937" y="5831681"/>
            <a:chExt cx="421482" cy="421483"/>
          </a:xfrm>
        </p:grpSpPr>
        <p:sp>
          <p:nvSpPr>
            <p:cNvPr id="184" name="Freeform 8"/>
            <p:cNvSpPr>
              <a:spLocks/>
            </p:cNvSpPr>
            <p:nvPr userDrawn="1"/>
          </p:nvSpPr>
          <p:spPr bwMode="black">
            <a:xfrm>
              <a:off x="9884762" y="5831681"/>
              <a:ext cx="50007" cy="145257"/>
            </a:xfrm>
            <a:custGeom>
              <a:avLst/>
              <a:gdLst>
                <a:gd name="T0" fmla="*/ 9 w 9"/>
                <a:gd name="T1" fmla="*/ 5 h 26"/>
                <a:gd name="T2" fmla="*/ 5 w 9"/>
                <a:gd name="T3" fmla="*/ 0 h 26"/>
                <a:gd name="T4" fmla="*/ 0 w 9"/>
                <a:gd name="T5" fmla="*/ 5 h 26"/>
                <a:gd name="T6" fmla="*/ 0 w 9"/>
                <a:gd name="T7" fmla="*/ 22 h 26"/>
                <a:gd name="T8" fmla="*/ 5 w 9"/>
                <a:gd name="T9" fmla="*/ 26 h 26"/>
                <a:gd name="T10" fmla="*/ 9 w 9"/>
                <a:gd name="T11" fmla="*/ 22 h 26"/>
                <a:gd name="T12" fmla="*/ 9 w 9"/>
                <a:gd name="T1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9" y="5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2" y="26"/>
                    <a:pt x="5" y="26"/>
                  </a:cubicBezTo>
                  <a:cubicBezTo>
                    <a:pt x="7" y="26"/>
                    <a:pt x="9" y="24"/>
                    <a:pt x="9" y="22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5" name="Freeform 9"/>
            <p:cNvSpPr>
              <a:spLocks/>
            </p:cNvSpPr>
            <p:nvPr userDrawn="1"/>
          </p:nvSpPr>
          <p:spPr bwMode="black">
            <a:xfrm>
              <a:off x="10008587" y="6105526"/>
              <a:ext cx="50007" cy="147638"/>
            </a:xfrm>
            <a:custGeom>
              <a:avLst/>
              <a:gdLst>
                <a:gd name="T0" fmla="*/ 9 w 9"/>
                <a:gd name="T1" fmla="*/ 5 h 26"/>
                <a:gd name="T2" fmla="*/ 5 w 9"/>
                <a:gd name="T3" fmla="*/ 0 h 26"/>
                <a:gd name="T4" fmla="*/ 0 w 9"/>
                <a:gd name="T5" fmla="*/ 5 h 26"/>
                <a:gd name="T6" fmla="*/ 0 w 9"/>
                <a:gd name="T7" fmla="*/ 22 h 26"/>
                <a:gd name="T8" fmla="*/ 5 w 9"/>
                <a:gd name="T9" fmla="*/ 26 h 26"/>
                <a:gd name="T10" fmla="*/ 9 w 9"/>
                <a:gd name="T11" fmla="*/ 22 h 26"/>
                <a:gd name="T12" fmla="*/ 9 w 9"/>
                <a:gd name="T1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9" y="5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2" y="26"/>
                    <a:pt x="5" y="26"/>
                  </a:cubicBezTo>
                  <a:cubicBezTo>
                    <a:pt x="7" y="26"/>
                    <a:pt x="9" y="24"/>
                    <a:pt x="9" y="22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6" name="Freeform 10"/>
            <p:cNvSpPr>
              <a:spLocks/>
            </p:cNvSpPr>
            <p:nvPr userDrawn="1"/>
          </p:nvSpPr>
          <p:spPr bwMode="black">
            <a:xfrm>
              <a:off x="9963343" y="5841206"/>
              <a:ext cx="123825" cy="119063"/>
            </a:xfrm>
            <a:custGeom>
              <a:avLst/>
              <a:gdLst>
                <a:gd name="T0" fmla="*/ 20 w 22"/>
                <a:gd name="T1" fmla="*/ 8 h 21"/>
                <a:gd name="T2" fmla="*/ 20 w 22"/>
                <a:gd name="T3" fmla="*/ 1 h 21"/>
                <a:gd name="T4" fmla="*/ 14 w 22"/>
                <a:gd name="T5" fmla="*/ 1 h 21"/>
                <a:gd name="T6" fmla="*/ 2 w 22"/>
                <a:gd name="T7" fmla="*/ 13 h 21"/>
                <a:gd name="T8" fmla="*/ 2 w 22"/>
                <a:gd name="T9" fmla="*/ 20 h 21"/>
                <a:gd name="T10" fmla="*/ 8 w 22"/>
                <a:gd name="T11" fmla="*/ 20 h 21"/>
                <a:gd name="T12" fmla="*/ 20 w 22"/>
                <a:gd name="T13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20" y="8"/>
                  </a:moveTo>
                  <a:cubicBezTo>
                    <a:pt x="22" y="6"/>
                    <a:pt x="22" y="3"/>
                    <a:pt x="20" y="1"/>
                  </a:cubicBezTo>
                  <a:cubicBezTo>
                    <a:pt x="18" y="0"/>
                    <a:pt x="16" y="0"/>
                    <a:pt x="14" y="1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5"/>
                    <a:pt x="0" y="18"/>
                    <a:pt x="2" y="20"/>
                  </a:cubicBezTo>
                  <a:cubicBezTo>
                    <a:pt x="4" y="21"/>
                    <a:pt x="7" y="21"/>
                    <a:pt x="8" y="20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7" name="Freeform 11"/>
            <p:cNvSpPr>
              <a:spLocks/>
            </p:cNvSpPr>
            <p:nvPr userDrawn="1"/>
          </p:nvSpPr>
          <p:spPr bwMode="black">
            <a:xfrm>
              <a:off x="9856187" y="6122194"/>
              <a:ext cx="123825" cy="123825"/>
            </a:xfrm>
            <a:custGeom>
              <a:avLst/>
              <a:gdLst>
                <a:gd name="T0" fmla="*/ 20 w 22"/>
                <a:gd name="T1" fmla="*/ 8 h 22"/>
                <a:gd name="T2" fmla="*/ 20 w 22"/>
                <a:gd name="T3" fmla="*/ 2 h 22"/>
                <a:gd name="T4" fmla="*/ 14 w 22"/>
                <a:gd name="T5" fmla="*/ 2 h 22"/>
                <a:gd name="T6" fmla="*/ 2 w 22"/>
                <a:gd name="T7" fmla="*/ 14 h 22"/>
                <a:gd name="T8" fmla="*/ 2 w 22"/>
                <a:gd name="T9" fmla="*/ 20 h 22"/>
                <a:gd name="T10" fmla="*/ 8 w 22"/>
                <a:gd name="T11" fmla="*/ 20 h 22"/>
                <a:gd name="T12" fmla="*/ 20 w 22"/>
                <a:gd name="T13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2">
                  <a:moveTo>
                    <a:pt x="20" y="8"/>
                  </a:moveTo>
                  <a:cubicBezTo>
                    <a:pt x="22" y="6"/>
                    <a:pt x="22" y="3"/>
                    <a:pt x="20" y="2"/>
                  </a:cubicBezTo>
                  <a:cubicBezTo>
                    <a:pt x="18" y="0"/>
                    <a:pt x="16" y="0"/>
                    <a:pt x="14" y="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5"/>
                    <a:pt x="0" y="18"/>
                    <a:pt x="2" y="20"/>
                  </a:cubicBezTo>
                  <a:cubicBezTo>
                    <a:pt x="4" y="22"/>
                    <a:pt x="6" y="22"/>
                    <a:pt x="8" y="20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8" name="Freeform 12"/>
            <p:cNvSpPr>
              <a:spLocks/>
            </p:cNvSpPr>
            <p:nvPr userDrawn="1"/>
          </p:nvSpPr>
          <p:spPr bwMode="black">
            <a:xfrm>
              <a:off x="10037162" y="5953126"/>
              <a:ext cx="145257" cy="52388"/>
            </a:xfrm>
            <a:custGeom>
              <a:avLst/>
              <a:gdLst>
                <a:gd name="T0" fmla="*/ 22 w 26"/>
                <a:gd name="T1" fmla="*/ 9 h 9"/>
                <a:gd name="T2" fmla="*/ 26 w 26"/>
                <a:gd name="T3" fmla="*/ 5 h 9"/>
                <a:gd name="T4" fmla="*/ 22 w 26"/>
                <a:gd name="T5" fmla="*/ 0 h 9"/>
                <a:gd name="T6" fmla="*/ 5 w 26"/>
                <a:gd name="T7" fmla="*/ 0 h 9"/>
                <a:gd name="T8" fmla="*/ 0 w 26"/>
                <a:gd name="T9" fmla="*/ 5 h 9"/>
                <a:gd name="T10" fmla="*/ 5 w 26"/>
                <a:gd name="T11" fmla="*/ 9 h 9"/>
                <a:gd name="T12" fmla="*/ 22 w 2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22" y="9"/>
                  </a:moveTo>
                  <a:cubicBezTo>
                    <a:pt x="24" y="9"/>
                    <a:pt x="26" y="7"/>
                    <a:pt x="26" y="5"/>
                  </a:cubicBezTo>
                  <a:cubicBezTo>
                    <a:pt x="26" y="2"/>
                    <a:pt x="24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22" y="9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89" name="Freeform 13"/>
            <p:cNvSpPr>
              <a:spLocks/>
            </p:cNvSpPr>
            <p:nvPr userDrawn="1"/>
          </p:nvSpPr>
          <p:spPr bwMode="black">
            <a:xfrm>
              <a:off x="9760937" y="6076951"/>
              <a:ext cx="145257" cy="52388"/>
            </a:xfrm>
            <a:custGeom>
              <a:avLst/>
              <a:gdLst>
                <a:gd name="T0" fmla="*/ 21 w 26"/>
                <a:gd name="T1" fmla="*/ 9 h 9"/>
                <a:gd name="T2" fmla="*/ 26 w 26"/>
                <a:gd name="T3" fmla="*/ 5 h 9"/>
                <a:gd name="T4" fmla="*/ 21 w 26"/>
                <a:gd name="T5" fmla="*/ 0 h 9"/>
                <a:gd name="T6" fmla="*/ 5 w 26"/>
                <a:gd name="T7" fmla="*/ 0 h 9"/>
                <a:gd name="T8" fmla="*/ 0 w 26"/>
                <a:gd name="T9" fmla="*/ 5 h 9"/>
                <a:gd name="T10" fmla="*/ 5 w 26"/>
                <a:gd name="T11" fmla="*/ 9 h 9"/>
                <a:gd name="T12" fmla="*/ 21 w 2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21" y="9"/>
                  </a:moveTo>
                  <a:cubicBezTo>
                    <a:pt x="24" y="9"/>
                    <a:pt x="26" y="7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90" name="Freeform 14"/>
            <p:cNvSpPr>
              <a:spLocks/>
            </p:cNvSpPr>
            <p:nvPr userDrawn="1"/>
          </p:nvSpPr>
          <p:spPr bwMode="black">
            <a:xfrm>
              <a:off x="10053830" y="6034088"/>
              <a:ext cx="119063" cy="121445"/>
            </a:xfrm>
            <a:custGeom>
              <a:avLst/>
              <a:gdLst>
                <a:gd name="T0" fmla="*/ 14 w 21"/>
                <a:gd name="T1" fmla="*/ 20 h 22"/>
                <a:gd name="T2" fmla="*/ 20 w 21"/>
                <a:gd name="T3" fmla="*/ 20 h 22"/>
                <a:gd name="T4" fmla="*/ 20 w 21"/>
                <a:gd name="T5" fmla="*/ 14 h 22"/>
                <a:gd name="T6" fmla="*/ 8 w 21"/>
                <a:gd name="T7" fmla="*/ 2 h 22"/>
                <a:gd name="T8" fmla="*/ 2 w 21"/>
                <a:gd name="T9" fmla="*/ 2 h 22"/>
                <a:gd name="T10" fmla="*/ 2 w 21"/>
                <a:gd name="T11" fmla="*/ 8 h 22"/>
                <a:gd name="T12" fmla="*/ 14 w 21"/>
                <a:gd name="T1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2">
                  <a:moveTo>
                    <a:pt x="14" y="20"/>
                  </a:moveTo>
                  <a:cubicBezTo>
                    <a:pt x="15" y="22"/>
                    <a:pt x="18" y="22"/>
                    <a:pt x="20" y="20"/>
                  </a:cubicBezTo>
                  <a:cubicBezTo>
                    <a:pt x="21" y="19"/>
                    <a:pt x="21" y="16"/>
                    <a:pt x="20" y="1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4"/>
                    <a:pt x="0" y="7"/>
                    <a:pt x="2" y="8"/>
                  </a:cubicBezTo>
                  <a:lnTo>
                    <a:pt x="14" y="20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91" name="Freeform 15"/>
            <p:cNvSpPr>
              <a:spLocks/>
            </p:cNvSpPr>
            <p:nvPr userDrawn="1"/>
          </p:nvSpPr>
          <p:spPr bwMode="black">
            <a:xfrm>
              <a:off x="9772843" y="5926931"/>
              <a:ext cx="116682" cy="123825"/>
            </a:xfrm>
            <a:custGeom>
              <a:avLst/>
              <a:gdLst>
                <a:gd name="T0" fmla="*/ 13 w 21"/>
                <a:gd name="T1" fmla="*/ 20 h 22"/>
                <a:gd name="T2" fmla="*/ 19 w 21"/>
                <a:gd name="T3" fmla="*/ 20 h 22"/>
                <a:gd name="T4" fmla="*/ 19 w 21"/>
                <a:gd name="T5" fmla="*/ 14 h 22"/>
                <a:gd name="T6" fmla="*/ 8 w 21"/>
                <a:gd name="T7" fmla="*/ 2 h 22"/>
                <a:gd name="T8" fmla="*/ 1 w 21"/>
                <a:gd name="T9" fmla="*/ 2 h 22"/>
                <a:gd name="T10" fmla="*/ 1 w 21"/>
                <a:gd name="T11" fmla="*/ 8 h 22"/>
                <a:gd name="T12" fmla="*/ 13 w 21"/>
                <a:gd name="T1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2">
                  <a:moveTo>
                    <a:pt x="13" y="20"/>
                  </a:moveTo>
                  <a:cubicBezTo>
                    <a:pt x="15" y="22"/>
                    <a:pt x="18" y="22"/>
                    <a:pt x="19" y="20"/>
                  </a:cubicBezTo>
                  <a:cubicBezTo>
                    <a:pt x="21" y="18"/>
                    <a:pt x="21" y="16"/>
                    <a:pt x="19" y="1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0"/>
                    <a:pt x="3" y="0"/>
                    <a:pt x="1" y="2"/>
                  </a:cubicBezTo>
                  <a:cubicBezTo>
                    <a:pt x="0" y="4"/>
                    <a:pt x="0" y="6"/>
                    <a:pt x="1" y="8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roup 204"/>
          <p:cNvGrpSpPr/>
          <p:nvPr userDrawn="1"/>
        </p:nvGrpSpPr>
        <p:grpSpPr>
          <a:xfrm rot="11195837">
            <a:off x="10560235" y="4415532"/>
            <a:ext cx="589498" cy="467651"/>
            <a:chOff x="6861175" y="3414713"/>
            <a:chExt cx="3033713" cy="2406650"/>
          </a:xfrm>
        </p:grpSpPr>
        <p:sp>
          <p:nvSpPr>
            <p:cNvPr id="206" name="Freeform 19"/>
            <p:cNvSpPr>
              <a:spLocks noEditPoints="1"/>
            </p:cNvSpPr>
            <p:nvPr userDrawn="1"/>
          </p:nvSpPr>
          <p:spPr bwMode="auto">
            <a:xfrm>
              <a:off x="6861175" y="3605213"/>
              <a:ext cx="3033713" cy="2216150"/>
            </a:xfrm>
            <a:custGeom>
              <a:avLst/>
              <a:gdLst>
                <a:gd name="T0" fmla="*/ 404 w 809"/>
                <a:gd name="T1" fmla="*/ 582 h 591"/>
                <a:gd name="T2" fmla="*/ 405 w 809"/>
                <a:gd name="T3" fmla="*/ 591 h 591"/>
                <a:gd name="T4" fmla="*/ 392 w 809"/>
                <a:gd name="T5" fmla="*/ 582 h 591"/>
                <a:gd name="T6" fmla="*/ 463 w 809"/>
                <a:gd name="T7" fmla="*/ 578 h 591"/>
                <a:gd name="T8" fmla="*/ 332 w 809"/>
                <a:gd name="T9" fmla="*/ 584 h 591"/>
                <a:gd name="T10" fmla="*/ 476 w 809"/>
                <a:gd name="T11" fmla="*/ 585 h 591"/>
                <a:gd name="T12" fmla="*/ 476 w 809"/>
                <a:gd name="T13" fmla="*/ 585 h 591"/>
                <a:gd name="T14" fmla="*/ 322 w 809"/>
                <a:gd name="T15" fmla="*/ 574 h 591"/>
                <a:gd name="T16" fmla="*/ 531 w 809"/>
                <a:gd name="T17" fmla="*/ 562 h 591"/>
                <a:gd name="T18" fmla="*/ 263 w 809"/>
                <a:gd name="T19" fmla="*/ 565 h 591"/>
                <a:gd name="T20" fmla="*/ 545 w 809"/>
                <a:gd name="T21" fmla="*/ 566 h 591"/>
                <a:gd name="T22" fmla="*/ 545 w 809"/>
                <a:gd name="T23" fmla="*/ 566 h 591"/>
                <a:gd name="T24" fmla="*/ 255 w 809"/>
                <a:gd name="T25" fmla="*/ 553 h 591"/>
                <a:gd name="T26" fmla="*/ 595 w 809"/>
                <a:gd name="T27" fmla="*/ 533 h 591"/>
                <a:gd name="T28" fmla="*/ 198 w 809"/>
                <a:gd name="T29" fmla="*/ 534 h 591"/>
                <a:gd name="T30" fmla="*/ 610 w 809"/>
                <a:gd name="T31" fmla="*/ 535 h 591"/>
                <a:gd name="T32" fmla="*/ 610 w 809"/>
                <a:gd name="T33" fmla="*/ 535 h 591"/>
                <a:gd name="T34" fmla="*/ 192 w 809"/>
                <a:gd name="T35" fmla="*/ 521 h 591"/>
                <a:gd name="T36" fmla="*/ 654 w 809"/>
                <a:gd name="T37" fmla="*/ 494 h 591"/>
                <a:gd name="T38" fmla="*/ 139 w 809"/>
                <a:gd name="T39" fmla="*/ 492 h 591"/>
                <a:gd name="T40" fmla="*/ 669 w 809"/>
                <a:gd name="T41" fmla="*/ 493 h 591"/>
                <a:gd name="T42" fmla="*/ 669 w 809"/>
                <a:gd name="T43" fmla="*/ 493 h 591"/>
                <a:gd name="T44" fmla="*/ 136 w 809"/>
                <a:gd name="T45" fmla="*/ 478 h 591"/>
                <a:gd name="T46" fmla="*/ 704 w 809"/>
                <a:gd name="T47" fmla="*/ 445 h 591"/>
                <a:gd name="T48" fmla="*/ 89 w 809"/>
                <a:gd name="T49" fmla="*/ 440 h 591"/>
                <a:gd name="T50" fmla="*/ 719 w 809"/>
                <a:gd name="T51" fmla="*/ 441 h 591"/>
                <a:gd name="T52" fmla="*/ 719 w 809"/>
                <a:gd name="T53" fmla="*/ 441 h 591"/>
                <a:gd name="T54" fmla="*/ 89 w 809"/>
                <a:gd name="T55" fmla="*/ 425 h 591"/>
                <a:gd name="T56" fmla="*/ 746 w 809"/>
                <a:gd name="T57" fmla="*/ 388 h 591"/>
                <a:gd name="T58" fmla="*/ 49 w 809"/>
                <a:gd name="T59" fmla="*/ 380 h 591"/>
                <a:gd name="T60" fmla="*/ 759 w 809"/>
                <a:gd name="T61" fmla="*/ 382 h 591"/>
                <a:gd name="T62" fmla="*/ 759 w 809"/>
                <a:gd name="T63" fmla="*/ 382 h 591"/>
                <a:gd name="T64" fmla="*/ 51 w 809"/>
                <a:gd name="T65" fmla="*/ 366 h 591"/>
                <a:gd name="T66" fmla="*/ 776 w 809"/>
                <a:gd name="T67" fmla="*/ 324 h 591"/>
                <a:gd name="T68" fmla="*/ 21 w 809"/>
                <a:gd name="T69" fmla="*/ 315 h 591"/>
                <a:gd name="T70" fmla="*/ 788 w 809"/>
                <a:gd name="T71" fmla="*/ 316 h 591"/>
                <a:gd name="T72" fmla="*/ 788 w 809"/>
                <a:gd name="T73" fmla="*/ 316 h 591"/>
                <a:gd name="T74" fmla="*/ 25 w 809"/>
                <a:gd name="T75" fmla="*/ 301 h 591"/>
                <a:gd name="T76" fmla="*/ 795 w 809"/>
                <a:gd name="T77" fmla="*/ 256 h 591"/>
                <a:gd name="T78" fmla="*/ 4 w 809"/>
                <a:gd name="T79" fmla="*/ 245 h 591"/>
                <a:gd name="T80" fmla="*/ 805 w 809"/>
                <a:gd name="T81" fmla="*/ 246 h 591"/>
                <a:gd name="T82" fmla="*/ 805 w 809"/>
                <a:gd name="T83" fmla="*/ 246 h 591"/>
                <a:gd name="T84" fmla="*/ 11 w 809"/>
                <a:gd name="T85" fmla="*/ 232 h 591"/>
                <a:gd name="T86" fmla="*/ 801 w 809"/>
                <a:gd name="T87" fmla="*/ 186 h 591"/>
                <a:gd name="T88" fmla="*/ 0 w 809"/>
                <a:gd name="T89" fmla="*/ 186 h 591"/>
                <a:gd name="T90" fmla="*/ 9 w 809"/>
                <a:gd name="T91" fmla="*/ 196 h 591"/>
                <a:gd name="T92" fmla="*/ 3 w 809"/>
                <a:gd name="T93" fmla="*/ 137 h 591"/>
                <a:gd name="T94" fmla="*/ 4 w 809"/>
                <a:gd name="T95" fmla="*/ 125 h 591"/>
                <a:gd name="T96" fmla="*/ 20 w 809"/>
                <a:gd name="T97" fmla="*/ 92 h 591"/>
                <a:gd name="T98" fmla="*/ 20 w 809"/>
                <a:gd name="T99" fmla="*/ 92 h 591"/>
                <a:gd name="T100" fmla="*/ 38 w 809"/>
                <a:gd name="T101" fmla="*/ 36 h 591"/>
                <a:gd name="T102" fmla="*/ 45 w 809"/>
                <a:gd name="T103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9" h="591">
                  <a:moveTo>
                    <a:pt x="405" y="591"/>
                  </a:moveTo>
                  <a:cubicBezTo>
                    <a:pt x="405" y="591"/>
                    <a:pt x="405" y="591"/>
                    <a:pt x="405" y="591"/>
                  </a:cubicBezTo>
                  <a:cubicBezTo>
                    <a:pt x="404" y="591"/>
                    <a:pt x="404" y="591"/>
                    <a:pt x="404" y="591"/>
                  </a:cubicBezTo>
                  <a:cubicBezTo>
                    <a:pt x="404" y="582"/>
                    <a:pt x="404" y="582"/>
                    <a:pt x="404" y="582"/>
                  </a:cubicBezTo>
                  <a:cubicBezTo>
                    <a:pt x="405" y="582"/>
                    <a:pt x="405" y="582"/>
                    <a:pt x="405" y="582"/>
                  </a:cubicBezTo>
                  <a:cubicBezTo>
                    <a:pt x="412" y="582"/>
                    <a:pt x="420" y="582"/>
                    <a:pt x="428" y="582"/>
                  </a:cubicBezTo>
                  <a:cubicBezTo>
                    <a:pt x="428" y="590"/>
                    <a:pt x="428" y="590"/>
                    <a:pt x="428" y="590"/>
                  </a:cubicBezTo>
                  <a:cubicBezTo>
                    <a:pt x="420" y="591"/>
                    <a:pt x="412" y="591"/>
                    <a:pt x="405" y="591"/>
                  </a:cubicBezTo>
                  <a:close/>
                  <a:moveTo>
                    <a:pt x="392" y="591"/>
                  </a:moveTo>
                  <a:cubicBezTo>
                    <a:pt x="384" y="590"/>
                    <a:pt x="376" y="590"/>
                    <a:pt x="368" y="589"/>
                  </a:cubicBezTo>
                  <a:cubicBezTo>
                    <a:pt x="369" y="581"/>
                    <a:pt x="369" y="581"/>
                    <a:pt x="369" y="581"/>
                  </a:cubicBezTo>
                  <a:cubicBezTo>
                    <a:pt x="377" y="581"/>
                    <a:pt x="384" y="582"/>
                    <a:pt x="392" y="582"/>
                  </a:cubicBezTo>
                  <a:lnTo>
                    <a:pt x="392" y="591"/>
                  </a:lnTo>
                  <a:close/>
                  <a:moveTo>
                    <a:pt x="440" y="589"/>
                  </a:moveTo>
                  <a:cubicBezTo>
                    <a:pt x="439" y="581"/>
                    <a:pt x="439" y="581"/>
                    <a:pt x="439" y="581"/>
                  </a:cubicBezTo>
                  <a:cubicBezTo>
                    <a:pt x="447" y="580"/>
                    <a:pt x="455" y="579"/>
                    <a:pt x="463" y="578"/>
                  </a:cubicBezTo>
                  <a:cubicBezTo>
                    <a:pt x="464" y="587"/>
                    <a:pt x="464" y="587"/>
                    <a:pt x="464" y="587"/>
                  </a:cubicBezTo>
                  <a:cubicBezTo>
                    <a:pt x="456" y="588"/>
                    <a:pt x="448" y="589"/>
                    <a:pt x="440" y="589"/>
                  </a:cubicBezTo>
                  <a:close/>
                  <a:moveTo>
                    <a:pt x="356" y="588"/>
                  </a:moveTo>
                  <a:cubicBezTo>
                    <a:pt x="348" y="587"/>
                    <a:pt x="340" y="586"/>
                    <a:pt x="332" y="584"/>
                  </a:cubicBezTo>
                  <a:cubicBezTo>
                    <a:pt x="334" y="576"/>
                    <a:pt x="334" y="576"/>
                    <a:pt x="334" y="576"/>
                  </a:cubicBezTo>
                  <a:cubicBezTo>
                    <a:pt x="342" y="577"/>
                    <a:pt x="349" y="578"/>
                    <a:pt x="357" y="579"/>
                  </a:cubicBezTo>
                  <a:lnTo>
                    <a:pt x="356" y="588"/>
                  </a:lnTo>
                  <a:close/>
                  <a:moveTo>
                    <a:pt x="476" y="585"/>
                  </a:moveTo>
                  <a:cubicBezTo>
                    <a:pt x="474" y="576"/>
                    <a:pt x="474" y="576"/>
                    <a:pt x="474" y="576"/>
                  </a:cubicBezTo>
                  <a:cubicBezTo>
                    <a:pt x="482" y="575"/>
                    <a:pt x="490" y="573"/>
                    <a:pt x="497" y="571"/>
                  </a:cubicBezTo>
                  <a:cubicBezTo>
                    <a:pt x="499" y="580"/>
                    <a:pt x="499" y="580"/>
                    <a:pt x="499" y="580"/>
                  </a:cubicBezTo>
                  <a:cubicBezTo>
                    <a:pt x="491" y="582"/>
                    <a:pt x="484" y="583"/>
                    <a:pt x="476" y="585"/>
                  </a:cubicBezTo>
                  <a:close/>
                  <a:moveTo>
                    <a:pt x="321" y="582"/>
                  </a:moveTo>
                  <a:cubicBezTo>
                    <a:pt x="313" y="580"/>
                    <a:pt x="305" y="579"/>
                    <a:pt x="297" y="576"/>
                  </a:cubicBezTo>
                  <a:cubicBezTo>
                    <a:pt x="299" y="568"/>
                    <a:pt x="299" y="568"/>
                    <a:pt x="299" y="568"/>
                  </a:cubicBezTo>
                  <a:cubicBezTo>
                    <a:pt x="307" y="570"/>
                    <a:pt x="315" y="572"/>
                    <a:pt x="322" y="574"/>
                  </a:cubicBezTo>
                  <a:lnTo>
                    <a:pt x="321" y="582"/>
                  </a:lnTo>
                  <a:close/>
                  <a:moveTo>
                    <a:pt x="511" y="577"/>
                  </a:moveTo>
                  <a:cubicBezTo>
                    <a:pt x="509" y="568"/>
                    <a:pt x="509" y="568"/>
                    <a:pt x="509" y="568"/>
                  </a:cubicBezTo>
                  <a:cubicBezTo>
                    <a:pt x="516" y="566"/>
                    <a:pt x="524" y="564"/>
                    <a:pt x="531" y="562"/>
                  </a:cubicBezTo>
                  <a:cubicBezTo>
                    <a:pt x="534" y="570"/>
                    <a:pt x="534" y="570"/>
                    <a:pt x="534" y="570"/>
                  </a:cubicBezTo>
                  <a:cubicBezTo>
                    <a:pt x="526" y="572"/>
                    <a:pt x="519" y="575"/>
                    <a:pt x="511" y="577"/>
                  </a:cubicBezTo>
                  <a:close/>
                  <a:moveTo>
                    <a:pt x="286" y="573"/>
                  </a:moveTo>
                  <a:cubicBezTo>
                    <a:pt x="278" y="571"/>
                    <a:pt x="270" y="568"/>
                    <a:pt x="263" y="565"/>
                  </a:cubicBezTo>
                  <a:cubicBezTo>
                    <a:pt x="266" y="557"/>
                    <a:pt x="266" y="557"/>
                    <a:pt x="266" y="557"/>
                  </a:cubicBezTo>
                  <a:cubicBezTo>
                    <a:pt x="273" y="560"/>
                    <a:pt x="281" y="563"/>
                    <a:pt x="288" y="565"/>
                  </a:cubicBezTo>
                  <a:lnTo>
                    <a:pt x="286" y="573"/>
                  </a:lnTo>
                  <a:close/>
                  <a:moveTo>
                    <a:pt x="545" y="566"/>
                  </a:moveTo>
                  <a:cubicBezTo>
                    <a:pt x="542" y="558"/>
                    <a:pt x="542" y="558"/>
                    <a:pt x="542" y="558"/>
                  </a:cubicBezTo>
                  <a:cubicBezTo>
                    <a:pt x="549" y="555"/>
                    <a:pt x="557" y="552"/>
                    <a:pt x="564" y="549"/>
                  </a:cubicBezTo>
                  <a:cubicBezTo>
                    <a:pt x="567" y="557"/>
                    <a:pt x="567" y="557"/>
                    <a:pt x="567" y="557"/>
                  </a:cubicBezTo>
                  <a:cubicBezTo>
                    <a:pt x="560" y="560"/>
                    <a:pt x="553" y="563"/>
                    <a:pt x="545" y="566"/>
                  </a:cubicBezTo>
                  <a:close/>
                  <a:moveTo>
                    <a:pt x="252" y="561"/>
                  </a:moveTo>
                  <a:cubicBezTo>
                    <a:pt x="244" y="558"/>
                    <a:pt x="237" y="555"/>
                    <a:pt x="230" y="551"/>
                  </a:cubicBezTo>
                  <a:cubicBezTo>
                    <a:pt x="233" y="543"/>
                    <a:pt x="233" y="543"/>
                    <a:pt x="233" y="543"/>
                  </a:cubicBezTo>
                  <a:cubicBezTo>
                    <a:pt x="240" y="547"/>
                    <a:pt x="248" y="550"/>
                    <a:pt x="255" y="553"/>
                  </a:cubicBezTo>
                  <a:lnTo>
                    <a:pt x="252" y="561"/>
                  </a:lnTo>
                  <a:close/>
                  <a:moveTo>
                    <a:pt x="578" y="552"/>
                  </a:moveTo>
                  <a:cubicBezTo>
                    <a:pt x="575" y="544"/>
                    <a:pt x="575" y="544"/>
                    <a:pt x="575" y="544"/>
                  </a:cubicBezTo>
                  <a:cubicBezTo>
                    <a:pt x="582" y="541"/>
                    <a:pt x="589" y="537"/>
                    <a:pt x="595" y="533"/>
                  </a:cubicBezTo>
                  <a:cubicBezTo>
                    <a:pt x="600" y="541"/>
                    <a:pt x="600" y="541"/>
                    <a:pt x="600" y="541"/>
                  </a:cubicBezTo>
                  <a:cubicBezTo>
                    <a:pt x="593" y="545"/>
                    <a:pt x="585" y="548"/>
                    <a:pt x="578" y="552"/>
                  </a:cubicBezTo>
                  <a:close/>
                  <a:moveTo>
                    <a:pt x="219" y="546"/>
                  </a:moveTo>
                  <a:cubicBezTo>
                    <a:pt x="212" y="542"/>
                    <a:pt x="205" y="538"/>
                    <a:pt x="198" y="534"/>
                  </a:cubicBezTo>
                  <a:cubicBezTo>
                    <a:pt x="202" y="527"/>
                    <a:pt x="202" y="527"/>
                    <a:pt x="202" y="527"/>
                  </a:cubicBezTo>
                  <a:cubicBezTo>
                    <a:pt x="209" y="531"/>
                    <a:pt x="216" y="535"/>
                    <a:pt x="223" y="538"/>
                  </a:cubicBezTo>
                  <a:lnTo>
                    <a:pt x="219" y="546"/>
                  </a:lnTo>
                  <a:close/>
                  <a:moveTo>
                    <a:pt x="610" y="535"/>
                  </a:moveTo>
                  <a:cubicBezTo>
                    <a:pt x="606" y="527"/>
                    <a:pt x="606" y="527"/>
                    <a:pt x="606" y="527"/>
                  </a:cubicBezTo>
                  <a:cubicBezTo>
                    <a:pt x="612" y="523"/>
                    <a:pt x="619" y="519"/>
                    <a:pt x="626" y="515"/>
                  </a:cubicBezTo>
                  <a:cubicBezTo>
                    <a:pt x="630" y="522"/>
                    <a:pt x="630" y="522"/>
                    <a:pt x="630" y="522"/>
                  </a:cubicBezTo>
                  <a:cubicBezTo>
                    <a:pt x="624" y="527"/>
                    <a:pt x="617" y="531"/>
                    <a:pt x="610" y="535"/>
                  </a:cubicBezTo>
                  <a:close/>
                  <a:moveTo>
                    <a:pt x="188" y="528"/>
                  </a:moveTo>
                  <a:cubicBezTo>
                    <a:pt x="181" y="524"/>
                    <a:pt x="174" y="519"/>
                    <a:pt x="168" y="514"/>
                  </a:cubicBezTo>
                  <a:cubicBezTo>
                    <a:pt x="173" y="507"/>
                    <a:pt x="173" y="507"/>
                    <a:pt x="173" y="507"/>
                  </a:cubicBezTo>
                  <a:cubicBezTo>
                    <a:pt x="179" y="512"/>
                    <a:pt x="186" y="516"/>
                    <a:pt x="192" y="521"/>
                  </a:cubicBezTo>
                  <a:lnTo>
                    <a:pt x="188" y="528"/>
                  </a:lnTo>
                  <a:close/>
                  <a:moveTo>
                    <a:pt x="640" y="515"/>
                  </a:moveTo>
                  <a:cubicBezTo>
                    <a:pt x="635" y="508"/>
                    <a:pt x="635" y="508"/>
                    <a:pt x="635" y="508"/>
                  </a:cubicBezTo>
                  <a:cubicBezTo>
                    <a:pt x="642" y="504"/>
                    <a:pt x="648" y="499"/>
                    <a:pt x="654" y="494"/>
                  </a:cubicBezTo>
                  <a:cubicBezTo>
                    <a:pt x="659" y="501"/>
                    <a:pt x="659" y="501"/>
                    <a:pt x="659" y="501"/>
                  </a:cubicBezTo>
                  <a:cubicBezTo>
                    <a:pt x="653" y="506"/>
                    <a:pt x="647" y="511"/>
                    <a:pt x="640" y="515"/>
                  </a:cubicBezTo>
                  <a:close/>
                  <a:moveTo>
                    <a:pt x="158" y="507"/>
                  </a:moveTo>
                  <a:cubicBezTo>
                    <a:pt x="152" y="502"/>
                    <a:pt x="145" y="497"/>
                    <a:pt x="139" y="492"/>
                  </a:cubicBezTo>
                  <a:cubicBezTo>
                    <a:pt x="145" y="485"/>
                    <a:pt x="145" y="485"/>
                    <a:pt x="145" y="485"/>
                  </a:cubicBezTo>
                  <a:cubicBezTo>
                    <a:pt x="151" y="490"/>
                    <a:pt x="157" y="495"/>
                    <a:pt x="163" y="500"/>
                  </a:cubicBezTo>
                  <a:lnTo>
                    <a:pt x="158" y="507"/>
                  </a:lnTo>
                  <a:close/>
                  <a:moveTo>
                    <a:pt x="669" y="493"/>
                  </a:moveTo>
                  <a:cubicBezTo>
                    <a:pt x="663" y="486"/>
                    <a:pt x="663" y="486"/>
                    <a:pt x="663" y="486"/>
                  </a:cubicBezTo>
                  <a:cubicBezTo>
                    <a:pt x="669" y="481"/>
                    <a:pt x="675" y="476"/>
                    <a:pt x="680" y="471"/>
                  </a:cubicBezTo>
                  <a:cubicBezTo>
                    <a:pt x="686" y="477"/>
                    <a:pt x="686" y="477"/>
                    <a:pt x="686" y="477"/>
                  </a:cubicBezTo>
                  <a:cubicBezTo>
                    <a:pt x="681" y="482"/>
                    <a:pt x="675" y="488"/>
                    <a:pt x="669" y="493"/>
                  </a:cubicBezTo>
                  <a:close/>
                  <a:moveTo>
                    <a:pt x="130" y="484"/>
                  </a:moveTo>
                  <a:cubicBezTo>
                    <a:pt x="125" y="479"/>
                    <a:pt x="119" y="473"/>
                    <a:pt x="113" y="467"/>
                  </a:cubicBezTo>
                  <a:cubicBezTo>
                    <a:pt x="120" y="461"/>
                    <a:pt x="120" y="461"/>
                    <a:pt x="120" y="461"/>
                  </a:cubicBezTo>
                  <a:cubicBezTo>
                    <a:pt x="125" y="467"/>
                    <a:pt x="131" y="472"/>
                    <a:pt x="136" y="478"/>
                  </a:cubicBezTo>
                  <a:lnTo>
                    <a:pt x="130" y="484"/>
                  </a:lnTo>
                  <a:close/>
                  <a:moveTo>
                    <a:pt x="695" y="468"/>
                  </a:moveTo>
                  <a:cubicBezTo>
                    <a:pt x="689" y="462"/>
                    <a:pt x="689" y="462"/>
                    <a:pt x="689" y="462"/>
                  </a:cubicBezTo>
                  <a:cubicBezTo>
                    <a:pt x="694" y="457"/>
                    <a:pt x="699" y="451"/>
                    <a:pt x="704" y="445"/>
                  </a:cubicBezTo>
                  <a:cubicBezTo>
                    <a:pt x="711" y="451"/>
                    <a:pt x="711" y="451"/>
                    <a:pt x="711" y="451"/>
                  </a:cubicBezTo>
                  <a:cubicBezTo>
                    <a:pt x="706" y="457"/>
                    <a:pt x="700" y="463"/>
                    <a:pt x="695" y="468"/>
                  </a:cubicBezTo>
                  <a:close/>
                  <a:moveTo>
                    <a:pt x="105" y="458"/>
                  </a:moveTo>
                  <a:cubicBezTo>
                    <a:pt x="100" y="452"/>
                    <a:pt x="94" y="446"/>
                    <a:pt x="89" y="440"/>
                  </a:cubicBezTo>
                  <a:cubicBezTo>
                    <a:pt x="96" y="435"/>
                    <a:pt x="96" y="435"/>
                    <a:pt x="96" y="435"/>
                  </a:cubicBezTo>
                  <a:cubicBezTo>
                    <a:pt x="101" y="441"/>
                    <a:pt x="106" y="447"/>
                    <a:pt x="111" y="453"/>
                  </a:cubicBezTo>
                  <a:lnTo>
                    <a:pt x="105" y="458"/>
                  </a:lnTo>
                  <a:close/>
                  <a:moveTo>
                    <a:pt x="719" y="441"/>
                  </a:moveTo>
                  <a:cubicBezTo>
                    <a:pt x="712" y="436"/>
                    <a:pt x="712" y="436"/>
                    <a:pt x="712" y="436"/>
                  </a:cubicBezTo>
                  <a:cubicBezTo>
                    <a:pt x="717" y="430"/>
                    <a:pt x="722" y="424"/>
                    <a:pt x="726" y="417"/>
                  </a:cubicBezTo>
                  <a:cubicBezTo>
                    <a:pt x="733" y="422"/>
                    <a:pt x="733" y="422"/>
                    <a:pt x="733" y="422"/>
                  </a:cubicBezTo>
                  <a:cubicBezTo>
                    <a:pt x="729" y="429"/>
                    <a:pt x="724" y="435"/>
                    <a:pt x="719" y="441"/>
                  </a:cubicBezTo>
                  <a:close/>
                  <a:moveTo>
                    <a:pt x="82" y="431"/>
                  </a:moveTo>
                  <a:cubicBezTo>
                    <a:pt x="77" y="424"/>
                    <a:pt x="73" y="418"/>
                    <a:pt x="68" y="411"/>
                  </a:cubicBezTo>
                  <a:cubicBezTo>
                    <a:pt x="75" y="406"/>
                    <a:pt x="75" y="406"/>
                    <a:pt x="75" y="406"/>
                  </a:cubicBezTo>
                  <a:cubicBezTo>
                    <a:pt x="80" y="413"/>
                    <a:pt x="84" y="419"/>
                    <a:pt x="89" y="425"/>
                  </a:cubicBezTo>
                  <a:lnTo>
                    <a:pt x="82" y="431"/>
                  </a:lnTo>
                  <a:close/>
                  <a:moveTo>
                    <a:pt x="740" y="412"/>
                  </a:moveTo>
                  <a:cubicBezTo>
                    <a:pt x="733" y="408"/>
                    <a:pt x="733" y="408"/>
                    <a:pt x="733" y="408"/>
                  </a:cubicBezTo>
                  <a:cubicBezTo>
                    <a:pt x="737" y="401"/>
                    <a:pt x="742" y="394"/>
                    <a:pt x="746" y="388"/>
                  </a:cubicBezTo>
                  <a:cubicBezTo>
                    <a:pt x="753" y="392"/>
                    <a:pt x="753" y="392"/>
                    <a:pt x="753" y="392"/>
                  </a:cubicBezTo>
                  <a:cubicBezTo>
                    <a:pt x="749" y="399"/>
                    <a:pt x="745" y="406"/>
                    <a:pt x="740" y="412"/>
                  </a:cubicBezTo>
                  <a:close/>
                  <a:moveTo>
                    <a:pt x="62" y="401"/>
                  </a:moveTo>
                  <a:cubicBezTo>
                    <a:pt x="57" y="394"/>
                    <a:pt x="53" y="387"/>
                    <a:pt x="49" y="380"/>
                  </a:cubicBezTo>
                  <a:cubicBezTo>
                    <a:pt x="57" y="376"/>
                    <a:pt x="57" y="376"/>
                    <a:pt x="57" y="376"/>
                  </a:cubicBezTo>
                  <a:cubicBezTo>
                    <a:pt x="61" y="383"/>
                    <a:pt x="65" y="390"/>
                    <a:pt x="69" y="396"/>
                  </a:cubicBezTo>
                  <a:lnTo>
                    <a:pt x="62" y="401"/>
                  </a:lnTo>
                  <a:close/>
                  <a:moveTo>
                    <a:pt x="759" y="382"/>
                  </a:moveTo>
                  <a:cubicBezTo>
                    <a:pt x="752" y="378"/>
                    <a:pt x="752" y="378"/>
                    <a:pt x="752" y="378"/>
                  </a:cubicBezTo>
                  <a:cubicBezTo>
                    <a:pt x="755" y="371"/>
                    <a:pt x="759" y="364"/>
                    <a:pt x="762" y="357"/>
                  </a:cubicBezTo>
                  <a:cubicBezTo>
                    <a:pt x="770" y="360"/>
                    <a:pt x="770" y="360"/>
                    <a:pt x="770" y="360"/>
                  </a:cubicBezTo>
                  <a:cubicBezTo>
                    <a:pt x="767" y="368"/>
                    <a:pt x="763" y="375"/>
                    <a:pt x="759" y="382"/>
                  </a:cubicBezTo>
                  <a:close/>
                  <a:moveTo>
                    <a:pt x="44" y="370"/>
                  </a:moveTo>
                  <a:cubicBezTo>
                    <a:pt x="40" y="363"/>
                    <a:pt x="37" y="355"/>
                    <a:pt x="34" y="348"/>
                  </a:cubicBezTo>
                  <a:cubicBezTo>
                    <a:pt x="41" y="345"/>
                    <a:pt x="41" y="345"/>
                    <a:pt x="41" y="345"/>
                  </a:cubicBezTo>
                  <a:cubicBezTo>
                    <a:pt x="45" y="352"/>
                    <a:pt x="48" y="359"/>
                    <a:pt x="51" y="366"/>
                  </a:cubicBezTo>
                  <a:lnTo>
                    <a:pt x="44" y="370"/>
                  </a:lnTo>
                  <a:close/>
                  <a:moveTo>
                    <a:pt x="775" y="349"/>
                  </a:moveTo>
                  <a:cubicBezTo>
                    <a:pt x="767" y="346"/>
                    <a:pt x="767" y="346"/>
                    <a:pt x="767" y="346"/>
                  </a:cubicBezTo>
                  <a:cubicBezTo>
                    <a:pt x="770" y="339"/>
                    <a:pt x="773" y="331"/>
                    <a:pt x="776" y="324"/>
                  </a:cubicBezTo>
                  <a:cubicBezTo>
                    <a:pt x="784" y="327"/>
                    <a:pt x="784" y="327"/>
                    <a:pt x="784" y="327"/>
                  </a:cubicBezTo>
                  <a:cubicBezTo>
                    <a:pt x="781" y="335"/>
                    <a:pt x="778" y="342"/>
                    <a:pt x="775" y="349"/>
                  </a:cubicBezTo>
                  <a:close/>
                  <a:moveTo>
                    <a:pt x="29" y="337"/>
                  </a:moveTo>
                  <a:cubicBezTo>
                    <a:pt x="26" y="330"/>
                    <a:pt x="23" y="322"/>
                    <a:pt x="21" y="315"/>
                  </a:cubicBezTo>
                  <a:cubicBezTo>
                    <a:pt x="29" y="312"/>
                    <a:pt x="29" y="312"/>
                    <a:pt x="29" y="312"/>
                  </a:cubicBezTo>
                  <a:cubicBezTo>
                    <a:pt x="31" y="319"/>
                    <a:pt x="34" y="327"/>
                    <a:pt x="37" y="334"/>
                  </a:cubicBezTo>
                  <a:lnTo>
                    <a:pt x="29" y="337"/>
                  </a:lnTo>
                  <a:close/>
                  <a:moveTo>
                    <a:pt x="788" y="316"/>
                  </a:moveTo>
                  <a:cubicBezTo>
                    <a:pt x="780" y="313"/>
                    <a:pt x="780" y="313"/>
                    <a:pt x="780" y="313"/>
                  </a:cubicBezTo>
                  <a:cubicBezTo>
                    <a:pt x="783" y="306"/>
                    <a:pt x="785" y="298"/>
                    <a:pt x="787" y="291"/>
                  </a:cubicBezTo>
                  <a:cubicBezTo>
                    <a:pt x="795" y="293"/>
                    <a:pt x="795" y="293"/>
                    <a:pt x="795" y="293"/>
                  </a:cubicBezTo>
                  <a:cubicBezTo>
                    <a:pt x="793" y="300"/>
                    <a:pt x="791" y="308"/>
                    <a:pt x="788" y="316"/>
                  </a:cubicBezTo>
                  <a:close/>
                  <a:moveTo>
                    <a:pt x="17" y="303"/>
                  </a:moveTo>
                  <a:cubicBezTo>
                    <a:pt x="15" y="295"/>
                    <a:pt x="13" y="288"/>
                    <a:pt x="11" y="280"/>
                  </a:cubicBezTo>
                  <a:cubicBezTo>
                    <a:pt x="19" y="278"/>
                    <a:pt x="19" y="278"/>
                    <a:pt x="19" y="278"/>
                  </a:cubicBezTo>
                  <a:cubicBezTo>
                    <a:pt x="21" y="285"/>
                    <a:pt x="23" y="293"/>
                    <a:pt x="25" y="301"/>
                  </a:cubicBezTo>
                  <a:lnTo>
                    <a:pt x="17" y="303"/>
                  </a:lnTo>
                  <a:close/>
                  <a:moveTo>
                    <a:pt x="798" y="281"/>
                  </a:moveTo>
                  <a:cubicBezTo>
                    <a:pt x="790" y="279"/>
                    <a:pt x="790" y="279"/>
                    <a:pt x="790" y="279"/>
                  </a:cubicBezTo>
                  <a:cubicBezTo>
                    <a:pt x="792" y="272"/>
                    <a:pt x="793" y="264"/>
                    <a:pt x="795" y="256"/>
                  </a:cubicBezTo>
                  <a:cubicBezTo>
                    <a:pt x="803" y="258"/>
                    <a:pt x="803" y="258"/>
                    <a:pt x="803" y="258"/>
                  </a:cubicBezTo>
                  <a:cubicBezTo>
                    <a:pt x="802" y="265"/>
                    <a:pt x="800" y="273"/>
                    <a:pt x="798" y="281"/>
                  </a:cubicBezTo>
                  <a:close/>
                  <a:moveTo>
                    <a:pt x="8" y="268"/>
                  </a:moveTo>
                  <a:cubicBezTo>
                    <a:pt x="6" y="260"/>
                    <a:pt x="5" y="252"/>
                    <a:pt x="4" y="245"/>
                  </a:cubicBezTo>
                  <a:cubicBezTo>
                    <a:pt x="12" y="243"/>
                    <a:pt x="12" y="243"/>
                    <a:pt x="12" y="243"/>
                  </a:cubicBezTo>
                  <a:cubicBezTo>
                    <a:pt x="14" y="251"/>
                    <a:pt x="15" y="259"/>
                    <a:pt x="17" y="266"/>
                  </a:cubicBezTo>
                  <a:lnTo>
                    <a:pt x="8" y="268"/>
                  </a:lnTo>
                  <a:close/>
                  <a:moveTo>
                    <a:pt x="805" y="246"/>
                  </a:moveTo>
                  <a:cubicBezTo>
                    <a:pt x="797" y="245"/>
                    <a:pt x="797" y="245"/>
                    <a:pt x="797" y="245"/>
                  </a:cubicBezTo>
                  <a:cubicBezTo>
                    <a:pt x="798" y="237"/>
                    <a:pt x="799" y="229"/>
                    <a:pt x="799" y="221"/>
                  </a:cubicBezTo>
                  <a:cubicBezTo>
                    <a:pt x="808" y="222"/>
                    <a:pt x="808" y="222"/>
                    <a:pt x="808" y="222"/>
                  </a:cubicBezTo>
                  <a:cubicBezTo>
                    <a:pt x="807" y="230"/>
                    <a:pt x="806" y="238"/>
                    <a:pt x="805" y="246"/>
                  </a:cubicBezTo>
                  <a:close/>
                  <a:moveTo>
                    <a:pt x="2" y="233"/>
                  </a:moveTo>
                  <a:cubicBezTo>
                    <a:pt x="1" y="225"/>
                    <a:pt x="1" y="217"/>
                    <a:pt x="0" y="209"/>
                  </a:cubicBezTo>
                  <a:cubicBezTo>
                    <a:pt x="9" y="208"/>
                    <a:pt x="9" y="208"/>
                    <a:pt x="9" y="208"/>
                  </a:cubicBezTo>
                  <a:cubicBezTo>
                    <a:pt x="9" y="216"/>
                    <a:pt x="10" y="224"/>
                    <a:pt x="11" y="232"/>
                  </a:cubicBezTo>
                  <a:lnTo>
                    <a:pt x="2" y="233"/>
                  </a:lnTo>
                  <a:close/>
                  <a:moveTo>
                    <a:pt x="809" y="210"/>
                  </a:moveTo>
                  <a:cubicBezTo>
                    <a:pt x="800" y="209"/>
                    <a:pt x="800" y="209"/>
                    <a:pt x="800" y="209"/>
                  </a:cubicBezTo>
                  <a:cubicBezTo>
                    <a:pt x="801" y="202"/>
                    <a:pt x="801" y="194"/>
                    <a:pt x="801" y="186"/>
                  </a:cubicBezTo>
                  <a:cubicBezTo>
                    <a:pt x="809" y="186"/>
                    <a:pt x="809" y="186"/>
                    <a:pt x="809" y="186"/>
                  </a:cubicBezTo>
                  <a:cubicBezTo>
                    <a:pt x="809" y="194"/>
                    <a:pt x="809" y="202"/>
                    <a:pt x="809" y="210"/>
                  </a:cubicBezTo>
                  <a:close/>
                  <a:moveTo>
                    <a:pt x="0" y="197"/>
                  </a:moveTo>
                  <a:cubicBezTo>
                    <a:pt x="0" y="193"/>
                    <a:pt x="0" y="190"/>
                    <a:pt x="0" y="186"/>
                  </a:cubicBezTo>
                  <a:cubicBezTo>
                    <a:pt x="0" y="181"/>
                    <a:pt x="0" y="177"/>
                    <a:pt x="0" y="173"/>
                  </a:cubicBezTo>
                  <a:cubicBezTo>
                    <a:pt x="9" y="173"/>
                    <a:pt x="9" y="173"/>
                    <a:pt x="9" y="173"/>
                  </a:cubicBezTo>
                  <a:cubicBezTo>
                    <a:pt x="8" y="177"/>
                    <a:pt x="8" y="182"/>
                    <a:pt x="8" y="186"/>
                  </a:cubicBezTo>
                  <a:cubicBezTo>
                    <a:pt x="8" y="189"/>
                    <a:pt x="8" y="193"/>
                    <a:pt x="9" y="196"/>
                  </a:cubicBezTo>
                  <a:lnTo>
                    <a:pt x="0" y="197"/>
                  </a:lnTo>
                  <a:close/>
                  <a:moveTo>
                    <a:pt x="9" y="161"/>
                  </a:moveTo>
                  <a:cubicBezTo>
                    <a:pt x="1" y="161"/>
                    <a:pt x="1" y="161"/>
                    <a:pt x="1" y="161"/>
                  </a:cubicBezTo>
                  <a:cubicBezTo>
                    <a:pt x="1" y="153"/>
                    <a:pt x="2" y="145"/>
                    <a:pt x="3" y="137"/>
                  </a:cubicBezTo>
                  <a:cubicBezTo>
                    <a:pt x="11" y="138"/>
                    <a:pt x="11" y="138"/>
                    <a:pt x="11" y="138"/>
                  </a:cubicBezTo>
                  <a:cubicBezTo>
                    <a:pt x="10" y="145"/>
                    <a:pt x="10" y="153"/>
                    <a:pt x="9" y="161"/>
                  </a:cubicBezTo>
                  <a:close/>
                  <a:moveTo>
                    <a:pt x="13" y="126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6" y="117"/>
                    <a:pt x="7" y="109"/>
                    <a:pt x="9" y="101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15" y="111"/>
                    <a:pt x="14" y="118"/>
                    <a:pt x="13" y="126"/>
                  </a:cubicBezTo>
                  <a:close/>
                  <a:moveTo>
                    <a:pt x="20" y="92"/>
                  </a:moveTo>
                  <a:cubicBezTo>
                    <a:pt x="11" y="89"/>
                    <a:pt x="11" y="89"/>
                    <a:pt x="11" y="89"/>
                  </a:cubicBezTo>
                  <a:cubicBezTo>
                    <a:pt x="13" y="82"/>
                    <a:pt x="15" y="74"/>
                    <a:pt x="18" y="66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4" y="76"/>
                    <a:pt x="22" y="84"/>
                    <a:pt x="20" y="92"/>
                  </a:cubicBezTo>
                  <a:close/>
                  <a:moveTo>
                    <a:pt x="30" y="58"/>
                  </a:moveTo>
                  <a:cubicBezTo>
                    <a:pt x="21" y="55"/>
                    <a:pt x="21" y="55"/>
                    <a:pt x="21" y="55"/>
                  </a:cubicBezTo>
                  <a:cubicBezTo>
                    <a:pt x="24" y="47"/>
                    <a:pt x="27" y="40"/>
                    <a:pt x="30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5" y="43"/>
                    <a:pt x="32" y="50"/>
                    <a:pt x="30" y="58"/>
                  </a:cubicBezTo>
                  <a:close/>
                  <a:moveTo>
                    <a:pt x="43" y="25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8" y="14"/>
                    <a:pt x="41" y="7"/>
                    <a:pt x="45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11"/>
                    <a:pt x="46" y="18"/>
                    <a:pt x="43" y="25"/>
                  </a:cubicBezTo>
                  <a:close/>
                </a:path>
              </a:pathLst>
            </a:custGeom>
            <a:solidFill>
              <a:srgbClr val="F7941E"/>
            </a:solidFill>
            <a:ln w="1905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07" name="Freeform 20"/>
            <p:cNvSpPr>
              <a:spLocks noEditPoints="1"/>
            </p:cNvSpPr>
            <p:nvPr userDrawn="1"/>
          </p:nvSpPr>
          <p:spPr bwMode="auto">
            <a:xfrm>
              <a:off x="6959600" y="3414713"/>
              <a:ext cx="209550" cy="220663"/>
            </a:xfrm>
            <a:custGeom>
              <a:avLst/>
              <a:gdLst>
                <a:gd name="T0" fmla="*/ 132 w 132"/>
                <a:gd name="T1" fmla="*/ 139 h 139"/>
                <a:gd name="T2" fmla="*/ 0 w 132"/>
                <a:gd name="T3" fmla="*/ 70 h 139"/>
                <a:gd name="T4" fmla="*/ 120 w 132"/>
                <a:gd name="T5" fmla="*/ 0 h 139"/>
                <a:gd name="T6" fmla="*/ 132 w 132"/>
                <a:gd name="T7" fmla="*/ 139 h 139"/>
                <a:gd name="T8" fmla="*/ 42 w 132"/>
                <a:gd name="T9" fmla="*/ 70 h 139"/>
                <a:gd name="T10" fmla="*/ 108 w 132"/>
                <a:gd name="T11" fmla="*/ 103 h 139"/>
                <a:gd name="T12" fmla="*/ 104 w 132"/>
                <a:gd name="T13" fmla="*/ 33 h 139"/>
                <a:gd name="T14" fmla="*/ 42 w 132"/>
                <a:gd name="T15" fmla="*/ 7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139">
                  <a:moveTo>
                    <a:pt x="132" y="139"/>
                  </a:moveTo>
                  <a:lnTo>
                    <a:pt x="0" y="70"/>
                  </a:lnTo>
                  <a:lnTo>
                    <a:pt x="120" y="0"/>
                  </a:lnTo>
                  <a:lnTo>
                    <a:pt x="132" y="139"/>
                  </a:lnTo>
                  <a:close/>
                  <a:moveTo>
                    <a:pt x="42" y="70"/>
                  </a:moveTo>
                  <a:lnTo>
                    <a:pt x="108" y="103"/>
                  </a:lnTo>
                  <a:lnTo>
                    <a:pt x="104" y="33"/>
                  </a:lnTo>
                  <a:lnTo>
                    <a:pt x="42" y="70"/>
                  </a:lnTo>
                  <a:close/>
                </a:path>
              </a:pathLst>
            </a:custGeom>
            <a:solidFill>
              <a:srgbClr val="F7941E"/>
            </a:solidFill>
            <a:ln w="1905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08" name="Oval 207"/>
          <p:cNvSpPr/>
          <p:nvPr userDrawn="1"/>
        </p:nvSpPr>
        <p:spPr bwMode="auto">
          <a:xfrm rot="2463011">
            <a:off x="10627041" y="4483600"/>
            <a:ext cx="452672" cy="45267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1800" dirty="0" smtClean="0">
              <a:solidFill>
                <a:srgbClr val="FFFFFF"/>
              </a:solidFill>
            </a:endParaRPr>
          </a:p>
        </p:txBody>
      </p:sp>
      <p:grpSp>
        <p:nvGrpSpPr>
          <p:cNvPr id="209" name="Group 208"/>
          <p:cNvGrpSpPr/>
          <p:nvPr userDrawn="1"/>
        </p:nvGrpSpPr>
        <p:grpSpPr bwMode="black">
          <a:xfrm rot="2463011">
            <a:off x="10758543" y="4615102"/>
            <a:ext cx="189667" cy="189668"/>
            <a:chOff x="9760937" y="5831681"/>
            <a:chExt cx="421482" cy="421483"/>
          </a:xfrm>
        </p:grpSpPr>
        <p:sp>
          <p:nvSpPr>
            <p:cNvPr id="210" name="Freeform 8"/>
            <p:cNvSpPr>
              <a:spLocks/>
            </p:cNvSpPr>
            <p:nvPr userDrawn="1"/>
          </p:nvSpPr>
          <p:spPr bwMode="black">
            <a:xfrm>
              <a:off x="9884762" y="5831681"/>
              <a:ext cx="50007" cy="145257"/>
            </a:xfrm>
            <a:custGeom>
              <a:avLst/>
              <a:gdLst>
                <a:gd name="T0" fmla="*/ 9 w 9"/>
                <a:gd name="T1" fmla="*/ 5 h 26"/>
                <a:gd name="T2" fmla="*/ 5 w 9"/>
                <a:gd name="T3" fmla="*/ 0 h 26"/>
                <a:gd name="T4" fmla="*/ 0 w 9"/>
                <a:gd name="T5" fmla="*/ 5 h 26"/>
                <a:gd name="T6" fmla="*/ 0 w 9"/>
                <a:gd name="T7" fmla="*/ 22 h 26"/>
                <a:gd name="T8" fmla="*/ 5 w 9"/>
                <a:gd name="T9" fmla="*/ 26 h 26"/>
                <a:gd name="T10" fmla="*/ 9 w 9"/>
                <a:gd name="T11" fmla="*/ 22 h 26"/>
                <a:gd name="T12" fmla="*/ 9 w 9"/>
                <a:gd name="T1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9" y="5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2" y="26"/>
                    <a:pt x="5" y="26"/>
                  </a:cubicBezTo>
                  <a:cubicBezTo>
                    <a:pt x="7" y="26"/>
                    <a:pt x="9" y="24"/>
                    <a:pt x="9" y="22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11" name="Freeform 9"/>
            <p:cNvSpPr>
              <a:spLocks/>
            </p:cNvSpPr>
            <p:nvPr userDrawn="1"/>
          </p:nvSpPr>
          <p:spPr bwMode="black">
            <a:xfrm>
              <a:off x="10008587" y="6105526"/>
              <a:ext cx="50007" cy="147638"/>
            </a:xfrm>
            <a:custGeom>
              <a:avLst/>
              <a:gdLst>
                <a:gd name="T0" fmla="*/ 9 w 9"/>
                <a:gd name="T1" fmla="*/ 5 h 26"/>
                <a:gd name="T2" fmla="*/ 5 w 9"/>
                <a:gd name="T3" fmla="*/ 0 h 26"/>
                <a:gd name="T4" fmla="*/ 0 w 9"/>
                <a:gd name="T5" fmla="*/ 5 h 26"/>
                <a:gd name="T6" fmla="*/ 0 w 9"/>
                <a:gd name="T7" fmla="*/ 22 h 26"/>
                <a:gd name="T8" fmla="*/ 5 w 9"/>
                <a:gd name="T9" fmla="*/ 26 h 26"/>
                <a:gd name="T10" fmla="*/ 9 w 9"/>
                <a:gd name="T11" fmla="*/ 22 h 26"/>
                <a:gd name="T12" fmla="*/ 9 w 9"/>
                <a:gd name="T1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9" y="5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2" y="26"/>
                    <a:pt x="5" y="26"/>
                  </a:cubicBezTo>
                  <a:cubicBezTo>
                    <a:pt x="7" y="26"/>
                    <a:pt x="9" y="24"/>
                    <a:pt x="9" y="22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12" name="Freeform 10"/>
            <p:cNvSpPr>
              <a:spLocks/>
            </p:cNvSpPr>
            <p:nvPr userDrawn="1"/>
          </p:nvSpPr>
          <p:spPr bwMode="black">
            <a:xfrm>
              <a:off x="9963343" y="5841206"/>
              <a:ext cx="123825" cy="119063"/>
            </a:xfrm>
            <a:custGeom>
              <a:avLst/>
              <a:gdLst>
                <a:gd name="T0" fmla="*/ 20 w 22"/>
                <a:gd name="T1" fmla="*/ 8 h 21"/>
                <a:gd name="T2" fmla="*/ 20 w 22"/>
                <a:gd name="T3" fmla="*/ 1 h 21"/>
                <a:gd name="T4" fmla="*/ 14 w 22"/>
                <a:gd name="T5" fmla="*/ 1 h 21"/>
                <a:gd name="T6" fmla="*/ 2 w 22"/>
                <a:gd name="T7" fmla="*/ 13 h 21"/>
                <a:gd name="T8" fmla="*/ 2 w 22"/>
                <a:gd name="T9" fmla="*/ 20 h 21"/>
                <a:gd name="T10" fmla="*/ 8 w 22"/>
                <a:gd name="T11" fmla="*/ 20 h 21"/>
                <a:gd name="T12" fmla="*/ 20 w 22"/>
                <a:gd name="T13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20" y="8"/>
                  </a:moveTo>
                  <a:cubicBezTo>
                    <a:pt x="22" y="6"/>
                    <a:pt x="22" y="3"/>
                    <a:pt x="20" y="1"/>
                  </a:cubicBezTo>
                  <a:cubicBezTo>
                    <a:pt x="18" y="0"/>
                    <a:pt x="16" y="0"/>
                    <a:pt x="14" y="1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5"/>
                    <a:pt x="0" y="18"/>
                    <a:pt x="2" y="20"/>
                  </a:cubicBezTo>
                  <a:cubicBezTo>
                    <a:pt x="4" y="21"/>
                    <a:pt x="7" y="21"/>
                    <a:pt x="8" y="20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13" name="Freeform 11"/>
            <p:cNvSpPr>
              <a:spLocks/>
            </p:cNvSpPr>
            <p:nvPr userDrawn="1"/>
          </p:nvSpPr>
          <p:spPr bwMode="black">
            <a:xfrm>
              <a:off x="9856187" y="6122194"/>
              <a:ext cx="123825" cy="123825"/>
            </a:xfrm>
            <a:custGeom>
              <a:avLst/>
              <a:gdLst>
                <a:gd name="T0" fmla="*/ 20 w 22"/>
                <a:gd name="T1" fmla="*/ 8 h 22"/>
                <a:gd name="T2" fmla="*/ 20 w 22"/>
                <a:gd name="T3" fmla="*/ 2 h 22"/>
                <a:gd name="T4" fmla="*/ 14 w 22"/>
                <a:gd name="T5" fmla="*/ 2 h 22"/>
                <a:gd name="T6" fmla="*/ 2 w 22"/>
                <a:gd name="T7" fmla="*/ 14 h 22"/>
                <a:gd name="T8" fmla="*/ 2 w 22"/>
                <a:gd name="T9" fmla="*/ 20 h 22"/>
                <a:gd name="T10" fmla="*/ 8 w 22"/>
                <a:gd name="T11" fmla="*/ 20 h 22"/>
                <a:gd name="T12" fmla="*/ 20 w 22"/>
                <a:gd name="T13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2">
                  <a:moveTo>
                    <a:pt x="20" y="8"/>
                  </a:moveTo>
                  <a:cubicBezTo>
                    <a:pt x="22" y="6"/>
                    <a:pt x="22" y="3"/>
                    <a:pt x="20" y="2"/>
                  </a:cubicBezTo>
                  <a:cubicBezTo>
                    <a:pt x="18" y="0"/>
                    <a:pt x="16" y="0"/>
                    <a:pt x="14" y="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5"/>
                    <a:pt x="0" y="18"/>
                    <a:pt x="2" y="20"/>
                  </a:cubicBezTo>
                  <a:cubicBezTo>
                    <a:pt x="4" y="22"/>
                    <a:pt x="6" y="22"/>
                    <a:pt x="8" y="20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14" name="Freeform 12"/>
            <p:cNvSpPr>
              <a:spLocks/>
            </p:cNvSpPr>
            <p:nvPr userDrawn="1"/>
          </p:nvSpPr>
          <p:spPr bwMode="black">
            <a:xfrm>
              <a:off x="10037162" y="5953126"/>
              <a:ext cx="145257" cy="52388"/>
            </a:xfrm>
            <a:custGeom>
              <a:avLst/>
              <a:gdLst>
                <a:gd name="T0" fmla="*/ 22 w 26"/>
                <a:gd name="T1" fmla="*/ 9 h 9"/>
                <a:gd name="T2" fmla="*/ 26 w 26"/>
                <a:gd name="T3" fmla="*/ 5 h 9"/>
                <a:gd name="T4" fmla="*/ 22 w 26"/>
                <a:gd name="T5" fmla="*/ 0 h 9"/>
                <a:gd name="T6" fmla="*/ 5 w 26"/>
                <a:gd name="T7" fmla="*/ 0 h 9"/>
                <a:gd name="T8" fmla="*/ 0 w 26"/>
                <a:gd name="T9" fmla="*/ 5 h 9"/>
                <a:gd name="T10" fmla="*/ 5 w 26"/>
                <a:gd name="T11" fmla="*/ 9 h 9"/>
                <a:gd name="T12" fmla="*/ 22 w 2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22" y="9"/>
                  </a:moveTo>
                  <a:cubicBezTo>
                    <a:pt x="24" y="9"/>
                    <a:pt x="26" y="7"/>
                    <a:pt x="26" y="5"/>
                  </a:cubicBezTo>
                  <a:cubicBezTo>
                    <a:pt x="26" y="2"/>
                    <a:pt x="24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22" y="9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15" name="Freeform 13"/>
            <p:cNvSpPr>
              <a:spLocks/>
            </p:cNvSpPr>
            <p:nvPr userDrawn="1"/>
          </p:nvSpPr>
          <p:spPr bwMode="black">
            <a:xfrm>
              <a:off x="9760937" y="6076951"/>
              <a:ext cx="145257" cy="52388"/>
            </a:xfrm>
            <a:custGeom>
              <a:avLst/>
              <a:gdLst>
                <a:gd name="T0" fmla="*/ 21 w 26"/>
                <a:gd name="T1" fmla="*/ 9 h 9"/>
                <a:gd name="T2" fmla="*/ 26 w 26"/>
                <a:gd name="T3" fmla="*/ 5 h 9"/>
                <a:gd name="T4" fmla="*/ 21 w 26"/>
                <a:gd name="T5" fmla="*/ 0 h 9"/>
                <a:gd name="T6" fmla="*/ 5 w 26"/>
                <a:gd name="T7" fmla="*/ 0 h 9"/>
                <a:gd name="T8" fmla="*/ 0 w 26"/>
                <a:gd name="T9" fmla="*/ 5 h 9"/>
                <a:gd name="T10" fmla="*/ 5 w 26"/>
                <a:gd name="T11" fmla="*/ 9 h 9"/>
                <a:gd name="T12" fmla="*/ 21 w 2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21" y="9"/>
                  </a:moveTo>
                  <a:cubicBezTo>
                    <a:pt x="24" y="9"/>
                    <a:pt x="26" y="7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16" name="Freeform 14"/>
            <p:cNvSpPr>
              <a:spLocks/>
            </p:cNvSpPr>
            <p:nvPr userDrawn="1"/>
          </p:nvSpPr>
          <p:spPr bwMode="black">
            <a:xfrm>
              <a:off x="10053830" y="6034088"/>
              <a:ext cx="119063" cy="121445"/>
            </a:xfrm>
            <a:custGeom>
              <a:avLst/>
              <a:gdLst>
                <a:gd name="T0" fmla="*/ 14 w 21"/>
                <a:gd name="T1" fmla="*/ 20 h 22"/>
                <a:gd name="T2" fmla="*/ 20 w 21"/>
                <a:gd name="T3" fmla="*/ 20 h 22"/>
                <a:gd name="T4" fmla="*/ 20 w 21"/>
                <a:gd name="T5" fmla="*/ 14 h 22"/>
                <a:gd name="T6" fmla="*/ 8 w 21"/>
                <a:gd name="T7" fmla="*/ 2 h 22"/>
                <a:gd name="T8" fmla="*/ 2 w 21"/>
                <a:gd name="T9" fmla="*/ 2 h 22"/>
                <a:gd name="T10" fmla="*/ 2 w 21"/>
                <a:gd name="T11" fmla="*/ 8 h 22"/>
                <a:gd name="T12" fmla="*/ 14 w 21"/>
                <a:gd name="T1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2">
                  <a:moveTo>
                    <a:pt x="14" y="20"/>
                  </a:moveTo>
                  <a:cubicBezTo>
                    <a:pt x="15" y="22"/>
                    <a:pt x="18" y="22"/>
                    <a:pt x="20" y="20"/>
                  </a:cubicBezTo>
                  <a:cubicBezTo>
                    <a:pt x="21" y="19"/>
                    <a:pt x="21" y="16"/>
                    <a:pt x="20" y="1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4"/>
                    <a:pt x="0" y="7"/>
                    <a:pt x="2" y="8"/>
                  </a:cubicBezTo>
                  <a:lnTo>
                    <a:pt x="14" y="20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17" name="Freeform 15"/>
            <p:cNvSpPr>
              <a:spLocks/>
            </p:cNvSpPr>
            <p:nvPr userDrawn="1"/>
          </p:nvSpPr>
          <p:spPr bwMode="black">
            <a:xfrm>
              <a:off x="9772843" y="5926931"/>
              <a:ext cx="116682" cy="123825"/>
            </a:xfrm>
            <a:custGeom>
              <a:avLst/>
              <a:gdLst>
                <a:gd name="T0" fmla="*/ 13 w 21"/>
                <a:gd name="T1" fmla="*/ 20 h 22"/>
                <a:gd name="T2" fmla="*/ 19 w 21"/>
                <a:gd name="T3" fmla="*/ 20 h 22"/>
                <a:gd name="T4" fmla="*/ 19 w 21"/>
                <a:gd name="T5" fmla="*/ 14 h 22"/>
                <a:gd name="T6" fmla="*/ 8 w 21"/>
                <a:gd name="T7" fmla="*/ 2 h 22"/>
                <a:gd name="T8" fmla="*/ 1 w 21"/>
                <a:gd name="T9" fmla="*/ 2 h 22"/>
                <a:gd name="T10" fmla="*/ 1 w 21"/>
                <a:gd name="T11" fmla="*/ 8 h 22"/>
                <a:gd name="T12" fmla="*/ 13 w 21"/>
                <a:gd name="T1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2">
                  <a:moveTo>
                    <a:pt x="13" y="20"/>
                  </a:moveTo>
                  <a:cubicBezTo>
                    <a:pt x="15" y="22"/>
                    <a:pt x="18" y="22"/>
                    <a:pt x="19" y="20"/>
                  </a:cubicBezTo>
                  <a:cubicBezTo>
                    <a:pt x="21" y="18"/>
                    <a:pt x="21" y="16"/>
                    <a:pt x="19" y="1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0"/>
                    <a:pt x="3" y="0"/>
                    <a:pt x="1" y="2"/>
                  </a:cubicBezTo>
                  <a:cubicBezTo>
                    <a:pt x="0" y="4"/>
                    <a:pt x="0" y="6"/>
                    <a:pt x="1" y="8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0994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mph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21600000">
                                      <p:cBhvr>
                                        <p:cTn id="3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63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8" grpId="0" animBg="1"/>
      <p:bldP spid="156" grpId="0" animBg="1"/>
      <p:bldP spid="182" grpId="0" animBg="1"/>
      <p:bldP spid="20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9828" y="5022679"/>
            <a:ext cx="10433202" cy="798680"/>
          </a:xfrm>
        </p:spPr>
        <p:txBody>
          <a:bodyPr anchor="b"/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kern="1200" baseline="0" dirty="0">
                <a:solidFill>
                  <a:srgbClr val="FFFFFF"/>
                </a:solidFill>
                <a:latin typeface="Qualcomm Office Bold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Device slide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79828" y="5821359"/>
            <a:ext cx="10433201" cy="42473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  <a:latin typeface="Qualcomm Office Regular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This will be the subtitle line here check it 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0586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Quo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1478383" y="4245621"/>
            <a:ext cx="9232941" cy="563231"/>
          </a:xfrm>
        </p:spPr>
        <p:txBody>
          <a:bodyPr anchor="b"/>
          <a:lstStyle>
            <a:lvl1pPr marL="117475" indent="-117475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Qualcomm Office Light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“Click to edit quote slide”</a:t>
            </a:r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 bwMode="black">
          <a:xfrm>
            <a:off x="1572155" y="4901708"/>
            <a:ext cx="9064486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143C66"/>
                </a:gs>
                <a:gs pos="100000">
                  <a:srgbClr val="008E9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ubtitle 2"/>
          <p:cNvSpPr>
            <a:spLocks noGrp="1"/>
          </p:cNvSpPr>
          <p:nvPr userDrawn="1">
            <p:ph type="subTitle" idx="1"/>
          </p:nvPr>
        </p:nvSpPr>
        <p:spPr bwMode="black">
          <a:xfrm>
            <a:off x="1610186" y="5037262"/>
            <a:ext cx="9135433" cy="33855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Tx/>
              <a:buNone/>
              <a:defRPr lang="en-US" sz="2000" kern="1200" baseline="0" dirty="0">
                <a:solidFill>
                  <a:schemeClr val="bg2"/>
                </a:solidFill>
                <a:latin typeface="Qualcomm Office Regular" pitchFamily="34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50" name="Group 49"/>
          <p:cNvGrpSpPr/>
          <p:nvPr userDrawn="1"/>
        </p:nvGrpSpPr>
        <p:grpSpPr>
          <a:xfrm rot="5694621">
            <a:off x="9968748" y="5228480"/>
            <a:ext cx="982496" cy="779416"/>
            <a:chOff x="6861175" y="3414713"/>
            <a:chExt cx="3033713" cy="2406650"/>
          </a:xfrm>
        </p:grpSpPr>
        <p:sp>
          <p:nvSpPr>
            <p:cNvPr id="51" name="Freeform 19"/>
            <p:cNvSpPr>
              <a:spLocks noEditPoints="1"/>
            </p:cNvSpPr>
            <p:nvPr userDrawn="1"/>
          </p:nvSpPr>
          <p:spPr bwMode="auto">
            <a:xfrm>
              <a:off x="6861175" y="3605213"/>
              <a:ext cx="3033713" cy="2216150"/>
            </a:xfrm>
            <a:custGeom>
              <a:avLst/>
              <a:gdLst>
                <a:gd name="T0" fmla="*/ 404 w 809"/>
                <a:gd name="T1" fmla="*/ 582 h 591"/>
                <a:gd name="T2" fmla="*/ 405 w 809"/>
                <a:gd name="T3" fmla="*/ 591 h 591"/>
                <a:gd name="T4" fmla="*/ 392 w 809"/>
                <a:gd name="T5" fmla="*/ 582 h 591"/>
                <a:gd name="T6" fmla="*/ 463 w 809"/>
                <a:gd name="T7" fmla="*/ 578 h 591"/>
                <a:gd name="T8" fmla="*/ 332 w 809"/>
                <a:gd name="T9" fmla="*/ 584 h 591"/>
                <a:gd name="T10" fmla="*/ 476 w 809"/>
                <a:gd name="T11" fmla="*/ 585 h 591"/>
                <a:gd name="T12" fmla="*/ 476 w 809"/>
                <a:gd name="T13" fmla="*/ 585 h 591"/>
                <a:gd name="T14" fmla="*/ 322 w 809"/>
                <a:gd name="T15" fmla="*/ 574 h 591"/>
                <a:gd name="T16" fmla="*/ 531 w 809"/>
                <a:gd name="T17" fmla="*/ 562 h 591"/>
                <a:gd name="T18" fmla="*/ 263 w 809"/>
                <a:gd name="T19" fmla="*/ 565 h 591"/>
                <a:gd name="T20" fmla="*/ 545 w 809"/>
                <a:gd name="T21" fmla="*/ 566 h 591"/>
                <a:gd name="T22" fmla="*/ 545 w 809"/>
                <a:gd name="T23" fmla="*/ 566 h 591"/>
                <a:gd name="T24" fmla="*/ 255 w 809"/>
                <a:gd name="T25" fmla="*/ 553 h 591"/>
                <a:gd name="T26" fmla="*/ 595 w 809"/>
                <a:gd name="T27" fmla="*/ 533 h 591"/>
                <a:gd name="T28" fmla="*/ 198 w 809"/>
                <a:gd name="T29" fmla="*/ 534 h 591"/>
                <a:gd name="T30" fmla="*/ 610 w 809"/>
                <a:gd name="T31" fmla="*/ 535 h 591"/>
                <a:gd name="T32" fmla="*/ 610 w 809"/>
                <a:gd name="T33" fmla="*/ 535 h 591"/>
                <a:gd name="T34" fmla="*/ 192 w 809"/>
                <a:gd name="T35" fmla="*/ 521 h 591"/>
                <a:gd name="T36" fmla="*/ 654 w 809"/>
                <a:gd name="T37" fmla="*/ 494 h 591"/>
                <a:gd name="T38" fmla="*/ 139 w 809"/>
                <a:gd name="T39" fmla="*/ 492 h 591"/>
                <a:gd name="T40" fmla="*/ 669 w 809"/>
                <a:gd name="T41" fmla="*/ 493 h 591"/>
                <a:gd name="T42" fmla="*/ 669 w 809"/>
                <a:gd name="T43" fmla="*/ 493 h 591"/>
                <a:gd name="T44" fmla="*/ 136 w 809"/>
                <a:gd name="T45" fmla="*/ 478 h 591"/>
                <a:gd name="T46" fmla="*/ 704 w 809"/>
                <a:gd name="T47" fmla="*/ 445 h 591"/>
                <a:gd name="T48" fmla="*/ 89 w 809"/>
                <a:gd name="T49" fmla="*/ 440 h 591"/>
                <a:gd name="T50" fmla="*/ 719 w 809"/>
                <a:gd name="T51" fmla="*/ 441 h 591"/>
                <a:gd name="T52" fmla="*/ 719 w 809"/>
                <a:gd name="T53" fmla="*/ 441 h 591"/>
                <a:gd name="T54" fmla="*/ 89 w 809"/>
                <a:gd name="T55" fmla="*/ 425 h 591"/>
                <a:gd name="T56" fmla="*/ 746 w 809"/>
                <a:gd name="T57" fmla="*/ 388 h 591"/>
                <a:gd name="T58" fmla="*/ 49 w 809"/>
                <a:gd name="T59" fmla="*/ 380 h 591"/>
                <a:gd name="T60" fmla="*/ 759 w 809"/>
                <a:gd name="T61" fmla="*/ 382 h 591"/>
                <a:gd name="T62" fmla="*/ 759 w 809"/>
                <a:gd name="T63" fmla="*/ 382 h 591"/>
                <a:gd name="T64" fmla="*/ 51 w 809"/>
                <a:gd name="T65" fmla="*/ 366 h 591"/>
                <a:gd name="T66" fmla="*/ 776 w 809"/>
                <a:gd name="T67" fmla="*/ 324 h 591"/>
                <a:gd name="T68" fmla="*/ 21 w 809"/>
                <a:gd name="T69" fmla="*/ 315 h 591"/>
                <a:gd name="T70" fmla="*/ 788 w 809"/>
                <a:gd name="T71" fmla="*/ 316 h 591"/>
                <a:gd name="T72" fmla="*/ 788 w 809"/>
                <a:gd name="T73" fmla="*/ 316 h 591"/>
                <a:gd name="T74" fmla="*/ 25 w 809"/>
                <a:gd name="T75" fmla="*/ 301 h 591"/>
                <a:gd name="T76" fmla="*/ 795 w 809"/>
                <a:gd name="T77" fmla="*/ 256 h 591"/>
                <a:gd name="T78" fmla="*/ 4 w 809"/>
                <a:gd name="T79" fmla="*/ 245 h 591"/>
                <a:gd name="T80" fmla="*/ 805 w 809"/>
                <a:gd name="T81" fmla="*/ 246 h 591"/>
                <a:gd name="T82" fmla="*/ 805 w 809"/>
                <a:gd name="T83" fmla="*/ 246 h 591"/>
                <a:gd name="T84" fmla="*/ 11 w 809"/>
                <a:gd name="T85" fmla="*/ 232 h 591"/>
                <a:gd name="T86" fmla="*/ 801 w 809"/>
                <a:gd name="T87" fmla="*/ 186 h 591"/>
                <a:gd name="T88" fmla="*/ 0 w 809"/>
                <a:gd name="T89" fmla="*/ 186 h 591"/>
                <a:gd name="T90" fmla="*/ 9 w 809"/>
                <a:gd name="T91" fmla="*/ 196 h 591"/>
                <a:gd name="T92" fmla="*/ 3 w 809"/>
                <a:gd name="T93" fmla="*/ 137 h 591"/>
                <a:gd name="T94" fmla="*/ 4 w 809"/>
                <a:gd name="T95" fmla="*/ 125 h 591"/>
                <a:gd name="T96" fmla="*/ 20 w 809"/>
                <a:gd name="T97" fmla="*/ 92 h 591"/>
                <a:gd name="T98" fmla="*/ 20 w 809"/>
                <a:gd name="T99" fmla="*/ 92 h 591"/>
                <a:gd name="T100" fmla="*/ 38 w 809"/>
                <a:gd name="T101" fmla="*/ 36 h 591"/>
                <a:gd name="T102" fmla="*/ 45 w 809"/>
                <a:gd name="T103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9" h="591">
                  <a:moveTo>
                    <a:pt x="405" y="591"/>
                  </a:moveTo>
                  <a:cubicBezTo>
                    <a:pt x="405" y="591"/>
                    <a:pt x="405" y="591"/>
                    <a:pt x="405" y="591"/>
                  </a:cubicBezTo>
                  <a:cubicBezTo>
                    <a:pt x="404" y="591"/>
                    <a:pt x="404" y="591"/>
                    <a:pt x="404" y="591"/>
                  </a:cubicBezTo>
                  <a:cubicBezTo>
                    <a:pt x="404" y="582"/>
                    <a:pt x="404" y="582"/>
                    <a:pt x="404" y="582"/>
                  </a:cubicBezTo>
                  <a:cubicBezTo>
                    <a:pt x="405" y="582"/>
                    <a:pt x="405" y="582"/>
                    <a:pt x="405" y="582"/>
                  </a:cubicBezTo>
                  <a:cubicBezTo>
                    <a:pt x="412" y="582"/>
                    <a:pt x="420" y="582"/>
                    <a:pt x="428" y="582"/>
                  </a:cubicBezTo>
                  <a:cubicBezTo>
                    <a:pt x="428" y="590"/>
                    <a:pt x="428" y="590"/>
                    <a:pt x="428" y="590"/>
                  </a:cubicBezTo>
                  <a:cubicBezTo>
                    <a:pt x="420" y="591"/>
                    <a:pt x="412" y="591"/>
                    <a:pt x="405" y="591"/>
                  </a:cubicBezTo>
                  <a:close/>
                  <a:moveTo>
                    <a:pt x="392" y="591"/>
                  </a:moveTo>
                  <a:cubicBezTo>
                    <a:pt x="384" y="590"/>
                    <a:pt x="376" y="590"/>
                    <a:pt x="368" y="589"/>
                  </a:cubicBezTo>
                  <a:cubicBezTo>
                    <a:pt x="369" y="581"/>
                    <a:pt x="369" y="581"/>
                    <a:pt x="369" y="581"/>
                  </a:cubicBezTo>
                  <a:cubicBezTo>
                    <a:pt x="377" y="581"/>
                    <a:pt x="384" y="582"/>
                    <a:pt x="392" y="582"/>
                  </a:cubicBezTo>
                  <a:lnTo>
                    <a:pt x="392" y="591"/>
                  </a:lnTo>
                  <a:close/>
                  <a:moveTo>
                    <a:pt x="440" y="589"/>
                  </a:moveTo>
                  <a:cubicBezTo>
                    <a:pt x="439" y="581"/>
                    <a:pt x="439" y="581"/>
                    <a:pt x="439" y="581"/>
                  </a:cubicBezTo>
                  <a:cubicBezTo>
                    <a:pt x="447" y="580"/>
                    <a:pt x="455" y="579"/>
                    <a:pt x="463" y="578"/>
                  </a:cubicBezTo>
                  <a:cubicBezTo>
                    <a:pt x="464" y="587"/>
                    <a:pt x="464" y="587"/>
                    <a:pt x="464" y="587"/>
                  </a:cubicBezTo>
                  <a:cubicBezTo>
                    <a:pt x="456" y="588"/>
                    <a:pt x="448" y="589"/>
                    <a:pt x="440" y="589"/>
                  </a:cubicBezTo>
                  <a:close/>
                  <a:moveTo>
                    <a:pt x="356" y="588"/>
                  </a:moveTo>
                  <a:cubicBezTo>
                    <a:pt x="348" y="587"/>
                    <a:pt x="340" y="586"/>
                    <a:pt x="332" y="584"/>
                  </a:cubicBezTo>
                  <a:cubicBezTo>
                    <a:pt x="334" y="576"/>
                    <a:pt x="334" y="576"/>
                    <a:pt x="334" y="576"/>
                  </a:cubicBezTo>
                  <a:cubicBezTo>
                    <a:pt x="342" y="577"/>
                    <a:pt x="349" y="578"/>
                    <a:pt x="357" y="579"/>
                  </a:cubicBezTo>
                  <a:lnTo>
                    <a:pt x="356" y="588"/>
                  </a:lnTo>
                  <a:close/>
                  <a:moveTo>
                    <a:pt x="476" y="585"/>
                  </a:moveTo>
                  <a:cubicBezTo>
                    <a:pt x="474" y="576"/>
                    <a:pt x="474" y="576"/>
                    <a:pt x="474" y="576"/>
                  </a:cubicBezTo>
                  <a:cubicBezTo>
                    <a:pt x="482" y="575"/>
                    <a:pt x="490" y="573"/>
                    <a:pt x="497" y="571"/>
                  </a:cubicBezTo>
                  <a:cubicBezTo>
                    <a:pt x="499" y="580"/>
                    <a:pt x="499" y="580"/>
                    <a:pt x="499" y="580"/>
                  </a:cubicBezTo>
                  <a:cubicBezTo>
                    <a:pt x="491" y="582"/>
                    <a:pt x="484" y="583"/>
                    <a:pt x="476" y="585"/>
                  </a:cubicBezTo>
                  <a:close/>
                  <a:moveTo>
                    <a:pt x="321" y="582"/>
                  </a:moveTo>
                  <a:cubicBezTo>
                    <a:pt x="313" y="580"/>
                    <a:pt x="305" y="579"/>
                    <a:pt x="297" y="576"/>
                  </a:cubicBezTo>
                  <a:cubicBezTo>
                    <a:pt x="299" y="568"/>
                    <a:pt x="299" y="568"/>
                    <a:pt x="299" y="568"/>
                  </a:cubicBezTo>
                  <a:cubicBezTo>
                    <a:pt x="307" y="570"/>
                    <a:pt x="315" y="572"/>
                    <a:pt x="322" y="574"/>
                  </a:cubicBezTo>
                  <a:lnTo>
                    <a:pt x="321" y="582"/>
                  </a:lnTo>
                  <a:close/>
                  <a:moveTo>
                    <a:pt x="511" y="577"/>
                  </a:moveTo>
                  <a:cubicBezTo>
                    <a:pt x="509" y="568"/>
                    <a:pt x="509" y="568"/>
                    <a:pt x="509" y="568"/>
                  </a:cubicBezTo>
                  <a:cubicBezTo>
                    <a:pt x="516" y="566"/>
                    <a:pt x="524" y="564"/>
                    <a:pt x="531" y="562"/>
                  </a:cubicBezTo>
                  <a:cubicBezTo>
                    <a:pt x="534" y="570"/>
                    <a:pt x="534" y="570"/>
                    <a:pt x="534" y="570"/>
                  </a:cubicBezTo>
                  <a:cubicBezTo>
                    <a:pt x="526" y="572"/>
                    <a:pt x="519" y="575"/>
                    <a:pt x="511" y="577"/>
                  </a:cubicBezTo>
                  <a:close/>
                  <a:moveTo>
                    <a:pt x="286" y="573"/>
                  </a:moveTo>
                  <a:cubicBezTo>
                    <a:pt x="278" y="571"/>
                    <a:pt x="270" y="568"/>
                    <a:pt x="263" y="565"/>
                  </a:cubicBezTo>
                  <a:cubicBezTo>
                    <a:pt x="266" y="557"/>
                    <a:pt x="266" y="557"/>
                    <a:pt x="266" y="557"/>
                  </a:cubicBezTo>
                  <a:cubicBezTo>
                    <a:pt x="273" y="560"/>
                    <a:pt x="281" y="563"/>
                    <a:pt x="288" y="565"/>
                  </a:cubicBezTo>
                  <a:lnTo>
                    <a:pt x="286" y="573"/>
                  </a:lnTo>
                  <a:close/>
                  <a:moveTo>
                    <a:pt x="545" y="566"/>
                  </a:moveTo>
                  <a:cubicBezTo>
                    <a:pt x="542" y="558"/>
                    <a:pt x="542" y="558"/>
                    <a:pt x="542" y="558"/>
                  </a:cubicBezTo>
                  <a:cubicBezTo>
                    <a:pt x="549" y="555"/>
                    <a:pt x="557" y="552"/>
                    <a:pt x="564" y="549"/>
                  </a:cubicBezTo>
                  <a:cubicBezTo>
                    <a:pt x="567" y="557"/>
                    <a:pt x="567" y="557"/>
                    <a:pt x="567" y="557"/>
                  </a:cubicBezTo>
                  <a:cubicBezTo>
                    <a:pt x="560" y="560"/>
                    <a:pt x="553" y="563"/>
                    <a:pt x="545" y="566"/>
                  </a:cubicBezTo>
                  <a:close/>
                  <a:moveTo>
                    <a:pt x="252" y="561"/>
                  </a:moveTo>
                  <a:cubicBezTo>
                    <a:pt x="244" y="558"/>
                    <a:pt x="237" y="555"/>
                    <a:pt x="230" y="551"/>
                  </a:cubicBezTo>
                  <a:cubicBezTo>
                    <a:pt x="233" y="543"/>
                    <a:pt x="233" y="543"/>
                    <a:pt x="233" y="543"/>
                  </a:cubicBezTo>
                  <a:cubicBezTo>
                    <a:pt x="240" y="547"/>
                    <a:pt x="248" y="550"/>
                    <a:pt x="255" y="553"/>
                  </a:cubicBezTo>
                  <a:lnTo>
                    <a:pt x="252" y="561"/>
                  </a:lnTo>
                  <a:close/>
                  <a:moveTo>
                    <a:pt x="578" y="552"/>
                  </a:moveTo>
                  <a:cubicBezTo>
                    <a:pt x="575" y="544"/>
                    <a:pt x="575" y="544"/>
                    <a:pt x="575" y="544"/>
                  </a:cubicBezTo>
                  <a:cubicBezTo>
                    <a:pt x="582" y="541"/>
                    <a:pt x="589" y="537"/>
                    <a:pt x="595" y="533"/>
                  </a:cubicBezTo>
                  <a:cubicBezTo>
                    <a:pt x="600" y="541"/>
                    <a:pt x="600" y="541"/>
                    <a:pt x="600" y="541"/>
                  </a:cubicBezTo>
                  <a:cubicBezTo>
                    <a:pt x="593" y="545"/>
                    <a:pt x="585" y="548"/>
                    <a:pt x="578" y="552"/>
                  </a:cubicBezTo>
                  <a:close/>
                  <a:moveTo>
                    <a:pt x="219" y="546"/>
                  </a:moveTo>
                  <a:cubicBezTo>
                    <a:pt x="212" y="542"/>
                    <a:pt x="205" y="538"/>
                    <a:pt x="198" y="534"/>
                  </a:cubicBezTo>
                  <a:cubicBezTo>
                    <a:pt x="202" y="527"/>
                    <a:pt x="202" y="527"/>
                    <a:pt x="202" y="527"/>
                  </a:cubicBezTo>
                  <a:cubicBezTo>
                    <a:pt x="209" y="531"/>
                    <a:pt x="216" y="535"/>
                    <a:pt x="223" y="538"/>
                  </a:cubicBezTo>
                  <a:lnTo>
                    <a:pt x="219" y="546"/>
                  </a:lnTo>
                  <a:close/>
                  <a:moveTo>
                    <a:pt x="610" y="535"/>
                  </a:moveTo>
                  <a:cubicBezTo>
                    <a:pt x="606" y="527"/>
                    <a:pt x="606" y="527"/>
                    <a:pt x="606" y="527"/>
                  </a:cubicBezTo>
                  <a:cubicBezTo>
                    <a:pt x="612" y="523"/>
                    <a:pt x="619" y="519"/>
                    <a:pt x="626" y="515"/>
                  </a:cubicBezTo>
                  <a:cubicBezTo>
                    <a:pt x="630" y="522"/>
                    <a:pt x="630" y="522"/>
                    <a:pt x="630" y="522"/>
                  </a:cubicBezTo>
                  <a:cubicBezTo>
                    <a:pt x="624" y="527"/>
                    <a:pt x="617" y="531"/>
                    <a:pt x="610" y="535"/>
                  </a:cubicBezTo>
                  <a:close/>
                  <a:moveTo>
                    <a:pt x="188" y="528"/>
                  </a:moveTo>
                  <a:cubicBezTo>
                    <a:pt x="181" y="524"/>
                    <a:pt x="174" y="519"/>
                    <a:pt x="168" y="514"/>
                  </a:cubicBezTo>
                  <a:cubicBezTo>
                    <a:pt x="173" y="507"/>
                    <a:pt x="173" y="507"/>
                    <a:pt x="173" y="507"/>
                  </a:cubicBezTo>
                  <a:cubicBezTo>
                    <a:pt x="179" y="512"/>
                    <a:pt x="186" y="516"/>
                    <a:pt x="192" y="521"/>
                  </a:cubicBezTo>
                  <a:lnTo>
                    <a:pt x="188" y="528"/>
                  </a:lnTo>
                  <a:close/>
                  <a:moveTo>
                    <a:pt x="640" y="515"/>
                  </a:moveTo>
                  <a:cubicBezTo>
                    <a:pt x="635" y="508"/>
                    <a:pt x="635" y="508"/>
                    <a:pt x="635" y="508"/>
                  </a:cubicBezTo>
                  <a:cubicBezTo>
                    <a:pt x="642" y="504"/>
                    <a:pt x="648" y="499"/>
                    <a:pt x="654" y="494"/>
                  </a:cubicBezTo>
                  <a:cubicBezTo>
                    <a:pt x="659" y="501"/>
                    <a:pt x="659" y="501"/>
                    <a:pt x="659" y="501"/>
                  </a:cubicBezTo>
                  <a:cubicBezTo>
                    <a:pt x="653" y="506"/>
                    <a:pt x="647" y="511"/>
                    <a:pt x="640" y="515"/>
                  </a:cubicBezTo>
                  <a:close/>
                  <a:moveTo>
                    <a:pt x="158" y="507"/>
                  </a:moveTo>
                  <a:cubicBezTo>
                    <a:pt x="152" y="502"/>
                    <a:pt x="145" y="497"/>
                    <a:pt x="139" y="492"/>
                  </a:cubicBezTo>
                  <a:cubicBezTo>
                    <a:pt x="145" y="485"/>
                    <a:pt x="145" y="485"/>
                    <a:pt x="145" y="485"/>
                  </a:cubicBezTo>
                  <a:cubicBezTo>
                    <a:pt x="151" y="490"/>
                    <a:pt x="157" y="495"/>
                    <a:pt x="163" y="500"/>
                  </a:cubicBezTo>
                  <a:lnTo>
                    <a:pt x="158" y="507"/>
                  </a:lnTo>
                  <a:close/>
                  <a:moveTo>
                    <a:pt x="669" y="493"/>
                  </a:moveTo>
                  <a:cubicBezTo>
                    <a:pt x="663" y="486"/>
                    <a:pt x="663" y="486"/>
                    <a:pt x="663" y="486"/>
                  </a:cubicBezTo>
                  <a:cubicBezTo>
                    <a:pt x="669" y="481"/>
                    <a:pt x="675" y="476"/>
                    <a:pt x="680" y="471"/>
                  </a:cubicBezTo>
                  <a:cubicBezTo>
                    <a:pt x="686" y="477"/>
                    <a:pt x="686" y="477"/>
                    <a:pt x="686" y="477"/>
                  </a:cubicBezTo>
                  <a:cubicBezTo>
                    <a:pt x="681" y="482"/>
                    <a:pt x="675" y="488"/>
                    <a:pt x="669" y="493"/>
                  </a:cubicBezTo>
                  <a:close/>
                  <a:moveTo>
                    <a:pt x="130" y="484"/>
                  </a:moveTo>
                  <a:cubicBezTo>
                    <a:pt x="125" y="479"/>
                    <a:pt x="119" y="473"/>
                    <a:pt x="113" y="467"/>
                  </a:cubicBezTo>
                  <a:cubicBezTo>
                    <a:pt x="120" y="461"/>
                    <a:pt x="120" y="461"/>
                    <a:pt x="120" y="461"/>
                  </a:cubicBezTo>
                  <a:cubicBezTo>
                    <a:pt x="125" y="467"/>
                    <a:pt x="131" y="472"/>
                    <a:pt x="136" y="478"/>
                  </a:cubicBezTo>
                  <a:lnTo>
                    <a:pt x="130" y="484"/>
                  </a:lnTo>
                  <a:close/>
                  <a:moveTo>
                    <a:pt x="695" y="468"/>
                  </a:moveTo>
                  <a:cubicBezTo>
                    <a:pt x="689" y="462"/>
                    <a:pt x="689" y="462"/>
                    <a:pt x="689" y="462"/>
                  </a:cubicBezTo>
                  <a:cubicBezTo>
                    <a:pt x="694" y="457"/>
                    <a:pt x="699" y="451"/>
                    <a:pt x="704" y="445"/>
                  </a:cubicBezTo>
                  <a:cubicBezTo>
                    <a:pt x="711" y="451"/>
                    <a:pt x="711" y="451"/>
                    <a:pt x="711" y="451"/>
                  </a:cubicBezTo>
                  <a:cubicBezTo>
                    <a:pt x="706" y="457"/>
                    <a:pt x="700" y="463"/>
                    <a:pt x="695" y="468"/>
                  </a:cubicBezTo>
                  <a:close/>
                  <a:moveTo>
                    <a:pt x="105" y="458"/>
                  </a:moveTo>
                  <a:cubicBezTo>
                    <a:pt x="100" y="452"/>
                    <a:pt x="94" y="446"/>
                    <a:pt x="89" y="440"/>
                  </a:cubicBezTo>
                  <a:cubicBezTo>
                    <a:pt x="96" y="435"/>
                    <a:pt x="96" y="435"/>
                    <a:pt x="96" y="435"/>
                  </a:cubicBezTo>
                  <a:cubicBezTo>
                    <a:pt x="101" y="441"/>
                    <a:pt x="106" y="447"/>
                    <a:pt x="111" y="453"/>
                  </a:cubicBezTo>
                  <a:lnTo>
                    <a:pt x="105" y="458"/>
                  </a:lnTo>
                  <a:close/>
                  <a:moveTo>
                    <a:pt x="719" y="441"/>
                  </a:moveTo>
                  <a:cubicBezTo>
                    <a:pt x="712" y="436"/>
                    <a:pt x="712" y="436"/>
                    <a:pt x="712" y="436"/>
                  </a:cubicBezTo>
                  <a:cubicBezTo>
                    <a:pt x="717" y="430"/>
                    <a:pt x="722" y="424"/>
                    <a:pt x="726" y="417"/>
                  </a:cubicBezTo>
                  <a:cubicBezTo>
                    <a:pt x="733" y="422"/>
                    <a:pt x="733" y="422"/>
                    <a:pt x="733" y="422"/>
                  </a:cubicBezTo>
                  <a:cubicBezTo>
                    <a:pt x="729" y="429"/>
                    <a:pt x="724" y="435"/>
                    <a:pt x="719" y="441"/>
                  </a:cubicBezTo>
                  <a:close/>
                  <a:moveTo>
                    <a:pt x="82" y="431"/>
                  </a:moveTo>
                  <a:cubicBezTo>
                    <a:pt x="77" y="424"/>
                    <a:pt x="73" y="418"/>
                    <a:pt x="68" y="411"/>
                  </a:cubicBezTo>
                  <a:cubicBezTo>
                    <a:pt x="75" y="406"/>
                    <a:pt x="75" y="406"/>
                    <a:pt x="75" y="406"/>
                  </a:cubicBezTo>
                  <a:cubicBezTo>
                    <a:pt x="80" y="413"/>
                    <a:pt x="84" y="419"/>
                    <a:pt x="89" y="425"/>
                  </a:cubicBezTo>
                  <a:lnTo>
                    <a:pt x="82" y="431"/>
                  </a:lnTo>
                  <a:close/>
                  <a:moveTo>
                    <a:pt x="740" y="412"/>
                  </a:moveTo>
                  <a:cubicBezTo>
                    <a:pt x="733" y="408"/>
                    <a:pt x="733" y="408"/>
                    <a:pt x="733" y="408"/>
                  </a:cubicBezTo>
                  <a:cubicBezTo>
                    <a:pt x="737" y="401"/>
                    <a:pt x="742" y="394"/>
                    <a:pt x="746" y="388"/>
                  </a:cubicBezTo>
                  <a:cubicBezTo>
                    <a:pt x="753" y="392"/>
                    <a:pt x="753" y="392"/>
                    <a:pt x="753" y="392"/>
                  </a:cubicBezTo>
                  <a:cubicBezTo>
                    <a:pt x="749" y="399"/>
                    <a:pt x="745" y="406"/>
                    <a:pt x="740" y="412"/>
                  </a:cubicBezTo>
                  <a:close/>
                  <a:moveTo>
                    <a:pt x="62" y="401"/>
                  </a:moveTo>
                  <a:cubicBezTo>
                    <a:pt x="57" y="394"/>
                    <a:pt x="53" y="387"/>
                    <a:pt x="49" y="380"/>
                  </a:cubicBezTo>
                  <a:cubicBezTo>
                    <a:pt x="57" y="376"/>
                    <a:pt x="57" y="376"/>
                    <a:pt x="57" y="376"/>
                  </a:cubicBezTo>
                  <a:cubicBezTo>
                    <a:pt x="61" y="383"/>
                    <a:pt x="65" y="390"/>
                    <a:pt x="69" y="396"/>
                  </a:cubicBezTo>
                  <a:lnTo>
                    <a:pt x="62" y="401"/>
                  </a:lnTo>
                  <a:close/>
                  <a:moveTo>
                    <a:pt x="759" y="382"/>
                  </a:moveTo>
                  <a:cubicBezTo>
                    <a:pt x="752" y="378"/>
                    <a:pt x="752" y="378"/>
                    <a:pt x="752" y="378"/>
                  </a:cubicBezTo>
                  <a:cubicBezTo>
                    <a:pt x="755" y="371"/>
                    <a:pt x="759" y="364"/>
                    <a:pt x="762" y="357"/>
                  </a:cubicBezTo>
                  <a:cubicBezTo>
                    <a:pt x="770" y="360"/>
                    <a:pt x="770" y="360"/>
                    <a:pt x="770" y="360"/>
                  </a:cubicBezTo>
                  <a:cubicBezTo>
                    <a:pt x="767" y="368"/>
                    <a:pt x="763" y="375"/>
                    <a:pt x="759" y="382"/>
                  </a:cubicBezTo>
                  <a:close/>
                  <a:moveTo>
                    <a:pt x="44" y="370"/>
                  </a:moveTo>
                  <a:cubicBezTo>
                    <a:pt x="40" y="363"/>
                    <a:pt x="37" y="355"/>
                    <a:pt x="34" y="348"/>
                  </a:cubicBezTo>
                  <a:cubicBezTo>
                    <a:pt x="41" y="345"/>
                    <a:pt x="41" y="345"/>
                    <a:pt x="41" y="345"/>
                  </a:cubicBezTo>
                  <a:cubicBezTo>
                    <a:pt x="45" y="352"/>
                    <a:pt x="48" y="359"/>
                    <a:pt x="51" y="366"/>
                  </a:cubicBezTo>
                  <a:lnTo>
                    <a:pt x="44" y="370"/>
                  </a:lnTo>
                  <a:close/>
                  <a:moveTo>
                    <a:pt x="775" y="349"/>
                  </a:moveTo>
                  <a:cubicBezTo>
                    <a:pt x="767" y="346"/>
                    <a:pt x="767" y="346"/>
                    <a:pt x="767" y="346"/>
                  </a:cubicBezTo>
                  <a:cubicBezTo>
                    <a:pt x="770" y="339"/>
                    <a:pt x="773" y="331"/>
                    <a:pt x="776" y="324"/>
                  </a:cubicBezTo>
                  <a:cubicBezTo>
                    <a:pt x="784" y="327"/>
                    <a:pt x="784" y="327"/>
                    <a:pt x="784" y="327"/>
                  </a:cubicBezTo>
                  <a:cubicBezTo>
                    <a:pt x="781" y="335"/>
                    <a:pt x="778" y="342"/>
                    <a:pt x="775" y="349"/>
                  </a:cubicBezTo>
                  <a:close/>
                  <a:moveTo>
                    <a:pt x="29" y="337"/>
                  </a:moveTo>
                  <a:cubicBezTo>
                    <a:pt x="26" y="330"/>
                    <a:pt x="23" y="322"/>
                    <a:pt x="21" y="315"/>
                  </a:cubicBezTo>
                  <a:cubicBezTo>
                    <a:pt x="29" y="312"/>
                    <a:pt x="29" y="312"/>
                    <a:pt x="29" y="312"/>
                  </a:cubicBezTo>
                  <a:cubicBezTo>
                    <a:pt x="31" y="319"/>
                    <a:pt x="34" y="327"/>
                    <a:pt x="37" y="334"/>
                  </a:cubicBezTo>
                  <a:lnTo>
                    <a:pt x="29" y="337"/>
                  </a:lnTo>
                  <a:close/>
                  <a:moveTo>
                    <a:pt x="788" y="316"/>
                  </a:moveTo>
                  <a:cubicBezTo>
                    <a:pt x="780" y="313"/>
                    <a:pt x="780" y="313"/>
                    <a:pt x="780" y="313"/>
                  </a:cubicBezTo>
                  <a:cubicBezTo>
                    <a:pt x="783" y="306"/>
                    <a:pt x="785" y="298"/>
                    <a:pt x="787" y="291"/>
                  </a:cubicBezTo>
                  <a:cubicBezTo>
                    <a:pt x="795" y="293"/>
                    <a:pt x="795" y="293"/>
                    <a:pt x="795" y="293"/>
                  </a:cubicBezTo>
                  <a:cubicBezTo>
                    <a:pt x="793" y="300"/>
                    <a:pt x="791" y="308"/>
                    <a:pt x="788" y="316"/>
                  </a:cubicBezTo>
                  <a:close/>
                  <a:moveTo>
                    <a:pt x="17" y="303"/>
                  </a:moveTo>
                  <a:cubicBezTo>
                    <a:pt x="15" y="295"/>
                    <a:pt x="13" y="288"/>
                    <a:pt x="11" y="280"/>
                  </a:cubicBezTo>
                  <a:cubicBezTo>
                    <a:pt x="19" y="278"/>
                    <a:pt x="19" y="278"/>
                    <a:pt x="19" y="278"/>
                  </a:cubicBezTo>
                  <a:cubicBezTo>
                    <a:pt x="21" y="285"/>
                    <a:pt x="23" y="293"/>
                    <a:pt x="25" y="301"/>
                  </a:cubicBezTo>
                  <a:lnTo>
                    <a:pt x="17" y="303"/>
                  </a:lnTo>
                  <a:close/>
                  <a:moveTo>
                    <a:pt x="798" y="281"/>
                  </a:moveTo>
                  <a:cubicBezTo>
                    <a:pt x="790" y="279"/>
                    <a:pt x="790" y="279"/>
                    <a:pt x="790" y="279"/>
                  </a:cubicBezTo>
                  <a:cubicBezTo>
                    <a:pt x="792" y="272"/>
                    <a:pt x="793" y="264"/>
                    <a:pt x="795" y="256"/>
                  </a:cubicBezTo>
                  <a:cubicBezTo>
                    <a:pt x="803" y="258"/>
                    <a:pt x="803" y="258"/>
                    <a:pt x="803" y="258"/>
                  </a:cubicBezTo>
                  <a:cubicBezTo>
                    <a:pt x="802" y="265"/>
                    <a:pt x="800" y="273"/>
                    <a:pt x="798" y="281"/>
                  </a:cubicBezTo>
                  <a:close/>
                  <a:moveTo>
                    <a:pt x="8" y="268"/>
                  </a:moveTo>
                  <a:cubicBezTo>
                    <a:pt x="6" y="260"/>
                    <a:pt x="5" y="252"/>
                    <a:pt x="4" y="245"/>
                  </a:cubicBezTo>
                  <a:cubicBezTo>
                    <a:pt x="12" y="243"/>
                    <a:pt x="12" y="243"/>
                    <a:pt x="12" y="243"/>
                  </a:cubicBezTo>
                  <a:cubicBezTo>
                    <a:pt x="14" y="251"/>
                    <a:pt x="15" y="259"/>
                    <a:pt x="17" y="266"/>
                  </a:cubicBezTo>
                  <a:lnTo>
                    <a:pt x="8" y="268"/>
                  </a:lnTo>
                  <a:close/>
                  <a:moveTo>
                    <a:pt x="805" y="246"/>
                  </a:moveTo>
                  <a:cubicBezTo>
                    <a:pt x="797" y="245"/>
                    <a:pt x="797" y="245"/>
                    <a:pt x="797" y="245"/>
                  </a:cubicBezTo>
                  <a:cubicBezTo>
                    <a:pt x="798" y="237"/>
                    <a:pt x="799" y="229"/>
                    <a:pt x="799" y="221"/>
                  </a:cubicBezTo>
                  <a:cubicBezTo>
                    <a:pt x="808" y="222"/>
                    <a:pt x="808" y="222"/>
                    <a:pt x="808" y="222"/>
                  </a:cubicBezTo>
                  <a:cubicBezTo>
                    <a:pt x="807" y="230"/>
                    <a:pt x="806" y="238"/>
                    <a:pt x="805" y="246"/>
                  </a:cubicBezTo>
                  <a:close/>
                  <a:moveTo>
                    <a:pt x="2" y="233"/>
                  </a:moveTo>
                  <a:cubicBezTo>
                    <a:pt x="1" y="225"/>
                    <a:pt x="1" y="217"/>
                    <a:pt x="0" y="209"/>
                  </a:cubicBezTo>
                  <a:cubicBezTo>
                    <a:pt x="9" y="208"/>
                    <a:pt x="9" y="208"/>
                    <a:pt x="9" y="208"/>
                  </a:cubicBezTo>
                  <a:cubicBezTo>
                    <a:pt x="9" y="216"/>
                    <a:pt x="10" y="224"/>
                    <a:pt x="11" y="232"/>
                  </a:cubicBezTo>
                  <a:lnTo>
                    <a:pt x="2" y="233"/>
                  </a:lnTo>
                  <a:close/>
                  <a:moveTo>
                    <a:pt x="809" y="210"/>
                  </a:moveTo>
                  <a:cubicBezTo>
                    <a:pt x="800" y="209"/>
                    <a:pt x="800" y="209"/>
                    <a:pt x="800" y="209"/>
                  </a:cubicBezTo>
                  <a:cubicBezTo>
                    <a:pt x="801" y="202"/>
                    <a:pt x="801" y="194"/>
                    <a:pt x="801" y="186"/>
                  </a:cubicBezTo>
                  <a:cubicBezTo>
                    <a:pt x="809" y="186"/>
                    <a:pt x="809" y="186"/>
                    <a:pt x="809" y="186"/>
                  </a:cubicBezTo>
                  <a:cubicBezTo>
                    <a:pt x="809" y="194"/>
                    <a:pt x="809" y="202"/>
                    <a:pt x="809" y="210"/>
                  </a:cubicBezTo>
                  <a:close/>
                  <a:moveTo>
                    <a:pt x="0" y="197"/>
                  </a:moveTo>
                  <a:cubicBezTo>
                    <a:pt x="0" y="193"/>
                    <a:pt x="0" y="190"/>
                    <a:pt x="0" y="186"/>
                  </a:cubicBezTo>
                  <a:cubicBezTo>
                    <a:pt x="0" y="181"/>
                    <a:pt x="0" y="177"/>
                    <a:pt x="0" y="173"/>
                  </a:cubicBezTo>
                  <a:cubicBezTo>
                    <a:pt x="9" y="173"/>
                    <a:pt x="9" y="173"/>
                    <a:pt x="9" y="173"/>
                  </a:cubicBezTo>
                  <a:cubicBezTo>
                    <a:pt x="8" y="177"/>
                    <a:pt x="8" y="182"/>
                    <a:pt x="8" y="186"/>
                  </a:cubicBezTo>
                  <a:cubicBezTo>
                    <a:pt x="8" y="189"/>
                    <a:pt x="8" y="193"/>
                    <a:pt x="9" y="196"/>
                  </a:cubicBezTo>
                  <a:lnTo>
                    <a:pt x="0" y="197"/>
                  </a:lnTo>
                  <a:close/>
                  <a:moveTo>
                    <a:pt x="9" y="161"/>
                  </a:moveTo>
                  <a:cubicBezTo>
                    <a:pt x="1" y="161"/>
                    <a:pt x="1" y="161"/>
                    <a:pt x="1" y="161"/>
                  </a:cubicBezTo>
                  <a:cubicBezTo>
                    <a:pt x="1" y="153"/>
                    <a:pt x="2" y="145"/>
                    <a:pt x="3" y="137"/>
                  </a:cubicBezTo>
                  <a:cubicBezTo>
                    <a:pt x="11" y="138"/>
                    <a:pt x="11" y="138"/>
                    <a:pt x="11" y="138"/>
                  </a:cubicBezTo>
                  <a:cubicBezTo>
                    <a:pt x="10" y="145"/>
                    <a:pt x="10" y="153"/>
                    <a:pt x="9" y="161"/>
                  </a:cubicBezTo>
                  <a:close/>
                  <a:moveTo>
                    <a:pt x="13" y="126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6" y="117"/>
                    <a:pt x="7" y="109"/>
                    <a:pt x="9" y="101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15" y="111"/>
                    <a:pt x="14" y="118"/>
                    <a:pt x="13" y="126"/>
                  </a:cubicBezTo>
                  <a:close/>
                  <a:moveTo>
                    <a:pt x="20" y="92"/>
                  </a:moveTo>
                  <a:cubicBezTo>
                    <a:pt x="11" y="89"/>
                    <a:pt x="11" y="89"/>
                    <a:pt x="11" y="89"/>
                  </a:cubicBezTo>
                  <a:cubicBezTo>
                    <a:pt x="13" y="82"/>
                    <a:pt x="15" y="74"/>
                    <a:pt x="18" y="66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4" y="76"/>
                    <a:pt x="22" y="84"/>
                    <a:pt x="20" y="92"/>
                  </a:cubicBezTo>
                  <a:close/>
                  <a:moveTo>
                    <a:pt x="30" y="58"/>
                  </a:moveTo>
                  <a:cubicBezTo>
                    <a:pt x="21" y="55"/>
                    <a:pt x="21" y="55"/>
                    <a:pt x="21" y="55"/>
                  </a:cubicBezTo>
                  <a:cubicBezTo>
                    <a:pt x="24" y="47"/>
                    <a:pt x="27" y="40"/>
                    <a:pt x="30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5" y="43"/>
                    <a:pt x="32" y="50"/>
                    <a:pt x="30" y="58"/>
                  </a:cubicBezTo>
                  <a:close/>
                  <a:moveTo>
                    <a:pt x="43" y="25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8" y="14"/>
                    <a:pt x="41" y="7"/>
                    <a:pt x="45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11"/>
                    <a:pt x="46" y="18"/>
                    <a:pt x="43" y="25"/>
                  </a:cubicBezTo>
                  <a:close/>
                </a:path>
              </a:pathLst>
            </a:custGeom>
            <a:solidFill>
              <a:srgbClr val="F7941E"/>
            </a:solidFill>
            <a:ln w="3175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 20"/>
            <p:cNvSpPr>
              <a:spLocks noEditPoints="1"/>
            </p:cNvSpPr>
            <p:nvPr userDrawn="1"/>
          </p:nvSpPr>
          <p:spPr bwMode="auto">
            <a:xfrm>
              <a:off x="6959600" y="3414713"/>
              <a:ext cx="209550" cy="220663"/>
            </a:xfrm>
            <a:custGeom>
              <a:avLst/>
              <a:gdLst>
                <a:gd name="T0" fmla="*/ 132 w 132"/>
                <a:gd name="T1" fmla="*/ 139 h 139"/>
                <a:gd name="T2" fmla="*/ 0 w 132"/>
                <a:gd name="T3" fmla="*/ 70 h 139"/>
                <a:gd name="T4" fmla="*/ 120 w 132"/>
                <a:gd name="T5" fmla="*/ 0 h 139"/>
                <a:gd name="T6" fmla="*/ 132 w 132"/>
                <a:gd name="T7" fmla="*/ 139 h 139"/>
                <a:gd name="T8" fmla="*/ 42 w 132"/>
                <a:gd name="T9" fmla="*/ 70 h 139"/>
                <a:gd name="T10" fmla="*/ 108 w 132"/>
                <a:gd name="T11" fmla="*/ 103 h 139"/>
                <a:gd name="T12" fmla="*/ 104 w 132"/>
                <a:gd name="T13" fmla="*/ 33 h 139"/>
                <a:gd name="T14" fmla="*/ 42 w 132"/>
                <a:gd name="T15" fmla="*/ 7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139">
                  <a:moveTo>
                    <a:pt x="132" y="139"/>
                  </a:moveTo>
                  <a:lnTo>
                    <a:pt x="0" y="70"/>
                  </a:lnTo>
                  <a:lnTo>
                    <a:pt x="120" y="0"/>
                  </a:lnTo>
                  <a:lnTo>
                    <a:pt x="132" y="139"/>
                  </a:lnTo>
                  <a:close/>
                  <a:moveTo>
                    <a:pt x="42" y="70"/>
                  </a:moveTo>
                  <a:lnTo>
                    <a:pt x="108" y="103"/>
                  </a:lnTo>
                  <a:lnTo>
                    <a:pt x="104" y="33"/>
                  </a:lnTo>
                  <a:lnTo>
                    <a:pt x="42" y="70"/>
                  </a:lnTo>
                  <a:close/>
                </a:path>
              </a:pathLst>
            </a:custGeom>
            <a:solidFill>
              <a:srgbClr val="F7941E"/>
            </a:solidFill>
            <a:ln w="3175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53" name="Oval 52"/>
          <p:cNvSpPr/>
          <p:nvPr userDrawn="1"/>
        </p:nvSpPr>
        <p:spPr bwMode="auto">
          <a:xfrm rot="15975769">
            <a:off x="10183405" y="5254028"/>
            <a:ext cx="754452" cy="75445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1800" dirty="0" smtClean="0">
              <a:solidFill>
                <a:srgbClr val="FFFFFF"/>
              </a:solidFill>
            </a:endParaRPr>
          </a:p>
        </p:txBody>
      </p:sp>
      <p:grpSp>
        <p:nvGrpSpPr>
          <p:cNvPr id="54" name="Group 53"/>
          <p:cNvGrpSpPr/>
          <p:nvPr userDrawn="1"/>
        </p:nvGrpSpPr>
        <p:grpSpPr bwMode="black">
          <a:xfrm rot="15975769">
            <a:off x="10402576" y="5473198"/>
            <a:ext cx="316111" cy="316112"/>
            <a:chOff x="9760937" y="5831681"/>
            <a:chExt cx="421482" cy="421483"/>
          </a:xfrm>
        </p:grpSpPr>
        <p:sp>
          <p:nvSpPr>
            <p:cNvPr id="55" name="Freeform 8"/>
            <p:cNvSpPr>
              <a:spLocks/>
            </p:cNvSpPr>
            <p:nvPr userDrawn="1"/>
          </p:nvSpPr>
          <p:spPr bwMode="black">
            <a:xfrm>
              <a:off x="9884762" y="5831681"/>
              <a:ext cx="50007" cy="145257"/>
            </a:xfrm>
            <a:custGeom>
              <a:avLst/>
              <a:gdLst>
                <a:gd name="T0" fmla="*/ 9 w 9"/>
                <a:gd name="T1" fmla="*/ 5 h 26"/>
                <a:gd name="T2" fmla="*/ 5 w 9"/>
                <a:gd name="T3" fmla="*/ 0 h 26"/>
                <a:gd name="T4" fmla="*/ 0 w 9"/>
                <a:gd name="T5" fmla="*/ 5 h 26"/>
                <a:gd name="T6" fmla="*/ 0 w 9"/>
                <a:gd name="T7" fmla="*/ 22 h 26"/>
                <a:gd name="T8" fmla="*/ 5 w 9"/>
                <a:gd name="T9" fmla="*/ 26 h 26"/>
                <a:gd name="T10" fmla="*/ 9 w 9"/>
                <a:gd name="T11" fmla="*/ 22 h 26"/>
                <a:gd name="T12" fmla="*/ 9 w 9"/>
                <a:gd name="T1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9" y="5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2" y="26"/>
                    <a:pt x="5" y="26"/>
                  </a:cubicBezTo>
                  <a:cubicBezTo>
                    <a:pt x="7" y="26"/>
                    <a:pt x="9" y="24"/>
                    <a:pt x="9" y="22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6" name="Freeform 9"/>
            <p:cNvSpPr>
              <a:spLocks/>
            </p:cNvSpPr>
            <p:nvPr userDrawn="1"/>
          </p:nvSpPr>
          <p:spPr bwMode="black">
            <a:xfrm>
              <a:off x="10008587" y="6105526"/>
              <a:ext cx="50007" cy="147638"/>
            </a:xfrm>
            <a:custGeom>
              <a:avLst/>
              <a:gdLst>
                <a:gd name="T0" fmla="*/ 9 w 9"/>
                <a:gd name="T1" fmla="*/ 5 h 26"/>
                <a:gd name="T2" fmla="*/ 5 w 9"/>
                <a:gd name="T3" fmla="*/ 0 h 26"/>
                <a:gd name="T4" fmla="*/ 0 w 9"/>
                <a:gd name="T5" fmla="*/ 5 h 26"/>
                <a:gd name="T6" fmla="*/ 0 w 9"/>
                <a:gd name="T7" fmla="*/ 22 h 26"/>
                <a:gd name="T8" fmla="*/ 5 w 9"/>
                <a:gd name="T9" fmla="*/ 26 h 26"/>
                <a:gd name="T10" fmla="*/ 9 w 9"/>
                <a:gd name="T11" fmla="*/ 22 h 26"/>
                <a:gd name="T12" fmla="*/ 9 w 9"/>
                <a:gd name="T1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9" y="5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2" y="26"/>
                    <a:pt x="5" y="26"/>
                  </a:cubicBezTo>
                  <a:cubicBezTo>
                    <a:pt x="7" y="26"/>
                    <a:pt x="9" y="24"/>
                    <a:pt x="9" y="22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7" name="Freeform 10"/>
            <p:cNvSpPr>
              <a:spLocks/>
            </p:cNvSpPr>
            <p:nvPr userDrawn="1"/>
          </p:nvSpPr>
          <p:spPr bwMode="black">
            <a:xfrm>
              <a:off x="9963343" y="5841206"/>
              <a:ext cx="123825" cy="119063"/>
            </a:xfrm>
            <a:custGeom>
              <a:avLst/>
              <a:gdLst>
                <a:gd name="T0" fmla="*/ 20 w 22"/>
                <a:gd name="T1" fmla="*/ 8 h 21"/>
                <a:gd name="T2" fmla="*/ 20 w 22"/>
                <a:gd name="T3" fmla="*/ 1 h 21"/>
                <a:gd name="T4" fmla="*/ 14 w 22"/>
                <a:gd name="T5" fmla="*/ 1 h 21"/>
                <a:gd name="T6" fmla="*/ 2 w 22"/>
                <a:gd name="T7" fmla="*/ 13 h 21"/>
                <a:gd name="T8" fmla="*/ 2 w 22"/>
                <a:gd name="T9" fmla="*/ 20 h 21"/>
                <a:gd name="T10" fmla="*/ 8 w 22"/>
                <a:gd name="T11" fmla="*/ 20 h 21"/>
                <a:gd name="T12" fmla="*/ 20 w 22"/>
                <a:gd name="T13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20" y="8"/>
                  </a:moveTo>
                  <a:cubicBezTo>
                    <a:pt x="22" y="6"/>
                    <a:pt x="22" y="3"/>
                    <a:pt x="20" y="1"/>
                  </a:cubicBezTo>
                  <a:cubicBezTo>
                    <a:pt x="18" y="0"/>
                    <a:pt x="16" y="0"/>
                    <a:pt x="14" y="1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5"/>
                    <a:pt x="0" y="18"/>
                    <a:pt x="2" y="20"/>
                  </a:cubicBezTo>
                  <a:cubicBezTo>
                    <a:pt x="4" y="21"/>
                    <a:pt x="7" y="21"/>
                    <a:pt x="8" y="20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8" name="Freeform 11"/>
            <p:cNvSpPr>
              <a:spLocks/>
            </p:cNvSpPr>
            <p:nvPr userDrawn="1"/>
          </p:nvSpPr>
          <p:spPr bwMode="black">
            <a:xfrm>
              <a:off x="9856187" y="6122194"/>
              <a:ext cx="123825" cy="123825"/>
            </a:xfrm>
            <a:custGeom>
              <a:avLst/>
              <a:gdLst>
                <a:gd name="T0" fmla="*/ 20 w 22"/>
                <a:gd name="T1" fmla="*/ 8 h 22"/>
                <a:gd name="T2" fmla="*/ 20 w 22"/>
                <a:gd name="T3" fmla="*/ 2 h 22"/>
                <a:gd name="T4" fmla="*/ 14 w 22"/>
                <a:gd name="T5" fmla="*/ 2 h 22"/>
                <a:gd name="T6" fmla="*/ 2 w 22"/>
                <a:gd name="T7" fmla="*/ 14 h 22"/>
                <a:gd name="T8" fmla="*/ 2 w 22"/>
                <a:gd name="T9" fmla="*/ 20 h 22"/>
                <a:gd name="T10" fmla="*/ 8 w 22"/>
                <a:gd name="T11" fmla="*/ 20 h 22"/>
                <a:gd name="T12" fmla="*/ 20 w 22"/>
                <a:gd name="T13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2">
                  <a:moveTo>
                    <a:pt x="20" y="8"/>
                  </a:moveTo>
                  <a:cubicBezTo>
                    <a:pt x="22" y="6"/>
                    <a:pt x="22" y="3"/>
                    <a:pt x="20" y="2"/>
                  </a:cubicBezTo>
                  <a:cubicBezTo>
                    <a:pt x="18" y="0"/>
                    <a:pt x="16" y="0"/>
                    <a:pt x="14" y="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5"/>
                    <a:pt x="0" y="18"/>
                    <a:pt x="2" y="20"/>
                  </a:cubicBezTo>
                  <a:cubicBezTo>
                    <a:pt x="4" y="22"/>
                    <a:pt x="6" y="22"/>
                    <a:pt x="8" y="20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59" name="Freeform 12"/>
            <p:cNvSpPr>
              <a:spLocks/>
            </p:cNvSpPr>
            <p:nvPr userDrawn="1"/>
          </p:nvSpPr>
          <p:spPr bwMode="black">
            <a:xfrm>
              <a:off x="10037162" y="5953126"/>
              <a:ext cx="145257" cy="52388"/>
            </a:xfrm>
            <a:custGeom>
              <a:avLst/>
              <a:gdLst>
                <a:gd name="T0" fmla="*/ 22 w 26"/>
                <a:gd name="T1" fmla="*/ 9 h 9"/>
                <a:gd name="T2" fmla="*/ 26 w 26"/>
                <a:gd name="T3" fmla="*/ 5 h 9"/>
                <a:gd name="T4" fmla="*/ 22 w 26"/>
                <a:gd name="T5" fmla="*/ 0 h 9"/>
                <a:gd name="T6" fmla="*/ 5 w 26"/>
                <a:gd name="T7" fmla="*/ 0 h 9"/>
                <a:gd name="T8" fmla="*/ 0 w 26"/>
                <a:gd name="T9" fmla="*/ 5 h 9"/>
                <a:gd name="T10" fmla="*/ 5 w 26"/>
                <a:gd name="T11" fmla="*/ 9 h 9"/>
                <a:gd name="T12" fmla="*/ 22 w 2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22" y="9"/>
                  </a:moveTo>
                  <a:cubicBezTo>
                    <a:pt x="24" y="9"/>
                    <a:pt x="26" y="7"/>
                    <a:pt x="26" y="5"/>
                  </a:cubicBezTo>
                  <a:cubicBezTo>
                    <a:pt x="26" y="2"/>
                    <a:pt x="24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22" y="9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0" name="Freeform 13"/>
            <p:cNvSpPr>
              <a:spLocks/>
            </p:cNvSpPr>
            <p:nvPr userDrawn="1"/>
          </p:nvSpPr>
          <p:spPr bwMode="black">
            <a:xfrm>
              <a:off x="9760937" y="6076951"/>
              <a:ext cx="145257" cy="52388"/>
            </a:xfrm>
            <a:custGeom>
              <a:avLst/>
              <a:gdLst>
                <a:gd name="T0" fmla="*/ 21 w 26"/>
                <a:gd name="T1" fmla="*/ 9 h 9"/>
                <a:gd name="T2" fmla="*/ 26 w 26"/>
                <a:gd name="T3" fmla="*/ 5 h 9"/>
                <a:gd name="T4" fmla="*/ 21 w 26"/>
                <a:gd name="T5" fmla="*/ 0 h 9"/>
                <a:gd name="T6" fmla="*/ 5 w 26"/>
                <a:gd name="T7" fmla="*/ 0 h 9"/>
                <a:gd name="T8" fmla="*/ 0 w 26"/>
                <a:gd name="T9" fmla="*/ 5 h 9"/>
                <a:gd name="T10" fmla="*/ 5 w 26"/>
                <a:gd name="T11" fmla="*/ 9 h 9"/>
                <a:gd name="T12" fmla="*/ 21 w 2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21" y="9"/>
                  </a:moveTo>
                  <a:cubicBezTo>
                    <a:pt x="24" y="9"/>
                    <a:pt x="26" y="7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1" name="Freeform 14"/>
            <p:cNvSpPr>
              <a:spLocks/>
            </p:cNvSpPr>
            <p:nvPr userDrawn="1"/>
          </p:nvSpPr>
          <p:spPr bwMode="black">
            <a:xfrm>
              <a:off x="10053830" y="6034088"/>
              <a:ext cx="119063" cy="121445"/>
            </a:xfrm>
            <a:custGeom>
              <a:avLst/>
              <a:gdLst>
                <a:gd name="T0" fmla="*/ 14 w 21"/>
                <a:gd name="T1" fmla="*/ 20 h 22"/>
                <a:gd name="T2" fmla="*/ 20 w 21"/>
                <a:gd name="T3" fmla="*/ 20 h 22"/>
                <a:gd name="T4" fmla="*/ 20 w 21"/>
                <a:gd name="T5" fmla="*/ 14 h 22"/>
                <a:gd name="T6" fmla="*/ 8 w 21"/>
                <a:gd name="T7" fmla="*/ 2 h 22"/>
                <a:gd name="T8" fmla="*/ 2 w 21"/>
                <a:gd name="T9" fmla="*/ 2 h 22"/>
                <a:gd name="T10" fmla="*/ 2 w 21"/>
                <a:gd name="T11" fmla="*/ 8 h 22"/>
                <a:gd name="T12" fmla="*/ 14 w 21"/>
                <a:gd name="T1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2">
                  <a:moveTo>
                    <a:pt x="14" y="20"/>
                  </a:moveTo>
                  <a:cubicBezTo>
                    <a:pt x="15" y="22"/>
                    <a:pt x="18" y="22"/>
                    <a:pt x="20" y="20"/>
                  </a:cubicBezTo>
                  <a:cubicBezTo>
                    <a:pt x="21" y="19"/>
                    <a:pt x="21" y="16"/>
                    <a:pt x="20" y="1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4"/>
                    <a:pt x="0" y="7"/>
                    <a:pt x="2" y="8"/>
                  </a:cubicBezTo>
                  <a:lnTo>
                    <a:pt x="14" y="20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2" name="Freeform 15"/>
            <p:cNvSpPr>
              <a:spLocks/>
            </p:cNvSpPr>
            <p:nvPr userDrawn="1"/>
          </p:nvSpPr>
          <p:spPr bwMode="black">
            <a:xfrm>
              <a:off x="9772843" y="5926931"/>
              <a:ext cx="116682" cy="123825"/>
            </a:xfrm>
            <a:custGeom>
              <a:avLst/>
              <a:gdLst>
                <a:gd name="T0" fmla="*/ 13 w 21"/>
                <a:gd name="T1" fmla="*/ 20 h 22"/>
                <a:gd name="T2" fmla="*/ 19 w 21"/>
                <a:gd name="T3" fmla="*/ 20 h 22"/>
                <a:gd name="T4" fmla="*/ 19 w 21"/>
                <a:gd name="T5" fmla="*/ 14 h 22"/>
                <a:gd name="T6" fmla="*/ 8 w 21"/>
                <a:gd name="T7" fmla="*/ 2 h 22"/>
                <a:gd name="T8" fmla="*/ 1 w 21"/>
                <a:gd name="T9" fmla="*/ 2 h 22"/>
                <a:gd name="T10" fmla="*/ 1 w 21"/>
                <a:gd name="T11" fmla="*/ 8 h 22"/>
                <a:gd name="T12" fmla="*/ 13 w 21"/>
                <a:gd name="T1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2">
                  <a:moveTo>
                    <a:pt x="13" y="20"/>
                  </a:moveTo>
                  <a:cubicBezTo>
                    <a:pt x="15" y="22"/>
                    <a:pt x="18" y="22"/>
                    <a:pt x="19" y="20"/>
                  </a:cubicBezTo>
                  <a:cubicBezTo>
                    <a:pt x="21" y="18"/>
                    <a:pt x="21" y="16"/>
                    <a:pt x="19" y="1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0"/>
                    <a:pt x="3" y="0"/>
                    <a:pt x="1" y="2"/>
                  </a:cubicBezTo>
                  <a:cubicBezTo>
                    <a:pt x="0" y="4"/>
                    <a:pt x="0" y="6"/>
                    <a:pt x="1" y="8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4" name="Group 63"/>
          <p:cNvGrpSpPr/>
          <p:nvPr userDrawn="1"/>
        </p:nvGrpSpPr>
        <p:grpSpPr>
          <a:xfrm rot="11195837">
            <a:off x="10575733" y="4586010"/>
            <a:ext cx="589498" cy="467651"/>
            <a:chOff x="6861175" y="3414713"/>
            <a:chExt cx="3033713" cy="2406650"/>
          </a:xfrm>
        </p:grpSpPr>
        <p:sp>
          <p:nvSpPr>
            <p:cNvPr id="65" name="Freeform 19"/>
            <p:cNvSpPr>
              <a:spLocks noEditPoints="1"/>
            </p:cNvSpPr>
            <p:nvPr userDrawn="1"/>
          </p:nvSpPr>
          <p:spPr bwMode="auto">
            <a:xfrm>
              <a:off x="6861175" y="3605213"/>
              <a:ext cx="3033713" cy="2216150"/>
            </a:xfrm>
            <a:custGeom>
              <a:avLst/>
              <a:gdLst>
                <a:gd name="T0" fmla="*/ 404 w 809"/>
                <a:gd name="T1" fmla="*/ 582 h 591"/>
                <a:gd name="T2" fmla="*/ 405 w 809"/>
                <a:gd name="T3" fmla="*/ 591 h 591"/>
                <a:gd name="T4" fmla="*/ 392 w 809"/>
                <a:gd name="T5" fmla="*/ 582 h 591"/>
                <a:gd name="T6" fmla="*/ 463 w 809"/>
                <a:gd name="T7" fmla="*/ 578 h 591"/>
                <a:gd name="T8" fmla="*/ 332 w 809"/>
                <a:gd name="T9" fmla="*/ 584 h 591"/>
                <a:gd name="T10" fmla="*/ 476 w 809"/>
                <a:gd name="T11" fmla="*/ 585 h 591"/>
                <a:gd name="T12" fmla="*/ 476 w 809"/>
                <a:gd name="T13" fmla="*/ 585 h 591"/>
                <a:gd name="T14" fmla="*/ 322 w 809"/>
                <a:gd name="T15" fmla="*/ 574 h 591"/>
                <a:gd name="T16" fmla="*/ 531 w 809"/>
                <a:gd name="T17" fmla="*/ 562 h 591"/>
                <a:gd name="T18" fmla="*/ 263 w 809"/>
                <a:gd name="T19" fmla="*/ 565 h 591"/>
                <a:gd name="T20" fmla="*/ 545 w 809"/>
                <a:gd name="T21" fmla="*/ 566 h 591"/>
                <a:gd name="T22" fmla="*/ 545 w 809"/>
                <a:gd name="T23" fmla="*/ 566 h 591"/>
                <a:gd name="T24" fmla="*/ 255 w 809"/>
                <a:gd name="T25" fmla="*/ 553 h 591"/>
                <a:gd name="T26" fmla="*/ 595 w 809"/>
                <a:gd name="T27" fmla="*/ 533 h 591"/>
                <a:gd name="T28" fmla="*/ 198 w 809"/>
                <a:gd name="T29" fmla="*/ 534 h 591"/>
                <a:gd name="T30" fmla="*/ 610 w 809"/>
                <a:gd name="T31" fmla="*/ 535 h 591"/>
                <a:gd name="T32" fmla="*/ 610 w 809"/>
                <a:gd name="T33" fmla="*/ 535 h 591"/>
                <a:gd name="T34" fmla="*/ 192 w 809"/>
                <a:gd name="T35" fmla="*/ 521 h 591"/>
                <a:gd name="T36" fmla="*/ 654 w 809"/>
                <a:gd name="T37" fmla="*/ 494 h 591"/>
                <a:gd name="T38" fmla="*/ 139 w 809"/>
                <a:gd name="T39" fmla="*/ 492 h 591"/>
                <a:gd name="T40" fmla="*/ 669 w 809"/>
                <a:gd name="T41" fmla="*/ 493 h 591"/>
                <a:gd name="T42" fmla="*/ 669 w 809"/>
                <a:gd name="T43" fmla="*/ 493 h 591"/>
                <a:gd name="T44" fmla="*/ 136 w 809"/>
                <a:gd name="T45" fmla="*/ 478 h 591"/>
                <a:gd name="T46" fmla="*/ 704 w 809"/>
                <a:gd name="T47" fmla="*/ 445 h 591"/>
                <a:gd name="T48" fmla="*/ 89 w 809"/>
                <a:gd name="T49" fmla="*/ 440 h 591"/>
                <a:gd name="T50" fmla="*/ 719 w 809"/>
                <a:gd name="T51" fmla="*/ 441 h 591"/>
                <a:gd name="T52" fmla="*/ 719 w 809"/>
                <a:gd name="T53" fmla="*/ 441 h 591"/>
                <a:gd name="T54" fmla="*/ 89 w 809"/>
                <a:gd name="T55" fmla="*/ 425 h 591"/>
                <a:gd name="T56" fmla="*/ 746 w 809"/>
                <a:gd name="T57" fmla="*/ 388 h 591"/>
                <a:gd name="T58" fmla="*/ 49 w 809"/>
                <a:gd name="T59" fmla="*/ 380 h 591"/>
                <a:gd name="T60" fmla="*/ 759 w 809"/>
                <a:gd name="T61" fmla="*/ 382 h 591"/>
                <a:gd name="T62" fmla="*/ 759 w 809"/>
                <a:gd name="T63" fmla="*/ 382 h 591"/>
                <a:gd name="T64" fmla="*/ 51 w 809"/>
                <a:gd name="T65" fmla="*/ 366 h 591"/>
                <a:gd name="T66" fmla="*/ 776 w 809"/>
                <a:gd name="T67" fmla="*/ 324 h 591"/>
                <a:gd name="T68" fmla="*/ 21 w 809"/>
                <a:gd name="T69" fmla="*/ 315 h 591"/>
                <a:gd name="T70" fmla="*/ 788 w 809"/>
                <a:gd name="T71" fmla="*/ 316 h 591"/>
                <a:gd name="T72" fmla="*/ 788 w 809"/>
                <a:gd name="T73" fmla="*/ 316 h 591"/>
                <a:gd name="T74" fmla="*/ 25 w 809"/>
                <a:gd name="T75" fmla="*/ 301 h 591"/>
                <a:gd name="T76" fmla="*/ 795 w 809"/>
                <a:gd name="T77" fmla="*/ 256 h 591"/>
                <a:gd name="T78" fmla="*/ 4 w 809"/>
                <a:gd name="T79" fmla="*/ 245 h 591"/>
                <a:gd name="T80" fmla="*/ 805 w 809"/>
                <a:gd name="T81" fmla="*/ 246 h 591"/>
                <a:gd name="T82" fmla="*/ 805 w 809"/>
                <a:gd name="T83" fmla="*/ 246 h 591"/>
                <a:gd name="T84" fmla="*/ 11 w 809"/>
                <a:gd name="T85" fmla="*/ 232 h 591"/>
                <a:gd name="T86" fmla="*/ 801 w 809"/>
                <a:gd name="T87" fmla="*/ 186 h 591"/>
                <a:gd name="T88" fmla="*/ 0 w 809"/>
                <a:gd name="T89" fmla="*/ 186 h 591"/>
                <a:gd name="T90" fmla="*/ 9 w 809"/>
                <a:gd name="T91" fmla="*/ 196 h 591"/>
                <a:gd name="T92" fmla="*/ 3 w 809"/>
                <a:gd name="T93" fmla="*/ 137 h 591"/>
                <a:gd name="T94" fmla="*/ 4 w 809"/>
                <a:gd name="T95" fmla="*/ 125 h 591"/>
                <a:gd name="T96" fmla="*/ 20 w 809"/>
                <a:gd name="T97" fmla="*/ 92 h 591"/>
                <a:gd name="T98" fmla="*/ 20 w 809"/>
                <a:gd name="T99" fmla="*/ 92 h 591"/>
                <a:gd name="T100" fmla="*/ 38 w 809"/>
                <a:gd name="T101" fmla="*/ 36 h 591"/>
                <a:gd name="T102" fmla="*/ 45 w 809"/>
                <a:gd name="T103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9" h="591">
                  <a:moveTo>
                    <a:pt x="405" y="591"/>
                  </a:moveTo>
                  <a:cubicBezTo>
                    <a:pt x="405" y="591"/>
                    <a:pt x="405" y="591"/>
                    <a:pt x="405" y="591"/>
                  </a:cubicBezTo>
                  <a:cubicBezTo>
                    <a:pt x="404" y="591"/>
                    <a:pt x="404" y="591"/>
                    <a:pt x="404" y="591"/>
                  </a:cubicBezTo>
                  <a:cubicBezTo>
                    <a:pt x="404" y="582"/>
                    <a:pt x="404" y="582"/>
                    <a:pt x="404" y="582"/>
                  </a:cubicBezTo>
                  <a:cubicBezTo>
                    <a:pt x="405" y="582"/>
                    <a:pt x="405" y="582"/>
                    <a:pt x="405" y="582"/>
                  </a:cubicBezTo>
                  <a:cubicBezTo>
                    <a:pt x="412" y="582"/>
                    <a:pt x="420" y="582"/>
                    <a:pt x="428" y="582"/>
                  </a:cubicBezTo>
                  <a:cubicBezTo>
                    <a:pt x="428" y="590"/>
                    <a:pt x="428" y="590"/>
                    <a:pt x="428" y="590"/>
                  </a:cubicBezTo>
                  <a:cubicBezTo>
                    <a:pt x="420" y="591"/>
                    <a:pt x="412" y="591"/>
                    <a:pt x="405" y="591"/>
                  </a:cubicBezTo>
                  <a:close/>
                  <a:moveTo>
                    <a:pt x="392" y="591"/>
                  </a:moveTo>
                  <a:cubicBezTo>
                    <a:pt x="384" y="590"/>
                    <a:pt x="376" y="590"/>
                    <a:pt x="368" y="589"/>
                  </a:cubicBezTo>
                  <a:cubicBezTo>
                    <a:pt x="369" y="581"/>
                    <a:pt x="369" y="581"/>
                    <a:pt x="369" y="581"/>
                  </a:cubicBezTo>
                  <a:cubicBezTo>
                    <a:pt x="377" y="581"/>
                    <a:pt x="384" y="582"/>
                    <a:pt x="392" y="582"/>
                  </a:cubicBezTo>
                  <a:lnTo>
                    <a:pt x="392" y="591"/>
                  </a:lnTo>
                  <a:close/>
                  <a:moveTo>
                    <a:pt x="440" y="589"/>
                  </a:moveTo>
                  <a:cubicBezTo>
                    <a:pt x="439" y="581"/>
                    <a:pt x="439" y="581"/>
                    <a:pt x="439" y="581"/>
                  </a:cubicBezTo>
                  <a:cubicBezTo>
                    <a:pt x="447" y="580"/>
                    <a:pt x="455" y="579"/>
                    <a:pt x="463" y="578"/>
                  </a:cubicBezTo>
                  <a:cubicBezTo>
                    <a:pt x="464" y="587"/>
                    <a:pt x="464" y="587"/>
                    <a:pt x="464" y="587"/>
                  </a:cubicBezTo>
                  <a:cubicBezTo>
                    <a:pt x="456" y="588"/>
                    <a:pt x="448" y="589"/>
                    <a:pt x="440" y="589"/>
                  </a:cubicBezTo>
                  <a:close/>
                  <a:moveTo>
                    <a:pt x="356" y="588"/>
                  </a:moveTo>
                  <a:cubicBezTo>
                    <a:pt x="348" y="587"/>
                    <a:pt x="340" y="586"/>
                    <a:pt x="332" y="584"/>
                  </a:cubicBezTo>
                  <a:cubicBezTo>
                    <a:pt x="334" y="576"/>
                    <a:pt x="334" y="576"/>
                    <a:pt x="334" y="576"/>
                  </a:cubicBezTo>
                  <a:cubicBezTo>
                    <a:pt x="342" y="577"/>
                    <a:pt x="349" y="578"/>
                    <a:pt x="357" y="579"/>
                  </a:cubicBezTo>
                  <a:lnTo>
                    <a:pt x="356" y="588"/>
                  </a:lnTo>
                  <a:close/>
                  <a:moveTo>
                    <a:pt x="476" y="585"/>
                  </a:moveTo>
                  <a:cubicBezTo>
                    <a:pt x="474" y="576"/>
                    <a:pt x="474" y="576"/>
                    <a:pt x="474" y="576"/>
                  </a:cubicBezTo>
                  <a:cubicBezTo>
                    <a:pt x="482" y="575"/>
                    <a:pt x="490" y="573"/>
                    <a:pt x="497" y="571"/>
                  </a:cubicBezTo>
                  <a:cubicBezTo>
                    <a:pt x="499" y="580"/>
                    <a:pt x="499" y="580"/>
                    <a:pt x="499" y="580"/>
                  </a:cubicBezTo>
                  <a:cubicBezTo>
                    <a:pt x="491" y="582"/>
                    <a:pt x="484" y="583"/>
                    <a:pt x="476" y="585"/>
                  </a:cubicBezTo>
                  <a:close/>
                  <a:moveTo>
                    <a:pt x="321" y="582"/>
                  </a:moveTo>
                  <a:cubicBezTo>
                    <a:pt x="313" y="580"/>
                    <a:pt x="305" y="579"/>
                    <a:pt x="297" y="576"/>
                  </a:cubicBezTo>
                  <a:cubicBezTo>
                    <a:pt x="299" y="568"/>
                    <a:pt x="299" y="568"/>
                    <a:pt x="299" y="568"/>
                  </a:cubicBezTo>
                  <a:cubicBezTo>
                    <a:pt x="307" y="570"/>
                    <a:pt x="315" y="572"/>
                    <a:pt x="322" y="574"/>
                  </a:cubicBezTo>
                  <a:lnTo>
                    <a:pt x="321" y="582"/>
                  </a:lnTo>
                  <a:close/>
                  <a:moveTo>
                    <a:pt x="511" y="577"/>
                  </a:moveTo>
                  <a:cubicBezTo>
                    <a:pt x="509" y="568"/>
                    <a:pt x="509" y="568"/>
                    <a:pt x="509" y="568"/>
                  </a:cubicBezTo>
                  <a:cubicBezTo>
                    <a:pt x="516" y="566"/>
                    <a:pt x="524" y="564"/>
                    <a:pt x="531" y="562"/>
                  </a:cubicBezTo>
                  <a:cubicBezTo>
                    <a:pt x="534" y="570"/>
                    <a:pt x="534" y="570"/>
                    <a:pt x="534" y="570"/>
                  </a:cubicBezTo>
                  <a:cubicBezTo>
                    <a:pt x="526" y="572"/>
                    <a:pt x="519" y="575"/>
                    <a:pt x="511" y="577"/>
                  </a:cubicBezTo>
                  <a:close/>
                  <a:moveTo>
                    <a:pt x="286" y="573"/>
                  </a:moveTo>
                  <a:cubicBezTo>
                    <a:pt x="278" y="571"/>
                    <a:pt x="270" y="568"/>
                    <a:pt x="263" y="565"/>
                  </a:cubicBezTo>
                  <a:cubicBezTo>
                    <a:pt x="266" y="557"/>
                    <a:pt x="266" y="557"/>
                    <a:pt x="266" y="557"/>
                  </a:cubicBezTo>
                  <a:cubicBezTo>
                    <a:pt x="273" y="560"/>
                    <a:pt x="281" y="563"/>
                    <a:pt x="288" y="565"/>
                  </a:cubicBezTo>
                  <a:lnTo>
                    <a:pt x="286" y="573"/>
                  </a:lnTo>
                  <a:close/>
                  <a:moveTo>
                    <a:pt x="545" y="566"/>
                  </a:moveTo>
                  <a:cubicBezTo>
                    <a:pt x="542" y="558"/>
                    <a:pt x="542" y="558"/>
                    <a:pt x="542" y="558"/>
                  </a:cubicBezTo>
                  <a:cubicBezTo>
                    <a:pt x="549" y="555"/>
                    <a:pt x="557" y="552"/>
                    <a:pt x="564" y="549"/>
                  </a:cubicBezTo>
                  <a:cubicBezTo>
                    <a:pt x="567" y="557"/>
                    <a:pt x="567" y="557"/>
                    <a:pt x="567" y="557"/>
                  </a:cubicBezTo>
                  <a:cubicBezTo>
                    <a:pt x="560" y="560"/>
                    <a:pt x="553" y="563"/>
                    <a:pt x="545" y="566"/>
                  </a:cubicBezTo>
                  <a:close/>
                  <a:moveTo>
                    <a:pt x="252" y="561"/>
                  </a:moveTo>
                  <a:cubicBezTo>
                    <a:pt x="244" y="558"/>
                    <a:pt x="237" y="555"/>
                    <a:pt x="230" y="551"/>
                  </a:cubicBezTo>
                  <a:cubicBezTo>
                    <a:pt x="233" y="543"/>
                    <a:pt x="233" y="543"/>
                    <a:pt x="233" y="543"/>
                  </a:cubicBezTo>
                  <a:cubicBezTo>
                    <a:pt x="240" y="547"/>
                    <a:pt x="248" y="550"/>
                    <a:pt x="255" y="553"/>
                  </a:cubicBezTo>
                  <a:lnTo>
                    <a:pt x="252" y="561"/>
                  </a:lnTo>
                  <a:close/>
                  <a:moveTo>
                    <a:pt x="578" y="552"/>
                  </a:moveTo>
                  <a:cubicBezTo>
                    <a:pt x="575" y="544"/>
                    <a:pt x="575" y="544"/>
                    <a:pt x="575" y="544"/>
                  </a:cubicBezTo>
                  <a:cubicBezTo>
                    <a:pt x="582" y="541"/>
                    <a:pt x="589" y="537"/>
                    <a:pt x="595" y="533"/>
                  </a:cubicBezTo>
                  <a:cubicBezTo>
                    <a:pt x="600" y="541"/>
                    <a:pt x="600" y="541"/>
                    <a:pt x="600" y="541"/>
                  </a:cubicBezTo>
                  <a:cubicBezTo>
                    <a:pt x="593" y="545"/>
                    <a:pt x="585" y="548"/>
                    <a:pt x="578" y="552"/>
                  </a:cubicBezTo>
                  <a:close/>
                  <a:moveTo>
                    <a:pt x="219" y="546"/>
                  </a:moveTo>
                  <a:cubicBezTo>
                    <a:pt x="212" y="542"/>
                    <a:pt x="205" y="538"/>
                    <a:pt x="198" y="534"/>
                  </a:cubicBezTo>
                  <a:cubicBezTo>
                    <a:pt x="202" y="527"/>
                    <a:pt x="202" y="527"/>
                    <a:pt x="202" y="527"/>
                  </a:cubicBezTo>
                  <a:cubicBezTo>
                    <a:pt x="209" y="531"/>
                    <a:pt x="216" y="535"/>
                    <a:pt x="223" y="538"/>
                  </a:cubicBezTo>
                  <a:lnTo>
                    <a:pt x="219" y="546"/>
                  </a:lnTo>
                  <a:close/>
                  <a:moveTo>
                    <a:pt x="610" y="535"/>
                  </a:moveTo>
                  <a:cubicBezTo>
                    <a:pt x="606" y="527"/>
                    <a:pt x="606" y="527"/>
                    <a:pt x="606" y="527"/>
                  </a:cubicBezTo>
                  <a:cubicBezTo>
                    <a:pt x="612" y="523"/>
                    <a:pt x="619" y="519"/>
                    <a:pt x="626" y="515"/>
                  </a:cubicBezTo>
                  <a:cubicBezTo>
                    <a:pt x="630" y="522"/>
                    <a:pt x="630" y="522"/>
                    <a:pt x="630" y="522"/>
                  </a:cubicBezTo>
                  <a:cubicBezTo>
                    <a:pt x="624" y="527"/>
                    <a:pt x="617" y="531"/>
                    <a:pt x="610" y="535"/>
                  </a:cubicBezTo>
                  <a:close/>
                  <a:moveTo>
                    <a:pt x="188" y="528"/>
                  </a:moveTo>
                  <a:cubicBezTo>
                    <a:pt x="181" y="524"/>
                    <a:pt x="174" y="519"/>
                    <a:pt x="168" y="514"/>
                  </a:cubicBezTo>
                  <a:cubicBezTo>
                    <a:pt x="173" y="507"/>
                    <a:pt x="173" y="507"/>
                    <a:pt x="173" y="507"/>
                  </a:cubicBezTo>
                  <a:cubicBezTo>
                    <a:pt x="179" y="512"/>
                    <a:pt x="186" y="516"/>
                    <a:pt x="192" y="521"/>
                  </a:cubicBezTo>
                  <a:lnTo>
                    <a:pt x="188" y="528"/>
                  </a:lnTo>
                  <a:close/>
                  <a:moveTo>
                    <a:pt x="640" y="515"/>
                  </a:moveTo>
                  <a:cubicBezTo>
                    <a:pt x="635" y="508"/>
                    <a:pt x="635" y="508"/>
                    <a:pt x="635" y="508"/>
                  </a:cubicBezTo>
                  <a:cubicBezTo>
                    <a:pt x="642" y="504"/>
                    <a:pt x="648" y="499"/>
                    <a:pt x="654" y="494"/>
                  </a:cubicBezTo>
                  <a:cubicBezTo>
                    <a:pt x="659" y="501"/>
                    <a:pt x="659" y="501"/>
                    <a:pt x="659" y="501"/>
                  </a:cubicBezTo>
                  <a:cubicBezTo>
                    <a:pt x="653" y="506"/>
                    <a:pt x="647" y="511"/>
                    <a:pt x="640" y="515"/>
                  </a:cubicBezTo>
                  <a:close/>
                  <a:moveTo>
                    <a:pt x="158" y="507"/>
                  </a:moveTo>
                  <a:cubicBezTo>
                    <a:pt x="152" y="502"/>
                    <a:pt x="145" y="497"/>
                    <a:pt x="139" y="492"/>
                  </a:cubicBezTo>
                  <a:cubicBezTo>
                    <a:pt x="145" y="485"/>
                    <a:pt x="145" y="485"/>
                    <a:pt x="145" y="485"/>
                  </a:cubicBezTo>
                  <a:cubicBezTo>
                    <a:pt x="151" y="490"/>
                    <a:pt x="157" y="495"/>
                    <a:pt x="163" y="500"/>
                  </a:cubicBezTo>
                  <a:lnTo>
                    <a:pt x="158" y="507"/>
                  </a:lnTo>
                  <a:close/>
                  <a:moveTo>
                    <a:pt x="669" y="493"/>
                  </a:moveTo>
                  <a:cubicBezTo>
                    <a:pt x="663" y="486"/>
                    <a:pt x="663" y="486"/>
                    <a:pt x="663" y="486"/>
                  </a:cubicBezTo>
                  <a:cubicBezTo>
                    <a:pt x="669" y="481"/>
                    <a:pt x="675" y="476"/>
                    <a:pt x="680" y="471"/>
                  </a:cubicBezTo>
                  <a:cubicBezTo>
                    <a:pt x="686" y="477"/>
                    <a:pt x="686" y="477"/>
                    <a:pt x="686" y="477"/>
                  </a:cubicBezTo>
                  <a:cubicBezTo>
                    <a:pt x="681" y="482"/>
                    <a:pt x="675" y="488"/>
                    <a:pt x="669" y="493"/>
                  </a:cubicBezTo>
                  <a:close/>
                  <a:moveTo>
                    <a:pt x="130" y="484"/>
                  </a:moveTo>
                  <a:cubicBezTo>
                    <a:pt x="125" y="479"/>
                    <a:pt x="119" y="473"/>
                    <a:pt x="113" y="467"/>
                  </a:cubicBezTo>
                  <a:cubicBezTo>
                    <a:pt x="120" y="461"/>
                    <a:pt x="120" y="461"/>
                    <a:pt x="120" y="461"/>
                  </a:cubicBezTo>
                  <a:cubicBezTo>
                    <a:pt x="125" y="467"/>
                    <a:pt x="131" y="472"/>
                    <a:pt x="136" y="478"/>
                  </a:cubicBezTo>
                  <a:lnTo>
                    <a:pt x="130" y="484"/>
                  </a:lnTo>
                  <a:close/>
                  <a:moveTo>
                    <a:pt x="695" y="468"/>
                  </a:moveTo>
                  <a:cubicBezTo>
                    <a:pt x="689" y="462"/>
                    <a:pt x="689" y="462"/>
                    <a:pt x="689" y="462"/>
                  </a:cubicBezTo>
                  <a:cubicBezTo>
                    <a:pt x="694" y="457"/>
                    <a:pt x="699" y="451"/>
                    <a:pt x="704" y="445"/>
                  </a:cubicBezTo>
                  <a:cubicBezTo>
                    <a:pt x="711" y="451"/>
                    <a:pt x="711" y="451"/>
                    <a:pt x="711" y="451"/>
                  </a:cubicBezTo>
                  <a:cubicBezTo>
                    <a:pt x="706" y="457"/>
                    <a:pt x="700" y="463"/>
                    <a:pt x="695" y="468"/>
                  </a:cubicBezTo>
                  <a:close/>
                  <a:moveTo>
                    <a:pt x="105" y="458"/>
                  </a:moveTo>
                  <a:cubicBezTo>
                    <a:pt x="100" y="452"/>
                    <a:pt x="94" y="446"/>
                    <a:pt x="89" y="440"/>
                  </a:cubicBezTo>
                  <a:cubicBezTo>
                    <a:pt x="96" y="435"/>
                    <a:pt x="96" y="435"/>
                    <a:pt x="96" y="435"/>
                  </a:cubicBezTo>
                  <a:cubicBezTo>
                    <a:pt x="101" y="441"/>
                    <a:pt x="106" y="447"/>
                    <a:pt x="111" y="453"/>
                  </a:cubicBezTo>
                  <a:lnTo>
                    <a:pt x="105" y="458"/>
                  </a:lnTo>
                  <a:close/>
                  <a:moveTo>
                    <a:pt x="719" y="441"/>
                  </a:moveTo>
                  <a:cubicBezTo>
                    <a:pt x="712" y="436"/>
                    <a:pt x="712" y="436"/>
                    <a:pt x="712" y="436"/>
                  </a:cubicBezTo>
                  <a:cubicBezTo>
                    <a:pt x="717" y="430"/>
                    <a:pt x="722" y="424"/>
                    <a:pt x="726" y="417"/>
                  </a:cubicBezTo>
                  <a:cubicBezTo>
                    <a:pt x="733" y="422"/>
                    <a:pt x="733" y="422"/>
                    <a:pt x="733" y="422"/>
                  </a:cubicBezTo>
                  <a:cubicBezTo>
                    <a:pt x="729" y="429"/>
                    <a:pt x="724" y="435"/>
                    <a:pt x="719" y="441"/>
                  </a:cubicBezTo>
                  <a:close/>
                  <a:moveTo>
                    <a:pt x="82" y="431"/>
                  </a:moveTo>
                  <a:cubicBezTo>
                    <a:pt x="77" y="424"/>
                    <a:pt x="73" y="418"/>
                    <a:pt x="68" y="411"/>
                  </a:cubicBezTo>
                  <a:cubicBezTo>
                    <a:pt x="75" y="406"/>
                    <a:pt x="75" y="406"/>
                    <a:pt x="75" y="406"/>
                  </a:cubicBezTo>
                  <a:cubicBezTo>
                    <a:pt x="80" y="413"/>
                    <a:pt x="84" y="419"/>
                    <a:pt x="89" y="425"/>
                  </a:cubicBezTo>
                  <a:lnTo>
                    <a:pt x="82" y="431"/>
                  </a:lnTo>
                  <a:close/>
                  <a:moveTo>
                    <a:pt x="740" y="412"/>
                  </a:moveTo>
                  <a:cubicBezTo>
                    <a:pt x="733" y="408"/>
                    <a:pt x="733" y="408"/>
                    <a:pt x="733" y="408"/>
                  </a:cubicBezTo>
                  <a:cubicBezTo>
                    <a:pt x="737" y="401"/>
                    <a:pt x="742" y="394"/>
                    <a:pt x="746" y="388"/>
                  </a:cubicBezTo>
                  <a:cubicBezTo>
                    <a:pt x="753" y="392"/>
                    <a:pt x="753" y="392"/>
                    <a:pt x="753" y="392"/>
                  </a:cubicBezTo>
                  <a:cubicBezTo>
                    <a:pt x="749" y="399"/>
                    <a:pt x="745" y="406"/>
                    <a:pt x="740" y="412"/>
                  </a:cubicBezTo>
                  <a:close/>
                  <a:moveTo>
                    <a:pt x="62" y="401"/>
                  </a:moveTo>
                  <a:cubicBezTo>
                    <a:pt x="57" y="394"/>
                    <a:pt x="53" y="387"/>
                    <a:pt x="49" y="380"/>
                  </a:cubicBezTo>
                  <a:cubicBezTo>
                    <a:pt x="57" y="376"/>
                    <a:pt x="57" y="376"/>
                    <a:pt x="57" y="376"/>
                  </a:cubicBezTo>
                  <a:cubicBezTo>
                    <a:pt x="61" y="383"/>
                    <a:pt x="65" y="390"/>
                    <a:pt x="69" y="396"/>
                  </a:cubicBezTo>
                  <a:lnTo>
                    <a:pt x="62" y="401"/>
                  </a:lnTo>
                  <a:close/>
                  <a:moveTo>
                    <a:pt x="759" y="382"/>
                  </a:moveTo>
                  <a:cubicBezTo>
                    <a:pt x="752" y="378"/>
                    <a:pt x="752" y="378"/>
                    <a:pt x="752" y="378"/>
                  </a:cubicBezTo>
                  <a:cubicBezTo>
                    <a:pt x="755" y="371"/>
                    <a:pt x="759" y="364"/>
                    <a:pt x="762" y="357"/>
                  </a:cubicBezTo>
                  <a:cubicBezTo>
                    <a:pt x="770" y="360"/>
                    <a:pt x="770" y="360"/>
                    <a:pt x="770" y="360"/>
                  </a:cubicBezTo>
                  <a:cubicBezTo>
                    <a:pt x="767" y="368"/>
                    <a:pt x="763" y="375"/>
                    <a:pt x="759" y="382"/>
                  </a:cubicBezTo>
                  <a:close/>
                  <a:moveTo>
                    <a:pt x="44" y="370"/>
                  </a:moveTo>
                  <a:cubicBezTo>
                    <a:pt x="40" y="363"/>
                    <a:pt x="37" y="355"/>
                    <a:pt x="34" y="348"/>
                  </a:cubicBezTo>
                  <a:cubicBezTo>
                    <a:pt x="41" y="345"/>
                    <a:pt x="41" y="345"/>
                    <a:pt x="41" y="345"/>
                  </a:cubicBezTo>
                  <a:cubicBezTo>
                    <a:pt x="45" y="352"/>
                    <a:pt x="48" y="359"/>
                    <a:pt x="51" y="366"/>
                  </a:cubicBezTo>
                  <a:lnTo>
                    <a:pt x="44" y="370"/>
                  </a:lnTo>
                  <a:close/>
                  <a:moveTo>
                    <a:pt x="775" y="349"/>
                  </a:moveTo>
                  <a:cubicBezTo>
                    <a:pt x="767" y="346"/>
                    <a:pt x="767" y="346"/>
                    <a:pt x="767" y="346"/>
                  </a:cubicBezTo>
                  <a:cubicBezTo>
                    <a:pt x="770" y="339"/>
                    <a:pt x="773" y="331"/>
                    <a:pt x="776" y="324"/>
                  </a:cubicBezTo>
                  <a:cubicBezTo>
                    <a:pt x="784" y="327"/>
                    <a:pt x="784" y="327"/>
                    <a:pt x="784" y="327"/>
                  </a:cubicBezTo>
                  <a:cubicBezTo>
                    <a:pt x="781" y="335"/>
                    <a:pt x="778" y="342"/>
                    <a:pt x="775" y="349"/>
                  </a:cubicBezTo>
                  <a:close/>
                  <a:moveTo>
                    <a:pt x="29" y="337"/>
                  </a:moveTo>
                  <a:cubicBezTo>
                    <a:pt x="26" y="330"/>
                    <a:pt x="23" y="322"/>
                    <a:pt x="21" y="315"/>
                  </a:cubicBezTo>
                  <a:cubicBezTo>
                    <a:pt x="29" y="312"/>
                    <a:pt x="29" y="312"/>
                    <a:pt x="29" y="312"/>
                  </a:cubicBezTo>
                  <a:cubicBezTo>
                    <a:pt x="31" y="319"/>
                    <a:pt x="34" y="327"/>
                    <a:pt x="37" y="334"/>
                  </a:cubicBezTo>
                  <a:lnTo>
                    <a:pt x="29" y="337"/>
                  </a:lnTo>
                  <a:close/>
                  <a:moveTo>
                    <a:pt x="788" y="316"/>
                  </a:moveTo>
                  <a:cubicBezTo>
                    <a:pt x="780" y="313"/>
                    <a:pt x="780" y="313"/>
                    <a:pt x="780" y="313"/>
                  </a:cubicBezTo>
                  <a:cubicBezTo>
                    <a:pt x="783" y="306"/>
                    <a:pt x="785" y="298"/>
                    <a:pt x="787" y="291"/>
                  </a:cubicBezTo>
                  <a:cubicBezTo>
                    <a:pt x="795" y="293"/>
                    <a:pt x="795" y="293"/>
                    <a:pt x="795" y="293"/>
                  </a:cubicBezTo>
                  <a:cubicBezTo>
                    <a:pt x="793" y="300"/>
                    <a:pt x="791" y="308"/>
                    <a:pt x="788" y="316"/>
                  </a:cubicBezTo>
                  <a:close/>
                  <a:moveTo>
                    <a:pt x="17" y="303"/>
                  </a:moveTo>
                  <a:cubicBezTo>
                    <a:pt x="15" y="295"/>
                    <a:pt x="13" y="288"/>
                    <a:pt x="11" y="280"/>
                  </a:cubicBezTo>
                  <a:cubicBezTo>
                    <a:pt x="19" y="278"/>
                    <a:pt x="19" y="278"/>
                    <a:pt x="19" y="278"/>
                  </a:cubicBezTo>
                  <a:cubicBezTo>
                    <a:pt x="21" y="285"/>
                    <a:pt x="23" y="293"/>
                    <a:pt x="25" y="301"/>
                  </a:cubicBezTo>
                  <a:lnTo>
                    <a:pt x="17" y="303"/>
                  </a:lnTo>
                  <a:close/>
                  <a:moveTo>
                    <a:pt x="798" y="281"/>
                  </a:moveTo>
                  <a:cubicBezTo>
                    <a:pt x="790" y="279"/>
                    <a:pt x="790" y="279"/>
                    <a:pt x="790" y="279"/>
                  </a:cubicBezTo>
                  <a:cubicBezTo>
                    <a:pt x="792" y="272"/>
                    <a:pt x="793" y="264"/>
                    <a:pt x="795" y="256"/>
                  </a:cubicBezTo>
                  <a:cubicBezTo>
                    <a:pt x="803" y="258"/>
                    <a:pt x="803" y="258"/>
                    <a:pt x="803" y="258"/>
                  </a:cubicBezTo>
                  <a:cubicBezTo>
                    <a:pt x="802" y="265"/>
                    <a:pt x="800" y="273"/>
                    <a:pt x="798" y="281"/>
                  </a:cubicBezTo>
                  <a:close/>
                  <a:moveTo>
                    <a:pt x="8" y="268"/>
                  </a:moveTo>
                  <a:cubicBezTo>
                    <a:pt x="6" y="260"/>
                    <a:pt x="5" y="252"/>
                    <a:pt x="4" y="245"/>
                  </a:cubicBezTo>
                  <a:cubicBezTo>
                    <a:pt x="12" y="243"/>
                    <a:pt x="12" y="243"/>
                    <a:pt x="12" y="243"/>
                  </a:cubicBezTo>
                  <a:cubicBezTo>
                    <a:pt x="14" y="251"/>
                    <a:pt x="15" y="259"/>
                    <a:pt x="17" y="266"/>
                  </a:cubicBezTo>
                  <a:lnTo>
                    <a:pt x="8" y="268"/>
                  </a:lnTo>
                  <a:close/>
                  <a:moveTo>
                    <a:pt x="805" y="246"/>
                  </a:moveTo>
                  <a:cubicBezTo>
                    <a:pt x="797" y="245"/>
                    <a:pt x="797" y="245"/>
                    <a:pt x="797" y="245"/>
                  </a:cubicBezTo>
                  <a:cubicBezTo>
                    <a:pt x="798" y="237"/>
                    <a:pt x="799" y="229"/>
                    <a:pt x="799" y="221"/>
                  </a:cubicBezTo>
                  <a:cubicBezTo>
                    <a:pt x="808" y="222"/>
                    <a:pt x="808" y="222"/>
                    <a:pt x="808" y="222"/>
                  </a:cubicBezTo>
                  <a:cubicBezTo>
                    <a:pt x="807" y="230"/>
                    <a:pt x="806" y="238"/>
                    <a:pt x="805" y="246"/>
                  </a:cubicBezTo>
                  <a:close/>
                  <a:moveTo>
                    <a:pt x="2" y="233"/>
                  </a:moveTo>
                  <a:cubicBezTo>
                    <a:pt x="1" y="225"/>
                    <a:pt x="1" y="217"/>
                    <a:pt x="0" y="209"/>
                  </a:cubicBezTo>
                  <a:cubicBezTo>
                    <a:pt x="9" y="208"/>
                    <a:pt x="9" y="208"/>
                    <a:pt x="9" y="208"/>
                  </a:cubicBezTo>
                  <a:cubicBezTo>
                    <a:pt x="9" y="216"/>
                    <a:pt x="10" y="224"/>
                    <a:pt x="11" y="232"/>
                  </a:cubicBezTo>
                  <a:lnTo>
                    <a:pt x="2" y="233"/>
                  </a:lnTo>
                  <a:close/>
                  <a:moveTo>
                    <a:pt x="809" y="210"/>
                  </a:moveTo>
                  <a:cubicBezTo>
                    <a:pt x="800" y="209"/>
                    <a:pt x="800" y="209"/>
                    <a:pt x="800" y="209"/>
                  </a:cubicBezTo>
                  <a:cubicBezTo>
                    <a:pt x="801" y="202"/>
                    <a:pt x="801" y="194"/>
                    <a:pt x="801" y="186"/>
                  </a:cubicBezTo>
                  <a:cubicBezTo>
                    <a:pt x="809" y="186"/>
                    <a:pt x="809" y="186"/>
                    <a:pt x="809" y="186"/>
                  </a:cubicBezTo>
                  <a:cubicBezTo>
                    <a:pt x="809" y="194"/>
                    <a:pt x="809" y="202"/>
                    <a:pt x="809" y="210"/>
                  </a:cubicBezTo>
                  <a:close/>
                  <a:moveTo>
                    <a:pt x="0" y="197"/>
                  </a:moveTo>
                  <a:cubicBezTo>
                    <a:pt x="0" y="193"/>
                    <a:pt x="0" y="190"/>
                    <a:pt x="0" y="186"/>
                  </a:cubicBezTo>
                  <a:cubicBezTo>
                    <a:pt x="0" y="181"/>
                    <a:pt x="0" y="177"/>
                    <a:pt x="0" y="173"/>
                  </a:cubicBezTo>
                  <a:cubicBezTo>
                    <a:pt x="9" y="173"/>
                    <a:pt x="9" y="173"/>
                    <a:pt x="9" y="173"/>
                  </a:cubicBezTo>
                  <a:cubicBezTo>
                    <a:pt x="8" y="177"/>
                    <a:pt x="8" y="182"/>
                    <a:pt x="8" y="186"/>
                  </a:cubicBezTo>
                  <a:cubicBezTo>
                    <a:pt x="8" y="189"/>
                    <a:pt x="8" y="193"/>
                    <a:pt x="9" y="196"/>
                  </a:cubicBezTo>
                  <a:lnTo>
                    <a:pt x="0" y="197"/>
                  </a:lnTo>
                  <a:close/>
                  <a:moveTo>
                    <a:pt x="9" y="161"/>
                  </a:moveTo>
                  <a:cubicBezTo>
                    <a:pt x="1" y="161"/>
                    <a:pt x="1" y="161"/>
                    <a:pt x="1" y="161"/>
                  </a:cubicBezTo>
                  <a:cubicBezTo>
                    <a:pt x="1" y="153"/>
                    <a:pt x="2" y="145"/>
                    <a:pt x="3" y="137"/>
                  </a:cubicBezTo>
                  <a:cubicBezTo>
                    <a:pt x="11" y="138"/>
                    <a:pt x="11" y="138"/>
                    <a:pt x="11" y="138"/>
                  </a:cubicBezTo>
                  <a:cubicBezTo>
                    <a:pt x="10" y="145"/>
                    <a:pt x="10" y="153"/>
                    <a:pt x="9" y="161"/>
                  </a:cubicBezTo>
                  <a:close/>
                  <a:moveTo>
                    <a:pt x="13" y="126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6" y="117"/>
                    <a:pt x="7" y="109"/>
                    <a:pt x="9" y="101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15" y="111"/>
                    <a:pt x="14" y="118"/>
                    <a:pt x="13" y="126"/>
                  </a:cubicBezTo>
                  <a:close/>
                  <a:moveTo>
                    <a:pt x="20" y="92"/>
                  </a:moveTo>
                  <a:cubicBezTo>
                    <a:pt x="11" y="89"/>
                    <a:pt x="11" y="89"/>
                    <a:pt x="11" y="89"/>
                  </a:cubicBezTo>
                  <a:cubicBezTo>
                    <a:pt x="13" y="82"/>
                    <a:pt x="15" y="74"/>
                    <a:pt x="18" y="66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4" y="76"/>
                    <a:pt x="22" y="84"/>
                    <a:pt x="20" y="92"/>
                  </a:cubicBezTo>
                  <a:close/>
                  <a:moveTo>
                    <a:pt x="30" y="58"/>
                  </a:moveTo>
                  <a:cubicBezTo>
                    <a:pt x="21" y="55"/>
                    <a:pt x="21" y="55"/>
                    <a:pt x="21" y="55"/>
                  </a:cubicBezTo>
                  <a:cubicBezTo>
                    <a:pt x="24" y="47"/>
                    <a:pt x="27" y="40"/>
                    <a:pt x="30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5" y="43"/>
                    <a:pt x="32" y="50"/>
                    <a:pt x="30" y="58"/>
                  </a:cubicBezTo>
                  <a:close/>
                  <a:moveTo>
                    <a:pt x="43" y="25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8" y="14"/>
                    <a:pt x="41" y="7"/>
                    <a:pt x="45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11"/>
                    <a:pt x="46" y="18"/>
                    <a:pt x="43" y="25"/>
                  </a:cubicBezTo>
                  <a:close/>
                </a:path>
              </a:pathLst>
            </a:custGeom>
            <a:solidFill>
              <a:srgbClr val="F7941E"/>
            </a:solidFill>
            <a:ln w="1905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66" name="Freeform 20"/>
            <p:cNvSpPr>
              <a:spLocks noEditPoints="1"/>
            </p:cNvSpPr>
            <p:nvPr userDrawn="1"/>
          </p:nvSpPr>
          <p:spPr bwMode="auto">
            <a:xfrm>
              <a:off x="6959600" y="3414713"/>
              <a:ext cx="209550" cy="220663"/>
            </a:xfrm>
            <a:custGeom>
              <a:avLst/>
              <a:gdLst>
                <a:gd name="T0" fmla="*/ 132 w 132"/>
                <a:gd name="T1" fmla="*/ 139 h 139"/>
                <a:gd name="T2" fmla="*/ 0 w 132"/>
                <a:gd name="T3" fmla="*/ 70 h 139"/>
                <a:gd name="T4" fmla="*/ 120 w 132"/>
                <a:gd name="T5" fmla="*/ 0 h 139"/>
                <a:gd name="T6" fmla="*/ 132 w 132"/>
                <a:gd name="T7" fmla="*/ 139 h 139"/>
                <a:gd name="T8" fmla="*/ 42 w 132"/>
                <a:gd name="T9" fmla="*/ 70 h 139"/>
                <a:gd name="T10" fmla="*/ 108 w 132"/>
                <a:gd name="T11" fmla="*/ 103 h 139"/>
                <a:gd name="T12" fmla="*/ 104 w 132"/>
                <a:gd name="T13" fmla="*/ 33 h 139"/>
                <a:gd name="T14" fmla="*/ 42 w 132"/>
                <a:gd name="T15" fmla="*/ 7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139">
                  <a:moveTo>
                    <a:pt x="132" y="139"/>
                  </a:moveTo>
                  <a:lnTo>
                    <a:pt x="0" y="70"/>
                  </a:lnTo>
                  <a:lnTo>
                    <a:pt x="120" y="0"/>
                  </a:lnTo>
                  <a:lnTo>
                    <a:pt x="132" y="139"/>
                  </a:lnTo>
                  <a:close/>
                  <a:moveTo>
                    <a:pt x="42" y="70"/>
                  </a:moveTo>
                  <a:lnTo>
                    <a:pt x="108" y="103"/>
                  </a:lnTo>
                  <a:lnTo>
                    <a:pt x="104" y="33"/>
                  </a:lnTo>
                  <a:lnTo>
                    <a:pt x="42" y="70"/>
                  </a:lnTo>
                  <a:close/>
                </a:path>
              </a:pathLst>
            </a:custGeom>
            <a:solidFill>
              <a:srgbClr val="F7941E"/>
            </a:solidFill>
            <a:ln w="1905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67" name="Oval 66"/>
          <p:cNvSpPr/>
          <p:nvPr userDrawn="1"/>
        </p:nvSpPr>
        <p:spPr bwMode="auto">
          <a:xfrm rot="2463011">
            <a:off x="10642539" y="4654078"/>
            <a:ext cx="452672" cy="45267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1800" dirty="0" smtClean="0">
              <a:solidFill>
                <a:srgbClr val="FFFFFF"/>
              </a:solidFill>
            </a:endParaRPr>
          </a:p>
        </p:txBody>
      </p:sp>
      <p:grpSp>
        <p:nvGrpSpPr>
          <p:cNvPr id="68" name="Group 67"/>
          <p:cNvGrpSpPr/>
          <p:nvPr userDrawn="1"/>
        </p:nvGrpSpPr>
        <p:grpSpPr bwMode="black">
          <a:xfrm rot="2463011">
            <a:off x="10774041" y="4785580"/>
            <a:ext cx="189667" cy="189668"/>
            <a:chOff x="9760937" y="5831681"/>
            <a:chExt cx="421482" cy="421483"/>
          </a:xfrm>
        </p:grpSpPr>
        <p:sp>
          <p:nvSpPr>
            <p:cNvPr id="69" name="Freeform 8"/>
            <p:cNvSpPr>
              <a:spLocks/>
            </p:cNvSpPr>
            <p:nvPr userDrawn="1"/>
          </p:nvSpPr>
          <p:spPr bwMode="black">
            <a:xfrm>
              <a:off x="9884762" y="5831681"/>
              <a:ext cx="50007" cy="145257"/>
            </a:xfrm>
            <a:custGeom>
              <a:avLst/>
              <a:gdLst>
                <a:gd name="T0" fmla="*/ 9 w 9"/>
                <a:gd name="T1" fmla="*/ 5 h 26"/>
                <a:gd name="T2" fmla="*/ 5 w 9"/>
                <a:gd name="T3" fmla="*/ 0 h 26"/>
                <a:gd name="T4" fmla="*/ 0 w 9"/>
                <a:gd name="T5" fmla="*/ 5 h 26"/>
                <a:gd name="T6" fmla="*/ 0 w 9"/>
                <a:gd name="T7" fmla="*/ 22 h 26"/>
                <a:gd name="T8" fmla="*/ 5 w 9"/>
                <a:gd name="T9" fmla="*/ 26 h 26"/>
                <a:gd name="T10" fmla="*/ 9 w 9"/>
                <a:gd name="T11" fmla="*/ 22 h 26"/>
                <a:gd name="T12" fmla="*/ 9 w 9"/>
                <a:gd name="T1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9" y="5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2" y="26"/>
                    <a:pt x="5" y="26"/>
                  </a:cubicBezTo>
                  <a:cubicBezTo>
                    <a:pt x="7" y="26"/>
                    <a:pt x="9" y="24"/>
                    <a:pt x="9" y="22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0" name="Freeform 9"/>
            <p:cNvSpPr>
              <a:spLocks/>
            </p:cNvSpPr>
            <p:nvPr userDrawn="1"/>
          </p:nvSpPr>
          <p:spPr bwMode="black">
            <a:xfrm>
              <a:off x="10008587" y="6105526"/>
              <a:ext cx="50007" cy="147638"/>
            </a:xfrm>
            <a:custGeom>
              <a:avLst/>
              <a:gdLst>
                <a:gd name="T0" fmla="*/ 9 w 9"/>
                <a:gd name="T1" fmla="*/ 5 h 26"/>
                <a:gd name="T2" fmla="*/ 5 w 9"/>
                <a:gd name="T3" fmla="*/ 0 h 26"/>
                <a:gd name="T4" fmla="*/ 0 w 9"/>
                <a:gd name="T5" fmla="*/ 5 h 26"/>
                <a:gd name="T6" fmla="*/ 0 w 9"/>
                <a:gd name="T7" fmla="*/ 22 h 26"/>
                <a:gd name="T8" fmla="*/ 5 w 9"/>
                <a:gd name="T9" fmla="*/ 26 h 26"/>
                <a:gd name="T10" fmla="*/ 9 w 9"/>
                <a:gd name="T11" fmla="*/ 22 h 26"/>
                <a:gd name="T12" fmla="*/ 9 w 9"/>
                <a:gd name="T1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9" y="5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2" y="26"/>
                    <a:pt x="5" y="26"/>
                  </a:cubicBezTo>
                  <a:cubicBezTo>
                    <a:pt x="7" y="26"/>
                    <a:pt x="9" y="24"/>
                    <a:pt x="9" y="22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1" name="Freeform 10"/>
            <p:cNvSpPr>
              <a:spLocks/>
            </p:cNvSpPr>
            <p:nvPr userDrawn="1"/>
          </p:nvSpPr>
          <p:spPr bwMode="black">
            <a:xfrm>
              <a:off x="9963343" y="5841206"/>
              <a:ext cx="123825" cy="119063"/>
            </a:xfrm>
            <a:custGeom>
              <a:avLst/>
              <a:gdLst>
                <a:gd name="T0" fmla="*/ 20 w 22"/>
                <a:gd name="T1" fmla="*/ 8 h 21"/>
                <a:gd name="T2" fmla="*/ 20 w 22"/>
                <a:gd name="T3" fmla="*/ 1 h 21"/>
                <a:gd name="T4" fmla="*/ 14 w 22"/>
                <a:gd name="T5" fmla="*/ 1 h 21"/>
                <a:gd name="T6" fmla="*/ 2 w 22"/>
                <a:gd name="T7" fmla="*/ 13 h 21"/>
                <a:gd name="T8" fmla="*/ 2 w 22"/>
                <a:gd name="T9" fmla="*/ 20 h 21"/>
                <a:gd name="T10" fmla="*/ 8 w 22"/>
                <a:gd name="T11" fmla="*/ 20 h 21"/>
                <a:gd name="T12" fmla="*/ 20 w 22"/>
                <a:gd name="T13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20" y="8"/>
                  </a:moveTo>
                  <a:cubicBezTo>
                    <a:pt x="22" y="6"/>
                    <a:pt x="22" y="3"/>
                    <a:pt x="20" y="1"/>
                  </a:cubicBezTo>
                  <a:cubicBezTo>
                    <a:pt x="18" y="0"/>
                    <a:pt x="16" y="0"/>
                    <a:pt x="14" y="1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5"/>
                    <a:pt x="0" y="18"/>
                    <a:pt x="2" y="20"/>
                  </a:cubicBezTo>
                  <a:cubicBezTo>
                    <a:pt x="4" y="21"/>
                    <a:pt x="7" y="21"/>
                    <a:pt x="8" y="20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2" name="Freeform 11"/>
            <p:cNvSpPr>
              <a:spLocks/>
            </p:cNvSpPr>
            <p:nvPr userDrawn="1"/>
          </p:nvSpPr>
          <p:spPr bwMode="black">
            <a:xfrm>
              <a:off x="9856187" y="6122194"/>
              <a:ext cx="123825" cy="123825"/>
            </a:xfrm>
            <a:custGeom>
              <a:avLst/>
              <a:gdLst>
                <a:gd name="T0" fmla="*/ 20 w 22"/>
                <a:gd name="T1" fmla="*/ 8 h 22"/>
                <a:gd name="T2" fmla="*/ 20 w 22"/>
                <a:gd name="T3" fmla="*/ 2 h 22"/>
                <a:gd name="T4" fmla="*/ 14 w 22"/>
                <a:gd name="T5" fmla="*/ 2 h 22"/>
                <a:gd name="T6" fmla="*/ 2 w 22"/>
                <a:gd name="T7" fmla="*/ 14 h 22"/>
                <a:gd name="T8" fmla="*/ 2 w 22"/>
                <a:gd name="T9" fmla="*/ 20 h 22"/>
                <a:gd name="T10" fmla="*/ 8 w 22"/>
                <a:gd name="T11" fmla="*/ 20 h 22"/>
                <a:gd name="T12" fmla="*/ 20 w 22"/>
                <a:gd name="T13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2">
                  <a:moveTo>
                    <a:pt x="20" y="8"/>
                  </a:moveTo>
                  <a:cubicBezTo>
                    <a:pt x="22" y="6"/>
                    <a:pt x="22" y="3"/>
                    <a:pt x="20" y="2"/>
                  </a:cubicBezTo>
                  <a:cubicBezTo>
                    <a:pt x="18" y="0"/>
                    <a:pt x="16" y="0"/>
                    <a:pt x="14" y="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5"/>
                    <a:pt x="0" y="18"/>
                    <a:pt x="2" y="20"/>
                  </a:cubicBezTo>
                  <a:cubicBezTo>
                    <a:pt x="4" y="22"/>
                    <a:pt x="6" y="22"/>
                    <a:pt x="8" y="20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3" name="Freeform 12"/>
            <p:cNvSpPr>
              <a:spLocks/>
            </p:cNvSpPr>
            <p:nvPr userDrawn="1"/>
          </p:nvSpPr>
          <p:spPr bwMode="black">
            <a:xfrm>
              <a:off x="10037162" y="5953126"/>
              <a:ext cx="145257" cy="52388"/>
            </a:xfrm>
            <a:custGeom>
              <a:avLst/>
              <a:gdLst>
                <a:gd name="T0" fmla="*/ 22 w 26"/>
                <a:gd name="T1" fmla="*/ 9 h 9"/>
                <a:gd name="T2" fmla="*/ 26 w 26"/>
                <a:gd name="T3" fmla="*/ 5 h 9"/>
                <a:gd name="T4" fmla="*/ 22 w 26"/>
                <a:gd name="T5" fmla="*/ 0 h 9"/>
                <a:gd name="T6" fmla="*/ 5 w 26"/>
                <a:gd name="T7" fmla="*/ 0 h 9"/>
                <a:gd name="T8" fmla="*/ 0 w 26"/>
                <a:gd name="T9" fmla="*/ 5 h 9"/>
                <a:gd name="T10" fmla="*/ 5 w 26"/>
                <a:gd name="T11" fmla="*/ 9 h 9"/>
                <a:gd name="T12" fmla="*/ 22 w 2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22" y="9"/>
                  </a:moveTo>
                  <a:cubicBezTo>
                    <a:pt x="24" y="9"/>
                    <a:pt x="26" y="7"/>
                    <a:pt x="26" y="5"/>
                  </a:cubicBezTo>
                  <a:cubicBezTo>
                    <a:pt x="26" y="2"/>
                    <a:pt x="24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22" y="9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4" name="Freeform 13"/>
            <p:cNvSpPr>
              <a:spLocks/>
            </p:cNvSpPr>
            <p:nvPr userDrawn="1"/>
          </p:nvSpPr>
          <p:spPr bwMode="black">
            <a:xfrm>
              <a:off x="9760937" y="6076951"/>
              <a:ext cx="145257" cy="52388"/>
            </a:xfrm>
            <a:custGeom>
              <a:avLst/>
              <a:gdLst>
                <a:gd name="T0" fmla="*/ 21 w 26"/>
                <a:gd name="T1" fmla="*/ 9 h 9"/>
                <a:gd name="T2" fmla="*/ 26 w 26"/>
                <a:gd name="T3" fmla="*/ 5 h 9"/>
                <a:gd name="T4" fmla="*/ 21 w 26"/>
                <a:gd name="T5" fmla="*/ 0 h 9"/>
                <a:gd name="T6" fmla="*/ 5 w 26"/>
                <a:gd name="T7" fmla="*/ 0 h 9"/>
                <a:gd name="T8" fmla="*/ 0 w 26"/>
                <a:gd name="T9" fmla="*/ 5 h 9"/>
                <a:gd name="T10" fmla="*/ 5 w 26"/>
                <a:gd name="T11" fmla="*/ 9 h 9"/>
                <a:gd name="T12" fmla="*/ 21 w 2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">
                  <a:moveTo>
                    <a:pt x="21" y="9"/>
                  </a:moveTo>
                  <a:cubicBezTo>
                    <a:pt x="24" y="9"/>
                    <a:pt x="26" y="7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5" name="Freeform 14"/>
            <p:cNvSpPr>
              <a:spLocks/>
            </p:cNvSpPr>
            <p:nvPr userDrawn="1"/>
          </p:nvSpPr>
          <p:spPr bwMode="black">
            <a:xfrm>
              <a:off x="10053830" y="6034088"/>
              <a:ext cx="119063" cy="121445"/>
            </a:xfrm>
            <a:custGeom>
              <a:avLst/>
              <a:gdLst>
                <a:gd name="T0" fmla="*/ 14 w 21"/>
                <a:gd name="T1" fmla="*/ 20 h 22"/>
                <a:gd name="T2" fmla="*/ 20 w 21"/>
                <a:gd name="T3" fmla="*/ 20 h 22"/>
                <a:gd name="T4" fmla="*/ 20 w 21"/>
                <a:gd name="T5" fmla="*/ 14 h 22"/>
                <a:gd name="T6" fmla="*/ 8 w 21"/>
                <a:gd name="T7" fmla="*/ 2 h 22"/>
                <a:gd name="T8" fmla="*/ 2 w 21"/>
                <a:gd name="T9" fmla="*/ 2 h 22"/>
                <a:gd name="T10" fmla="*/ 2 w 21"/>
                <a:gd name="T11" fmla="*/ 8 h 22"/>
                <a:gd name="T12" fmla="*/ 14 w 21"/>
                <a:gd name="T1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2">
                  <a:moveTo>
                    <a:pt x="14" y="20"/>
                  </a:moveTo>
                  <a:cubicBezTo>
                    <a:pt x="15" y="22"/>
                    <a:pt x="18" y="22"/>
                    <a:pt x="20" y="20"/>
                  </a:cubicBezTo>
                  <a:cubicBezTo>
                    <a:pt x="21" y="19"/>
                    <a:pt x="21" y="16"/>
                    <a:pt x="20" y="1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4"/>
                    <a:pt x="0" y="7"/>
                    <a:pt x="2" y="8"/>
                  </a:cubicBezTo>
                  <a:lnTo>
                    <a:pt x="14" y="20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06" name="Freeform 15"/>
            <p:cNvSpPr>
              <a:spLocks/>
            </p:cNvSpPr>
            <p:nvPr userDrawn="1"/>
          </p:nvSpPr>
          <p:spPr bwMode="black">
            <a:xfrm>
              <a:off x="9772843" y="5926931"/>
              <a:ext cx="116682" cy="123825"/>
            </a:xfrm>
            <a:custGeom>
              <a:avLst/>
              <a:gdLst>
                <a:gd name="T0" fmla="*/ 13 w 21"/>
                <a:gd name="T1" fmla="*/ 20 h 22"/>
                <a:gd name="T2" fmla="*/ 19 w 21"/>
                <a:gd name="T3" fmla="*/ 20 h 22"/>
                <a:gd name="T4" fmla="*/ 19 w 21"/>
                <a:gd name="T5" fmla="*/ 14 h 22"/>
                <a:gd name="T6" fmla="*/ 8 w 21"/>
                <a:gd name="T7" fmla="*/ 2 h 22"/>
                <a:gd name="T8" fmla="*/ 1 w 21"/>
                <a:gd name="T9" fmla="*/ 2 h 22"/>
                <a:gd name="T10" fmla="*/ 1 w 21"/>
                <a:gd name="T11" fmla="*/ 8 h 22"/>
                <a:gd name="T12" fmla="*/ 13 w 21"/>
                <a:gd name="T1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2">
                  <a:moveTo>
                    <a:pt x="13" y="20"/>
                  </a:moveTo>
                  <a:cubicBezTo>
                    <a:pt x="15" y="22"/>
                    <a:pt x="18" y="22"/>
                    <a:pt x="19" y="20"/>
                  </a:cubicBezTo>
                  <a:cubicBezTo>
                    <a:pt x="21" y="18"/>
                    <a:pt x="21" y="16"/>
                    <a:pt x="19" y="1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0"/>
                    <a:pt x="3" y="0"/>
                    <a:pt x="1" y="2"/>
                  </a:cubicBezTo>
                  <a:cubicBezTo>
                    <a:pt x="0" y="4"/>
                    <a:pt x="0" y="6"/>
                    <a:pt x="1" y="8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FCB5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7794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6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11522"/>
            <a:ext cx="10360025" cy="507831"/>
          </a:xfrm>
        </p:spPr>
        <p:txBody>
          <a:bodyPr/>
          <a:lstStyle>
            <a:lvl1pPr>
              <a:defRPr>
                <a:latin typeface="Qualcomm Office Regular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1225" cy="4431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Qualcomm Office Regular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9233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004" y="1933395"/>
            <a:ext cx="11430000" cy="1398844"/>
          </a:xfrm>
        </p:spPr>
        <p:txBody>
          <a:bodyPr/>
          <a:lstStyle>
            <a:lvl1pPr>
              <a:defRPr>
                <a:latin typeface="Qualcomm Office Regular" pitchFamily="34" charset="0"/>
              </a:defRPr>
            </a:lvl1pPr>
            <a:lvl2pPr>
              <a:defRPr>
                <a:latin typeface="Qualcomm Office Regular" pitchFamily="34" charset="0"/>
              </a:defRPr>
            </a:lvl2pPr>
            <a:lvl3pPr>
              <a:defRPr>
                <a:latin typeface="Qualcomm Office Regular" pitchFamily="34" charset="0"/>
              </a:defRPr>
            </a:lvl3pPr>
            <a:lvl4pPr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7472">
              <a:buFont typeface="Qualcomm Regular" pitchFamily="34" charset="0"/>
              <a:buChar char="−"/>
              <a:defRPr/>
            </a:lvl5pPr>
            <a:lvl6pPr marL="2171700" indent="0">
              <a:buNone/>
              <a:defRPr sz="160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70268" y="504825"/>
            <a:ext cx="11448288" cy="0"/>
          </a:xfrm>
          <a:prstGeom prst="line">
            <a:avLst/>
          </a:prstGeom>
          <a:ln w="47625">
            <a:gradFill flip="none" rotWithShape="1">
              <a:gsLst>
                <a:gs pos="100000">
                  <a:srgbClr val="004274"/>
                </a:gs>
                <a:gs pos="0">
                  <a:srgbClr val="008E95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83464" y="736616"/>
            <a:ext cx="11430000" cy="50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>
                <a:latin typeface="Qualcomm Office Regular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283464" y="1426464"/>
            <a:ext cx="11430000" cy="350865"/>
          </a:xfrm>
        </p:spPr>
        <p:txBody>
          <a:bodyPr tIns="0" bIns="0" anchor="t"/>
          <a:lstStyle>
            <a:lvl1pPr marL="0" indent="0">
              <a:buNone/>
              <a:defRPr sz="2400" b="0">
                <a:solidFill>
                  <a:schemeClr val="bg2"/>
                </a:solidFill>
                <a:latin typeface="Qualcomm Office Regular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6582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370268" y="504825"/>
            <a:ext cx="11448288" cy="0"/>
          </a:xfrm>
          <a:prstGeom prst="line">
            <a:avLst/>
          </a:prstGeom>
          <a:ln w="47625">
            <a:gradFill flip="none" rotWithShape="1">
              <a:gsLst>
                <a:gs pos="100000">
                  <a:srgbClr val="004274"/>
                </a:gs>
                <a:gs pos="0">
                  <a:srgbClr val="008E95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83464" y="736616"/>
            <a:ext cx="11430000" cy="50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>
                <a:latin typeface="Qualcomm Office Regular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283464" y="1426464"/>
            <a:ext cx="11430000" cy="350865"/>
          </a:xfrm>
        </p:spPr>
        <p:txBody>
          <a:bodyPr tIns="0" bIns="0" anchor="t"/>
          <a:lstStyle>
            <a:lvl1pPr marL="0" indent="0">
              <a:buNone/>
              <a:defRPr sz="2400" b="0">
                <a:solidFill>
                  <a:schemeClr val="bg2"/>
                </a:solidFill>
                <a:latin typeface="Qualcomm Office Regular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33671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3464" y="736616"/>
            <a:ext cx="11430000" cy="50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354" y="1934892"/>
            <a:ext cx="11430000" cy="18235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0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 bwMode="gray">
          <a:xfrm>
            <a:off x="11520551" y="6525737"/>
            <a:ext cx="2888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fld id="{0A607DED-8B1E-49A6-A07A-F6DE68304C82}" type="slidenum">
              <a:rPr lang="en-US" sz="800" smtClean="0">
                <a:solidFill>
                  <a:srgbClr val="FFFFFF">
                    <a:lumMod val="75000"/>
                  </a:srgbClr>
                </a:solidFill>
                <a:cs typeface="Arial" pitchFamily="34" charset="0"/>
              </a:rPr>
              <a:pPr defTabSz="914400"/>
              <a:t>‹nº›</a:t>
            </a:fld>
            <a:endParaRPr lang="en-US" sz="800" dirty="0">
              <a:solidFill>
                <a:srgbClr val="FFFFFF">
                  <a:lumMod val="75000"/>
                </a:srgb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133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  <p:sldLayoutId id="2147483860" r:id="rId19"/>
    <p:sldLayoutId id="2147483861" r:id="rId20"/>
    <p:sldLayoutId id="2147483938" r:id="rId21"/>
    <p:sldLayoutId id="2147483939" r:id="rId2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lang="en-US" sz="3600" kern="1200" baseline="0" dirty="0">
          <a:solidFill>
            <a:schemeClr val="tx1">
              <a:lumMod val="65000"/>
              <a:lumOff val="35000"/>
            </a:schemeClr>
          </a:solidFill>
          <a:latin typeface="Qualcomm Office Regular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5000"/>
        </a:lnSpc>
        <a:spcBef>
          <a:spcPct val="20000"/>
        </a:spcBef>
        <a:buFontTx/>
        <a:buBlip>
          <a:blip r:embed="rId25"/>
        </a:buBlip>
        <a:defRPr lang="en-US" sz="2400" kern="1200" dirty="0" smtClean="0">
          <a:solidFill>
            <a:prstClr val="black">
              <a:lumMod val="75000"/>
              <a:lumOff val="25000"/>
            </a:prstClr>
          </a:solidFill>
          <a:latin typeface="Qualcomm Office Regular" pitchFamily="34" charset="0"/>
          <a:ea typeface="+mn-ea"/>
          <a:cs typeface="Arial" pitchFamily="34" charset="0"/>
        </a:defRPr>
      </a:lvl1pPr>
      <a:lvl2pPr marL="742950" indent="-342900" algn="l" defTabSz="914400" rtl="0" eaLnBrk="1" latinLnBrk="0" hangingPunct="1">
        <a:lnSpc>
          <a:spcPct val="95000"/>
        </a:lnSpc>
        <a:spcBef>
          <a:spcPct val="20000"/>
        </a:spcBef>
        <a:buClr>
          <a:schemeClr val="accent5"/>
        </a:buClr>
        <a:buFont typeface="Calibre Regular" pitchFamily="34" charset="0"/>
        <a:buChar char="−"/>
        <a:defRPr lang="en-US" sz="2000" kern="1200" dirty="0" smtClean="0">
          <a:solidFill>
            <a:prstClr val="black">
              <a:lumMod val="75000"/>
              <a:lumOff val="25000"/>
            </a:prstClr>
          </a:solidFill>
          <a:latin typeface="Qualcomm Office Regular" pitchFamily="34" charset="0"/>
          <a:ea typeface="+mn-ea"/>
          <a:cs typeface="Arial" pitchFamily="34" charset="0"/>
        </a:defRPr>
      </a:lvl2pPr>
      <a:lvl3pPr marL="1028700" indent="-342900" algn="l" defTabSz="914400" rtl="0" eaLnBrk="1" latinLnBrk="0" hangingPunct="1">
        <a:lnSpc>
          <a:spcPct val="95000"/>
        </a:lnSpc>
        <a:spcBef>
          <a:spcPct val="20000"/>
        </a:spcBef>
        <a:buClr>
          <a:schemeClr val="accent5"/>
        </a:buClr>
        <a:buFont typeface="Calibre Regular" pitchFamily="34" charset="0"/>
        <a:buChar char="−"/>
        <a:defRPr lang="en-US" sz="1800" kern="1200" dirty="0" smtClean="0">
          <a:solidFill>
            <a:prstClr val="black">
              <a:lumMod val="75000"/>
              <a:lumOff val="25000"/>
            </a:prstClr>
          </a:solidFill>
          <a:latin typeface="Qualcomm Office Regular" pitchFamily="34" charset="0"/>
          <a:ea typeface="+mn-ea"/>
          <a:cs typeface="Arial" pitchFamily="34" charset="0"/>
        </a:defRPr>
      </a:lvl3pPr>
      <a:lvl4pPr marL="1314450" indent="-342900" algn="l" defTabSz="914400" rtl="0" eaLnBrk="1" latinLnBrk="0" hangingPunct="1">
        <a:lnSpc>
          <a:spcPct val="95000"/>
        </a:lnSpc>
        <a:spcBef>
          <a:spcPct val="20000"/>
        </a:spcBef>
        <a:buClr>
          <a:schemeClr val="accent5"/>
        </a:buClr>
        <a:buFont typeface="Calibre Regular" pitchFamily="34" charset="0"/>
        <a:buChar char="−"/>
        <a:defRPr lang="en-US" sz="1600" kern="1200" dirty="0" smtClean="0">
          <a:solidFill>
            <a:prstClr val="black">
              <a:lumMod val="75000"/>
              <a:lumOff val="25000"/>
            </a:prstClr>
          </a:solidFill>
          <a:latin typeface="Qualcomm Office Regular" pitchFamily="34" charset="0"/>
          <a:ea typeface="+mn-ea"/>
          <a:cs typeface="Arial" pitchFamily="34" charset="0"/>
        </a:defRPr>
      </a:lvl4pPr>
      <a:lvl5pPr marL="1600200" indent="-342900" algn="l" defTabSz="914400" rtl="0" eaLnBrk="1" latinLnBrk="0" hangingPunct="1">
        <a:lnSpc>
          <a:spcPct val="95000"/>
        </a:lnSpc>
        <a:spcBef>
          <a:spcPct val="20000"/>
        </a:spcBef>
        <a:buClr>
          <a:schemeClr val="accent5"/>
        </a:buClr>
        <a:buFont typeface="Calibre Regular" pitchFamily="34" charset="0"/>
        <a:buChar char="−"/>
        <a:defRPr lang="en-US" sz="1400" kern="1200" baseline="0" dirty="0" smtClean="0">
          <a:solidFill>
            <a:prstClr val="black">
              <a:lumMod val="75000"/>
              <a:lumOff val="25000"/>
            </a:prstClr>
          </a:solidFill>
          <a:latin typeface="Qualcomm Regular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1214984" y="1773704"/>
            <a:ext cx="9758856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 smtClean="0">
                <a:ln/>
                <a:solidFill>
                  <a:schemeClr val="accent3"/>
                </a:solidFill>
              </a:rPr>
              <a:t>Processo de Outorga dos Serviços de Radiodifusão</a:t>
            </a:r>
            <a:endParaRPr lang="pt-BR" sz="3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3114675" y="3066102"/>
            <a:ext cx="61341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pt-BR" alt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Audiência Pública - Medida Provisória nº </a:t>
            </a:r>
            <a:r>
              <a:rPr lang="pt-BR" alt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747/2016</a:t>
            </a:r>
          </a:p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pt-BR" alt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Senado Federal</a:t>
            </a:r>
            <a:endParaRPr lang="pt-BR" altLang="pt-BR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7707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 txBox="1">
            <a:spLocks/>
          </p:cNvSpPr>
          <p:nvPr/>
        </p:nvSpPr>
        <p:spPr>
          <a:xfrm>
            <a:off x="370933" y="626568"/>
            <a:ext cx="9674639" cy="67710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900" kern="1200">
                <a:solidFill>
                  <a:schemeClr val="bg1">
                    <a:lumMod val="75000"/>
                  </a:scheme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1pPr>
            <a:lvl2pPr marL="7429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20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2pPr>
            <a:lvl3pPr marL="10287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3pPr>
            <a:lvl4pPr marL="13144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400" kern="120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Regular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Fases do Processo</a:t>
            </a:r>
            <a:endParaRPr lang="pt-BR" sz="40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192" name="Grupo 191"/>
          <p:cNvGrpSpPr>
            <a:grpSpLocks noChangeAspect="1"/>
          </p:cNvGrpSpPr>
          <p:nvPr/>
        </p:nvGrpSpPr>
        <p:grpSpPr>
          <a:xfrm>
            <a:off x="701421" y="2259481"/>
            <a:ext cx="8892702" cy="3179293"/>
            <a:chOff x="701421" y="2259481"/>
            <a:chExt cx="10586550" cy="3784872"/>
          </a:xfrm>
        </p:grpSpPr>
        <p:grpSp>
          <p:nvGrpSpPr>
            <p:cNvPr id="156" name="Group 6"/>
            <p:cNvGrpSpPr>
              <a:grpSpLocks noChangeAspect="1"/>
            </p:cNvGrpSpPr>
            <p:nvPr/>
          </p:nvGrpSpPr>
          <p:grpSpPr>
            <a:xfrm rot="21224235" flipH="1">
              <a:off x="701421" y="2293945"/>
              <a:ext cx="2048270" cy="1996773"/>
              <a:chOff x="4275748" y="1323417"/>
              <a:chExt cx="2276420" cy="221918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8-Point Star 18"/>
              <p:cNvSpPr/>
              <p:nvPr/>
            </p:nvSpPr>
            <p:spPr>
              <a:xfrm rot="1200000">
                <a:off x="4275748" y="1323417"/>
                <a:ext cx="2219186" cy="2219186"/>
              </a:xfrm>
              <a:custGeom>
                <a:avLst/>
                <a:gdLst/>
                <a:ahLst/>
                <a:cxnLst/>
                <a:rect l="l" t="t" r="r" b="b"/>
                <a:pathLst>
                  <a:path w="3040380" h="3040380">
                    <a:moveTo>
                      <a:pt x="1520190" y="971550"/>
                    </a:moveTo>
                    <a:cubicBezTo>
                      <a:pt x="1217184" y="971550"/>
                      <a:pt x="971550" y="1217184"/>
                      <a:pt x="971550" y="1520190"/>
                    </a:cubicBezTo>
                    <a:cubicBezTo>
                      <a:pt x="971550" y="1823196"/>
                      <a:pt x="1217184" y="2068830"/>
                      <a:pt x="1520190" y="2068830"/>
                    </a:cubicBezTo>
                    <a:cubicBezTo>
                      <a:pt x="1823196" y="2068830"/>
                      <a:pt x="2068830" y="1823196"/>
                      <a:pt x="2068830" y="1520190"/>
                    </a:cubicBezTo>
                    <a:cubicBezTo>
                      <a:pt x="2068830" y="1217184"/>
                      <a:pt x="1823196" y="971550"/>
                      <a:pt x="1520190" y="971550"/>
                    </a:cubicBezTo>
                    <a:close/>
                    <a:moveTo>
                      <a:pt x="1520190" y="0"/>
                    </a:moveTo>
                    <a:cubicBezTo>
                      <a:pt x="1586792" y="0"/>
                      <a:pt x="1652393" y="4283"/>
                      <a:pt x="1716539" y="14094"/>
                    </a:cubicBezTo>
                    <a:lnTo>
                      <a:pt x="1824743" y="350145"/>
                    </a:lnTo>
                    <a:cubicBezTo>
                      <a:pt x="1933334" y="374378"/>
                      <a:pt x="2037036" y="417195"/>
                      <a:pt x="2131002" y="478094"/>
                    </a:cubicBezTo>
                    <a:lnTo>
                      <a:pt x="2446152" y="316463"/>
                    </a:lnTo>
                    <a:cubicBezTo>
                      <a:pt x="2551357" y="395501"/>
                      <a:pt x="2644879" y="489023"/>
                      <a:pt x="2723917" y="594229"/>
                    </a:cubicBezTo>
                    <a:lnTo>
                      <a:pt x="2564636" y="904796"/>
                    </a:lnTo>
                    <a:cubicBezTo>
                      <a:pt x="2569646" y="911341"/>
                      <a:pt x="2573744" y="918462"/>
                      <a:pt x="2577779" y="925640"/>
                    </a:cubicBezTo>
                    <a:cubicBezTo>
                      <a:pt x="2630072" y="1018660"/>
                      <a:pt x="2668781" y="1115626"/>
                      <a:pt x="2689512" y="1215405"/>
                    </a:cubicBezTo>
                    <a:lnTo>
                      <a:pt x="3026287" y="1323842"/>
                    </a:lnTo>
                    <a:cubicBezTo>
                      <a:pt x="3036097" y="1387988"/>
                      <a:pt x="3040380" y="1453589"/>
                      <a:pt x="3040380" y="1520190"/>
                    </a:cubicBezTo>
                    <a:cubicBezTo>
                      <a:pt x="3040380" y="1586792"/>
                      <a:pt x="3036097" y="1652393"/>
                      <a:pt x="3026287" y="1716539"/>
                    </a:cubicBezTo>
                    <a:lnTo>
                      <a:pt x="2690239" y="1824742"/>
                    </a:lnTo>
                    <a:cubicBezTo>
                      <a:pt x="2666005" y="1933335"/>
                      <a:pt x="2623188" y="2037037"/>
                      <a:pt x="2562287" y="2131005"/>
                    </a:cubicBezTo>
                    <a:lnTo>
                      <a:pt x="2723917" y="2446152"/>
                    </a:lnTo>
                    <a:cubicBezTo>
                      <a:pt x="2644879" y="2551357"/>
                      <a:pt x="2551357" y="2644879"/>
                      <a:pt x="2446151" y="2723917"/>
                    </a:cubicBezTo>
                    <a:lnTo>
                      <a:pt x="2135585" y="2564637"/>
                    </a:lnTo>
                    <a:cubicBezTo>
                      <a:pt x="2129042" y="2569647"/>
                      <a:pt x="2121921" y="2573744"/>
                      <a:pt x="2114744" y="2577779"/>
                    </a:cubicBezTo>
                    <a:cubicBezTo>
                      <a:pt x="2021723" y="2630072"/>
                      <a:pt x="1924755" y="2668781"/>
                      <a:pt x="1824976" y="2689511"/>
                    </a:cubicBezTo>
                    <a:lnTo>
                      <a:pt x="1716539" y="3026287"/>
                    </a:lnTo>
                    <a:cubicBezTo>
                      <a:pt x="1652393" y="3036097"/>
                      <a:pt x="1586792" y="3040380"/>
                      <a:pt x="1520190" y="3040380"/>
                    </a:cubicBezTo>
                    <a:cubicBezTo>
                      <a:pt x="1453589" y="3040380"/>
                      <a:pt x="1387987" y="3036097"/>
                      <a:pt x="1323841" y="3026287"/>
                    </a:cubicBezTo>
                    <a:lnTo>
                      <a:pt x="1215638" y="2690237"/>
                    </a:lnTo>
                    <a:cubicBezTo>
                      <a:pt x="1107045" y="2666005"/>
                      <a:pt x="1003344" y="2623186"/>
                      <a:pt x="909378" y="2562286"/>
                    </a:cubicBezTo>
                    <a:lnTo>
                      <a:pt x="594229" y="2723917"/>
                    </a:lnTo>
                    <a:cubicBezTo>
                      <a:pt x="489023" y="2644879"/>
                      <a:pt x="395501" y="2551357"/>
                      <a:pt x="316463" y="2446152"/>
                    </a:cubicBezTo>
                    <a:lnTo>
                      <a:pt x="475745" y="2135582"/>
                    </a:lnTo>
                    <a:cubicBezTo>
                      <a:pt x="470736" y="2129039"/>
                      <a:pt x="466639" y="2121919"/>
                      <a:pt x="462604" y="2114742"/>
                    </a:cubicBezTo>
                    <a:cubicBezTo>
                      <a:pt x="410311" y="2021723"/>
                      <a:pt x="371603" y="1924756"/>
                      <a:pt x="350872" y="1824977"/>
                    </a:cubicBezTo>
                    <a:lnTo>
                      <a:pt x="14094" y="1716539"/>
                    </a:lnTo>
                    <a:cubicBezTo>
                      <a:pt x="4283" y="1652393"/>
                      <a:pt x="0" y="1586792"/>
                      <a:pt x="0" y="1520190"/>
                    </a:cubicBezTo>
                    <a:cubicBezTo>
                      <a:pt x="0" y="1453589"/>
                      <a:pt x="4283" y="1387988"/>
                      <a:pt x="14093" y="1323841"/>
                    </a:cubicBezTo>
                    <a:lnTo>
                      <a:pt x="350147" y="1215637"/>
                    </a:lnTo>
                    <a:cubicBezTo>
                      <a:pt x="374379" y="1107046"/>
                      <a:pt x="417197" y="1003347"/>
                      <a:pt x="478096" y="909381"/>
                    </a:cubicBezTo>
                    <a:lnTo>
                      <a:pt x="316464" y="594228"/>
                    </a:lnTo>
                    <a:cubicBezTo>
                      <a:pt x="395501" y="489023"/>
                      <a:pt x="489023" y="395501"/>
                      <a:pt x="594229" y="316463"/>
                    </a:cubicBezTo>
                    <a:lnTo>
                      <a:pt x="904800" y="475746"/>
                    </a:lnTo>
                    <a:cubicBezTo>
                      <a:pt x="911343" y="470736"/>
                      <a:pt x="918463" y="466639"/>
                      <a:pt x="925641" y="462604"/>
                    </a:cubicBezTo>
                    <a:cubicBezTo>
                      <a:pt x="1018661" y="410311"/>
                      <a:pt x="1115626" y="371603"/>
                      <a:pt x="1215403" y="350873"/>
                    </a:cubicBezTo>
                    <a:lnTo>
                      <a:pt x="1323841" y="14093"/>
                    </a:lnTo>
                    <a:cubicBezTo>
                      <a:pt x="1387988" y="4283"/>
                      <a:pt x="1453589" y="0"/>
                      <a:pt x="1520190" y="0"/>
                    </a:cubicBezTo>
                    <a:close/>
                  </a:path>
                </a:pathLst>
              </a:custGeom>
              <a:solidFill>
                <a:srgbClr val="000000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8-Point Star 6"/>
              <p:cNvSpPr>
                <a:spLocks noChangeAspect="1"/>
              </p:cNvSpPr>
              <p:nvPr/>
            </p:nvSpPr>
            <p:spPr>
              <a:xfrm rot="1200000">
                <a:off x="4317462" y="1365131"/>
                <a:ext cx="2135758" cy="2135758"/>
              </a:xfrm>
              <a:custGeom>
                <a:avLst/>
                <a:gdLst/>
                <a:ahLst/>
                <a:cxnLst/>
                <a:rect l="l" t="t" r="r" b="b"/>
                <a:pathLst>
                  <a:path w="1874520" h="1874520">
                    <a:moveTo>
                      <a:pt x="739496" y="595923"/>
                    </a:moveTo>
                    <a:cubicBezTo>
                      <a:pt x="550981" y="705145"/>
                      <a:pt x="486701" y="946509"/>
                      <a:pt x="595923" y="1135024"/>
                    </a:cubicBezTo>
                    <a:cubicBezTo>
                      <a:pt x="705145" y="1323539"/>
                      <a:pt x="946509" y="1387819"/>
                      <a:pt x="1135024" y="1278597"/>
                    </a:cubicBezTo>
                    <a:cubicBezTo>
                      <a:pt x="1323539" y="1169375"/>
                      <a:pt x="1387819" y="928011"/>
                      <a:pt x="1278597" y="739496"/>
                    </a:cubicBezTo>
                    <a:cubicBezTo>
                      <a:pt x="1169375" y="550981"/>
                      <a:pt x="928011" y="486701"/>
                      <a:pt x="739496" y="595923"/>
                    </a:cubicBezTo>
                    <a:close/>
                    <a:moveTo>
                      <a:pt x="349309" y="212809"/>
                    </a:moveTo>
                    <a:lnTo>
                      <a:pt x="549487" y="318071"/>
                    </a:lnTo>
                    <a:cubicBezTo>
                      <a:pt x="558730" y="311181"/>
                      <a:pt x="568662" y="305287"/>
                      <a:pt x="578782" y="299598"/>
                    </a:cubicBezTo>
                    <a:cubicBezTo>
                      <a:pt x="640907" y="264673"/>
                      <a:pt x="705951" y="239798"/>
                      <a:pt x="772822" y="227822"/>
                    </a:cubicBezTo>
                    <a:lnTo>
                      <a:pt x="842125" y="4804"/>
                    </a:lnTo>
                    <a:lnTo>
                      <a:pt x="937260" y="0"/>
                    </a:lnTo>
                    <a:cubicBezTo>
                      <a:pt x="969377" y="0"/>
                      <a:pt x="1001116" y="1615"/>
                      <a:pt x="1032398" y="4804"/>
                    </a:cubicBezTo>
                    <a:lnTo>
                      <a:pt x="1101417" y="226909"/>
                    </a:lnTo>
                    <a:cubicBezTo>
                      <a:pt x="1180333" y="242653"/>
                      <a:pt x="1255615" y="273607"/>
                      <a:pt x="1322618" y="319342"/>
                    </a:cubicBezTo>
                    <a:lnTo>
                      <a:pt x="1525213" y="212810"/>
                    </a:lnTo>
                    <a:cubicBezTo>
                      <a:pt x="1578197" y="250355"/>
                      <a:pt x="1624168" y="296326"/>
                      <a:pt x="1661713" y="349310"/>
                    </a:cubicBezTo>
                    <a:lnTo>
                      <a:pt x="1556452" y="549486"/>
                    </a:lnTo>
                    <a:cubicBezTo>
                      <a:pt x="1563341" y="558729"/>
                      <a:pt x="1569235" y="568662"/>
                      <a:pt x="1574924" y="578781"/>
                    </a:cubicBezTo>
                    <a:cubicBezTo>
                      <a:pt x="1609849" y="640906"/>
                      <a:pt x="1634724" y="705951"/>
                      <a:pt x="1646701" y="772822"/>
                    </a:cubicBezTo>
                    <a:lnTo>
                      <a:pt x="1869716" y="842124"/>
                    </a:lnTo>
                    <a:lnTo>
                      <a:pt x="1874520" y="937260"/>
                    </a:lnTo>
                    <a:cubicBezTo>
                      <a:pt x="1874520" y="969377"/>
                      <a:pt x="1872905" y="1001117"/>
                      <a:pt x="1869716" y="1032399"/>
                    </a:cubicBezTo>
                    <a:lnTo>
                      <a:pt x="1647613" y="1101417"/>
                    </a:lnTo>
                    <a:cubicBezTo>
                      <a:pt x="1631869" y="1180333"/>
                      <a:pt x="1600915" y="1255615"/>
                      <a:pt x="1555180" y="1322618"/>
                    </a:cubicBezTo>
                    <a:lnTo>
                      <a:pt x="1661712" y="1525211"/>
                    </a:lnTo>
                    <a:cubicBezTo>
                      <a:pt x="1624167" y="1578195"/>
                      <a:pt x="1578196" y="1624166"/>
                      <a:pt x="1525211" y="1661712"/>
                    </a:cubicBezTo>
                    <a:lnTo>
                      <a:pt x="1325036" y="1556451"/>
                    </a:lnTo>
                    <a:cubicBezTo>
                      <a:pt x="1315793" y="1563341"/>
                      <a:pt x="1305860" y="1569235"/>
                      <a:pt x="1295741" y="1574924"/>
                    </a:cubicBezTo>
                    <a:cubicBezTo>
                      <a:pt x="1233616" y="1609849"/>
                      <a:pt x="1168571" y="1634724"/>
                      <a:pt x="1101700" y="1646700"/>
                    </a:cubicBezTo>
                    <a:lnTo>
                      <a:pt x="1032398" y="1869716"/>
                    </a:lnTo>
                    <a:lnTo>
                      <a:pt x="937260" y="1874520"/>
                    </a:lnTo>
                    <a:cubicBezTo>
                      <a:pt x="905144" y="1874520"/>
                      <a:pt x="873405" y="1872905"/>
                      <a:pt x="842124" y="1869716"/>
                    </a:cubicBezTo>
                    <a:lnTo>
                      <a:pt x="773105" y="1647612"/>
                    </a:lnTo>
                    <a:cubicBezTo>
                      <a:pt x="694189" y="1631869"/>
                      <a:pt x="618908" y="1600914"/>
                      <a:pt x="551905" y="1555180"/>
                    </a:cubicBezTo>
                    <a:lnTo>
                      <a:pt x="349310" y="1661713"/>
                    </a:lnTo>
                    <a:cubicBezTo>
                      <a:pt x="296326" y="1624168"/>
                      <a:pt x="250355" y="1578197"/>
                      <a:pt x="212810" y="1525212"/>
                    </a:cubicBezTo>
                    <a:lnTo>
                      <a:pt x="318071" y="1325035"/>
                    </a:lnTo>
                    <a:cubicBezTo>
                      <a:pt x="311181" y="1315792"/>
                      <a:pt x="305287" y="1305860"/>
                      <a:pt x="299598" y="1295740"/>
                    </a:cubicBezTo>
                    <a:cubicBezTo>
                      <a:pt x="264673" y="1233616"/>
                      <a:pt x="239799" y="1168571"/>
                      <a:pt x="227822" y="1101700"/>
                    </a:cubicBezTo>
                    <a:lnTo>
                      <a:pt x="4804" y="1032398"/>
                    </a:lnTo>
                    <a:lnTo>
                      <a:pt x="0" y="937260"/>
                    </a:lnTo>
                    <a:cubicBezTo>
                      <a:pt x="0" y="905144"/>
                      <a:pt x="1616" y="873405"/>
                      <a:pt x="4804" y="842124"/>
                    </a:cubicBezTo>
                    <a:lnTo>
                      <a:pt x="226910" y="773105"/>
                    </a:lnTo>
                    <a:cubicBezTo>
                      <a:pt x="242653" y="694189"/>
                      <a:pt x="273608" y="618908"/>
                      <a:pt x="319342" y="551905"/>
                    </a:cubicBezTo>
                    <a:lnTo>
                      <a:pt x="212809" y="349309"/>
                    </a:lnTo>
                    <a:cubicBezTo>
                      <a:pt x="250354" y="296325"/>
                      <a:pt x="296325" y="250354"/>
                      <a:pt x="349309" y="21280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100000">
                    <a:srgbClr val="0779B7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8-Point Star 18"/>
              <p:cNvSpPr/>
              <p:nvPr/>
            </p:nvSpPr>
            <p:spPr>
              <a:xfrm rot="1200000">
                <a:off x="4758995" y="1408628"/>
                <a:ext cx="1793173" cy="1809385"/>
              </a:xfrm>
              <a:custGeom>
                <a:avLst/>
                <a:gdLst/>
                <a:ahLst/>
                <a:cxnLst/>
                <a:rect l="l" t="t" r="r" b="b"/>
                <a:pathLst>
                  <a:path w="1793173" h="1809385">
                    <a:moveTo>
                      <a:pt x="540264" y="10286"/>
                    </a:moveTo>
                    <a:lnTo>
                      <a:pt x="683581" y="0"/>
                    </a:lnTo>
                    <a:cubicBezTo>
                      <a:pt x="732193" y="0"/>
                      <a:pt x="780076" y="3126"/>
                      <a:pt x="826897" y="10287"/>
                    </a:cubicBezTo>
                    <a:lnTo>
                      <a:pt x="905875" y="255572"/>
                    </a:lnTo>
                    <a:cubicBezTo>
                      <a:pt x="985136" y="273260"/>
                      <a:pt x="1060829" y="304512"/>
                      <a:pt x="1129415" y="348963"/>
                    </a:cubicBezTo>
                    <a:lnTo>
                      <a:pt x="1359444" y="230987"/>
                    </a:lnTo>
                    <a:cubicBezTo>
                      <a:pt x="1436234" y="288678"/>
                      <a:pt x="1504495" y="356940"/>
                      <a:pt x="1562186" y="433730"/>
                    </a:cubicBezTo>
                    <a:lnTo>
                      <a:pt x="1445926" y="660414"/>
                    </a:lnTo>
                    <a:cubicBezTo>
                      <a:pt x="1449583" y="665192"/>
                      <a:pt x="1452574" y="670389"/>
                      <a:pt x="1455519" y="675628"/>
                    </a:cubicBezTo>
                    <a:cubicBezTo>
                      <a:pt x="1493688" y="743524"/>
                      <a:pt x="1521942" y="814300"/>
                      <a:pt x="1537074" y="887129"/>
                    </a:cubicBezTo>
                    <a:lnTo>
                      <a:pt x="1782887" y="966278"/>
                    </a:lnTo>
                    <a:cubicBezTo>
                      <a:pt x="1790047" y="1013098"/>
                      <a:pt x="1793174" y="1060981"/>
                      <a:pt x="1793173" y="1109593"/>
                    </a:cubicBezTo>
                    <a:cubicBezTo>
                      <a:pt x="1793174" y="1158206"/>
                      <a:pt x="1790047" y="1206089"/>
                      <a:pt x="1782887" y="1252909"/>
                    </a:cubicBezTo>
                    <a:lnTo>
                      <a:pt x="1537604" y="1331887"/>
                    </a:lnTo>
                    <a:cubicBezTo>
                      <a:pt x="1519916" y="1411149"/>
                      <a:pt x="1488663" y="1486842"/>
                      <a:pt x="1444212" y="1555429"/>
                    </a:cubicBezTo>
                    <a:lnTo>
                      <a:pt x="1562186" y="1785457"/>
                    </a:lnTo>
                    <a:lnTo>
                      <a:pt x="1541415" y="1809385"/>
                    </a:lnTo>
                    <a:cubicBezTo>
                      <a:pt x="1282525" y="1763268"/>
                      <a:pt x="1028742" y="1654791"/>
                      <a:pt x="802157" y="1490156"/>
                    </a:cubicBezTo>
                    <a:cubicBezTo>
                      <a:pt x="965712" y="1441296"/>
                      <a:pt x="1084035" y="1289263"/>
                      <a:pt x="1084035" y="1109593"/>
                    </a:cubicBezTo>
                    <a:cubicBezTo>
                      <a:pt x="1084035" y="888428"/>
                      <a:pt x="904746" y="709138"/>
                      <a:pt x="683580" y="709138"/>
                    </a:cubicBezTo>
                    <a:cubicBezTo>
                      <a:pt x="508801" y="709138"/>
                      <a:pt x="360173" y="821108"/>
                      <a:pt x="307122" y="977792"/>
                    </a:cubicBezTo>
                    <a:cubicBezTo>
                      <a:pt x="149161" y="745008"/>
                      <a:pt x="47166" y="492202"/>
                      <a:pt x="0" y="237686"/>
                    </a:cubicBezTo>
                    <a:cubicBezTo>
                      <a:pt x="2290" y="235086"/>
                      <a:pt x="4999" y="233030"/>
                      <a:pt x="7717" y="230988"/>
                    </a:cubicBezTo>
                    <a:lnTo>
                      <a:pt x="234405" y="347249"/>
                    </a:lnTo>
                    <a:cubicBezTo>
                      <a:pt x="239180" y="343592"/>
                      <a:pt x="244378" y="340602"/>
                      <a:pt x="249617" y="337656"/>
                    </a:cubicBezTo>
                    <a:cubicBezTo>
                      <a:pt x="317512" y="299488"/>
                      <a:pt x="388287" y="271234"/>
                      <a:pt x="461115" y="25610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10000"/>
                    </a:srgbClr>
                  </a:gs>
                  <a:gs pos="100000">
                    <a:srgbClr val="FFFFFF">
                      <a:alpha val="40000"/>
                    </a:srgbClr>
                  </a:gs>
                </a:gsLst>
                <a:lin ang="81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0" name="Group 26"/>
            <p:cNvGrpSpPr>
              <a:grpSpLocks noChangeAspect="1"/>
            </p:cNvGrpSpPr>
            <p:nvPr/>
          </p:nvGrpSpPr>
          <p:grpSpPr>
            <a:xfrm rot="20982165" flipH="1">
              <a:off x="2751348" y="2259481"/>
              <a:ext cx="2118976" cy="2065701"/>
              <a:chOff x="4275748" y="1323417"/>
              <a:chExt cx="2276420" cy="221918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8-Point Star 18"/>
              <p:cNvSpPr/>
              <p:nvPr/>
            </p:nvSpPr>
            <p:spPr>
              <a:xfrm rot="1200000">
                <a:off x="4275748" y="1323417"/>
                <a:ext cx="2219186" cy="2219186"/>
              </a:xfrm>
              <a:custGeom>
                <a:avLst/>
                <a:gdLst/>
                <a:ahLst/>
                <a:cxnLst/>
                <a:rect l="l" t="t" r="r" b="b"/>
                <a:pathLst>
                  <a:path w="3040380" h="3040380">
                    <a:moveTo>
                      <a:pt x="1520190" y="971550"/>
                    </a:moveTo>
                    <a:cubicBezTo>
                      <a:pt x="1217184" y="971550"/>
                      <a:pt x="971550" y="1217184"/>
                      <a:pt x="971550" y="1520190"/>
                    </a:cubicBezTo>
                    <a:cubicBezTo>
                      <a:pt x="971550" y="1823196"/>
                      <a:pt x="1217184" y="2068830"/>
                      <a:pt x="1520190" y="2068830"/>
                    </a:cubicBezTo>
                    <a:cubicBezTo>
                      <a:pt x="1823196" y="2068830"/>
                      <a:pt x="2068830" y="1823196"/>
                      <a:pt x="2068830" y="1520190"/>
                    </a:cubicBezTo>
                    <a:cubicBezTo>
                      <a:pt x="2068830" y="1217184"/>
                      <a:pt x="1823196" y="971550"/>
                      <a:pt x="1520190" y="971550"/>
                    </a:cubicBezTo>
                    <a:close/>
                    <a:moveTo>
                      <a:pt x="1520190" y="0"/>
                    </a:moveTo>
                    <a:cubicBezTo>
                      <a:pt x="1586792" y="0"/>
                      <a:pt x="1652393" y="4283"/>
                      <a:pt x="1716539" y="14094"/>
                    </a:cubicBezTo>
                    <a:lnTo>
                      <a:pt x="1824743" y="350145"/>
                    </a:lnTo>
                    <a:cubicBezTo>
                      <a:pt x="1933334" y="374378"/>
                      <a:pt x="2037036" y="417195"/>
                      <a:pt x="2131002" y="478094"/>
                    </a:cubicBezTo>
                    <a:lnTo>
                      <a:pt x="2446152" y="316463"/>
                    </a:lnTo>
                    <a:cubicBezTo>
                      <a:pt x="2551357" y="395501"/>
                      <a:pt x="2644879" y="489023"/>
                      <a:pt x="2723917" y="594229"/>
                    </a:cubicBezTo>
                    <a:lnTo>
                      <a:pt x="2564636" y="904796"/>
                    </a:lnTo>
                    <a:cubicBezTo>
                      <a:pt x="2569646" y="911341"/>
                      <a:pt x="2573744" y="918462"/>
                      <a:pt x="2577779" y="925640"/>
                    </a:cubicBezTo>
                    <a:cubicBezTo>
                      <a:pt x="2630072" y="1018660"/>
                      <a:pt x="2668781" y="1115626"/>
                      <a:pt x="2689512" y="1215405"/>
                    </a:cubicBezTo>
                    <a:lnTo>
                      <a:pt x="3026287" y="1323842"/>
                    </a:lnTo>
                    <a:cubicBezTo>
                      <a:pt x="3036097" y="1387988"/>
                      <a:pt x="3040380" y="1453589"/>
                      <a:pt x="3040380" y="1520190"/>
                    </a:cubicBezTo>
                    <a:cubicBezTo>
                      <a:pt x="3040380" y="1586792"/>
                      <a:pt x="3036097" y="1652393"/>
                      <a:pt x="3026287" y="1716539"/>
                    </a:cubicBezTo>
                    <a:lnTo>
                      <a:pt x="2690239" y="1824742"/>
                    </a:lnTo>
                    <a:cubicBezTo>
                      <a:pt x="2666005" y="1933335"/>
                      <a:pt x="2623188" y="2037037"/>
                      <a:pt x="2562287" y="2131005"/>
                    </a:cubicBezTo>
                    <a:lnTo>
                      <a:pt x="2723917" y="2446152"/>
                    </a:lnTo>
                    <a:cubicBezTo>
                      <a:pt x="2644879" y="2551357"/>
                      <a:pt x="2551357" y="2644879"/>
                      <a:pt x="2446151" y="2723917"/>
                    </a:cubicBezTo>
                    <a:lnTo>
                      <a:pt x="2135585" y="2564637"/>
                    </a:lnTo>
                    <a:cubicBezTo>
                      <a:pt x="2129042" y="2569647"/>
                      <a:pt x="2121921" y="2573744"/>
                      <a:pt x="2114744" y="2577779"/>
                    </a:cubicBezTo>
                    <a:cubicBezTo>
                      <a:pt x="2021723" y="2630072"/>
                      <a:pt x="1924755" y="2668781"/>
                      <a:pt x="1824976" y="2689511"/>
                    </a:cubicBezTo>
                    <a:lnTo>
                      <a:pt x="1716539" y="3026287"/>
                    </a:lnTo>
                    <a:cubicBezTo>
                      <a:pt x="1652393" y="3036097"/>
                      <a:pt x="1586792" y="3040380"/>
                      <a:pt x="1520190" y="3040380"/>
                    </a:cubicBezTo>
                    <a:cubicBezTo>
                      <a:pt x="1453589" y="3040380"/>
                      <a:pt x="1387987" y="3036097"/>
                      <a:pt x="1323841" y="3026287"/>
                    </a:cubicBezTo>
                    <a:lnTo>
                      <a:pt x="1215638" y="2690237"/>
                    </a:lnTo>
                    <a:cubicBezTo>
                      <a:pt x="1107045" y="2666005"/>
                      <a:pt x="1003344" y="2623186"/>
                      <a:pt x="909378" y="2562286"/>
                    </a:cubicBezTo>
                    <a:lnTo>
                      <a:pt x="594229" y="2723917"/>
                    </a:lnTo>
                    <a:cubicBezTo>
                      <a:pt x="489023" y="2644879"/>
                      <a:pt x="395501" y="2551357"/>
                      <a:pt x="316463" y="2446152"/>
                    </a:cubicBezTo>
                    <a:lnTo>
                      <a:pt x="475745" y="2135582"/>
                    </a:lnTo>
                    <a:cubicBezTo>
                      <a:pt x="470736" y="2129039"/>
                      <a:pt x="466639" y="2121919"/>
                      <a:pt x="462604" y="2114742"/>
                    </a:cubicBezTo>
                    <a:cubicBezTo>
                      <a:pt x="410311" y="2021723"/>
                      <a:pt x="371603" y="1924756"/>
                      <a:pt x="350872" y="1824977"/>
                    </a:cubicBezTo>
                    <a:lnTo>
                      <a:pt x="14094" y="1716539"/>
                    </a:lnTo>
                    <a:cubicBezTo>
                      <a:pt x="4283" y="1652393"/>
                      <a:pt x="0" y="1586792"/>
                      <a:pt x="0" y="1520190"/>
                    </a:cubicBezTo>
                    <a:cubicBezTo>
                      <a:pt x="0" y="1453589"/>
                      <a:pt x="4283" y="1387988"/>
                      <a:pt x="14093" y="1323841"/>
                    </a:cubicBezTo>
                    <a:lnTo>
                      <a:pt x="350147" y="1215637"/>
                    </a:lnTo>
                    <a:cubicBezTo>
                      <a:pt x="374379" y="1107046"/>
                      <a:pt x="417197" y="1003347"/>
                      <a:pt x="478096" y="909381"/>
                    </a:cubicBezTo>
                    <a:lnTo>
                      <a:pt x="316464" y="594228"/>
                    </a:lnTo>
                    <a:cubicBezTo>
                      <a:pt x="395501" y="489023"/>
                      <a:pt x="489023" y="395501"/>
                      <a:pt x="594229" y="316463"/>
                    </a:cubicBezTo>
                    <a:lnTo>
                      <a:pt x="904800" y="475746"/>
                    </a:lnTo>
                    <a:cubicBezTo>
                      <a:pt x="911343" y="470736"/>
                      <a:pt x="918463" y="466639"/>
                      <a:pt x="925641" y="462604"/>
                    </a:cubicBezTo>
                    <a:cubicBezTo>
                      <a:pt x="1018661" y="410311"/>
                      <a:pt x="1115626" y="371603"/>
                      <a:pt x="1215403" y="350873"/>
                    </a:cubicBezTo>
                    <a:lnTo>
                      <a:pt x="1323841" y="14093"/>
                    </a:lnTo>
                    <a:cubicBezTo>
                      <a:pt x="1387988" y="4283"/>
                      <a:pt x="1453589" y="0"/>
                      <a:pt x="1520190" y="0"/>
                    </a:cubicBezTo>
                    <a:close/>
                  </a:path>
                </a:pathLst>
              </a:custGeom>
              <a:solidFill>
                <a:srgbClr val="000000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8-Point Star 6"/>
              <p:cNvSpPr>
                <a:spLocks noChangeAspect="1"/>
              </p:cNvSpPr>
              <p:nvPr/>
            </p:nvSpPr>
            <p:spPr>
              <a:xfrm rot="1200000">
                <a:off x="4317462" y="1365131"/>
                <a:ext cx="2135758" cy="2135758"/>
              </a:xfrm>
              <a:custGeom>
                <a:avLst/>
                <a:gdLst/>
                <a:ahLst/>
                <a:cxnLst/>
                <a:rect l="l" t="t" r="r" b="b"/>
                <a:pathLst>
                  <a:path w="1874520" h="1874520">
                    <a:moveTo>
                      <a:pt x="739496" y="595923"/>
                    </a:moveTo>
                    <a:cubicBezTo>
                      <a:pt x="550981" y="705145"/>
                      <a:pt x="486701" y="946509"/>
                      <a:pt x="595923" y="1135024"/>
                    </a:cubicBezTo>
                    <a:cubicBezTo>
                      <a:pt x="705145" y="1323539"/>
                      <a:pt x="946509" y="1387819"/>
                      <a:pt x="1135024" y="1278597"/>
                    </a:cubicBezTo>
                    <a:cubicBezTo>
                      <a:pt x="1323539" y="1169375"/>
                      <a:pt x="1387819" y="928011"/>
                      <a:pt x="1278597" y="739496"/>
                    </a:cubicBezTo>
                    <a:cubicBezTo>
                      <a:pt x="1169375" y="550981"/>
                      <a:pt x="928011" y="486701"/>
                      <a:pt x="739496" y="595923"/>
                    </a:cubicBezTo>
                    <a:close/>
                    <a:moveTo>
                      <a:pt x="349309" y="212809"/>
                    </a:moveTo>
                    <a:lnTo>
                      <a:pt x="549487" y="318071"/>
                    </a:lnTo>
                    <a:cubicBezTo>
                      <a:pt x="558730" y="311181"/>
                      <a:pt x="568662" y="305287"/>
                      <a:pt x="578782" y="299598"/>
                    </a:cubicBezTo>
                    <a:cubicBezTo>
                      <a:pt x="640907" y="264673"/>
                      <a:pt x="705951" y="239798"/>
                      <a:pt x="772822" y="227822"/>
                    </a:cubicBezTo>
                    <a:lnTo>
                      <a:pt x="842125" y="4804"/>
                    </a:lnTo>
                    <a:lnTo>
                      <a:pt x="937260" y="0"/>
                    </a:lnTo>
                    <a:cubicBezTo>
                      <a:pt x="969377" y="0"/>
                      <a:pt x="1001116" y="1615"/>
                      <a:pt x="1032398" y="4804"/>
                    </a:cubicBezTo>
                    <a:lnTo>
                      <a:pt x="1101417" y="226909"/>
                    </a:lnTo>
                    <a:cubicBezTo>
                      <a:pt x="1180333" y="242653"/>
                      <a:pt x="1255615" y="273607"/>
                      <a:pt x="1322618" y="319342"/>
                    </a:cubicBezTo>
                    <a:lnTo>
                      <a:pt x="1525213" y="212810"/>
                    </a:lnTo>
                    <a:cubicBezTo>
                      <a:pt x="1578197" y="250355"/>
                      <a:pt x="1624168" y="296326"/>
                      <a:pt x="1661713" y="349310"/>
                    </a:cubicBezTo>
                    <a:lnTo>
                      <a:pt x="1556452" y="549486"/>
                    </a:lnTo>
                    <a:cubicBezTo>
                      <a:pt x="1563341" y="558729"/>
                      <a:pt x="1569235" y="568662"/>
                      <a:pt x="1574924" y="578781"/>
                    </a:cubicBezTo>
                    <a:cubicBezTo>
                      <a:pt x="1609849" y="640906"/>
                      <a:pt x="1634724" y="705951"/>
                      <a:pt x="1646701" y="772822"/>
                    </a:cubicBezTo>
                    <a:lnTo>
                      <a:pt x="1869716" y="842124"/>
                    </a:lnTo>
                    <a:lnTo>
                      <a:pt x="1874520" y="937260"/>
                    </a:lnTo>
                    <a:cubicBezTo>
                      <a:pt x="1874520" y="969377"/>
                      <a:pt x="1872905" y="1001117"/>
                      <a:pt x="1869716" y="1032399"/>
                    </a:cubicBezTo>
                    <a:lnTo>
                      <a:pt x="1647613" y="1101417"/>
                    </a:lnTo>
                    <a:cubicBezTo>
                      <a:pt x="1631869" y="1180333"/>
                      <a:pt x="1600915" y="1255615"/>
                      <a:pt x="1555180" y="1322618"/>
                    </a:cubicBezTo>
                    <a:lnTo>
                      <a:pt x="1661712" y="1525211"/>
                    </a:lnTo>
                    <a:cubicBezTo>
                      <a:pt x="1624167" y="1578195"/>
                      <a:pt x="1578196" y="1624166"/>
                      <a:pt x="1525211" y="1661712"/>
                    </a:cubicBezTo>
                    <a:lnTo>
                      <a:pt x="1325036" y="1556451"/>
                    </a:lnTo>
                    <a:cubicBezTo>
                      <a:pt x="1315793" y="1563341"/>
                      <a:pt x="1305860" y="1569235"/>
                      <a:pt x="1295741" y="1574924"/>
                    </a:cubicBezTo>
                    <a:cubicBezTo>
                      <a:pt x="1233616" y="1609849"/>
                      <a:pt x="1168571" y="1634724"/>
                      <a:pt x="1101700" y="1646700"/>
                    </a:cubicBezTo>
                    <a:lnTo>
                      <a:pt x="1032398" y="1869716"/>
                    </a:lnTo>
                    <a:lnTo>
                      <a:pt x="937260" y="1874520"/>
                    </a:lnTo>
                    <a:cubicBezTo>
                      <a:pt x="905144" y="1874520"/>
                      <a:pt x="873405" y="1872905"/>
                      <a:pt x="842124" y="1869716"/>
                    </a:cubicBezTo>
                    <a:lnTo>
                      <a:pt x="773105" y="1647612"/>
                    </a:lnTo>
                    <a:cubicBezTo>
                      <a:pt x="694189" y="1631869"/>
                      <a:pt x="618908" y="1600914"/>
                      <a:pt x="551905" y="1555180"/>
                    </a:cubicBezTo>
                    <a:lnTo>
                      <a:pt x="349310" y="1661713"/>
                    </a:lnTo>
                    <a:cubicBezTo>
                      <a:pt x="296326" y="1624168"/>
                      <a:pt x="250355" y="1578197"/>
                      <a:pt x="212810" y="1525212"/>
                    </a:cubicBezTo>
                    <a:lnTo>
                      <a:pt x="318071" y="1325035"/>
                    </a:lnTo>
                    <a:cubicBezTo>
                      <a:pt x="311181" y="1315792"/>
                      <a:pt x="305287" y="1305860"/>
                      <a:pt x="299598" y="1295740"/>
                    </a:cubicBezTo>
                    <a:cubicBezTo>
                      <a:pt x="264673" y="1233616"/>
                      <a:pt x="239799" y="1168571"/>
                      <a:pt x="227822" y="1101700"/>
                    </a:cubicBezTo>
                    <a:lnTo>
                      <a:pt x="4804" y="1032398"/>
                    </a:lnTo>
                    <a:lnTo>
                      <a:pt x="0" y="937260"/>
                    </a:lnTo>
                    <a:cubicBezTo>
                      <a:pt x="0" y="905144"/>
                      <a:pt x="1616" y="873405"/>
                      <a:pt x="4804" y="842124"/>
                    </a:cubicBezTo>
                    <a:lnTo>
                      <a:pt x="226910" y="773105"/>
                    </a:lnTo>
                    <a:cubicBezTo>
                      <a:pt x="242653" y="694189"/>
                      <a:pt x="273608" y="618908"/>
                      <a:pt x="319342" y="551905"/>
                    </a:cubicBezTo>
                    <a:lnTo>
                      <a:pt x="212809" y="349309"/>
                    </a:lnTo>
                    <a:cubicBezTo>
                      <a:pt x="250354" y="296325"/>
                      <a:pt x="296325" y="250354"/>
                      <a:pt x="349309" y="21280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100000">
                    <a:srgbClr val="0779B7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8-Point Star 18"/>
              <p:cNvSpPr/>
              <p:nvPr/>
            </p:nvSpPr>
            <p:spPr>
              <a:xfrm rot="1200000">
                <a:off x="4758995" y="1408628"/>
                <a:ext cx="1793173" cy="1809385"/>
              </a:xfrm>
              <a:custGeom>
                <a:avLst/>
                <a:gdLst/>
                <a:ahLst/>
                <a:cxnLst/>
                <a:rect l="l" t="t" r="r" b="b"/>
                <a:pathLst>
                  <a:path w="1793173" h="1809385">
                    <a:moveTo>
                      <a:pt x="540264" y="10286"/>
                    </a:moveTo>
                    <a:lnTo>
                      <a:pt x="683581" y="0"/>
                    </a:lnTo>
                    <a:cubicBezTo>
                      <a:pt x="732193" y="0"/>
                      <a:pt x="780076" y="3126"/>
                      <a:pt x="826897" y="10287"/>
                    </a:cubicBezTo>
                    <a:lnTo>
                      <a:pt x="905875" y="255572"/>
                    </a:lnTo>
                    <a:cubicBezTo>
                      <a:pt x="985136" y="273260"/>
                      <a:pt x="1060829" y="304512"/>
                      <a:pt x="1129415" y="348963"/>
                    </a:cubicBezTo>
                    <a:lnTo>
                      <a:pt x="1359444" y="230987"/>
                    </a:lnTo>
                    <a:cubicBezTo>
                      <a:pt x="1436234" y="288678"/>
                      <a:pt x="1504495" y="356940"/>
                      <a:pt x="1562186" y="433730"/>
                    </a:cubicBezTo>
                    <a:lnTo>
                      <a:pt x="1445926" y="660414"/>
                    </a:lnTo>
                    <a:cubicBezTo>
                      <a:pt x="1449583" y="665192"/>
                      <a:pt x="1452574" y="670389"/>
                      <a:pt x="1455519" y="675628"/>
                    </a:cubicBezTo>
                    <a:cubicBezTo>
                      <a:pt x="1493688" y="743524"/>
                      <a:pt x="1521942" y="814300"/>
                      <a:pt x="1537074" y="887129"/>
                    </a:cubicBezTo>
                    <a:lnTo>
                      <a:pt x="1782887" y="966278"/>
                    </a:lnTo>
                    <a:cubicBezTo>
                      <a:pt x="1790047" y="1013098"/>
                      <a:pt x="1793174" y="1060981"/>
                      <a:pt x="1793173" y="1109593"/>
                    </a:cubicBezTo>
                    <a:cubicBezTo>
                      <a:pt x="1793174" y="1158206"/>
                      <a:pt x="1790047" y="1206089"/>
                      <a:pt x="1782887" y="1252909"/>
                    </a:cubicBezTo>
                    <a:lnTo>
                      <a:pt x="1537604" y="1331887"/>
                    </a:lnTo>
                    <a:cubicBezTo>
                      <a:pt x="1519916" y="1411149"/>
                      <a:pt x="1488663" y="1486842"/>
                      <a:pt x="1444212" y="1555429"/>
                    </a:cubicBezTo>
                    <a:lnTo>
                      <a:pt x="1562186" y="1785457"/>
                    </a:lnTo>
                    <a:lnTo>
                      <a:pt x="1541415" y="1809385"/>
                    </a:lnTo>
                    <a:cubicBezTo>
                      <a:pt x="1282525" y="1763268"/>
                      <a:pt x="1028742" y="1654791"/>
                      <a:pt x="802157" y="1490156"/>
                    </a:cubicBezTo>
                    <a:cubicBezTo>
                      <a:pt x="965712" y="1441296"/>
                      <a:pt x="1084035" y="1289263"/>
                      <a:pt x="1084035" y="1109593"/>
                    </a:cubicBezTo>
                    <a:cubicBezTo>
                      <a:pt x="1084035" y="888428"/>
                      <a:pt x="904746" y="709138"/>
                      <a:pt x="683580" y="709138"/>
                    </a:cubicBezTo>
                    <a:cubicBezTo>
                      <a:pt x="508801" y="709138"/>
                      <a:pt x="360173" y="821108"/>
                      <a:pt x="307122" y="977792"/>
                    </a:cubicBezTo>
                    <a:cubicBezTo>
                      <a:pt x="149161" y="745008"/>
                      <a:pt x="47166" y="492202"/>
                      <a:pt x="0" y="237686"/>
                    </a:cubicBezTo>
                    <a:cubicBezTo>
                      <a:pt x="2290" y="235086"/>
                      <a:pt x="4999" y="233030"/>
                      <a:pt x="7717" y="230988"/>
                    </a:cubicBezTo>
                    <a:lnTo>
                      <a:pt x="234405" y="347249"/>
                    </a:lnTo>
                    <a:cubicBezTo>
                      <a:pt x="239180" y="343592"/>
                      <a:pt x="244378" y="340602"/>
                      <a:pt x="249617" y="337656"/>
                    </a:cubicBezTo>
                    <a:cubicBezTo>
                      <a:pt x="317512" y="299488"/>
                      <a:pt x="388287" y="271234"/>
                      <a:pt x="461115" y="25610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10000"/>
                    </a:srgbClr>
                  </a:gs>
                  <a:gs pos="100000">
                    <a:srgbClr val="FFFFFF">
                      <a:alpha val="40000"/>
                    </a:srgbClr>
                  </a:gs>
                </a:gsLst>
                <a:lin ang="81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4" name="Group 37"/>
            <p:cNvGrpSpPr>
              <a:grpSpLocks noChangeAspect="1"/>
            </p:cNvGrpSpPr>
            <p:nvPr/>
          </p:nvGrpSpPr>
          <p:grpSpPr>
            <a:xfrm rot="20982165" flipH="1">
              <a:off x="4878396" y="2259481"/>
              <a:ext cx="2118976" cy="2065701"/>
              <a:chOff x="4275748" y="1323417"/>
              <a:chExt cx="2276420" cy="221918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8-Point Star 18"/>
              <p:cNvSpPr/>
              <p:nvPr/>
            </p:nvSpPr>
            <p:spPr>
              <a:xfrm rot="1200000">
                <a:off x="4275748" y="1323417"/>
                <a:ext cx="2219186" cy="2219186"/>
              </a:xfrm>
              <a:custGeom>
                <a:avLst/>
                <a:gdLst/>
                <a:ahLst/>
                <a:cxnLst/>
                <a:rect l="l" t="t" r="r" b="b"/>
                <a:pathLst>
                  <a:path w="3040380" h="3040380">
                    <a:moveTo>
                      <a:pt x="1520190" y="971550"/>
                    </a:moveTo>
                    <a:cubicBezTo>
                      <a:pt x="1217184" y="971550"/>
                      <a:pt x="971550" y="1217184"/>
                      <a:pt x="971550" y="1520190"/>
                    </a:cubicBezTo>
                    <a:cubicBezTo>
                      <a:pt x="971550" y="1823196"/>
                      <a:pt x="1217184" y="2068830"/>
                      <a:pt x="1520190" y="2068830"/>
                    </a:cubicBezTo>
                    <a:cubicBezTo>
                      <a:pt x="1823196" y="2068830"/>
                      <a:pt x="2068830" y="1823196"/>
                      <a:pt x="2068830" y="1520190"/>
                    </a:cubicBezTo>
                    <a:cubicBezTo>
                      <a:pt x="2068830" y="1217184"/>
                      <a:pt x="1823196" y="971550"/>
                      <a:pt x="1520190" y="971550"/>
                    </a:cubicBezTo>
                    <a:close/>
                    <a:moveTo>
                      <a:pt x="1520190" y="0"/>
                    </a:moveTo>
                    <a:cubicBezTo>
                      <a:pt x="1586792" y="0"/>
                      <a:pt x="1652393" y="4283"/>
                      <a:pt x="1716539" y="14094"/>
                    </a:cubicBezTo>
                    <a:lnTo>
                      <a:pt x="1824743" y="350145"/>
                    </a:lnTo>
                    <a:cubicBezTo>
                      <a:pt x="1933334" y="374378"/>
                      <a:pt x="2037036" y="417195"/>
                      <a:pt x="2131002" y="478094"/>
                    </a:cubicBezTo>
                    <a:lnTo>
                      <a:pt x="2446152" y="316463"/>
                    </a:lnTo>
                    <a:cubicBezTo>
                      <a:pt x="2551357" y="395501"/>
                      <a:pt x="2644879" y="489023"/>
                      <a:pt x="2723917" y="594229"/>
                    </a:cubicBezTo>
                    <a:lnTo>
                      <a:pt x="2564636" y="904796"/>
                    </a:lnTo>
                    <a:cubicBezTo>
                      <a:pt x="2569646" y="911341"/>
                      <a:pt x="2573744" y="918462"/>
                      <a:pt x="2577779" y="925640"/>
                    </a:cubicBezTo>
                    <a:cubicBezTo>
                      <a:pt x="2630072" y="1018660"/>
                      <a:pt x="2668781" y="1115626"/>
                      <a:pt x="2689512" y="1215405"/>
                    </a:cubicBezTo>
                    <a:lnTo>
                      <a:pt x="3026287" y="1323842"/>
                    </a:lnTo>
                    <a:cubicBezTo>
                      <a:pt x="3036097" y="1387988"/>
                      <a:pt x="3040380" y="1453589"/>
                      <a:pt x="3040380" y="1520190"/>
                    </a:cubicBezTo>
                    <a:cubicBezTo>
                      <a:pt x="3040380" y="1586792"/>
                      <a:pt x="3036097" y="1652393"/>
                      <a:pt x="3026287" y="1716539"/>
                    </a:cubicBezTo>
                    <a:lnTo>
                      <a:pt x="2690239" y="1824742"/>
                    </a:lnTo>
                    <a:cubicBezTo>
                      <a:pt x="2666005" y="1933335"/>
                      <a:pt x="2623188" y="2037037"/>
                      <a:pt x="2562287" y="2131005"/>
                    </a:cubicBezTo>
                    <a:lnTo>
                      <a:pt x="2723917" y="2446152"/>
                    </a:lnTo>
                    <a:cubicBezTo>
                      <a:pt x="2644879" y="2551357"/>
                      <a:pt x="2551357" y="2644879"/>
                      <a:pt x="2446151" y="2723917"/>
                    </a:cubicBezTo>
                    <a:lnTo>
                      <a:pt x="2135585" y="2564637"/>
                    </a:lnTo>
                    <a:cubicBezTo>
                      <a:pt x="2129042" y="2569647"/>
                      <a:pt x="2121921" y="2573744"/>
                      <a:pt x="2114744" y="2577779"/>
                    </a:cubicBezTo>
                    <a:cubicBezTo>
                      <a:pt x="2021723" y="2630072"/>
                      <a:pt x="1924755" y="2668781"/>
                      <a:pt x="1824976" y="2689511"/>
                    </a:cubicBezTo>
                    <a:lnTo>
                      <a:pt x="1716539" y="3026287"/>
                    </a:lnTo>
                    <a:cubicBezTo>
                      <a:pt x="1652393" y="3036097"/>
                      <a:pt x="1586792" y="3040380"/>
                      <a:pt x="1520190" y="3040380"/>
                    </a:cubicBezTo>
                    <a:cubicBezTo>
                      <a:pt x="1453589" y="3040380"/>
                      <a:pt x="1387987" y="3036097"/>
                      <a:pt x="1323841" y="3026287"/>
                    </a:cubicBezTo>
                    <a:lnTo>
                      <a:pt x="1215638" y="2690237"/>
                    </a:lnTo>
                    <a:cubicBezTo>
                      <a:pt x="1107045" y="2666005"/>
                      <a:pt x="1003344" y="2623186"/>
                      <a:pt x="909378" y="2562286"/>
                    </a:cubicBezTo>
                    <a:lnTo>
                      <a:pt x="594229" y="2723917"/>
                    </a:lnTo>
                    <a:cubicBezTo>
                      <a:pt x="489023" y="2644879"/>
                      <a:pt x="395501" y="2551357"/>
                      <a:pt x="316463" y="2446152"/>
                    </a:cubicBezTo>
                    <a:lnTo>
                      <a:pt x="475745" y="2135582"/>
                    </a:lnTo>
                    <a:cubicBezTo>
                      <a:pt x="470736" y="2129039"/>
                      <a:pt x="466639" y="2121919"/>
                      <a:pt x="462604" y="2114742"/>
                    </a:cubicBezTo>
                    <a:cubicBezTo>
                      <a:pt x="410311" y="2021723"/>
                      <a:pt x="371603" y="1924756"/>
                      <a:pt x="350872" y="1824977"/>
                    </a:cubicBezTo>
                    <a:lnTo>
                      <a:pt x="14094" y="1716539"/>
                    </a:lnTo>
                    <a:cubicBezTo>
                      <a:pt x="4283" y="1652393"/>
                      <a:pt x="0" y="1586792"/>
                      <a:pt x="0" y="1520190"/>
                    </a:cubicBezTo>
                    <a:cubicBezTo>
                      <a:pt x="0" y="1453589"/>
                      <a:pt x="4283" y="1387988"/>
                      <a:pt x="14093" y="1323841"/>
                    </a:cubicBezTo>
                    <a:lnTo>
                      <a:pt x="350147" y="1215637"/>
                    </a:lnTo>
                    <a:cubicBezTo>
                      <a:pt x="374379" y="1107046"/>
                      <a:pt x="417197" y="1003347"/>
                      <a:pt x="478096" y="909381"/>
                    </a:cubicBezTo>
                    <a:lnTo>
                      <a:pt x="316464" y="594228"/>
                    </a:lnTo>
                    <a:cubicBezTo>
                      <a:pt x="395501" y="489023"/>
                      <a:pt x="489023" y="395501"/>
                      <a:pt x="594229" y="316463"/>
                    </a:cubicBezTo>
                    <a:lnTo>
                      <a:pt x="904800" y="475746"/>
                    </a:lnTo>
                    <a:cubicBezTo>
                      <a:pt x="911343" y="470736"/>
                      <a:pt x="918463" y="466639"/>
                      <a:pt x="925641" y="462604"/>
                    </a:cubicBezTo>
                    <a:cubicBezTo>
                      <a:pt x="1018661" y="410311"/>
                      <a:pt x="1115626" y="371603"/>
                      <a:pt x="1215403" y="350873"/>
                    </a:cubicBezTo>
                    <a:lnTo>
                      <a:pt x="1323841" y="14093"/>
                    </a:lnTo>
                    <a:cubicBezTo>
                      <a:pt x="1387988" y="4283"/>
                      <a:pt x="1453589" y="0"/>
                      <a:pt x="1520190" y="0"/>
                    </a:cubicBezTo>
                    <a:close/>
                  </a:path>
                </a:pathLst>
              </a:custGeom>
              <a:solidFill>
                <a:srgbClr val="000000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8-Point Star 6"/>
              <p:cNvSpPr>
                <a:spLocks noChangeAspect="1"/>
              </p:cNvSpPr>
              <p:nvPr/>
            </p:nvSpPr>
            <p:spPr>
              <a:xfrm rot="1200000">
                <a:off x="4317462" y="1365131"/>
                <a:ext cx="2135758" cy="2135758"/>
              </a:xfrm>
              <a:custGeom>
                <a:avLst/>
                <a:gdLst/>
                <a:ahLst/>
                <a:cxnLst/>
                <a:rect l="l" t="t" r="r" b="b"/>
                <a:pathLst>
                  <a:path w="1874520" h="1874520">
                    <a:moveTo>
                      <a:pt x="739496" y="595923"/>
                    </a:moveTo>
                    <a:cubicBezTo>
                      <a:pt x="550981" y="705145"/>
                      <a:pt x="486701" y="946509"/>
                      <a:pt x="595923" y="1135024"/>
                    </a:cubicBezTo>
                    <a:cubicBezTo>
                      <a:pt x="705145" y="1323539"/>
                      <a:pt x="946509" y="1387819"/>
                      <a:pt x="1135024" y="1278597"/>
                    </a:cubicBezTo>
                    <a:cubicBezTo>
                      <a:pt x="1323539" y="1169375"/>
                      <a:pt x="1387819" y="928011"/>
                      <a:pt x="1278597" y="739496"/>
                    </a:cubicBezTo>
                    <a:cubicBezTo>
                      <a:pt x="1169375" y="550981"/>
                      <a:pt x="928011" y="486701"/>
                      <a:pt x="739496" y="595923"/>
                    </a:cubicBezTo>
                    <a:close/>
                    <a:moveTo>
                      <a:pt x="349309" y="212809"/>
                    </a:moveTo>
                    <a:lnTo>
                      <a:pt x="549487" y="318071"/>
                    </a:lnTo>
                    <a:cubicBezTo>
                      <a:pt x="558730" y="311181"/>
                      <a:pt x="568662" y="305287"/>
                      <a:pt x="578782" y="299598"/>
                    </a:cubicBezTo>
                    <a:cubicBezTo>
                      <a:pt x="640907" y="264673"/>
                      <a:pt x="705951" y="239798"/>
                      <a:pt x="772822" y="227822"/>
                    </a:cubicBezTo>
                    <a:lnTo>
                      <a:pt x="842125" y="4804"/>
                    </a:lnTo>
                    <a:lnTo>
                      <a:pt x="937260" y="0"/>
                    </a:lnTo>
                    <a:cubicBezTo>
                      <a:pt x="969377" y="0"/>
                      <a:pt x="1001116" y="1615"/>
                      <a:pt x="1032398" y="4804"/>
                    </a:cubicBezTo>
                    <a:lnTo>
                      <a:pt x="1101417" y="226909"/>
                    </a:lnTo>
                    <a:cubicBezTo>
                      <a:pt x="1180333" y="242653"/>
                      <a:pt x="1255615" y="273607"/>
                      <a:pt x="1322618" y="319342"/>
                    </a:cubicBezTo>
                    <a:lnTo>
                      <a:pt x="1525213" y="212810"/>
                    </a:lnTo>
                    <a:cubicBezTo>
                      <a:pt x="1578197" y="250355"/>
                      <a:pt x="1624168" y="296326"/>
                      <a:pt x="1661713" y="349310"/>
                    </a:cubicBezTo>
                    <a:lnTo>
                      <a:pt x="1556452" y="549486"/>
                    </a:lnTo>
                    <a:cubicBezTo>
                      <a:pt x="1563341" y="558729"/>
                      <a:pt x="1569235" y="568662"/>
                      <a:pt x="1574924" y="578781"/>
                    </a:cubicBezTo>
                    <a:cubicBezTo>
                      <a:pt x="1609849" y="640906"/>
                      <a:pt x="1634724" y="705951"/>
                      <a:pt x="1646701" y="772822"/>
                    </a:cubicBezTo>
                    <a:lnTo>
                      <a:pt x="1869716" y="842124"/>
                    </a:lnTo>
                    <a:lnTo>
                      <a:pt x="1874520" y="937260"/>
                    </a:lnTo>
                    <a:cubicBezTo>
                      <a:pt x="1874520" y="969377"/>
                      <a:pt x="1872905" y="1001117"/>
                      <a:pt x="1869716" y="1032399"/>
                    </a:cubicBezTo>
                    <a:lnTo>
                      <a:pt x="1647613" y="1101417"/>
                    </a:lnTo>
                    <a:cubicBezTo>
                      <a:pt x="1631869" y="1180333"/>
                      <a:pt x="1600915" y="1255615"/>
                      <a:pt x="1555180" y="1322618"/>
                    </a:cubicBezTo>
                    <a:lnTo>
                      <a:pt x="1661712" y="1525211"/>
                    </a:lnTo>
                    <a:cubicBezTo>
                      <a:pt x="1624167" y="1578195"/>
                      <a:pt x="1578196" y="1624166"/>
                      <a:pt x="1525211" y="1661712"/>
                    </a:cubicBezTo>
                    <a:lnTo>
                      <a:pt x="1325036" y="1556451"/>
                    </a:lnTo>
                    <a:cubicBezTo>
                      <a:pt x="1315793" y="1563341"/>
                      <a:pt x="1305860" y="1569235"/>
                      <a:pt x="1295741" y="1574924"/>
                    </a:cubicBezTo>
                    <a:cubicBezTo>
                      <a:pt x="1233616" y="1609849"/>
                      <a:pt x="1168571" y="1634724"/>
                      <a:pt x="1101700" y="1646700"/>
                    </a:cubicBezTo>
                    <a:lnTo>
                      <a:pt x="1032398" y="1869716"/>
                    </a:lnTo>
                    <a:lnTo>
                      <a:pt x="937260" y="1874520"/>
                    </a:lnTo>
                    <a:cubicBezTo>
                      <a:pt x="905144" y="1874520"/>
                      <a:pt x="873405" y="1872905"/>
                      <a:pt x="842124" y="1869716"/>
                    </a:cubicBezTo>
                    <a:lnTo>
                      <a:pt x="773105" y="1647612"/>
                    </a:lnTo>
                    <a:cubicBezTo>
                      <a:pt x="694189" y="1631869"/>
                      <a:pt x="618908" y="1600914"/>
                      <a:pt x="551905" y="1555180"/>
                    </a:cubicBezTo>
                    <a:lnTo>
                      <a:pt x="349310" y="1661713"/>
                    </a:lnTo>
                    <a:cubicBezTo>
                      <a:pt x="296326" y="1624168"/>
                      <a:pt x="250355" y="1578197"/>
                      <a:pt x="212810" y="1525212"/>
                    </a:cubicBezTo>
                    <a:lnTo>
                      <a:pt x="318071" y="1325035"/>
                    </a:lnTo>
                    <a:cubicBezTo>
                      <a:pt x="311181" y="1315792"/>
                      <a:pt x="305287" y="1305860"/>
                      <a:pt x="299598" y="1295740"/>
                    </a:cubicBezTo>
                    <a:cubicBezTo>
                      <a:pt x="264673" y="1233616"/>
                      <a:pt x="239799" y="1168571"/>
                      <a:pt x="227822" y="1101700"/>
                    </a:cubicBezTo>
                    <a:lnTo>
                      <a:pt x="4804" y="1032398"/>
                    </a:lnTo>
                    <a:lnTo>
                      <a:pt x="0" y="937260"/>
                    </a:lnTo>
                    <a:cubicBezTo>
                      <a:pt x="0" y="905144"/>
                      <a:pt x="1616" y="873405"/>
                      <a:pt x="4804" y="842124"/>
                    </a:cubicBezTo>
                    <a:lnTo>
                      <a:pt x="226910" y="773105"/>
                    </a:lnTo>
                    <a:cubicBezTo>
                      <a:pt x="242653" y="694189"/>
                      <a:pt x="273608" y="618908"/>
                      <a:pt x="319342" y="551905"/>
                    </a:cubicBezTo>
                    <a:lnTo>
                      <a:pt x="212809" y="349309"/>
                    </a:lnTo>
                    <a:cubicBezTo>
                      <a:pt x="250354" y="296325"/>
                      <a:pt x="296325" y="250354"/>
                      <a:pt x="349309" y="21280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100000">
                    <a:srgbClr val="0779B7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8-Point Star 18"/>
              <p:cNvSpPr/>
              <p:nvPr/>
            </p:nvSpPr>
            <p:spPr>
              <a:xfrm rot="1200000">
                <a:off x="4758995" y="1408628"/>
                <a:ext cx="1793173" cy="1809385"/>
              </a:xfrm>
              <a:custGeom>
                <a:avLst/>
                <a:gdLst/>
                <a:ahLst/>
                <a:cxnLst/>
                <a:rect l="l" t="t" r="r" b="b"/>
                <a:pathLst>
                  <a:path w="1793173" h="1809385">
                    <a:moveTo>
                      <a:pt x="540264" y="10286"/>
                    </a:moveTo>
                    <a:lnTo>
                      <a:pt x="683581" y="0"/>
                    </a:lnTo>
                    <a:cubicBezTo>
                      <a:pt x="732193" y="0"/>
                      <a:pt x="780076" y="3126"/>
                      <a:pt x="826897" y="10287"/>
                    </a:cubicBezTo>
                    <a:lnTo>
                      <a:pt x="905875" y="255572"/>
                    </a:lnTo>
                    <a:cubicBezTo>
                      <a:pt x="985136" y="273260"/>
                      <a:pt x="1060829" y="304512"/>
                      <a:pt x="1129415" y="348963"/>
                    </a:cubicBezTo>
                    <a:lnTo>
                      <a:pt x="1359444" y="230987"/>
                    </a:lnTo>
                    <a:cubicBezTo>
                      <a:pt x="1436234" y="288678"/>
                      <a:pt x="1504495" y="356940"/>
                      <a:pt x="1562186" y="433730"/>
                    </a:cubicBezTo>
                    <a:lnTo>
                      <a:pt x="1445926" y="660414"/>
                    </a:lnTo>
                    <a:cubicBezTo>
                      <a:pt x="1449583" y="665192"/>
                      <a:pt x="1452574" y="670389"/>
                      <a:pt x="1455519" y="675628"/>
                    </a:cubicBezTo>
                    <a:cubicBezTo>
                      <a:pt x="1493688" y="743524"/>
                      <a:pt x="1521942" y="814300"/>
                      <a:pt x="1537074" y="887129"/>
                    </a:cubicBezTo>
                    <a:lnTo>
                      <a:pt x="1782887" y="966278"/>
                    </a:lnTo>
                    <a:cubicBezTo>
                      <a:pt x="1790047" y="1013098"/>
                      <a:pt x="1793174" y="1060981"/>
                      <a:pt x="1793173" y="1109593"/>
                    </a:cubicBezTo>
                    <a:cubicBezTo>
                      <a:pt x="1793174" y="1158206"/>
                      <a:pt x="1790047" y="1206089"/>
                      <a:pt x="1782887" y="1252909"/>
                    </a:cubicBezTo>
                    <a:lnTo>
                      <a:pt x="1537604" y="1331887"/>
                    </a:lnTo>
                    <a:cubicBezTo>
                      <a:pt x="1519916" y="1411149"/>
                      <a:pt x="1488663" y="1486842"/>
                      <a:pt x="1444212" y="1555429"/>
                    </a:cubicBezTo>
                    <a:lnTo>
                      <a:pt x="1562186" y="1785457"/>
                    </a:lnTo>
                    <a:lnTo>
                      <a:pt x="1541415" y="1809385"/>
                    </a:lnTo>
                    <a:cubicBezTo>
                      <a:pt x="1282525" y="1763268"/>
                      <a:pt x="1028742" y="1654791"/>
                      <a:pt x="802157" y="1490156"/>
                    </a:cubicBezTo>
                    <a:cubicBezTo>
                      <a:pt x="965712" y="1441296"/>
                      <a:pt x="1084035" y="1289263"/>
                      <a:pt x="1084035" y="1109593"/>
                    </a:cubicBezTo>
                    <a:cubicBezTo>
                      <a:pt x="1084035" y="888428"/>
                      <a:pt x="904746" y="709138"/>
                      <a:pt x="683580" y="709138"/>
                    </a:cubicBezTo>
                    <a:cubicBezTo>
                      <a:pt x="508801" y="709138"/>
                      <a:pt x="360173" y="821108"/>
                      <a:pt x="307122" y="977792"/>
                    </a:cubicBezTo>
                    <a:cubicBezTo>
                      <a:pt x="149161" y="745008"/>
                      <a:pt x="47166" y="492202"/>
                      <a:pt x="0" y="237686"/>
                    </a:cubicBezTo>
                    <a:cubicBezTo>
                      <a:pt x="2290" y="235086"/>
                      <a:pt x="4999" y="233030"/>
                      <a:pt x="7717" y="230988"/>
                    </a:cubicBezTo>
                    <a:lnTo>
                      <a:pt x="234405" y="347249"/>
                    </a:lnTo>
                    <a:cubicBezTo>
                      <a:pt x="239180" y="343592"/>
                      <a:pt x="244378" y="340602"/>
                      <a:pt x="249617" y="337656"/>
                    </a:cubicBezTo>
                    <a:cubicBezTo>
                      <a:pt x="317512" y="299488"/>
                      <a:pt x="388287" y="271234"/>
                      <a:pt x="461115" y="25610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10000"/>
                    </a:srgbClr>
                  </a:gs>
                  <a:gs pos="100000">
                    <a:srgbClr val="FFFFFF">
                      <a:alpha val="40000"/>
                    </a:srgbClr>
                  </a:gs>
                </a:gsLst>
                <a:lin ang="81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8" name="Group 50"/>
            <p:cNvGrpSpPr>
              <a:grpSpLocks noChangeAspect="1"/>
            </p:cNvGrpSpPr>
            <p:nvPr/>
          </p:nvGrpSpPr>
          <p:grpSpPr>
            <a:xfrm rot="20982165" flipH="1">
              <a:off x="7016266" y="2259481"/>
              <a:ext cx="2118976" cy="2065701"/>
              <a:chOff x="4275748" y="1323417"/>
              <a:chExt cx="2276420" cy="221918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9" name="8-Point Star 18"/>
              <p:cNvSpPr/>
              <p:nvPr/>
            </p:nvSpPr>
            <p:spPr>
              <a:xfrm rot="1200000">
                <a:off x="4275748" y="1323417"/>
                <a:ext cx="2219186" cy="2219186"/>
              </a:xfrm>
              <a:custGeom>
                <a:avLst/>
                <a:gdLst/>
                <a:ahLst/>
                <a:cxnLst/>
                <a:rect l="l" t="t" r="r" b="b"/>
                <a:pathLst>
                  <a:path w="3040380" h="3040380">
                    <a:moveTo>
                      <a:pt x="1520190" y="971550"/>
                    </a:moveTo>
                    <a:cubicBezTo>
                      <a:pt x="1217184" y="971550"/>
                      <a:pt x="971550" y="1217184"/>
                      <a:pt x="971550" y="1520190"/>
                    </a:cubicBezTo>
                    <a:cubicBezTo>
                      <a:pt x="971550" y="1823196"/>
                      <a:pt x="1217184" y="2068830"/>
                      <a:pt x="1520190" y="2068830"/>
                    </a:cubicBezTo>
                    <a:cubicBezTo>
                      <a:pt x="1823196" y="2068830"/>
                      <a:pt x="2068830" y="1823196"/>
                      <a:pt x="2068830" y="1520190"/>
                    </a:cubicBezTo>
                    <a:cubicBezTo>
                      <a:pt x="2068830" y="1217184"/>
                      <a:pt x="1823196" y="971550"/>
                      <a:pt x="1520190" y="971550"/>
                    </a:cubicBezTo>
                    <a:close/>
                    <a:moveTo>
                      <a:pt x="1520190" y="0"/>
                    </a:moveTo>
                    <a:cubicBezTo>
                      <a:pt x="1586792" y="0"/>
                      <a:pt x="1652393" y="4283"/>
                      <a:pt x="1716539" y="14094"/>
                    </a:cubicBezTo>
                    <a:lnTo>
                      <a:pt x="1824743" y="350145"/>
                    </a:lnTo>
                    <a:cubicBezTo>
                      <a:pt x="1933334" y="374378"/>
                      <a:pt x="2037036" y="417195"/>
                      <a:pt x="2131002" y="478094"/>
                    </a:cubicBezTo>
                    <a:lnTo>
                      <a:pt x="2446152" y="316463"/>
                    </a:lnTo>
                    <a:cubicBezTo>
                      <a:pt x="2551357" y="395501"/>
                      <a:pt x="2644879" y="489023"/>
                      <a:pt x="2723917" y="594229"/>
                    </a:cubicBezTo>
                    <a:lnTo>
                      <a:pt x="2564636" y="904796"/>
                    </a:lnTo>
                    <a:cubicBezTo>
                      <a:pt x="2569646" y="911341"/>
                      <a:pt x="2573744" y="918462"/>
                      <a:pt x="2577779" y="925640"/>
                    </a:cubicBezTo>
                    <a:cubicBezTo>
                      <a:pt x="2630072" y="1018660"/>
                      <a:pt x="2668781" y="1115626"/>
                      <a:pt x="2689512" y="1215405"/>
                    </a:cubicBezTo>
                    <a:lnTo>
                      <a:pt x="3026287" y="1323842"/>
                    </a:lnTo>
                    <a:cubicBezTo>
                      <a:pt x="3036097" y="1387988"/>
                      <a:pt x="3040380" y="1453589"/>
                      <a:pt x="3040380" y="1520190"/>
                    </a:cubicBezTo>
                    <a:cubicBezTo>
                      <a:pt x="3040380" y="1586792"/>
                      <a:pt x="3036097" y="1652393"/>
                      <a:pt x="3026287" y="1716539"/>
                    </a:cubicBezTo>
                    <a:lnTo>
                      <a:pt x="2690239" y="1824742"/>
                    </a:lnTo>
                    <a:cubicBezTo>
                      <a:pt x="2666005" y="1933335"/>
                      <a:pt x="2623188" y="2037037"/>
                      <a:pt x="2562287" y="2131005"/>
                    </a:cubicBezTo>
                    <a:lnTo>
                      <a:pt x="2723917" y="2446152"/>
                    </a:lnTo>
                    <a:cubicBezTo>
                      <a:pt x="2644879" y="2551357"/>
                      <a:pt x="2551357" y="2644879"/>
                      <a:pt x="2446151" y="2723917"/>
                    </a:cubicBezTo>
                    <a:lnTo>
                      <a:pt x="2135585" y="2564637"/>
                    </a:lnTo>
                    <a:cubicBezTo>
                      <a:pt x="2129042" y="2569647"/>
                      <a:pt x="2121921" y="2573744"/>
                      <a:pt x="2114744" y="2577779"/>
                    </a:cubicBezTo>
                    <a:cubicBezTo>
                      <a:pt x="2021723" y="2630072"/>
                      <a:pt x="1924755" y="2668781"/>
                      <a:pt x="1824976" y="2689511"/>
                    </a:cubicBezTo>
                    <a:lnTo>
                      <a:pt x="1716539" y="3026287"/>
                    </a:lnTo>
                    <a:cubicBezTo>
                      <a:pt x="1652393" y="3036097"/>
                      <a:pt x="1586792" y="3040380"/>
                      <a:pt x="1520190" y="3040380"/>
                    </a:cubicBezTo>
                    <a:cubicBezTo>
                      <a:pt x="1453589" y="3040380"/>
                      <a:pt x="1387987" y="3036097"/>
                      <a:pt x="1323841" y="3026287"/>
                    </a:cubicBezTo>
                    <a:lnTo>
                      <a:pt x="1215638" y="2690237"/>
                    </a:lnTo>
                    <a:cubicBezTo>
                      <a:pt x="1107045" y="2666005"/>
                      <a:pt x="1003344" y="2623186"/>
                      <a:pt x="909378" y="2562286"/>
                    </a:cubicBezTo>
                    <a:lnTo>
                      <a:pt x="594229" y="2723917"/>
                    </a:lnTo>
                    <a:cubicBezTo>
                      <a:pt x="489023" y="2644879"/>
                      <a:pt x="395501" y="2551357"/>
                      <a:pt x="316463" y="2446152"/>
                    </a:cubicBezTo>
                    <a:lnTo>
                      <a:pt x="475745" y="2135582"/>
                    </a:lnTo>
                    <a:cubicBezTo>
                      <a:pt x="470736" y="2129039"/>
                      <a:pt x="466639" y="2121919"/>
                      <a:pt x="462604" y="2114742"/>
                    </a:cubicBezTo>
                    <a:cubicBezTo>
                      <a:pt x="410311" y="2021723"/>
                      <a:pt x="371603" y="1924756"/>
                      <a:pt x="350872" y="1824977"/>
                    </a:cubicBezTo>
                    <a:lnTo>
                      <a:pt x="14094" y="1716539"/>
                    </a:lnTo>
                    <a:cubicBezTo>
                      <a:pt x="4283" y="1652393"/>
                      <a:pt x="0" y="1586792"/>
                      <a:pt x="0" y="1520190"/>
                    </a:cubicBezTo>
                    <a:cubicBezTo>
                      <a:pt x="0" y="1453589"/>
                      <a:pt x="4283" y="1387988"/>
                      <a:pt x="14093" y="1323841"/>
                    </a:cubicBezTo>
                    <a:lnTo>
                      <a:pt x="350147" y="1215637"/>
                    </a:lnTo>
                    <a:cubicBezTo>
                      <a:pt x="374379" y="1107046"/>
                      <a:pt x="417197" y="1003347"/>
                      <a:pt x="478096" y="909381"/>
                    </a:cubicBezTo>
                    <a:lnTo>
                      <a:pt x="316464" y="594228"/>
                    </a:lnTo>
                    <a:cubicBezTo>
                      <a:pt x="395501" y="489023"/>
                      <a:pt x="489023" y="395501"/>
                      <a:pt x="594229" y="316463"/>
                    </a:cubicBezTo>
                    <a:lnTo>
                      <a:pt x="904800" y="475746"/>
                    </a:lnTo>
                    <a:cubicBezTo>
                      <a:pt x="911343" y="470736"/>
                      <a:pt x="918463" y="466639"/>
                      <a:pt x="925641" y="462604"/>
                    </a:cubicBezTo>
                    <a:cubicBezTo>
                      <a:pt x="1018661" y="410311"/>
                      <a:pt x="1115626" y="371603"/>
                      <a:pt x="1215403" y="350873"/>
                    </a:cubicBezTo>
                    <a:lnTo>
                      <a:pt x="1323841" y="14093"/>
                    </a:lnTo>
                    <a:cubicBezTo>
                      <a:pt x="1387988" y="4283"/>
                      <a:pt x="1453589" y="0"/>
                      <a:pt x="1520190" y="0"/>
                    </a:cubicBezTo>
                    <a:close/>
                  </a:path>
                </a:pathLst>
              </a:custGeom>
              <a:solidFill>
                <a:srgbClr val="000000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8-Point Star 6"/>
              <p:cNvSpPr>
                <a:spLocks noChangeAspect="1"/>
              </p:cNvSpPr>
              <p:nvPr/>
            </p:nvSpPr>
            <p:spPr>
              <a:xfrm rot="1200000">
                <a:off x="4317462" y="1365131"/>
                <a:ext cx="2135758" cy="2135758"/>
              </a:xfrm>
              <a:custGeom>
                <a:avLst/>
                <a:gdLst/>
                <a:ahLst/>
                <a:cxnLst/>
                <a:rect l="l" t="t" r="r" b="b"/>
                <a:pathLst>
                  <a:path w="1874520" h="1874520">
                    <a:moveTo>
                      <a:pt x="739496" y="595923"/>
                    </a:moveTo>
                    <a:cubicBezTo>
                      <a:pt x="550981" y="705145"/>
                      <a:pt x="486701" y="946509"/>
                      <a:pt x="595923" y="1135024"/>
                    </a:cubicBezTo>
                    <a:cubicBezTo>
                      <a:pt x="705145" y="1323539"/>
                      <a:pt x="946509" y="1387819"/>
                      <a:pt x="1135024" y="1278597"/>
                    </a:cubicBezTo>
                    <a:cubicBezTo>
                      <a:pt x="1323539" y="1169375"/>
                      <a:pt x="1387819" y="928011"/>
                      <a:pt x="1278597" y="739496"/>
                    </a:cubicBezTo>
                    <a:cubicBezTo>
                      <a:pt x="1169375" y="550981"/>
                      <a:pt x="928011" y="486701"/>
                      <a:pt x="739496" y="595923"/>
                    </a:cubicBezTo>
                    <a:close/>
                    <a:moveTo>
                      <a:pt x="349309" y="212809"/>
                    </a:moveTo>
                    <a:lnTo>
                      <a:pt x="549487" y="318071"/>
                    </a:lnTo>
                    <a:cubicBezTo>
                      <a:pt x="558730" y="311181"/>
                      <a:pt x="568662" y="305287"/>
                      <a:pt x="578782" y="299598"/>
                    </a:cubicBezTo>
                    <a:cubicBezTo>
                      <a:pt x="640907" y="264673"/>
                      <a:pt x="705951" y="239798"/>
                      <a:pt x="772822" y="227822"/>
                    </a:cubicBezTo>
                    <a:lnTo>
                      <a:pt x="842125" y="4804"/>
                    </a:lnTo>
                    <a:lnTo>
                      <a:pt x="937260" y="0"/>
                    </a:lnTo>
                    <a:cubicBezTo>
                      <a:pt x="969377" y="0"/>
                      <a:pt x="1001116" y="1615"/>
                      <a:pt x="1032398" y="4804"/>
                    </a:cubicBezTo>
                    <a:lnTo>
                      <a:pt x="1101417" y="226909"/>
                    </a:lnTo>
                    <a:cubicBezTo>
                      <a:pt x="1180333" y="242653"/>
                      <a:pt x="1255615" y="273607"/>
                      <a:pt x="1322618" y="319342"/>
                    </a:cubicBezTo>
                    <a:lnTo>
                      <a:pt x="1525213" y="212810"/>
                    </a:lnTo>
                    <a:cubicBezTo>
                      <a:pt x="1578197" y="250355"/>
                      <a:pt x="1624168" y="296326"/>
                      <a:pt x="1661713" y="349310"/>
                    </a:cubicBezTo>
                    <a:lnTo>
                      <a:pt x="1556452" y="549486"/>
                    </a:lnTo>
                    <a:cubicBezTo>
                      <a:pt x="1563341" y="558729"/>
                      <a:pt x="1569235" y="568662"/>
                      <a:pt x="1574924" y="578781"/>
                    </a:cubicBezTo>
                    <a:cubicBezTo>
                      <a:pt x="1609849" y="640906"/>
                      <a:pt x="1634724" y="705951"/>
                      <a:pt x="1646701" y="772822"/>
                    </a:cubicBezTo>
                    <a:lnTo>
                      <a:pt x="1869716" y="842124"/>
                    </a:lnTo>
                    <a:lnTo>
                      <a:pt x="1874520" y="937260"/>
                    </a:lnTo>
                    <a:cubicBezTo>
                      <a:pt x="1874520" y="969377"/>
                      <a:pt x="1872905" y="1001117"/>
                      <a:pt x="1869716" y="1032399"/>
                    </a:cubicBezTo>
                    <a:lnTo>
                      <a:pt x="1647613" y="1101417"/>
                    </a:lnTo>
                    <a:cubicBezTo>
                      <a:pt x="1631869" y="1180333"/>
                      <a:pt x="1600915" y="1255615"/>
                      <a:pt x="1555180" y="1322618"/>
                    </a:cubicBezTo>
                    <a:lnTo>
                      <a:pt x="1661712" y="1525211"/>
                    </a:lnTo>
                    <a:cubicBezTo>
                      <a:pt x="1624167" y="1578195"/>
                      <a:pt x="1578196" y="1624166"/>
                      <a:pt x="1525211" y="1661712"/>
                    </a:cubicBezTo>
                    <a:lnTo>
                      <a:pt x="1325036" y="1556451"/>
                    </a:lnTo>
                    <a:cubicBezTo>
                      <a:pt x="1315793" y="1563341"/>
                      <a:pt x="1305860" y="1569235"/>
                      <a:pt x="1295741" y="1574924"/>
                    </a:cubicBezTo>
                    <a:cubicBezTo>
                      <a:pt x="1233616" y="1609849"/>
                      <a:pt x="1168571" y="1634724"/>
                      <a:pt x="1101700" y="1646700"/>
                    </a:cubicBezTo>
                    <a:lnTo>
                      <a:pt x="1032398" y="1869716"/>
                    </a:lnTo>
                    <a:lnTo>
                      <a:pt x="937260" y="1874520"/>
                    </a:lnTo>
                    <a:cubicBezTo>
                      <a:pt x="905144" y="1874520"/>
                      <a:pt x="873405" y="1872905"/>
                      <a:pt x="842124" y="1869716"/>
                    </a:cubicBezTo>
                    <a:lnTo>
                      <a:pt x="773105" y="1647612"/>
                    </a:lnTo>
                    <a:cubicBezTo>
                      <a:pt x="694189" y="1631869"/>
                      <a:pt x="618908" y="1600914"/>
                      <a:pt x="551905" y="1555180"/>
                    </a:cubicBezTo>
                    <a:lnTo>
                      <a:pt x="349310" y="1661713"/>
                    </a:lnTo>
                    <a:cubicBezTo>
                      <a:pt x="296326" y="1624168"/>
                      <a:pt x="250355" y="1578197"/>
                      <a:pt x="212810" y="1525212"/>
                    </a:cubicBezTo>
                    <a:lnTo>
                      <a:pt x="318071" y="1325035"/>
                    </a:lnTo>
                    <a:cubicBezTo>
                      <a:pt x="311181" y="1315792"/>
                      <a:pt x="305287" y="1305860"/>
                      <a:pt x="299598" y="1295740"/>
                    </a:cubicBezTo>
                    <a:cubicBezTo>
                      <a:pt x="264673" y="1233616"/>
                      <a:pt x="239799" y="1168571"/>
                      <a:pt x="227822" y="1101700"/>
                    </a:cubicBezTo>
                    <a:lnTo>
                      <a:pt x="4804" y="1032398"/>
                    </a:lnTo>
                    <a:lnTo>
                      <a:pt x="0" y="937260"/>
                    </a:lnTo>
                    <a:cubicBezTo>
                      <a:pt x="0" y="905144"/>
                      <a:pt x="1616" y="873405"/>
                      <a:pt x="4804" y="842124"/>
                    </a:cubicBezTo>
                    <a:lnTo>
                      <a:pt x="226910" y="773105"/>
                    </a:lnTo>
                    <a:cubicBezTo>
                      <a:pt x="242653" y="694189"/>
                      <a:pt x="273608" y="618908"/>
                      <a:pt x="319342" y="551905"/>
                    </a:cubicBezTo>
                    <a:lnTo>
                      <a:pt x="212809" y="349309"/>
                    </a:lnTo>
                    <a:cubicBezTo>
                      <a:pt x="250354" y="296325"/>
                      <a:pt x="296325" y="250354"/>
                      <a:pt x="349309" y="21280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100000">
                    <a:srgbClr val="0779B7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8-Point Star 18"/>
              <p:cNvSpPr/>
              <p:nvPr/>
            </p:nvSpPr>
            <p:spPr>
              <a:xfrm rot="1200000">
                <a:off x="4758995" y="1408628"/>
                <a:ext cx="1793173" cy="1809385"/>
              </a:xfrm>
              <a:custGeom>
                <a:avLst/>
                <a:gdLst/>
                <a:ahLst/>
                <a:cxnLst/>
                <a:rect l="l" t="t" r="r" b="b"/>
                <a:pathLst>
                  <a:path w="1793173" h="1809385">
                    <a:moveTo>
                      <a:pt x="540264" y="10286"/>
                    </a:moveTo>
                    <a:lnTo>
                      <a:pt x="683581" y="0"/>
                    </a:lnTo>
                    <a:cubicBezTo>
                      <a:pt x="732193" y="0"/>
                      <a:pt x="780076" y="3126"/>
                      <a:pt x="826897" y="10287"/>
                    </a:cubicBezTo>
                    <a:lnTo>
                      <a:pt x="905875" y="255572"/>
                    </a:lnTo>
                    <a:cubicBezTo>
                      <a:pt x="985136" y="273260"/>
                      <a:pt x="1060829" y="304512"/>
                      <a:pt x="1129415" y="348963"/>
                    </a:cubicBezTo>
                    <a:lnTo>
                      <a:pt x="1359444" y="230987"/>
                    </a:lnTo>
                    <a:cubicBezTo>
                      <a:pt x="1436234" y="288678"/>
                      <a:pt x="1504495" y="356940"/>
                      <a:pt x="1562186" y="433730"/>
                    </a:cubicBezTo>
                    <a:lnTo>
                      <a:pt x="1445926" y="660414"/>
                    </a:lnTo>
                    <a:cubicBezTo>
                      <a:pt x="1449583" y="665192"/>
                      <a:pt x="1452574" y="670389"/>
                      <a:pt x="1455519" y="675628"/>
                    </a:cubicBezTo>
                    <a:cubicBezTo>
                      <a:pt x="1493688" y="743524"/>
                      <a:pt x="1521942" y="814300"/>
                      <a:pt x="1537074" y="887129"/>
                    </a:cubicBezTo>
                    <a:lnTo>
                      <a:pt x="1782887" y="966278"/>
                    </a:lnTo>
                    <a:cubicBezTo>
                      <a:pt x="1790047" y="1013098"/>
                      <a:pt x="1793174" y="1060981"/>
                      <a:pt x="1793173" y="1109593"/>
                    </a:cubicBezTo>
                    <a:cubicBezTo>
                      <a:pt x="1793174" y="1158206"/>
                      <a:pt x="1790047" y="1206089"/>
                      <a:pt x="1782887" y="1252909"/>
                    </a:cubicBezTo>
                    <a:lnTo>
                      <a:pt x="1537604" y="1331887"/>
                    </a:lnTo>
                    <a:cubicBezTo>
                      <a:pt x="1519916" y="1411149"/>
                      <a:pt x="1488663" y="1486842"/>
                      <a:pt x="1444212" y="1555429"/>
                    </a:cubicBezTo>
                    <a:lnTo>
                      <a:pt x="1562186" y="1785457"/>
                    </a:lnTo>
                    <a:lnTo>
                      <a:pt x="1541415" y="1809385"/>
                    </a:lnTo>
                    <a:cubicBezTo>
                      <a:pt x="1282525" y="1763268"/>
                      <a:pt x="1028742" y="1654791"/>
                      <a:pt x="802157" y="1490156"/>
                    </a:cubicBezTo>
                    <a:cubicBezTo>
                      <a:pt x="965712" y="1441296"/>
                      <a:pt x="1084035" y="1289263"/>
                      <a:pt x="1084035" y="1109593"/>
                    </a:cubicBezTo>
                    <a:cubicBezTo>
                      <a:pt x="1084035" y="888428"/>
                      <a:pt x="904746" y="709138"/>
                      <a:pt x="683580" y="709138"/>
                    </a:cubicBezTo>
                    <a:cubicBezTo>
                      <a:pt x="508801" y="709138"/>
                      <a:pt x="360173" y="821108"/>
                      <a:pt x="307122" y="977792"/>
                    </a:cubicBezTo>
                    <a:cubicBezTo>
                      <a:pt x="149161" y="745008"/>
                      <a:pt x="47166" y="492202"/>
                      <a:pt x="0" y="237686"/>
                    </a:cubicBezTo>
                    <a:cubicBezTo>
                      <a:pt x="2290" y="235086"/>
                      <a:pt x="4999" y="233030"/>
                      <a:pt x="7717" y="230988"/>
                    </a:cubicBezTo>
                    <a:lnTo>
                      <a:pt x="234405" y="347249"/>
                    </a:lnTo>
                    <a:cubicBezTo>
                      <a:pt x="239180" y="343592"/>
                      <a:pt x="244378" y="340602"/>
                      <a:pt x="249617" y="337656"/>
                    </a:cubicBezTo>
                    <a:cubicBezTo>
                      <a:pt x="317512" y="299488"/>
                      <a:pt x="388287" y="271234"/>
                      <a:pt x="461115" y="25610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10000"/>
                    </a:srgbClr>
                  </a:gs>
                  <a:gs pos="100000">
                    <a:srgbClr val="FFFFFF">
                      <a:alpha val="40000"/>
                    </a:srgbClr>
                  </a:gs>
                </a:gsLst>
                <a:lin ang="81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2" name="Group 30"/>
            <p:cNvGrpSpPr>
              <a:grpSpLocks noChangeAspect="1"/>
            </p:cNvGrpSpPr>
            <p:nvPr/>
          </p:nvGrpSpPr>
          <p:grpSpPr>
            <a:xfrm rot="20982165" flipH="1">
              <a:off x="9154136" y="2261700"/>
              <a:ext cx="2118976" cy="2065701"/>
              <a:chOff x="4275748" y="1323417"/>
              <a:chExt cx="2276420" cy="221918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8-Point Star 18"/>
              <p:cNvSpPr/>
              <p:nvPr/>
            </p:nvSpPr>
            <p:spPr>
              <a:xfrm rot="1200000">
                <a:off x="4275748" y="1323417"/>
                <a:ext cx="2219186" cy="2219186"/>
              </a:xfrm>
              <a:custGeom>
                <a:avLst/>
                <a:gdLst/>
                <a:ahLst/>
                <a:cxnLst/>
                <a:rect l="l" t="t" r="r" b="b"/>
                <a:pathLst>
                  <a:path w="3040380" h="3040380">
                    <a:moveTo>
                      <a:pt x="1520190" y="971550"/>
                    </a:moveTo>
                    <a:cubicBezTo>
                      <a:pt x="1217184" y="971550"/>
                      <a:pt x="971550" y="1217184"/>
                      <a:pt x="971550" y="1520190"/>
                    </a:cubicBezTo>
                    <a:cubicBezTo>
                      <a:pt x="971550" y="1823196"/>
                      <a:pt x="1217184" y="2068830"/>
                      <a:pt x="1520190" y="2068830"/>
                    </a:cubicBezTo>
                    <a:cubicBezTo>
                      <a:pt x="1823196" y="2068830"/>
                      <a:pt x="2068830" y="1823196"/>
                      <a:pt x="2068830" y="1520190"/>
                    </a:cubicBezTo>
                    <a:cubicBezTo>
                      <a:pt x="2068830" y="1217184"/>
                      <a:pt x="1823196" y="971550"/>
                      <a:pt x="1520190" y="971550"/>
                    </a:cubicBezTo>
                    <a:close/>
                    <a:moveTo>
                      <a:pt x="1520190" y="0"/>
                    </a:moveTo>
                    <a:cubicBezTo>
                      <a:pt x="1586792" y="0"/>
                      <a:pt x="1652393" y="4283"/>
                      <a:pt x="1716539" y="14094"/>
                    </a:cubicBezTo>
                    <a:lnTo>
                      <a:pt x="1824743" y="350145"/>
                    </a:lnTo>
                    <a:cubicBezTo>
                      <a:pt x="1933334" y="374378"/>
                      <a:pt x="2037036" y="417195"/>
                      <a:pt x="2131002" y="478094"/>
                    </a:cubicBezTo>
                    <a:lnTo>
                      <a:pt x="2446152" y="316463"/>
                    </a:lnTo>
                    <a:cubicBezTo>
                      <a:pt x="2551357" y="395501"/>
                      <a:pt x="2644879" y="489023"/>
                      <a:pt x="2723917" y="594229"/>
                    </a:cubicBezTo>
                    <a:lnTo>
                      <a:pt x="2564636" y="904796"/>
                    </a:lnTo>
                    <a:cubicBezTo>
                      <a:pt x="2569646" y="911341"/>
                      <a:pt x="2573744" y="918462"/>
                      <a:pt x="2577779" y="925640"/>
                    </a:cubicBezTo>
                    <a:cubicBezTo>
                      <a:pt x="2630072" y="1018660"/>
                      <a:pt x="2668781" y="1115626"/>
                      <a:pt x="2689512" y="1215405"/>
                    </a:cubicBezTo>
                    <a:lnTo>
                      <a:pt x="3026287" y="1323842"/>
                    </a:lnTo>
                    <a:cubicBezTo>
                      <a:pt x="3036097" y="1387988"/>
                      <a:pt x="3040380" y="1453589"/>
                      <a:pt x="3040380" y="1520190"/>
                    </a:cubicBezTo>
                    <a:cubicBezTo>
                      <a:pt x="3040380" y="1586792"/>
                      <a:pt x="3036097" y="1652393"/>
                      <a:pt x="3026287" y="1716539"/>
                    </a:cubicBezTo>
                    <a:lnTo>
                      <a:pt x="2690239" y="1824742"/>
                    </a:lnTo>
                    <a:cubicBezTo>
                      <a:pt x="2666005" y="1933335"/>
                      <a:pt x="2623188" y="2037037"/>
                      <a:pt x="2562287" y="2131005"/>
                    </a:cubicBezTo>
                    <a:lnTo>
                      <a:pt x="2723917" y="2446152"/>
                    </a:lnTo>
                    <a:cubicBezTo>
                      <a:pt x="2644879" y="2551357"/>
                      <a:pt x="2551357" y="2644879"/>
                      <a:pt x="2446151" y="2723917"/>
                    </a:cubicBezTo>
                    <a:lnTo>
                      <a:pt x="2135585" y="2564637"/>
                    </a:lnTo>
                    <a:cubicBezTo>
                      <a:pt x="2129042" y="2569647"/>
                      <a:pt x="2121921" y="2573744"/>
                      <a:pt x="2114744" y="2577779"/>
                    </a:cubicBezTo>
                    <a:cubicBezTo>
                      <a:pt x="2021723" y="2630072"/>
                      <a:pt x="1924755" y="2668781"/>
                      <a:pt x="1824976" y="2689511"/>
                    </a:cubicBezTo>
                    <a:lnTo>
                      <a:pt x="1716539" y="3026287"/>
                    </a:lnTo>
                    <a:cubicBezTo>
                      <a:pt x="1652393" y="3036097"/>
                      <a:pt x="1586792" y="3040380"/>
                      <a:pt x="1520190" y="3040380"/>
                    </a:cubicBezTo>
                    <a:cubicBezTo>
                      <a:pt x="1453589" y="3040380"/>
                      <a:pt x="1387987" y="3036097"/>
                      <a:pt x="1323841" y="3026287"/>
                    </a:cubicBezTo>
                    <a:lnTo>
                      <a:pt x="1215638" y="2690237"/>
                    </a:lnTo>
                    <a:cubicBezTo>
                      <a:pt x="1107045" y="2666005"/>
                      <a:pt x="1003344" y="2623186"/>
                      <a:pt x="909378" y="2562286"/>
                    </a:cubicBezTo>
                    <a:lnTo>
                      <a:pt x="594229" y="2723917"/>
                    </a:lnTo>
                    <a:cubicBezTo>
                      <a:pt x="489023" y="2644879"/>
                      <a:pt x="395501" y="2551357"/>
                      <a:pt x="316463" y="2446152"/>
                    </a:cubicBezTo>
                    <a:lnTo>
                      <a:pt x="475745" y="2135582"/>
                    </a:lnTo>
                    <a:cubicBezTo>
                      <a:pt x="470736" y="2129039"/>
                      <a:pt x="466639" y="2121919"/>
                      <a:pt x="462604" y="2114742"/>
                    </a:cubicBezTo>
                    <a:cubicBezTo>
                      <a:pt x="410311" y="2021723"/>
                      <a:pt x="371603" y="1924756"/>
                      <a:pt x="350872" y="1824977"/>
                    </a:cubicBezTo>
                    <a:lnTo>
                      <a:pt x="14094" y="1716539"/>
                    </a:lnTo>
                    <a:cubicBezTo>
                      <a:pt x="4283" y="1652393"/>
                      <a:pt x="0" y="1586792"/>
                      <a:pt x="0" y="1520190"/>
                    </a:cubicBezTo>
                    <a:cubicBezTo>
                      <a:pt x="0" y="1453589"/>
                      <a:pt x="4283" y="1387988"/>
                      <a:pt x="14093" y="1323841"/>
                    </a:cubicBezTo>
                    <a:lnTo>
                      <a:pt x="350147" y="1215637"/>
                    </a:lnTo>
                    <a:cubicBezTo>
                      <a:pt x="374379" y="1107046"/>
                      <a:pt x="417197" y="1003347"/>
                      <a:pt x="478096" y="909381"/>
                    </a:cubicBezTo>
                    <a:lnTo>
                      <a:pt x="316464" y="594228"/>
                    </a:lnTo>
                    <a:cubicBezTo>
                      <a:pt x="395501" y="489023"/>
                      <a:pt x="489023" y="395501"/>
                      <a:pt x="594229" y="316463"/>
                    </a:cubicBezTo>
                    <a:lnTo>
                      <a:pt x="904800" y="475746"/>
                    </a:lnTo>
                    <a:cubicBezTo>
                      <a:pt x="911343" y="470736"/>
                      <a:pt x="918463" y="466639"/>
                      <a:pt x="925641" y="462604"/>
                    </a:cubicBezTo>
                    <a:cubicBezTo>
                      <a:pt x="1018661" y="410311"/>
                      <a:pt x="1115626" y="371603"/>
                      <a:pt x="1215403" y="350873"/>
                    </a:cubicBezTo>
                    <a:lnTo>
                      <a:pt x="1323841" y="14093"/>
                    </a:lnTo>
                    <a:cubicBezTo>
                      <a:pt x="1387988" y="4283"/>
                      <a:pt x="1453589" y="0"/>
                      <a:pt x="1520190" y="0"/>
                    </a:cubicBezTo>
                    <a:close/>
                  </a:path>
                </a:pathLst>
              </a:custGeom>
              <a:solidFill>
                <a:srgbClr val="000000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8-Point Star 6"/>
              <p:cNvSpPr>
                <a:spLocks noChangeAspect="1"/>
              </p:cNvSpPr>
              <p:nvPr/>
            </p:nvSpPr>
            <p:spPr>
              <a:xfrm rot="1200000">
                <a:off x="4317462" y="1365131"/>
                <a:ext cx="2135758" cy="2135758"/>
              </a:xfrm>
              <a:custGeom>
                <a:avLst/>
                <a:gdLst/>
                <a:ahLst/>
                <a:cxnLst/>
                <a:rect l="l" t="t" r="r" b="b"/>
                <a:pathLst>
                  <a:path w="1874520" h="1874520">
                    <a:moveTo>
                      <a:pt x="739496" y="595923"/>
                    </a:moveTo>
                    <a:cubicBezTo>
                      <a:pt x="550981" y="705145"/>
                      <a:pt x="486701" y="946509"/>
                      <a:pt x="595923" y="1135024"/>
                    </a:cubicBezTo>
                    <a:cubicBezTo>
                      <a:pt x="705145" y="1323539"/>
                      <a:pt x="946509" y="1387819"/>
                      <a:pt x="1135024" y="1278597"/>
                    </a:cubicBezTo>
                    <a:cubicBezTo>
                      <a:pt x="1323539" y="1169375"/>
                      <a:pt x="1387819" y="928011"/>
                      <a:pt x="1278597" y="739496"/>
                    </a:cubicBezTo>
                    <a:cubicBezTo>
                      <a:pt x="1169375" y="550981"/>
                      <a:pt x="928011" y="486701"/>
                      <a:pt x="739496" y="595923"/>
                    </a:cubicBezTo>
                    <a:close/>
                    <a:moveTo>
                      <a:pt x="349309" y="212809"/>
                    </a:moveTo>
                    <a:lnTo>
                      <a:pt x="549487" y="318071"/>
                    </a:lnTo>
                    <a:cubicBezTo>
                      <a:pt x="558730" y="311181"/>
                      <a:pt x="568662" y="305287"/>
                      <a:pt x="578782" y="299598"/>
                    </a:cubicBezTo>
                    <a:cubicBezTo>
                      <a:pt x="640907" y="264673"/>
                      <a:pt x="705951" y="239798"/>
                      <a:pt x="772822" y="227822"/>
                    </a:cubicBezTo>
                    <a:lnTo>
                      <a:pt x="842125" y="4804"/>
                    </a:lnTo>
                    <a:lnTo>
                      <a:pt x="937260" y="0"/>
                    </a:lnTo>
                    <a:cubicBezTo>
                      <a:pt x="969377" y="0"/>
                      <a:pt x="1001116" y="1615"/>
                      <a:pt x="1032398" y="4804"/>
                    </a:cubicBezTo>
                    <a:lnTo>
                      <a:pt x="1101417" y="226909"/>
                    </a:lnTo>
                    <a:cubicBezTo>
                      <a:pt x="1180333" y="242653"/>
                      <a:pt x="1255615" y="273607"/>
                      <a:pt x="1322618" y="319342"/>
                    </a:cubicBezTo>
                    <a:lnTo>
                      <a:pt x="1525213" y="212810"/>
                    </a:lnTo>
                    <a:cubicBezTo>
                      <a:pt x="1578197" y="250355"/>
                      <a:pt x="1624168" y="296326"/>
                      <a:pt x="1661713" y="349310"/>
                    </a:cubicBezTo>
                    <a:lnTo>
                      <a:pt x="1556452" y="549486"/>
                    </a:lnTo>
                    <a:cubicBezTo>
                      <a:pt x="1563341" y="558729"/>
                      <a:pt x="1569235" y="568662"/>
                      <a:pt x="1574924" y="578781"/>
                    </a:cubicBezTo>
                    <a:cubicBezTo>
                      <a:pt x="1609849" y="640906"/>
                      <a:pt x="1634724" y="705951"/>
                      <a:pt x="1646701" y="772822"/>
                    </a:cubicBezTo>
                    <a:lnTo>
                      <a:pt x="1869716" y="842124"/>
                    </a:lnTo>
                    <a:lnTo>
                      <a:pt x="1874520" y="937260"/>
                    </a:lnTo>
                    <a:cubicBezTo>
                      <a:pt x="1874520" y="969377"/>
                      <a:pt x="1872905" y="1001117"/>
                      <a:pt x="1869716" y="1032399"/>
                    </a:cubicBezTo>
                    <a:lnTo>
                      <a:pt x="1647613" y="1101417"/>
                    </a:lnTo>
                    <a:cubicBezTo>
                      <a:pt x="1631869" y="1180333"/>
                      <a:pt x="1600915" y="1255615"/>
                      <a:pt x="1555180" y="1322618"/>
                    </a:cubicBezTo>
                    <a:lnTo>
                      <a:pt x="1661712" y="1525211"/>
                    </a:lnTo>
                    <a:cubicBezTo>
                      <a:pt x="1624167" y="1578195"/>
                      <a:pt x="1578196" y="1624166"/>
                      <a:pt x="1525211" y="1661712"/>
                    </a:cubicBezTo>
                    <a:lnTo>
                      <a:pt x="1325036" y="1556451"/>
                    </a:lnTo>
                    <a:cubicBezTo>
                      <a:pt x="1315793" y="1563341"/>
                      <a:pt x="1305860" y="1569235"/>
                      <a:pt x="1295741" y="1574924"/>
                    </a:cubicBezTo>
                    <a:cubicBezTo>
                      <a:pt x="1233616" y="1609849"/>
                      <a:pt x="1168571" y="1634724"/>
                      <a:pt x="1101700" y="1646700"/>
                    </a:cubicBezTo>
                    <a:lnTo>
                      <a:pt x="1032398" y="1869716"/>
                    </a:lnTo>
                    <a:lnTo>
                      <a:pt x="937260" y="1874520"/>
                    </a:lnTo>
                    <a:cubicBezTo>
                      <a:pt x="905144" y="1874520"/>
                      <a:pt x="873405" y="1872905"/>
                      <a:pt x="842124" y="1869716"/>
                    </a:cubicBezTo>
                    <a:lnTo>
                      <a:pt x="773105" y="1647612"/>
                    </a:lnTo>
                    <a:cubicBezTo>
                      <a:pt x="694189" y="1631869"/>
                      <a:pt x="618908" y="1600914"/>
                      <a:pt x="551905" y="1555180"/>
                    </a:cubicBezTo>
                    <a:lnTo>
                      <a:pt x="349310" y="1661713"/>
                    </a:lnTo>
                    <a:cubicBezTo>
                      <a:pt x="296326" y="1624168"/>
                      <a:pt x="250355" y="1578197"/>
                      <a:pt x="212810" y="1525212"/>
                    </a:cubicBezTo>
                    <a:lnTo>
                      <a:pt x="318071" y="1325035"/>
                    </a:lnTo>
                    <a:cubicBezTo>
                      <a:pt x="311181" y="1315792"/>
                      <a:pt x="305287" y="1305860"/>
                      <a:pt x="299598" y="1295740"/>
                    </a:cubicBezTo>
                    <a:cubicBezTo>
                      <a:pt x="264673" y="1233616"/>
                      <a:pt x="239799" y="1168571"/>
                      <a:pt x="227822" y="1101700"/>
                    </a:cubicBezTo>
                    <a:lnTo>
                      <a:pt x="4804" y="1032398"/>
                    </a:lnTo>
                    <a:lnTo>
                      <a:pt x="0" y="937260"/>
                    </a:lnTo>
                    <a:cubicBezTo>
                      <a:pt x="0" y="905144"/>
                      <a:pt x="1616" y="873405"/>
                      <a:pt x="4804" y="842124"/>
                    </a:cubicBezTo>
                    <a:lnTo>
                      <a:pt x="226910" y="773105"/>
                    </a:lnTo>
                    <a:cubicBezTo>
                      <a:pt x="242653" y="694189"/>
                      <a:pt x="273608" y="618908"/>
                      <a:pt x="319342" y="551905"/>
                    </a:cubicBezTo>
                    <a:lnTo>
                      <a:pt x="212809" y="349309"/>
                    </a:lnTo>
                    <a:cubicBezTo>
                      <a:pt x="250354" y="296325"/>
                      <a:pt x="296325" y="250354"/>
                      <a:pt x="349309" y="21280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100000">
                    <a:srgbClr val="0779B7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8-Point Star 18"/>
              <p:cNvSpPr/>
              <p:nvPr/>
            </p:nvSpPr>
            <p:spPr>
              <a:xfrm rot="1200000">
                <a:off x="4758995" y="1408628"/>
                <a:ext cx="1793173" cy="1809385"/>
              </a:xfrm>
              <a:custGeom>
                <a:avLst/>
                <a:gdLst/>
                <a:ahLst/>
                <a:cxnLst/>
                <a:rect l="l" t="t" r="r" b="b"/>
                <a:pathLst>
                  <a:path w="1793173" h="1809385">
                    <a:moveTo>
                      <a:pt x="540264" y="10286"/>
                    </a:moveTo>
                    <a:lnTo>
                      <a:pt x="683581" y="0"/>
                    </a:lnTo>
                    <a:cubicBezTo>
                      <a:pt x="732193" y="0"/>
                      <a:pt x="780076" y="3126"/>
                      <a:pt x="826897" y="10287"/>
                    </a:cubicBezTo>
                    <a:lnTo>
                      <a:pt x="905875" y="255572"/>
                    </a:lnTo>
                    <a:cubicBezTo>
                      <a:pt x="985136" y="273260"/>
                      <a:pt x="1060829" y="304512"/>
                      <a:pt x="1129415" y="348963"/>
                    </a:cubicBezTo>
                    <a:lnTo>
                      <a:pt x="1359444" y="230987"/>
                    </a:lnTo>
                    <a:cubicBezTo>
                      <a:pt x="1436234" y="288678"/>
                      <a:pt x="1504495" y="356940"/>
                      <a:pt x="1562186" y="433730"/>
                    </a:cubicBezTo>
                    <a:lnTo>
                      <a:pt x="1445926" y="660414"/>
                    </a:lnTo>
                    <a:cubicBezTo>
                      <a:pt x="1449583" y="665192"/>
                      <a:pt x="1452574" y="670389"/>
                      <a:pt x="1455519" y="675628"/>
                    </a:cubicBezTo>
                    <a:cubicBezTo>
                      <a:pt x="1493688" y="743524"/>
                      <a:pt x="1521942" y="814300"/>
                      <a:pt x="1537074" y="887129"/>
                    </a:cubicBezTo>
                    <a:lnTo>
                      <a:pt x="1782887" y="966278"/>
                    </a:lnTo>
                    <a:cubicBezTo>
                      <a:pt x="1790047" y="1013098"/>
                      <a:pt x="1793174" y="1060981"/>
                      <a:pt x="1793173" y="1109593"/>
                    </a:cubicBezTo>
                    <a:cubicBezTo>
                      <a:pt x="1793174" y="1158206"/>
                      <a:pt x="1790047" y="1206089"/>
                      <a:pt x="1782887" y="1252909"/>
                    </a:cubicBezTo>
                    <a:lnTo>
                      <a:pt x="1537604" y="1331887"/>
                    </a:lnTo>
                    <a:cubicBezTo>
                      <a:pt x="1519916" y="1411149"/>
                      <a:pt x="1488663" y="1486842"/>
                      <a:pt x="1444212" y="1555429"/>
                    </a:cubicBezTo>
                    <a:lnTo>
                      <a:pt x="1562186" y="1785457"/>
                    </a:lnTo>
                    <a:lnTo>
                      <a:pt x="1541415" y="1809385"/>
                    </a:lnTo>
                    <a:cubicBezTo>
                      <a:pt x="1282525" y="1763268"/>
                      <a:pt x="1028742" y="1654791"/>
                      <a:pt x="802157" y="1490156"/>
                    </a:cubicBezTo>
                    <a:cubicBezTo>
                      <a:pt x="965712" y="1441296"/>
                      <a:pt x="1084035" y="1289263"/>
                      <a:pt x="1084035" y="1109593"/>
                    </a:cubicBezTo>
                    <a:cubicBezTo>
                      <a:pt x="1084035" y="888428"/>
                      <a:pt x="904746" y="709138"/>
                      <a:pt x="683580" y="709138"/>
                    </a:cubicBezTo>
                    <a:cubicBezTo>
                      <a:pt x="508801" y="709138"/>
                      <a:pt x="360173" y="821108"/>
                      <a:pt x="307122" y="977792"/>
                    </a:cubicBezTo>
                    <a:cubicBezTo>
                      <a:pt x="149161" y="745008"/>
                      <a:pt x="47166" y="492202"/>
                      <a:pt x="0" y="237686"/>
                    </a:cubicBezTo>
                    <a:cubicBezTo>
                      <a:pt x="2290" y="235086"/>
                      <a:pt x="4999" y="233030"/>
                      <a:pt x="7717" y="230988"/>
                    </a:cubicBezTo>
                    <a:lnTo>
                      <a:pt x="234405" y="347249"/>
                    </a:lnTo>
                    <a:cubicBezTo>
                      <a:pt x="239180" y="343592"/>
                      <a:pt x="244378" y="340602"/>
                      <a:pt x="249617" y="337656"/>
                    </a:cubicBezTo>
                    <a:cubicBezTo>
                      <a:pt x="317512" y="299488"/>
                      <a:pt x="388287" y="271234"/>
                      <a:pt x="461115" y="25610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10000"/>
                    </a:srgbClr>
                  </a:gs>
                  <a:gs pos="100000">
                    <a:srgbClr val="FFFFFF">
                      <a:alpha val="40000"/>
                    </a:srgbClr>
                  </a:gs>
                </a:gsLst>
                <a:lin ang="81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7" name="Rectangle 42"/>
            <p:cNvSpPr/>
            <p:nvPr/>
          </p:nvSpPr>
          <p:spPr>
            <a:xfrm>
              <a:off x="751326" y="4650640"/>
              <a:ext cx="1985165" cy="1393713"/>
            </a:xfrm>
            <a:prstGeom prst="rect">
              <a:avLst/>
            </a:prstGeom>
            <a:solidFill>
              <a:srgbClr val="0779B7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Plano Básico</a:t>
              </a:r>
            </a:p>
          </p:txBody>
        </p:sp>
        <p:sp>
          <p:nvSpPr>
            <p:cNvPr id="180" name="Rectangle 45"/>
            <p:cNvSpPr/>
            <p:nvPr/>
          </p:nvSpPr>
          <p:spPr>
            <a:xfrm>
              <a:off x="2889196" y="4650641"/>
              <a:ext cx="1985165" cy="1393710"/>
            </a:xfrm>
            <a:prstGeom prst="rect">
              <a:avLst/>
            </a:prstGeom>
            <a:solidFill>
              <a:srgbClr val="0779B7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000" kern="0" dirty="0" smtClean="0">
                  <a:solidFill>
                    <a:prstClr val="white"/>
                  </a:solidFill>
                  <a:latin typeface="Calibri"/>
                </a:rPr>
                <a:t>Consignação</a:t>
              </a:r>
              <a:endParaRPr kumimoji="0" lang="pt-BR" sz="20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83" name="Rectangle 48"/>
            <p:cNvSpPr/>
            <p:nvPr/>
          </p:nvSpPr>
          <p:spPr>
            <a:xfrm>
              <a:off x="5027066" y="4650643"/>
              <a:ext cx="1985165" cy="1393709"/>
            </a:xfrm>
            <a:prstGeom prst="rect">
              <a:avLst/>
            </a:prstGeom>
            <a:solidFill>
              <a:srgbClr val="0779B7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Autorização de Uso de RF</a:t>
              </a:r>
            </a:p>
          </p:txBody>
        </p:sp>
        <p:sp>
          <p:nvSpPr>
            <p:cNvPr id="186" name="Rectangle 67"/>
            <p:cNvSpPr/>
            <p:nvPr/>
          </p:nvSpPr>
          <p:spPr>
            <a:xfrm>
              <a:off x="7164936" y="4650641"/>
              <a:ext cx="1985165" cy="1393710"/>
            </a:xfrm>
            <a:prstGeom prst="rect">
              <a:avLst/>
            </a:prstGeom>
            <a:solidFill>
              <a:srgbClr val="0779B7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Aprovação de Local (APL)</a:t>
              </a:r>
            </a:p>
          </p:txBody>
        </p:sp>
        <p:sp>
          <p:nvSpPr>
            <p:cNvPr id="189" name="Rectangle 70"/>
            <p:cNvSpPr/>
            <p:nvPr/>
          </p:nvSpPr>
          <p:spPr>
            <a:xfrm>
              <a:off x="9302806" y="4652862"/>
              <a:ext cx="1985165" cy="1391490"/>
            </a:xfrm>
            <a:prstGeom prst="rect">
              <a:avLst/>
            </a:prstGeom>
            <a:solidFill>
              <a:srgbClr val="0779B7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Licenciamento / Alterações Técnicas</a:t>
              </a:r>
            </a:p>
          </p:txBody>
        </p:sp>
      </p:grpSp>
      <p:sp>
        <p:nvSpPr>
          <p:cNvPr id="228" name="Rectangle 2"/>
          <p:cNvSpPr/>
          <p:nvPr/>
        </p:nvSpPr>
        <p:spPr>
          <a:xfrm>
            <a:off x="581025" y="1787416"/>
            <a:ext cx="3625666" cy="4537184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39" name="Rectangle 2"/>
          <p:cNvSpPr/>
          <p:nvPr/>
        </p:nvSpPr>
        <p:spPr>
          <a:xfrm>
            <a:off x="581024" y="1787416"/>
            <a:ext cx="1866901" cy="4537184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229" name="Rectangle 2"/>
          <p:cNvSpPr/>
          <p:nvPr/>
        </p:nvSpPr>
        <p:spPr>
          <a:xfrm>
            <a:off x="4206690" y="1787416"/>
            <a:ext cx="5518335" cy="4537184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230" name="Rectangle 1"/>
          <p:cNvSpPr/>
          <p:nvPr/>
        </p:nvSpPr>
        <p:spPr>
          <a:xfrm>
            <a:off x="1057275" y="5662881"/>
            <a:ext cx="278130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r>
              <a:rPr lang="pt-BR" sz="2000" b="1" kern="0" cap="all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Outorga</a:t>
            </a:r>
            <a:endParaRPr lang="pt-BR" sz="20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31" name="Rectangle 1"/>
          <p:cNvSpPr/>
          <p:nvPr/>
        </p:nvSpPr>
        <p:spPr>
          <a:xfrm>
            <a:off x="5575207" y="5662881"/>
            <a:ext cx="278130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r>
              <a:rPr lang="pt-BR" sz="2000" b="1" kern="0" cap="all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Pós Outorga</a:t>
            </a:r>
            <a:endParaRPr lang="pt-BR" sz="20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40" name="Rectangle 2"/>
          <p:cNvSpPr/>
          <p:nvPr/>
        </p:nvSpPr>
        <p:spPr>
          <a:xfrm>
            <a:off x="4206691" y="1788111"/>
            <a:ext cx="1866901" cy="4537184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41" name="Rectangle 2"/>
          <p:cNvSpPr/>
          <p:nvPr/>
        </p:nvSpPr>
        <p:spPr>
          <a:xfrm>
            <a:off x="7858124" y="1787416"/>
            <a:ext cx="1866901" cy="4537184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endParaRPr lang="en-US" sz="1799">
              <a:solidFill>
                <a:prstClr val="white"/>
              </a:solidFill>
            </a:endParaRPr>
          </a:p>
        </p:txBody>
      </p:sp>
      <p:pic>
        <p:nvPicPr>
          <p:cNvPr id="8194" name="Picture 2" descr="Resultado de imagem para anat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3844" y="5333749"/>
            <a:ext cx="1119767" cy="111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3" name="Picture 2" descr="Resultado de imagem para anat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2181" y="5333749"/>
            <a:ext cx="1119767" cy="111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4" name="Picture 2" descr="Resultado de imagem para anat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803" y="5352797"/>
            <a:ext cx="1119767" cy="111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2"/>
          <p:cNvSpPr/>
          <p:nvPr/>
        </p:nvSpPr>
        <p:spPr>
          <a:xfrm>
            <a:off x="2447926" y="1787416"/>
            <a:ext cx="1758764" cy="4537184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43" name="Rectangle 2"/>
          <p:cNvSpPr/>
          <p:nvPr/>
        </p:nvSpPr>
        <p:spPr>
          <a:xfrm>
            <a:off x="6073592" y="1788111"/>
            <a:ext cx="1784532" cy="4537184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235" name="Rectangle 1"/>
          <p:cNvSpPr/>
          <p:nvPr/>
        </p:nvSpPr>
        <p:spPr>
          <a:xfrm>
            <a:off x="9048053" y="5493522"/>
            <a:ext cx="403167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r>
              <a:rPr lang="pt-BR" sz="2000" b="1" kern="0" cap="all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*</a:t>
            </a:r>
            <a:endParaRPr lang="pt-BR" sz="20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8198" name="Picture 6" descr="Resultado de imagem para mct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9816" y="5493522"/>
            <a:ext cx="2051057" cy="7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8" name="Picture 6" descr="Resultado de imagem para mct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328" y="5528640"/>
            <a:ext cx="2051057" cy="7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302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/>
      <p:bldP spid="228" grpId="1" animBg="1"/>
      <p:bldP spid="39" grpId="0" animBg="1"/>
      <p:bldP spid="39" grpId="1" animBg="1"/>
      <p:bldP spid="229" grpId="0" animBg="1"/>
      <p:bldP spid="229" grpId="1" animBg="1"/>
      <p:bldP spid="230" grpId="0"/>
      <p:bldP spid="230" grpId="1"/>
      <p:bldP spid="231" grpId="0"/>
      <p:bldP spid="231" grpId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2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 txBox="1">
            <a:spLocks/>
          </p:cNvSpPr>
          <p:nvPr/>
        </p:nvSpPr>
        <p:spPr>
          <a:xfrm>
            <a:off x="370933" y="626568"/>
            <a:ext cx="9674639" cy="67710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900" kern="1200">
                <a:solidFill>
                  <a:schemeClr val="bg1">
                    <a:lumMod val="75000"/>
                  </a:scheme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1pPr>
            <a:lvl2pPr marL="7429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20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2pPr>
            <a:lvl3pPr marL="10287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3pPr>
            <a:lvl4pPr marL="13144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400" kern="120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Regular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Plano Básico</a:t>
            </a:r>
            <a:endParaRPr lang="pt-BR" sz="40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57" name="Group 6"/>
          <p:cNvGrpSpPr>
            <a:grpSpLocks noChangeAspect="1"/>
          </p:cNvGrpSpPr>
          <p:nvPr/>
        </p:nvGrpSpPr>
        <p:grpSpPr>
          <a:xfrm rot="21224235" flipH="1">
            <a:off x="403561" y="1828619"/>
            <a:ext cx="2519054" cy="2455719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F497D">
                    <a:lumMod val="60000"/>
                    <a:lumOff val="40000"/>
                  </a:srgbClr>
                </a:gs>
                <a:gs pos="100000">
                  <a:srgbClr val="0779B7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57"/>
          <p:cNvGrpSpPr>
            <a:grpSpLocks noChangeAspect="1"/>
          </p:cNvGrpSpPr>
          <p:nvPr/>
        </p:nvGrpSpPr>
        <p:grpSpPr>
          <a:xfrm>
            <a:off x="607269" y="4395260"/>
            <a:ext cx="8993931" cy="2015067"/>
            <a:chOff x="5946058" y="3027785"/>
            <a:chExt cx="10047575" cy="1802321"/>
          </a:xfrm>
        </p:grpSpPr>
        <p:sp>
          <p:nvSpPr>
            <p:cNvPr id="65" name="Rectangle 58"/>
            <p:cNvSpPr/>
            <p:nvPr/>
          </p:nvSpPr>
          <p:spPr>
            <a:xfrm>
              <a:off x="5946058" y="3027785"/>
              <a:ext cx="2479510" cy="365760"/>
            </a:xfrm>
            <a:prstGeom prst="rect">
              <a:avLst/>
            </a:prstGeom>
            <a:solidFill>
              <a:srgbClr val="0779B7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Plano Básico</a:t>
              </a:r>
            </a:p>
          </p:txBody>
        </p:sp>
        <p:sp>
          <p:nvSpPr>
            <p:cNvPr id="66" name="Rectangle 59"/>
            <p:cNvSpPr/>
            <p:nvPr/>
          </p:nvSpPr>
          <p:spPr>
            <a:xfrm>
              <a:off x="5946058" y="3393546"/>
              <a:ext cx="10047575" cy="1436560"/>
            </a:xfrm>
            <a:prstGeom prst="rect">
              <a:avLst/>
            </a:prstGeom>
            <a:gradFill>
              <a:gsLst>
                <a:gs pos="100000">
                  <a:srgbClr val="FFFFFF">
                    <a:lumMod val="75000"/>
                  </a:srgbClr>
                </a:gs>
                <a:gs pos="0">
                  <a:srgbClr val="FFFFFF">
                    <a:lumMod val="95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</a:ln>
            <a:effectLst/>
          </p:spPr>
          <p:txBody>
            <a:bodyPr lIns="91440" tIns="91440" rIns="91440" bIns="91440" numCol="2" rtlCol="0" anchor="t"/>
            <a:lstStyle/>
            <a:p>
              <a:pPr marL="176213" marR="0" lvl="0" indent="-176213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7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</a:rPr>
                <a:t>Administrado</a:t>
              </a:r>
              <a:r>
                <a:rPr kumimoji="0" lang="pt-BR" sz="1700" b="0" i="0" u="none" strike="noStrike" kern="0" cap="none" spc="0" normalizeH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</a:rPr>
                <a:t> pela Anatel, para prestação em caráter primário;</a:t>
              </a:r>
            </a:p>
            <a:p>
              <a:pPr marL="176213" marR="0" lvl="0" indent="-176213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pt-BR" sz="1700" kern="0" baseline="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Inclusões</a:t>
              </a:r>
              <a:r>
                <a:rPr lang="pt-BR" sz="1700" kern="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, exclusões e alterações de canais;</a:t>
              </a:r>
            </a:p>
            <a:p>
              <a:pPr marL="176213" marR="0" lvl="0" indent="-176213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7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</a:rPr>
                <a:t>Determina as condições de uso</a:t>
              </a:r>
              <a:r>
                <a:rPr kumimoji="0" lang="pt-BR" sz="1700" b="0" i="0" u="none" strike="noStrike" kern="0" cap="none" spc="0" normalizeH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</a:rPr>
                <a:t> dos canais na localidade;</a:t>
              </a:r>
            </a:p>
            <a:p>
              <a:pPr marL="176213" marR="0" lvl="0" indent="-176213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pt-BR" sz="1700" kern="0" baseline="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Tem</a:t>
              </a:r>
              <a:r>
                <a:rPr lang="pt-BR" sz="1700" kern="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 a função de permitir a convivência entre os prestadores no município;</a:t>
              </a:r>
            </a:p>
            <a:p>
              <a:pPr marL="176213" marR="0" lvl="0" indent="-176213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pt-BR" sz="1700" kern="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Utiliza-se o Sistema de Controle da Radiodifusão para a realização dos cálculos para verificação dos contornos interferentes</a:t>
              </a:r>
            </a:p>
          </p:txBody>
        </p:sp>
      </p:grpSp>
      <p:grpSp>
        <p:nvGrpSpPr>
          <p:cNvPr id="77" name="Group 70"/>
          <p:cNvGrpSpPr>
            <a:grpSpLocks noChangeAspect="1"/>
          </p:cNvGrpSpPr>
          <p:nvPr/>
        </p:nvGrpSpPr>
        <p:grpSpPr>
          <a:xfrm rot="21000859" flipH="1">
            <a:off x="2903583" y="2403093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8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1" name="Group 74"/>
          <p:cNvGrpSpPr>
            <a:grpSpLocks noChangeAspect="1"/>
          </p:cNvGrpSpPr>
          <p:nvPr/>
        </p:nvGrpSpPr>
        <p:grpSpPr>
          <a:xfrm rot="21000859" flipH="1">
            <a:off x="4683967" y="2403093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6" name="Group 74"/>
          <p:cNvGrpSpPr>
            <a:grpSpLocks noChangeAspect="1"/>
          </p:cNvGrpSpPr>
          <p:nvPr/>
        </p:nvGrpSpPr>
        <p:grpSpPr>
          <a:xfrm rot="21000859" flipH="1">
            <a:off x="6495720" y="2401887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7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4" name="Group 74"/>
          <p:cNvGrpSpPr>
            <a:grpSpLocks noChangeAspect="1"/>
          </p:cNvGrpSpPr>
          <p:nvPr/>
        </p:nvGrpSpPr>
        <p:grpSpPr>
          <a:xfrm rot="21000859" flipH="1">
            <a:off x="8283971" y="2403093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5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5217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 txBox="1">
            <a:spLocks/>
          </p:cNvSpPr>
          <p:nvPr/>
        </p:nvSpPr>
        <p:spPr>
          <a:xfrm>
            <a:off x="370933" y="626568"/>
            <a:ext cx="9674639" cy="67710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900" kern="1200">
                <a:solidFill>
                  <a:schemeClr val="bg1">
                    <a:lumMod val="75000"/>
                  </a:scheme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1pPr>
            <a:lvl2pPr marL="7429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20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2pPr>
            <a:lvl3pPr marL="10287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3pPr>
            <a:lvl4pPr marL="13144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400" kern="120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Regular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Consignação</a:t>
            </a:r>
            <a:endParaRPr lang="pt-BR" sz="40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57" name="Group 6"/>
          <p:cNvGrpSpPr>
            <a:grpSpLocks noChangeAspect="1"/>
          </p:cNvGrpSpPr>
          <p:nvPr/>
        </p:nvGrpSpPr>
        <p:grpSpPr>
          <a:xfrm rot="21224235" flipH="1">
            <a:off x="2203786" y="1828619"/>
            <a:ext cx="2519054" cy="2455719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F497D">
                    <a:lumMod val="60000"/>
                    <a:lumOff val="40000"/>
                  </a:srgbClr>
                </a:gs>
                <a:gs pos="100000">
                  <a:srgbClr val="0779B7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57"/>
          <p:cNvGrpSpPr>
            <a:grpSpLocks noChangeAspect="1"/>
          </p:cNvGrpSpPr>
          <p:nvPr/>
        </p:nvGrpSpPr>
        <p:grpSpPr>
          <a:xfrm>
            <a:off x="619243" y="4319364"/>
            <a:ext cx="9201032" cy="2148111"/>
            <a:chOff x="5946058" y="3027786"/>
            <a:chExt cx="10278938" cy="1921318"/>
          </a:xfrm>
        </p:grpSpPr>
        <p:sp>
          <p:nvSpPr>
            <p:cNvPr id="65" name="Rectangle 58"/>
            <p:cNvSpPr/>
            <p:nvPr/>
          </p:nvSpPr>
          <p:spPr>
            <a:xfrm>
              <a:off x="7918722" y="3027786"/>
              <a:ext cx="2479510" cy="365760"/>
            </a:xfrm>
            <a:prstGeom prst="rect">
              <a:avLst/>
            </a:prstGeom>
            <a:solidFill>
              <a:srgbClr val="0779B7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Consignação</a:t>
              </a:r>
            </a:p>
          </p:txBody>
        </p:sp>
        <p:sp>
          <p:nvSpPr>
            <p:cNvPr id="66" name="Rectangle 59"/>
            <p:cNvSpPr/>
            <p:nvPr/>
          </p:nvSpPr>
          <p:spPr>
            <a:xfrm>
              <a:off x="5946058" y="3393544"/>
              <a:ext cx="10278938" cy="1555560"/>
            </a:xfrm>
            <a:prstGeom prst="rect">
              <a:avLst/>
            </a:prstGeom>
            <a:gradFill>
              <a:gsLst>
                <a:gs pos="100000">
                  <a:srgbClr val="FFFFFF">
                    <a:lumMod val="75000"/>
                  </a:srgbClr>
                </a:gs>
                <a:gs pos="0">
                  <a:srgbClr val="FFFFFF">
                    <a:lumMod val="95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</a:ln>
            <a:effectLst/>
          </p:spPr>
          <p:txBody>
            <a:bodyPr lIns="91440" tIns="91440" rIns="91440" bIns="91440" numCol="2" rtlCol="0" anchor="t"/>
            <a:lstStyle/>
            <a:p>
              <a:pPr marL="176213" marR="0" lvl="0" indent="-176213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7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</a:rPr>
                <a:t>Após a inclusão,</a:t>
              </a:r>
              <a:r>
                <a:rPr kumimoji="0" lang="pt-BR" sz="1700" b="0" i="0" u="none" strike="noStrike" kern="0" cap="none" spc="0" normalizeH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</a:rPr>
                <a:t> pela Anatel, do canal no plano básico, este está apto a ser consignado, pelo MCTIC, a uma entidade;</a:t>
              </a:r>
            </a:p>
            <a:p>
              <a:pPr marL="176213" marR="0" lvl="0" indent="-176213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pt-BR" sz="1700" kern="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É o Ato administrativo que vincula o canal e suas respectivas condições de uso a um prestador;</a:t>
              </a:r>
            </a:p>
            <a:p>
              <a:pPr marL="176213" marR="0" lvl="0" indent="-176213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pt-BR" sz="1700" kern="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Inserção dos dados pelo MCTIC diretamente no Sistema de Controle da Radiodifusão da Anatel, de modo a manter uma base de dados unificada;</a:t>
              </a:r>
            </a:p>
            <a:p>
              <a:pPr marL="176213" marR="0" lvl="0" indent="-176213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pt-BR" sz="1700" kern="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Em alguns casos depende da aprovação do Congresso Nacional para que se tenha eficácia. </a:t>
              </a:r>
            </a:p>
            <a:p>
              <a:pPr marL="176213" marR="0" lvl="0" indent="-176213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pt-BR" sz="1700" b="0" i="0" u="none" strike="noStrike" kern="0" cap="none" spc="0" normalizeH="0" baseline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77" name="Group 70"/>
          <p:cNvGrpSpPr>
            <a:grpSpLocks noChangeAspect="1"/>
          </p:cNvGrpSpPr>
          <p:nvPr/>
        </p:nvGrpSpPr>
        <p:grpSpPr>
          <a:xfrm rot="21000859" flipH="1">
            <a:off x="4703808" y="2403093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8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1" name="Group 74"/>
          <p:cNvGrpSpPr>
            <a:grpSpLocks noChangeAspect="1"/>
          </p:cNvGrpSpPr>
          <p:nvPr/>
        </p:nvGrpSpPr>
        <p:grpSpPr>
          <a:xfrm rot="21000859" flipH="1">
            <a:off x="6484192" y="2403093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6" name="Group 74"/>
          <p:cNvGrpSpPr>
            <a:grpSpLocks noChangeAspect="1"/>
          </p:cNvGrpSpPr>
          <p:nvPr/>
        </p:nvGrpSpPr>
        <p:grpSpPr>
          <a:xfrm rot="21000859" flipH="1">
            <a:off x="8295945" y="2401887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7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74"/>
          <p:cNvGrpSpPr>
            <a:grpSpLocks noChangeAspect="1"/>
          </p:cNvGrpSpPr>
          <p:nvPr/>
        </p:nvGrpSpPr>
        <p:grpSpPr>
          <a:xfrm rot="21000859" flipH="1">
            <a:off x="506397" y="2399244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7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7487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congresso nacio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3675" y="4370387"/>
            <a:ext cx="6788892" cy="215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90551" y="1497235"/>
            <a:ext cx="63055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 defTabSz="1218987">
              <a:buFont typeface="Arial" pitchFamily="34" charset="0"/>
              <a:buChar char="•"/>
              <a:defRPr/>
            </a:pPr>
            <a:r>
              <a:rPr lang="pt-BR" sz="20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As outorgas de Concessões e Permissões de serviços de radiodifusão devem ser precedidas de procedimento licitatório;</a:t>
            </a:r>
          </a:p>
          <a:p>
            <a:pPr marL="632674" lvl="1" indent="-176213" defTabSz="1218987">
              <a:buFont typeface="Arial" pitchFamily="34" charset="0"/>
              <a:buChar char="•"/>
              <a:defRPr/>
            </a:pPr>
            <a:r>
              <a:rPr lang="pt-BR" sz="20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A licitação </a:t>
            </a:r>
            <a:r>
              <a:rPr lang="pt-BR" sz="20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é </a:t>
            </a:r>
            <a:r>
              <a:rPr lang="pt-BR" sz="2000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dispensável</a:t>
            </a:r>
            <a:r>
              <a:rPr lang="pt-BR" sz="20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para execução de serviço de radiodifusão com fins exclusivamente </a:t>
            </a:r>
            <a:r>
              <a:rPr lang="pt-BR" sz="2000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educativos.</a:t>
            </a:r>
            <a:endParaRPr lang="pt-BR" sz="2000" b="1" kern="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  <a:p>
            <a:pPr marL="176213" lvl="0" indent="-176213" defTabSz="1218987">
              <a:buFont typeface="Arial" pitchFamily="34" charset="0"/>
              <a:buChar char="•"/>
              <a:defRPr/>
            </a:pPr>
            <a:r>
              <a:rPr lang="pt-BR" sz="20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Após a assinatura do Contrato de Concessão ou Permissão, é emitida </a:t>
            </a:r>
            <a:r>
              <a:rPr lang="pt-BR" sz="2000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Portaria</a:t>
            </a:r>
            <a:r>
              <a:rPr lang="pt-BR" sz="20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pelo MCTIC;</a:t>
            </a:r>
          </a:p>
          <a:p>
            <a:pPr marL="176213" lvl="0" indent="-176213" defTabSz="1218987">
              <a:buFont typeface="Arial" pitchFamily="34" charset="0"/>
              <a:buChar char="•"/>
              <a:defRPr/>
            </a:pPr>
            <a:r>
              <a:rPr lang="pt-BR" sz="20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O Presidente da República encaminha a Portaria ao Congresso Nacional;</a:t>
            </a:r>
            <a:endParaRPr lang="pt-BR" sz="2000" kern="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  <a:p>
            <a:pPr marL="176213" lvl="0" indent="-176213" defTabSz="1218987">
              <a:buFont typeface="Arial" pitchFamily="34" charset="0"/>
              <a:buChar char="•"/>
              <a:defRPr/>
            </a:pPr>
            <a:r>
              <a:rPr lang="pt-BR" sz="20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Congresso Nacional aprova a outorga a partir de um </a:t>
            </a:r>
            <a:r>
              <a:rPr lang="pt-BR" sz="2000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Decreto Legislativo.</a:t>
            </a:r>
            <a:endParaRPr lang="pt-BR" b="1" dirty="0"/>
          </a:p>
        </p:txBody>
      </p:sp>
      <p:sp>
        <p:nvSpPr>
          <p:cNvPr id="8" name="Text Placeholder 20"/>
          <p:cNvSpPr txBox="1">
            <a:spLocks/>
          </p:cNvSpPr>
          <p:nvPr/>
        </p:nvSpPr>
        <p:spPr>
          <a:xfrm>
            <a:off x="370933" y="626568"/>
            <a:ext cx="9674639" cy="67710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900" kern="1200">
                <a:solidFill>
                  <a:schemeClr val="bg1">
                    <a:lumMod val="75000"/>
                  </a:scheme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1pPr>
            <a:lvl2pPr marL="7429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20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2pPr>
            <a:lvl3pPr marL="10287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3pPr>
            <a:lvl4pPr marL="13144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400" kern="120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Regular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Etapas do processo no Congresso Nacional</a:t>
            </a:r>
            <a:endParaRPr lang="pt-BR" sz="40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84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 txBox="1">
            <a:spLocks/>
          </p:cNvSpPr>
          <p:nvPr/>
        </p:nvSpPr>
        <p:spPr>
          <a:xfrm>
            <a:off x="370933" y="626568"/>
            <a:ext cx="9674639" cy="67710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900" kern="1200">
                <a:solidFill>
                  <a:schemeClr val="bg1">
                    <a:lumMod val="75000"/>
                  </a:scheme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1pPr>
            <a:lvl2pPr marL="7429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20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2pPr>
            <a:lvl3pPr marL="10287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3pPr>
            <a:lvl4pPr marL="13144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400" kern="120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Regular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Autorização de Uso de RF</a:t>
            </a:r>
            <a:endParaRPr lang="pt-BR" sz="40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57" name="Group 6"/>
          <p:cNvGrpSpPr>
            <a:grpSpLocks noChangeAspect="1"/>
          </p:cNvGrpSpPr>
          <p:nvPr/>
        </p:nvGrpSpPr>
        <p:grpSpPr>
          <a:xfrm rot="21224235" flipH="1">
            <a:off x="3984961" y="1828619"/>
            <a:ext cx="2519054" cy="2455719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F497D">
                    <a:lumMod val="60000"/>
                    <a:lumOff val="40000"/>
                  </a:srgbClr>
                </a:gs>
                <a:gs pos="100000">
                  <a:srgbClr val="0779B7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57"/>
          <p:cNvGrpSpPr>
            <a:grpSpLocks noChangeAspect="1"/>
          </p:cNvGrpSpPr>
          <p:nvPr/>
        </p:nvGrpSpPr>
        <p:grpSpPr>
          <a:xfrm>
            <a:off x="543043" y="4319364"/>
            <a:ext cx="9039107" cy="2148113"/>
            <a:chOff x="3871091" y="3027786"/>
            <a:chExt cx="10098043" cy="1921320"/>
          </a:xfrm>
        </p:grpSpPr>
        <p:sp>
          <p:nvSpPr>
            <p:cNvPr id="65" name="Rectangle 58"/>
            <p:cNvSpPr/>
            <p:nvPr/>
          </p:nvSpPr>
          <p:spPr>
            <a:xfrm>
              <a:off x="7918722" y="3027786"/>
              <a:ext cx="2479510" cy="365760"/>
            </a:xfrm>
            <a:prstGeom prst="rect">
              <a:avLst/>
            </a:prstGeom>
            <a:solidFill>
              <a:srgbClr val="0779B7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Ato de RF</a:t>
              </a:r>
            </a:p>
          </p:txBody>
        </p:sp>
        <p:sp>
          <p:nvSpPr>
            <p:cNvPr id="66" name="Rectangle 59"/>
            <p:cNvSpPr/>
            <p:nvPr/>
          </p:nvSpPr>
          <p:spPr>
            <a:xfrm>
              <a:off x="3871091" y="3393546"/>
              <a:ext cx="10098043" cy="1555560"/>
            </a:xfrm>
            <a:prstGeom prst="rect">
              <a:avLst/>
            </a:prstGeom>
            <a:gradFill>
              <a:gsLst>
                <a:gs pos="100000">
                  <a:srgbClr val="FFFFFF">
                    <a:lumMod val="75000"/>
                  </a:srgbClr>
                </a:gs>
                <a:gs pos="0">
                  <a:srgbClr val="FFFFFF">
                    <a:lumMod val="95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</a:ln>
            <a:effectLst/>
          </p:spPr>
          <p:txBody>
            <a:bodyPr lIns="91440" tIns="91440" rIns="91440" bIns="91440" numCol="2" rtlCol="0" anchor="t"/>
            <a:lstStyle/>
            <a:p>
              <a:pPr marL="176213" marR="0" lvl="0" indent="-176213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7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</a:rPr>
                <a:t>Expedido</a:t>
              </a:r>
              <a:r>
                <a:rPr kumimoji="0" lang="pt-BR" sz="1700" b="0" i="0" u="none" strike="noStrike" kern="0" cap="none" spc="0" normalizeH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</a:rPr>
                <a:t> Ato de Autorização do Direito de Uso da Radiofrequência, pela Anatel, após a consignação do canal pelo MCTIC</a:t>
              </a:r>
              <a:r>
                <a:rPr lang="pt-BR" sz="1700" kern="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;</a:t>
              </a:r>
            </a:p>
            <a:p>
              <a:pPr marL="176213" marR="0" lvl="0" indent="-176213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pt-BR" sz="1700" kern="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O SCR permite que o Ato seja emitido por meio de interação direta entre o interessado e o sistema;</a:t>
              </a:r>
            </a:p>
            <a:p>
              <a:pPr marL="176213" marR="0" lvl="0" indent="-176213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pt-BR" sz="1700" kern="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Necessário cadastro no SCR e no Sistema Eletrônico de Informações (SEI);</a:t>
              </a:r>
            </a:p>
            <a:p>
              <a:pPr marL="176213" marR="0" lvl="0" indent="-176213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pt-BR" sz="1700" kern="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Necessária procuração para realizar o cadastro no sistema;</a:t>
              </a:r>
            </a:p>
          </p:txBody>
        </p:sp>
      </p:grpSp>
      <p:grpSp>
        <p:nvGrpSpPr>
          <p:cNvPr id="77" name="Group 70"/>
          <p:cNvGrpSpPr>
            <a:grpSpLocks noChangeAspect="1"/>
          </p:cNvGrpSpPr>
          <p:nvPr/>
        </p:nvGrpSpPr>
        <p:grpSpPr>
          <a:xfrm rot="21000859" flipH="1">
            <a:off x="6484983" y="2403093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8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1" name="Group 74"/>
          <p:cNvGrpSpPr>
            <a:grpSpLocks noChangeAspect="1"/>
          </p:cNvGrpSpPr>
          <p:nvPr/>
        </p:nvGrpSpPr>
        <p:grpSpPr>
          <a:xfrm rot="21000859" flipH="1">
            <a:off x="8265367" y="2403093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2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74"/>
          <p:cNvGrpSpPr>
            <a:grpSpLocks noChangeAspect="1"/>
          </p:cNvGrpSpPr>
          <p:nvPr/>
        </p:nvGrpSpPr>
        <p:grpSpPr>
          <a:xfrm rot="21000859" flipH="1">
            <a:off x="2265122" y="2399244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1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74"/>
          <p:cNvGrpSpPr>
            <a:grpSpLocks noChangeAspect="1"/>
          </p:cNvGrpSpPr>
          <p:nvPr/>
        </p:nvGrpSpPr>
        <p:grpSpPr>
          <a:xfrm rot="21000859" flipH="1">
            <a:off x="475920" y="2399244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4195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 txBox="1">
            <a:spLocks/>
          </p:cNvSpPr>
          <p:nvPr/>
        </p:nvSpPr>
        <p:spPr>
          <a:xfrm>
            <a:off x="370933" y="626568"/>
            <a:ext cx="9674639" cy="67710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900" kern="1200">
                <a:solidFill>
                  <a:schemeClr val="bg1">
                    <a:lumMod val="75000"/>
                  </a:scheme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1pPr>
            <a:lvl2pPr marL="7429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20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2pPr>
            <a:lvl3pPr marL="10287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3pPr>
            <a:lvl4pPr marL="13144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400" kern="120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Regular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Aprovação de Locais e Equipamentos</a:t>
            </a:r>
            <a:endParaRPr lang="pt-BR" sz="40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57" name="Group 6"/>
          <p:cNvGrpSpPr>
            <a:grpSpLocks noChangeAspect="1"/>
          </p:cNvGrpSpPr>
          <p:nvPr/>
        </p:nvGrpSpPr>
        <p:grpSpPr>
          <a:xfrm rot="21224235" flipH="1">
            <a:off x="5747086" y="1828619"/>
            <a:ext cx="2519054" cy="2455719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F497D">
                    <a:lumMod val="60000"/>
                    <a:lumOff val="40000"/>
                  </a:srgbClr>
                </a:gs>
                <a:gs pos="100000">
                  <a:srgbClr val="0779B7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5" name="Rectangle 58"/>
          <p:cNvSpPr/>
          <p:nvPr/>
        </p:nvSpPr>
        <p:spPr>
          <a:xfrm>
            <a:off x="5928342" y="4319364"/>
            <a:ext cx="2219495" cy="408934"/>
          </a:xfrm>
          <a:prstGeom prst="rect">
            <a:avLst/>
          </a:prstGeom>
          <a:solidFill>
            <a:srgbClr val="0779B7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APL</a:t>
            </a:r>
          </a:p>
        </p:txBody>
      </p:sp>
      <p:sp>
        <p:nvSpPr>
          <p:cNvPr id="66" name="Rectangle 59"/>
          <p:cNvSpPr/>
          <p:nvPr/>
        </p:nvSpPr>
        <p:spPr>
          <a:xfrm>
            <a:off x="552568" y="4756873"/>
            <a:ext cx="9039107" cy="1843952"/>
          </a:xfrm>
          <a:prstGeom prst="rect">
            <a:avLst/>
          </a:prstGeom>
          <a:gradFill>
            <a:gsLst>
              <a:gs pos="100000">
                <a:srgbClr val="FFFFFF">
                  <a:lumMod val="75000"/>
                </a:srgbClr>
              </a:gs>
              <a:gs pos="0">
                <a:srgbClr val="FFFFFF">
                  <a:lumMod val="9500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txBody>
          <a:bodyPr lIns="91440" tIns="91440" rIns="91440" bIns="91440" numCol="2" rtlCol="0" anchor="t"/>
          <a:lstStyle/>
          <a:p>
            <a:pPr marL="176213" lvl="0" indent="-176213" defTabSz="1218987">
              <a:buFont typeface="Arial" pitchFamily="34" charset="0"/>
              <a:buChar char="•"/>
            </a:pPr>
            <a:r>
              <a:rPr lang="pt-BR" sz="16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A entidade </a:t>
            </a:r>
            <a:r>
              <a:rPr lang="pt-BR" sz="16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deve </a:t>
            </a:r>
            <a:r>
              <a:rPr lang="pt-BR" sz="16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submeter à aprovação do </a:t>
            </a:r>
            <a:r>
              <a:rPr lang="pt-BR" sz="16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MCTIC, </a:t>
            </a:r>
            <a:r>
              <a:rPr lang="pt-BR" sz="1600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no prazo de quatro meses</a:t>
            </a:r>
            <a:r>
              <a:rPr lang="pt-BR" sz="16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contado da data de adjudicação do objeto da </a:t>
            </a:r>
            <a:r>
              <a:rPr lang="pt-BR" sz="16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licitação, quando for o caso, </a:t>
            </a:r>
            <a:r>
              <a:rPr lang="pt-BR" sz="16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os locais escolhidos para a montagem da estação, bem como as plantas, orçamentos e todas as demais especificações técnicas dos equipamentos, sob pena de decair o direito à contratação, o que ocasionará a convocação dos licitantes </a:t>
            </a:r>
            <a:r>
              <a:rPr lang="pt-BR" sz="16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remanescentes;</a:t>
            </a:r>
          </a:p>
          <a:p>
            <a:pPr marL="176213" lvl="0" indent="-176213" defTabSz="1218987">
              <a:buFont typeface="Arial" pitchFamily="34" charset="0"/>
              <a:buChar char="•"/>
            </a:pPr>
            <a:r>
              <a:rPr lang="pt-BR" sz="16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Para as </a:t>
            </a:r>
            <a:r>
              <a:rPr lang="pt-BR" sz="1600" kern="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RTVs</a:t>
            </a:r>
            <a:r>
              <a:rPr lang="pt-BR" sz="16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, deve ser apresentado junto ao requerimento para autorização.</a:t>
            </a:r>
          </a:p>
          <a:p>
            <a:pPr marL="176213" lvl="0" indent="-176213" defTabSz="1218987">
              <a:buFont typeface="Arial" pitchFamily="34" charset="0"/>
              <a:buChar char="•"/>
            </a:pPr>
            <a:endParaRPr lang="pt-BR" sz="1600" kern="0" dirty="0" smtClean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  <a:p>
            <a:pPr marL="176213" marR="0" lvl="0" indent="-176213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1700" b="0" i="0" u="none" strike="noStrike" kern="0" cap="none" spc="0" normalizeH="0" baseline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77" name="Group 70"/>
          <p:cNvGrpSpPr>
            <a:grpSpLocks noChangeAspect="1"/>
          </p:cNvGrpSpPr>
          <p:nvPr/>
        </p:nvGrpSpPr>
        <p:grpSpPr>
          <a:xfrm rot="21000859" flipH="1">
            <a:off x="8247108" y="2403093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8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74"/>
          <p:cNvGrpSpPr>
            <a:grpSpLocks noChangeAspect="1"/>
          </p:cNvGrpSpPr>
          <p:nvPr/>
        </p:nvGrpSpPr>
        <p:grpSpPr>
          <a:xfrm rot="21000859" flipH="1">
            <a:off x="2265122" y="2399244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1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74"/>
          <p:cNvGrpSpPr>
            <a:grpSpLocks noChangeAspect="1"/>
          </p:cNvGrpSpPr>
          <p:nvPr/>
        </p:nvGrpSpPr>
        <p:grpSpPr>
          <a:xfrm rot="21000859" flipH="1">
            <a:off x="475920" y="2399244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74"/>
          <p:cNvGrpSpPr>
            <a:grpSpLocks noChangeAspect="1"/>
          </p:cNvGrpSpPr>
          <p:nvPr/>
        </p:nvGrpSpPr>
        <p:grpSpPr>
          <a:xfrm rot="21000859" flipH="1">
            <a:off x="4035788" y="2399245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7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5733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 txBox="1">
            <a:spLocks/>
          </p:cNvSpPr>
          <p:nvPr/>
        </p:nvSpPr>
        <p:spPr>
          <a:xfrm>
            <a:off x="370933" y="626568"/>
            <a:ext cx="9674639" cy="67710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900" kern="1200">
                <a:solidFill>
                  <a:schemeClr val="bg1">
                    <a:lumMod val="75000"/>
                  </a:scheme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1pPr>
            <a:lvl2pPr marL="7429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20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2pPr>
            <a:lvl3pPr marL="10287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3pPr>
            <a:lvl4pPr marL="13144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400" kern="120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Regular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Licenciamento e Alterações Técnicas</a:t>
            </a:r>
            <a:endParaRPr lang="pt-BR" sz="40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57" name="Group 6"/>
          <p:cNvGrpSpPr>
            <a:grpSpLocks noChangeAspect="1"/>
          </p:cNvGrpSpPr>
          <p:nvPr/>
        </p:nvGrpSpPr>
        <p:grpSpPr>
          <a:xfrm rot="21224235" flipH="1">
            <a:off x="7394911" y="1828619"/>
            <a:ext cx="2519054" cy="2455719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F497D">
                    <a:lumMod val="60000"/>
                    <a:lumOff val="40000"/>
                  </a:srgbClr>
                </a:gs>
                <a:gs pos="100000">
                  <a:srgbClr val="0779B7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5" name="Rectangle 58"/>
          <p:cNvSpPr/>
          <p:nvPr/>
        </p:nvSpPr>
        <p:spPr>
          <a:xfrm>
            <a:off x="7576167" y="4319364"/>
            <a:ext cx="2219495" cy="408934"/>
          </a:xfrm>
          <a:prstGeom prst="rect">
            <a:avLst/>
          </a:prstGeom>
          <a:solidFill>
            <a:srgbClr val="0779B7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Licenc</a:t>
            </a:r>
            <a:r>
              <a:rPr lang="pt-BR" sz="2400" kern="0" dirty="0" smtClean="0">
                <a:solidFill>
                  <a:prstClr val="white"/>
                </a:solidFill>
                <a:latin typeface="Calibri"/>
              </a:rPr>
              <a:t>iamento</a:t>
            </a:r>
            <a:endParaRPr kumimoji="0" lang="pt-BR" sz="2400" b="0" i="0" u="none" strike="noStrike" kern="0" cap="none" spc="0" normalizeH="0" baseline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59"/>
          <p:cNvSpPr/>
          <p:nvPr/>
        </p:nvSpPr>
        <p:spPr>
          <a:xfrm>
            <a:off x="552568" y="4728298"/>
            <a:ext cx="9243094" cy="1739179"/>
          </a:xfrm>
          <a:prstGeom prst="rect">
            <a:avLst/>
          </a:prstGeom>
          <a:gradFill>
            <a:gsLst>
              <a:gs pos="100000">
                <a:srgbClr val="FFFFFF">
                  <a:lumMod val="75000"/>
                </a:srgbClr>
              </a:gs>
              <a:gs pos="0">
                <a:srgbClr val="FFFFFF">
                  <a:lumMod val="9500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txBody>
          <a:bodyPr lIns="91440" tIns="91440" rIns="91440" bIns="91440" numCol="2" rtlCol="0" anchor="t"/>
          <a:lstStyle/>
          <a:p>
            <a:pPr marL="176213" lvl="0" indent="-176213" defTabSz="1218987">
              <a:buFont typeface="Arial" pitchFamily="34" charset="0"/>
              <a:buChar char="•"/>
            </a:pPr>
            <a:r>
              <a:rPr lang="pt-BR" sz="17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Atividade delegada à Anatel por meio do Acordo de Cooperação Técnica nº 002/2012, realizado entre a Agência e o então Ministério das Comunicações;</a:t>
            </a:r>
          </a:p>
          <a:p>
            <a:pPr marL="176213" lvl="0" indent="-176213" defTabSz="1218987">
              <a:buFont typeface="Arial" pitchFamily="34" charset="0"/>
              <a:buChar char="•"/>
            </a:pPr>
            <a:r>
              <a:rPr kumimoji="0" lang="pt-BR" sz="1700" b="0" i="0" u="none" strike="noStrike" kern="0" cap="none" spc="0" normalizeH="0" baseline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</a:rPr>
              <a:t>Totalmente</a:t>
            </a:r>
            <a:r>
              <a:rPr kumimoji="0" lang="pt-BR" sz="1700" b="0" i="0" u="none" strike="noStrike" kern="0" cap="none" spc="0" normalizeH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</a:rPr>
              <a:t> realizado através do novo sistema SCR;</a:t>
            </a:r>
          </a:p>
          <a:p>
            <a:pPr marL="176213" lvl="0" indent="-176213" defTabSz="1218987">
              <a:buFont typeface="Arial" pitchFamily="34" charset="0"/>
              <a:buChar char="•"/>
              <a:defRPr/>
            </a:pPr>
            <a:r>
              <a:rPr lang="pt-BR" sz="17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Necessário cadastro no SCR e no Sistema Eletrônico de Informações (SEI);</a:t>
            </a:r>
          </a:p>
          <a:p>
            <a:pPr marL="176213" lvl="0" indent="-176213" defTabSz="1218987">
              <a:buFont typeface="Arial" pitchFamily="34" charset="0"/>
              <a:buChar char="•"/>
              <a:defRPr/>
            </a:pPr>
            <a:r>
              <a:rPr lang="pt-BR" sz="17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Necessária procuração para realizar o cadastro no sistema.</a:t>
            </a:r>
          </a:p>
          <a:p>
            <a:pPr marL="176213" lvl="0" indent="-176213" defTabSz="1218987">
              <a:buFont typeface="Arial" pitchFamily="34" charset="0"/>
              <a:buChar char="•"/>
            </a:pPr>
            <a:endParaRPr kumimoji="0" lang="pt-BR" sz="1700" b="0" i="0" u="none" strike="noStrike" kern="0" cap="none" spc="0" normalizeH="0" baseline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30" name="Group 74"/>
          <p:cNvGrpSpPr>
            <a:grpSpLocks noChangeAspect="1"/>
          </p:cNvGrpSpPr>
          <p:nvPr/>
        </p:nvGrpSpPr>
        <p:grpSpPr>
          <a:xfrm rot="21000859" flipH="1">
            <a:off x="3912947" y="2399244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1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74"/>
          <p:cNvGrpSpPr>
            <a:grpSpLocks noChangeAspect="1"/>
          </p:cNvGrpSpPr>
          <p:nvPr/>
        </p:nvGrpSpPr>
        <p:grpSpPr>
          <a:xfrm rot="21000859" flipH="1">
            <a:off x="2123745" y="2399244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74"/>
          <p:cNvGrpSpPr>
            <a:grpSpLocks noChangeAspect="1"/>
          </p:cNvGrpSpPr>
          <p:nvPr/>
        </p:nvGrpSpPr>
        <p:grpSpPr>
          <a:xfrm rot="21000859" flipH="1">
            <a:off x="5683613" y="2399245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7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74"/>
          <p:cNvGrpSpPr>
            <a:grpSpLocks noChangeAspect="1"/>
          </p:cNvGrpSpPr>
          <p:nvPr/>
        </p:nvGrpSpPr>
        <p:grpSpPr>
          <a:xfrm rot="21000859" flipH="1">
            <a:off x="415486" y="2395396"/>
            <a:ext cx="1765265" cy="172088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8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1127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 descr="Resultado de imagem para cooperaçã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825" cy="688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/>
          <p:nvPr/>
        </p:nvSpPr>
        <p:spPr>
          <a:xfrm>
            <a:off x="122650" y="333375"/>
            <a:ext cx="5360276" cy="2876550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283464" y="540116"/>
            <a:ext cx="5015154" cy="25853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r>
              <a:rPr lang="en-US" sz="5400" b="1" kern="0" cap="all" dirty="0" err="1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Acordo</a:t>
            </a:r>
            <a:r>
              <a:rPr lang="en-US" sz="5400" b="1" kern="0" cap="all" dirty="0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 de </a:t>
            </a:r>
            <a:r>
              <a:rPr lang="en-US" sz="5400" b="1" kern="0" cap="all" dirty="0" err="1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Cooperação</a:t>
            </a:r>
            <a:r>
              <a:rPr lang="en-US" sz="5400" b="1" kern="0" cap="all" dirty="0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5400" b="1" kern="0" cap="all" dirty="0" err="1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Técnica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9254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43425" y="1656936"/>
            <a:ext cx="5343525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2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indent="0" algn="just" defTabSz="914400" eaLnBrk="0" hangingPunct="0"/>
            <a:r>
              <a:rPr lang="pt-BR" sz="2000" dirty="0" smtClean="0"/>
              <a:t>Atividades delegadas:</a:t>
            </a:r>
          </a:p>
          <a:p>
            <a:pPr lvl="0" indent="0" algn="just" defTabSz="914400" eaLnBrk="0" hangingPunct="0"/>
            <a:endParaRPr lang="pt-BR" sz="2000" dirty="0" smtClean="0"/>
          </a:p>
          <a:p>
            <a:pPr marL="3429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pt-BR" sz="2000" dirty="0" smtClean="0"/>
              <a:t>Licenciamento </a:t>
            </a:r>
            <a:r>
              <a:rPr lang="pt-BR" sz="2000" dirty="0"/>
              <a:t>de Estação;</a:t>
            </a:r>
          </a:p>
          <a:p>
            <a:pPr marL="3429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pt-BR" sz="2000" dirty="0" smtClean="0"/>
              <a:t>Alteração </a:t>
            </a:r>
            <a:r>
              <a:rPr lang="pt-BR" sz="2000" dirty="0"/>
              <a:t>de local de instalação da </a:t>
            </a:r>
            <a:r>
              <a:rPr lang="pt-BR" sz="2000" dirty="0" smtClean="0"/>
              <a:t>estação;</a:t>
            </a:r>
            <a:endParaRPr lang="pt-BR" sz="2000" dirty="0"/>
          </a:p>
          <a:p>
            <a:pPr marL="3429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pt-BR" sz="2000" dirty="0" smtClean="0"/>
              <a:t>Alteração </a:t>
            </a:r>
            <a:r>
              <a:rPr lang="pt-BR" sz="2000" dirty="0"/>
              <a:t>de características técnicas;</a:t>
            </a:r>
          </a:p>
          <a:p>
            <a:pPr marL="3429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pt-BR" sz="2000" dirty="0" smtClean="0"/>
              <a:t>Mudança </a:t>
            </a:r>
            <a:r>
              <a:rPr lang="pt-BR" sz="2000" dirty="0"/>
              <a:t>de transmissor e/ou sistema irradiante;</a:t>
            </a:r>
          </a:p>
          <a:p>
            <a:pPr marL="3429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pt-BR" sz="2000" dirty="0" smtClean="0"/>
              <a:t>Alteração </a:t>
            </a:r>
            <a:r>
              <a:rPr lang="pt-BR" sz="2000" dirty="0"/>
              <a:t>do local do estúdio;</a:t>
            </a:r>
          </a:p>
          <a:p>
            <a:pPr marL="3429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pt-BR" sz="2000" dirty="0" smtClean="0"/>
              <a:t>Enquadramento </a:t>
            </a:r>
            <a:r>
              <a:rPr lang="pt-BR" sz="2000" dirty="0"/>
              <a:t>em novas características de plano </a:t>
            </a:r>
            <a:r>
              <a:rPr lang="pt-BR" sz="2000" dirty="0" smtClean="0"/>
              <a:t>básico</a:t>
            </a:r>
          </a:p>
        </p:txBody>
      </p:sp>
      <p:sp>
        <p:nvSpPr>
          <p:cNvPr id="16" name="Retângulo 15"/>
          <p:cNvSpPr>
            <a:spLocks noChangeAspect="1"/>
          </p:cNvSpPr>
          <p:nvPr/>
        </p:nvSpPr>
        <p:spPr>
          <a:xfrm>
            <a:off x="833487" y="2229273"/>
            <a:ext cx="33225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</a:rPr>
              <a:t>Acordo de Cooperação Técnica nº 002/2012</a:t>
            </a:r>
            <a:endParaRPr lang="pt-BR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Resultado de imagem para acor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720" y="3046270"/>
            <a:ext cx="3234050" cy="205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7439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 descr="Resultado de imagem para d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/>
          <p:nvPr/>
        </p:nvSpPr>
        <p:spPr>
          <a:xfrm>
            <a:off x="6828548" y="3886200"/>
            <a:ext cx="5360276" cy="2876550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7001109" y="4447312"/>
            <a:ext cx="5015154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r>
              <a:rPr lang="en-US" sz="5400" b="1" kern="0" cap="all" dirty="0" err="1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Radiodifusão</a:t>
            </a:r>
            <a:r>
              <a:rPr lang="en-US" sz="5400" b="1" kern="0" cap="all" dirty="0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sz="5400" b="1" kern="0" cap="all" dirty="0" err="1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em</a:t>
            </a:r>
            <a:r>
              <a:rPr lang="en-US" sz="5400" b="1" kern="0" cap="all" dirty="0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 Dados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73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Resultado de imagem para le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0"/>
          <p:cNvSpPr txBox="1">
            <a:spLocks/>
          </p:cNvSpPr>
          <p:nvPr/>
        </p:nvSpPr>
        <p:spPr>
          <a:xfrm>
            <a:off x="7248525" y="864659"/>
            <a:ext cx="4419600" cy="1261884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900" kern="1200">
                <a:solidFill>
                  <a:schemeClr val="bg1">
                    <a:lumMod val="75000"/>
                  </a:scheme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1pPr>
            <a:lvl2pPr marL="7429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20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2pPr>
            <a:lvl3pPr marL="10287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3pPr>
            <a:lvl4pPr marL="13144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400" kern="120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Regular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4000" b="1" dirty="0" smtClean="0">
                <a:solidFill>
                  <a:schemeClr val="bg1"/>
                </a:solidFill>
                <a:latin typeface="Calibri" pitchFamily="34" charset="0"/>
              </a:rPr>
              <a:t>Principal legislação aplicável</a:t>
            </a:r>
            <a:endParaRPr lang="pt-BR" sz="4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534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0"/>
          <p:cNvSpPr txBox="1">
            <a:spLocks/>
          </p:cNvSpPr>
          <p:nvPr/>
        </p:nvSpPr>
        <p:spPr>
          <a:xfrm>
            <a:off x="370933" y="626568"/>
            <a:ext cx="9674639" cy="67710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900" kern="1200">
                <a:solidFill>
                  <a:schemeClr val="bg1">
                    <a:lumMod val="75000"/>
                  </a:scheme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1pPr>
            <a:lvl2pPr marL="7429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20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2pPr>
            <a:lvl3pPr marL="10287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3pPr>
            <a:lvl4pPr marL="13144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400" kern="120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Regular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Plano Básico: </a:t>
            </a:r>
            <a:r>
              <a:rPr lang="pt-BR" sz="40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Processos </a:t>
            </a:r>
            <a:r>
              <a:rPr lang="pt-BR" sz="40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tratados</a:t>
            </a:r>
            <a:endParaRPr lang="pt-BR" sz="40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944" y="1982624"/>
            <a:ext cx="9131556" cy="433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571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0"/>
          <p:cNvSpPr txBox="1">
            <a:spLocks/>
          </p:cNvSpPr>
          <p:nvPr/>
        </p:nvSpPr>
        <p:spPr>
          <a:xfrm>
            <a:off x="370933" y="626568"/>
            <a:ext cx="9674639" cy="67710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900" kern="1200">
                <a:solidFill>
                  <a:schemeClr val="bg1">
                    <a:lumMod val="75000"/>
                  </a:scheme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1pPr>
            <a:lvl2pPr marL="7429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20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2pPr>
            <a:lvl3pPr marL="10287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3pPr>
            <a:lvl4pPr marL="13144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400" kern="120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Regular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Plano Básico: Consultas Públicas</a:t>
            </a:r>
            <a:endParaRPr lang="pt-BR" sz="40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90550" y="2021110"/>
            <a:ext cx="9191625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 defTabSz="1218987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pt-BR" sz="2000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13</a:t>
            </a:r>
            <a:r>
              <a:rPr lang="pt-BR" sz="20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Consultas Públicas realizadas em 2016;</a:t>
            </a:r>
          </a:p>
          <a:p>
            <a:pPr marL="176213" lvl="0" indent="-176213" defTabSz="1218987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pt-BR" sz="20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Efetuadas </a:t>
            </a:r>
            <a:r>
              <a:rPr lang="pt-BR" sz="2000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3.224</a:t>
            </a:r>
            <a:r>
              <a:rPr lang="pt-BR" sz="20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</a:t>
            </a:r>
            <a:r>
              <a:rPr lang="pt-BR" sz="2000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inclusões</a:t>
            </a:r>
            <a:r>
              <a:rPr lang="pt-BR" sz="20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, </a:t>
            </a:r>
            <a:r>
              <a:rPr lang="pt-BR" sz="2000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exclusões</a:t>
            </a:r>
            <a:r>
              <a:rPr lang="pt-BR" sz="20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ou </a:t>
            </a:r>
            <a:r>
              <a:rPr lang="pt-BR" sz="2000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alterações</a:t>
            </a:r>
            <a:r>
              <a:rPr lang="pt-BR" sz="20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de canais nos Planos Básicos;</a:t>
            </a:r>
          </a:p>
          <a:p>
            <a:pPr marL="632674" lvl="1" indent="-176213" defTabSz="1218987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pt-BR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2.571</a:t>
            </a:r>
            <a:r>
              <a:rPr lang="pt-BR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alterações;</a:t>
            </a:r>
          </a:p>
          <a:p>
            <a:pPr marL="632674" lvl="1" indent="-176213" defTabSz="1218987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pt-BR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240</a:t>
            </a:r>
            <a:r>
              <a:rPr lang="pt-BR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inclusões; e</a:t>
            </a:r>
          </a:p>
          <a:p>
            <a:pPr marL="632674" lvl="1" indent="-176213" defTabSz="1218987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pt-BR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413</a:t>
            </a:r>
            <a:r>
              <a:rPr lang="pt-BR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exclusões</a:t>
            </a:r>
          </a:p>
          <a:p>
            <a:pPr marL="176213" indent="-176213" defTabSz="1218987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pt-BR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Analisados </a:t>
            </a:r>
            <a:r>
              <a:rPr lang="pt-BR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1.950</a:t>
            </a:r>
            <a:r>
              <a:rPr lang="pt-BR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processos em 2016:</a:t>
            </a:r>
          </a:p>
          <a:p>
            <a:pPr marL="632674" lvl="1" indent="-176213" defTabSz="1218987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pt-BR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362</a:t>
            </a:r>
            <a:r>
              <a:rPr lang="pt-BR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processos de TV/RTV;</a:t>
            </a:r>
          </a:p>
          <a:p>
            <a:pPr marL="632674" lvl="1" indent="-176213" defTabSz="1218987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pt-BR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790</a:t>
            </a:r>
            <a:r>
              <a:rPr lang="pt-BR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processos de TVD;</a:t>
            </a:r>
          </a:p>
          <a:p>
            <a:pPr marL="632674" lvl="1" indent="-176213" defTabSz="1218987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pt-BR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649</a:t>
            </a:r>
            <a:r>
              <a:rPr lang="pt-BR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processos de FM;</a:t>
            </a:r>
          </a:p>
          <a:p>
            <a:pPr marL="632674" lvl="1" indent="-176213" defTabSz="1218987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pt-BR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48</a:t>
            </a:r>
            <a:r>
              <a:rPr lang="pt-BR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processos de OM;</a:t>
            </a:r>
          </a:p>
          <a:p>
            <a:pPr marL="632674" lvl="1" indent="-176213" defTabSz="1218987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pt-BR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101</a:t>
            </a:r>
            <a:r>
              <a:rPr lang="pt-BR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processos de </a:t>
            </a:r>
            <a:r>
              <a:rPr lang="pt-BR" kern="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RadCom</a:t>
            </a:r>
            <a:r>
              <a:rPr lang="pt-BR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;</a:t>
            </a:r>
          </a:p>
          <a:p>
            <a:pPr marL="632674" lvl="1" indent="-176213" defTabSz="1218987">
              <a:buFont typeface="Arial" pitchFamily="34" charset="0"/>
              <a:buChar char="•"/>
              <a:defRPr/>
            </a:pPr>
            <a:endParaRPr lang="pt-BR" kern="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  <a:p>
            <a:pPr marL="632674" lvl="1" indent="-176213" defTabSz="1218987">
              <a:buFont typeface="Arial" pitchFamily="34" charset="0"/>
              <a:buChar char="•"/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87404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0"/>
          <p:cNvSpPr txBox="1">
            <a:spLocks/>
          </p:cNvSpPr>
          <p:nvPr/>
        </p:nvSpPr>
        <p:spPr>
          <a:xfrm>
            <a:off x="370933" y="626568"/>
            <a:ext cx="9674639" cy="67710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900" kern="1200">
                <a:solidFill>
                  <a:schemeClr val="bg1">
                    <a:lumMod val="75000"/>
                  </a:scheme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1pPr>
            <a:lvl2pPr marL="7429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20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2pPr>
            <a:lvl3pPr marL="10287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3pPr>
            <a:lvl4pPr marL="13144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400" kern="120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Regular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Plano Básico: Migração OM-FM</a:t>
            </a:r>
            <a:endParaRPr lang="pt-BR" sz="40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90550" y="2021110"/>
            <a:ext cx="919162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 defTabSz="1218987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pt-BR" sz="20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Dos 1.386 pedidos de migração aceitos, 998 foram considerados viáveis, até o momento, dos quais 958 foram efetivados e 40 aguardam coordenação com países do Mercosul.</a:t>
            </a:r>
          </a:p>
          <a:p>
            <a:pPr marL="632674" lvl="1" indent="-176213" defTabSz="1218987">
              <a:buFont typeface="Arial" pitchFamily="34" charset="0"/>
              <a:buChar char="•"/>
              <a:defRPr/>
            </a:pPr>
            <a:endParaRPr lang="pt-BR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1644147847"/>
              </p:ext>
            </p:extLst>
          </p:nvPr>
        </p:nvGraphicFramePr>
        <p:xfrm>
          <a:off x="1276805" y="3329160"/>
          <a:ext cx="6488249" cy="3189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http://3.bp.blogspot.com/-mgN7G37y_PQ/VA9f0bpMoTI/AAAAAAAAGKA/GcGKmGrQRaA/s1600/concluid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1665" y="2994043"/>
            <a:ext cx="1999699" cy="88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/>
          <p:cNvSpPr/>
          <p:nvPr/>
        </p:nvSpPr>
        <p:spPr>
          <a:xfrm>
            <a:off x="750360" y="3670387"/>
            <a:ext cx="7577348" cy="7935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Chave direita 9"/>
          <p:cNvSpPr/>
          <p:nvPr/>
        </p:nvSpPr>
        <p:spPr>
          <a:xfrm>
            <a:off x="7933054" y="4539068"/>
            <a:ext cx="394654" cy="1896859"/>
          </a:xfrm>
          <a:prstGeom prst="rightBrace">
            <a:avLst/>
          </a:prstGeom>
          <a:noFill/>
          <a:ln w="57150" cap="flat" cmpd="sng" algn="ctr">
            <a:solidFill>
              <a:srgbClr val="5B9BD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8299077" y="5213517"/>
            <a:ext cx="14830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t-BR" sz="3200" b="1" cap="all" dirty="0" err="1" smtClean="0">
                <a:ln w="0"/>
                <a:gradFill flip="none">
                  <a:gsLst>
                    <a:gs pos="0">
                      <a:srgbClr val="5B9BD5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5B9BD5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5B9BD5">
                        <a:shade val="65000"/>
                        <a:satMod val="130000"/>
                      </a:srgbClr>
                    </a:gs>
                    <a:gs pos="92000">
                      <a:srgbClr val="5B9BD5">
                        <a:shade val="50000"/>
                        <a:satMod val="120000"/>
                      </a:srgbClr>
                    </a:gs>
                    <a:gs pos="100000">
                      <a:srgbClr val="5B9BD5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entury Gothic"/>
              </a:rPr>
              <a:t>MCtic</a:t>
            </a:r>
            <a:endParaRPr lang="pt-BR" sz="3200" b="1" cap="all" dirty="0">
              <a:ln w="0"/>
              <a:gradFill flip="none">
                <a:gsLst>
                  <a:gs pos="0">
                    <a:srgbClr val="5B9BD5">
                      <a:tint val="75000"/>
                      <a:shade val="75000"/>
                      <a:satMod val="170000"/>
                    </a:srgbClr>
                  </a:gs>
                  <a:gs pos="49000">
                    <a:srgbClr val="5B9BD5">
                      <a:tint val="88000"/>
                      <a:shade val="65000"/>
                      <a:satMod val="172000"/>
                    </a:srgbClr>
                  </a:gs>
                  <a:gs pos="50000">
                    <a:srgbClr val="5B9BD5">
                      <a:shade val="65000"/>
                      <a:satMod val="130000"/>
                    </a:srgbClr>
                  </a:gs>
                  <a:gs pos="92000">
                    <a:srgbClr val="5B9BD5">
                      <a:shade val="50000"/>
                      <a:satMod val="120000"/>
                    </a:srgbClr>
                  </a:gs>
                  <a:gs pos="100000">
                    <a:srgbClr val="5B9BD5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entury Gothic"/>
            </a:endParaRPr>
          </a:p>
        </p:txBody>
      </p:sp>
      <p:pic>
        <p:nvPicPr>
          <p:cNvPr id="12" name="Picture 2" descr="http://3.bp.blogspot.com/-mgN7G37y_PQ/VA9f0bpMoTI/AAAAAAAAGKA/GcGKmGrQRaA/s1600/concluid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1940" y="3632855"/>
            <a:ext cx="1999699" cy="88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669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0"/>
          <p:cNvSpPr txBox="1">
            <a:spLocks/>
          </p:cNvSpPr>
          <p:nvPr/>
        </p:nvSpPr>
        <p:spPr>
          <a:xfrm>
            <a:off x="370933" y="626568"/>
            <a:ext cx="9674639" cy="67710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900" kern="1200">
                <a:solidFill>
                  <a:schemeClr val="bg1">
                    <a:lumMod val="75000"/>
                  </a:scheme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1pPr>
            <a:lvl2pPr marL="7429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20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2pPr>
            <a:lvl3pPr marL="10287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3pPr>
            <a:lvl4pPr marL="13144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400" kern="120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Regular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Licenciamento: Processos tratados</a:t>
            </a:r>
            <a:endParaRPr lang="pt-BR" sz="40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Gráfic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9883434"/>
              </p:ext>
            </p:extLst>
          </p:nvPr>
        </p:nvGraphicFramePr>
        <p:xfrm>
          <a:off x="1271373" y="1676400"/>
          <a:ext cx="8082178" cy="4759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66225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/>
          <p:cNvSpPr txBox="1"/>
          <p:nvPr/>
        </p:nvSpPr>
        <p:spPr>
          <a:xfrm>
            <a:off x="370936" y="3812693"/>
            <a:ext cx="992900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endParaRPr lang="pt-BR" dirty="0" err="1" smtClean="0">
              <a:solidFill>
                <a:schemeClr val="tx1">
                  <a:lumMod val="75000"/>
                  <a:lumOff val="25000"/>
                </a:schemeClr>
              </a:solidFill>
              <a:latin typeface="Calibre Semibold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77339" y="1613630"/>
            <a:ext cx="10909529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Tx/>
              <a:buChar char="•"/>
            </a:pPr>
            <a:endParaRPr lang="pt-BR" altLang="pt-BR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376113" y="5185505"/>
            <a:ext cx="727258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2">
                  <a:lumMod val="75000"/>
                </a:schemeClr>
              </a:buClr>
            </a:pPr>
            <a:r>
              <a:rPr lang="pt-BR" alt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Vitor Elisio Goes Menezes</a:t>
            </a:r>
          </a:p>
          <a:p>
            <a:pPr algn="r">
              <a:buClr>
                <a:schemeClr val="accent2">
                  <a:lumMod val="75000"/>
                </a:schemeClr>
              </a:buClr>
            </a:pPr>
            <a:r>
              <a:rPr lang="pt-BR" alt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Superintendente de Outorga e Recursos à </a:t>
            </a:r>
            <a:r>
              <a:rPr lang="pt-BR" altLang="pt-B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Prestação</a:t>
            </a:r>
          </a:p>
          <a:p>
            <a:pPr algn="r">
              <a:buClr>
                <a:schemeClr val="accent2">
                  <a:lumMod val="75000"/>
                </a:schemeClr>
              </a:buClr>
            </a:pPr>
            <a:r>
              <a:rPr lang="pt-BR" altLang="pt-B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Agência Nacional de Telecomunicações</a:t>
            </a:r>
          </a:p>
          <a:p>
            <a:pPr algn="r">
              <a:buClr>
                <a:schemeClr val="accent2">
                  <a:lumMod val="75000"/>
                </a:schemeClr>
              </a:buClr>
            </a:pPr>
            <a:r>
              <a:rPr lang="pt-BR" altLang="pt-B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sor@anatel.gov.br</a:t>
            </a:r>
            <a:endParaRPr lang="pt-BR" altLang="pt-BR" sz="15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Text Placeholder 20"/>
          <p:cNvSpPr txBox="1">
            <a:spLocks/>
          </p:cNvSpPr>
          <p:nvPr/>
        </p:nvSpPr>
        <p:spPr>
          <a:xfrm>
            <a:off x="370935" y="2687071"/>
            <a:ext cx="9674639" cy="75020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900" kern="1200">
                <a:solidFill>
                  <a:schemeClr val="bg1">
                    <a:lumMod val="75000"/>
                  </a:scheme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1pPr>
            <a:lvl2pPr marL="7429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20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2pPr>
            <a:lvl3pPr marL="10287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3pPr>
            <a:lvl4pPr marL="13144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400" kern="120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Regular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5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Obrigado!</a:t>
            </a:r>
            <a:endParaRPr lang="pt-BR" sz="45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167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Resultado de imagem para folha em bran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4857" y="3516607"/>
            <a:ext cx="2015226" cy="190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folha em bran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013" y="927733"/>
            <a:ext cx="2015226" cy="190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>
            <a:spLocks noChangeAspect="1"/>
          </p:cNvSpPr>
          <p:nvPr/>
        </p:nvSpPr>
        <p:spPr>
          <a:xfrm>
            <a:off x="401903" y="2919428"/>
            <a:ext cx="25402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accent2">
                    <a:lumMod val="50000"/>
                  </a:schemeClr>
                </a:solidFill>
              </a:rPr>
              <a:t>Lei Geral das Telecomunicações</a:t>
            </a:r>
            <a:endParaRPr lang="pt-BR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>
            <a:spLocks noChangeAspect="1"/>
          </p:cNvSpPr>
          <p:nvPr/>
        </p:nvSpPr>
        <p:spPr>
          <a:xfrm>
            <a:off x="1160839" y="1620205"/>
            <a:ext cx="8835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dirty="0">
                <a:solidFill>
                  <a:schemeClr val="accent3">
                    <a:lumMod val="75000"/>
                  </a:schemeClr>
                </a:solidFill>
              </a:rPr>
              <a:t>LGT</a:t>
            </a:r>
          </a:p>
        </p:txBody>
      </p:sp>
      <p:sp>
        <p:nvSpPr>
          <p:cNvPr id="11" name="Retângulo 10"/>
          <p:cNvSpPr>
            <a:spLocks noChangeAspect="1"/>
          </p:cNvSpPr>
          <p:nvPr/>
        </p:nvSpPr>
        <p:spPr>
          <a:xfrm>
            <a:off x="2281763" y="5329521"/>
            <a:ext cx="3335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accent2">
                    <a:lumMod val="50000"/>
                  </a:schemeClr>
                </a:solidFill>
              </a:rPr>
              <a:t>Regulamento dos </a:t>
            </a:r>
            <a:endParaRPr lang="pt-BR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</a:rPr>
              <a:t>Serviços </a:t>
            </a:r>
            <a:r>
              <a:rPr lang="pt-BR" sz="2000" dirty="0">
                <a:solidFill>
                  <a:schemeClr val="accent2">
                    <a:lumMod val="50000"/>
                  </a:schemeClr>
                </a:solidFill>
              </a:rPr>
              <a:t>de Radiodifusão</a:t>
            </a:r>
            <a:endParaRPr lang="pt-BR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Retângulo 13"/>
          <p:cNvSpPr>
            <a:spLocks noChangeAspect="1"/>
          </p:cNvSpPr>
          <p:nvPr/>
        </p:nvSpPr>
        <p:spPr>
          <a:xfrm>
            <a:off x="4957341" y="2919428"/>
            <a:ext cx="25402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accent2">
                    <a:lumMod val="50000"/>
                  </a:schemeClr>
                </a:solidFill>
              </a:rPr>
              <a:t>Regulamento 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</a:rPr>
              <a:t>dos Serviços de RTV</a:t>
            </a:r>
            <a:endParaRPr lang="pt-BR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8" name="Picture 2" descr="Resultado de imagem para folha em branc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7341" y="927733"/>
            <a:ext cx="2015226" cy="190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sultado de imagem para folha em branco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2115" y="3516607"/>
            <a:ext cx="2015226" cy="190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/>
          <p:cNvSpPr>
            <a:spLocks noChangeAspect="1"/>
          </p:cNvSpPr>
          <p:nvPr/>
        </p:nvSpPr>
        <p:spPr>
          <a:xfrm>
            <a:off x="5231420" y="1527872"/>
            <a:ext cx="14670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3">
                    <a:lumMod val="75000"/>
                  </a:schemeClr>
                </a:solidFill>
              </a:rPr>
              <a:t>Decreto nº </a:t>
            </a:r>
          </a:p>
          <a:p>
            <a:pPr algn="ctr"/>
            <a:r>
              <a:rPr lang="pt-BR" sz="2000" dirty="0" smtClean="0">
                <a:solidFill>
                  <a:schemeClr val="accent3">
                    <a:lumMod val="75000"/>
                  </a:schemeClr>
                </a:solidFill>
              </a:rPr>
              <a:t>5.371/2005</a:t>
            </a:r>
            <a:endParaRPr lang="pt-BR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Retângulo 20"/>
          <p:cNvSpPr>
            <a:spLocks noChangeAspect="1"/>
          </p:cNvSpPr>
          <p:nvPr/>
        </p:nvSpPr>
        <p:spPr>
          <a:xfrm>
            <a:off x="7552943" y="4116746"/>
            <a:ext cx="14590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3">
                    <a:lumMod val="75000"/>
                  </a:schemeClr>
                </a:solidFill>
              </a:rPr>
              <a:t>Decreto </a:t>
            </a:r>
            <a:r>
              <a:rPr lang="pt-BR" sz="2000" dirty="0">
                <a:solidFill>
                  <a:schemeClr val="accent3">
                    <a:lumMod val="75000"/>
                  </a:schemeClr>
                </a:solidFill>
              </a:rPr>
              <a:t>nº </a:t>
            </a:r>
            <a:endParaRPr lang="pt-BR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pt-BR" sz="2000" dirty="0" smtClean="0">
                <a:solidFill>
                  <a:schemeClr val="accent3">
                    <a:lumMod val="75000"/>
                  </a:schemeClr>
                </a:solidFill>
              </a:rPr>
              <a:t>2.615/98</a:t>
            </a:r>
            <a:endParaRPr lang="pt-BR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Retângulo 21"/>
          <p:cNvSpPr>
            <a:spLocks noChangeAspect="1"/>
          </p:cNvSpPr>
          <p:nvPr/>
        </p:nvSpPr>
        <p:spPr>
          <a:xfrm>
            <a:off x="6698488" y="5321184"/>
            <a:ext cx="31679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accent2">
                    <a:lumMod val="50000"/>
                  </a:schemeClr>
                </a:solidFill>
              </a:rPr>
              <a:t>Regulamento 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</a:rPr>
              <a:t>do Serviço</a:t>
            </a:r>
          </a:p>
          <a:p>
            <a:pPr algn="ctr"/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</a:rPr>
              <a:t>de Radiodifusão Comunitária</a:t>
            </a:r>
            <a:endParaRPr lang="pt-BR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Retângulo 11"/>
          <p:cNvSpPr>
            <a:spLocks noChangeAspect="1"/>
          </p:cNvSpPr>
          <p:nvPr/>
        </p:nvSpPr>
        <p:spPr>
          <a:xfrm>
            <a:off x="3220201" y="4117658"/>
            <a:ext cx="14590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3">
                    <a:lumMod val="75000"/>
                  </a:schemeClr>
                </a:solidFill>
              </a:rPr>
              <a:t>Decreto nº </a:t>
            </a:r>
          </a:p>
          <a:p>
            <a:pPr algn="ctr"/>
            <a:r>
              <a:rPr lang="pt-BR" sz="2000" dirty="0" smtClean="0">
                <a:solidFill>
                  <a:schemeClr val="accent3">
                    <a:lumMod val="75000"/>
                  </a:schemeClr>
                </a:solidFill>
              </a:rPr>
              <a:t>52.795/63</a:t>
            </a:r>
            <a:endParaRPr lang="pt-BR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09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m para asp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105" y="1462680"/>
            <a:ext cx="3913632" cy="367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>
            <a:spLocks noChangeAspect="1"/>
          </p:cNvSpPr>
          <p:nvPr/>
        </p:nvSpPr>
        <p:spPr>
          <a:xfrm>
            <a:off x="4838701" y="1195980"/>
            <a:ext cx="4105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Lei Geral das Telecomunicações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219575" y="2177239"/>
            <a:ext cx="534352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2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just" defTabSz="914400" eaLnBrk="0" hangingPunct="0"/>
            <a:r>
              <a:rPr lang="pt-BR" altLang="pt-BR" sz="1400" dirty="0" smtClean="0">
                <a:solidFill>
                  <a:srgbClr val="000000"/>
                </a:solidFill>
              </a:rPr>
              <a:t>Art. 211. A </a:t>
            </a:r>
            <a:r>
              <a:rPr lang="pt-BR" altLang="pt-BR" sz="1400" b="1" dirty="0" smtClean="0">
                <a:solidFill>
                  <a:srgbClr val="000000"/>
                </a:solidFill>
              </a:rPr>
              <a:t>outorga</a:t>
            </a:r>
            <a:r>
              <a:rPr lang="pt-BR" altLang="pt-BR" sz="1400" dirty="0" smtClean="0">
                <a:solidFill>
                  <a:srgbClr val="000000"/>
                </a:solidFill>
              </a:rPr>
              <a:t> </a:t>
            </a:r>
            <a:r>
              <a:rPr lang="pt-BR" altLang="pt-BR" sz="1400" b="1" dirty="0" smtClean="0">
                <a:solidFill>
                  <a:srgbClr val="000000"/>
                </a:solidFill>
              </a:rPr>
              <a:t>dos serviços de radiodifusão </a:t>
            </a:r>
            <a:r>
              <a:rPr lang="pt-BR" altLang="pt-BR" sz="1400" dirty="0" smtClean="0">
                <a:solidFill>
                  <a:srgbClr val="000000"/>
                </a:solidFill>
              </a:rPr>
              <a:t>sonora e de sons e imagens fica </a:t>
            </a:r>
            <a:r>
              <a:rPr lang="pt-BR" altLang="pt-BR" sz="1400" b="1" dirty="0" smtClean="0">
                <a:solidFill>
                  <a:srgbClr val="000000"/>
                </a:solidFill>
              </a:rPr>
              <a:t>excluída da jurisdição da Agência</a:t>
            </a:r>
            <a:r>
              <a:rPr lang="pt-BR" altLang="pt-BR" sz="1400" dirty="0" smtClean="0">
                <a:solidFill>
                  <a:srgbClr val="000000"/>
                </a:solidFill>
              </a:rPr>
              <a:t>, permanecendo no âmbito de competências do </a:t>
            </a:r>
            <a:r>
              <a:rPr lang="pt-BR" altLang="pt-BR" sz="1400" b="1" dirty="0" smtClean="0">
                <a:solidFill>
                  <a:srgbClr val="000000"/>
                </a:solidFill>
              </a:rPr>
              <a:t>Poder Executivo</a:t>
            </a:r>
            <a:r>
              <a:rPr lang="pt-BR" altLang="pt-BR" sz="1400" dirty="0" smtClean="0">
                <a:solidFill>
                  <a:srgbClr val="000000"/>
                </a:solidFill>
              </a:rPr>
              <a:t>, devendo a </a:t>
            </a:r>
            <a:r>
              <a:rPr lang="pt-BR" altLang="pt-BR" sz="1400" b="1" dirty="0" smtClean="0">
                <a:solidFill>
                  <a:srgbClr val="000000"/>
                </a:solidFill>
              </a:rPr>
              <a:t>Agência</a:t>
            </a:r>
            <a:r>
              <a:rPr lang="pt-BR" altLang="pt-BR" sz="1400" dirty="0" smtClean="0">
                <a:solidFill>
                  <a:srgbClr val="000000"/>
                </a:solidFill>
              </a:rPr>
              <a:t> elaborar e manter os respectivos </a:t>
            </a:r>
            <a:r>
              <a:rPr lang="pt-BR" altLang="pt-BR" sz="1400" b="1" dirty="0" smtClean="0">
                <a:solidFill>
                  <a:srgbClr val="000000"/>
                </a:solidFill>
              </a:rPr>
              <a:t>planos de distribuição de canais</a:t>
            </a:r>
            <a:r>
              <a:rPr lang="pt-BR" altLang="pt-BR" sz="1400" dirty="0" smtClean="0">
                <a:solidFill>
                  <a:srgbClr val="000000"/>
                </a:solidFill>
              </a:rPr>
              <a:t>, levando em conta, inclusive, os aspectos concernentes à evolução tecnológica.</a:t>
            </a:r>
          </a:p>
          <a:p>
            <a:pPr lvl="0" algn="just" defTabSz="914400" eaLnBrk="0" hangingPunct="0"/>
            <a:endParaRPr lang="pt-BR" altLang="pt-BR" sz="1400" dirty="0" smtClean="0">
              <a:solidFill>
                <a:srgbClr val="000000"/>
              </a:solidFill>
            </a:endParaRPr>
          </a:p>
          <a:p>
            <a:pPr lvl="0" algn="just" defTabSz="914400" eaLnBrk="0" hangingPunct="0"/>
            <a:r>
              <a:rPr lang="pt-BR" altLang="pt-BR" sz="1400" dirty="0" smtClean="0">
                <a:solidFill>
                  <a:srgbClr val="000000"/>
                </a:solidFill>
              </a:rPr>
              <a:t>Parágrafo único. Caberá à </a:t>
            </a:r>
            <a:r>
              <a:rPr lang="pt-BR" altLang="pt-BR" sz="1400" b="1" dirty="0" smtClean="0">
                <a:solidFill>
                  <a:srgbClr val="000000"/>
                </a:solidFill>
              </a:rPr>
              <a:t>Agência</a:t>
            </a:r>
            <a:r>
              <a:rPr lang="pt-BR" altLang="pt-BR" sz="1400" dirty="0" smtClean="0">
                <a:solidFill>
                  <a:srgbClr val="000000"/>
                </a:solidFill>
              </a:rPr>
              <a:t> a </a:t>
            </a:r>
            <a:r>
              <a:rPr lang="pt-BR" altLang="pt-BR" sz="1400" b="1" dirty="0" smtClean="0">
                <a:solidFill>
                  <a:srgbClr val="000000"/>
                </a:solidFill>
              </a:rPr>
              <a:t>fiscalização</a:t>
            </a:r>
            <a:r>
              <a:rPr lang="pt-BR" altLang="pt-BR" sz="1400" dirty="0" smtClean="0">
                <a:solidFill>
                  <a:srgbClr val="000000"/>
                </a:solidFill>
              </a:rPr>
              <a:t>, quanto aos aspectos técnicos, das respectivas estações.</a:t>
            </a: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739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m para asp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105" y="1462680"/>
            <a:ext cx="3913632" cy="367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>
            <a:spLocks noChangeAspect="1"/>
          </p:cNvSpPr>
          <p:nvPr/>
        </p:nvSpPr>
        <p:spPr>
          <a:xfrm>
            <a:off x="4838701" y="1195980"/>
            <a:ext cx="4105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Lei Geral das Telecomunicações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29125" y="2638904"/>
            <a:ext cx="53435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2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just" defTabSz="914400" eaLnBrk="0" hangingPunct="0"/>
            <a:r>
              <a:rPr lang="pt-BR" sz="2000" dirty="0"/>
              <a:t>Art. 163. O </a:t>
            </a:r>
            <a:r>
              <a:rPr lang="pt-BR" sz="2000" b="1" dirty="0"/>
              <a:t>uso de </a:t>
            </a:r>
            <a:r>
              <a:rPr lang="pt-BR" sz="2000" b="1" dirty="0" err="1"/>
              <a:t>radiofreqüência</a:t>
            </a:r>
            <a:r>
              <a:rPr lang="pt-BR" sz="2000" dirty="0"/>
              <a:t>, tendo ou não caráter de exclusividade, dependerá de </a:t>
            </a:r>
            <a:r>
              <a:rPr lang="pt-BR" sz="2000" b="1" dirty="0"/>
              <a:t>prévia outorga da Agência</a:t>
            </a:r>
            <a:r>
              <a:rPr lang="pt-BR" sz="2000" dirty="0"/>
              <a:t>, mediante autorização, nos termos da regulamentação.</a:t>
            </a:r>
            <a:endParaRPr kumimoji="0" lang="pt-BR" altLang="pt-B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120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6" name="Picture 4" descr="Resultado de imagem para radiodifusã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/>
          <p:nvPr/>
        </p:nvSpPr>
        <p:spPr>
          <a:xfrm>
            <a:off x="283464" y="2587516"/>
            <a:ext cx="5360276" cy="4083269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7" name="Rectangle 1"/>
          <p:cNvSpPr/>
          <p:nvPr/>
        </p:nvSpPr>
        <p:spPr>
          <a:xfrm>
            <a:off x="456025" y="4213651"/>
            <a:ext cx="5015154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r>
              <a:rPr lang="en-US" sz="5400" b="1" kern="0" cap="all" dirty="0" err="1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Tipos</a:t>
            </a:r>
            <a:r>
              <a:rPr lang="en-US" sz="5400" b="1" kern="0" cap="all" dirty="0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 de </a:t>
            </a:r>
            <a:r>
              <a:rPr lang="en-US" sz="5400" b="1" kern="0" cap="all" dirty="0" err="1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Serviço</a:t>
            </a:r>
            <a:endParaRPr lang="en-US" sz="5400" b="1" kern="0" cap="all" dirty="0">
              <a:solidFill>
                <a:prstClr val="whit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marL="285750" indent="-285750" algn="ctr" defTabSz="914126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579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 txBox="1">
            <a:spLocks/>
          </p:cNvSpPr>
          <p:nvPr/>
        </p:nvSpPr>
        <p:spPr>
          <a:xfrm>
            <a:off x="5555639" y="1056094"/>
            <a:ext cx="3328619" cy="11449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900" kern="1200">
                <a:solidFill>
                  <a:schemeClr val="bg1">
                    <a:lumMod val="75000"/>
                  </a:scheme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1pPr>
            <a:lvl2pPr marL="7429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20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2pPr>
            <a:lvl3pPr marL="10287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3pPr>
            <a:lvl4pPr marL="13144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400" kern="120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Regular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Radiodifusão de sons e imagens </a:t>
            </a:r>
            <a:endParaRPr lang="pt-BR" sz="36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124" name="Picture 4" descr="Resultado de imagem para radio digit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450" y="1900020"/>
            <a:ext cx="3914775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0"/>
          <p:cNvSpPr txBox="1">
            <a:spLocks/>
          </p:cNvSpPr>
          <p:nvPr/>
        </p:nvSpPr>
        <p:spPr>
          <a:xfrm>
            <a:off x="972527" y="1056094"/>
            <a:ext cx="3328619" cy="11449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900" kern="1200">
                <a:solidFill>
                  <a:schemeClr val="bg1">
                    <a:lumMod val="75000"/>
                  </a:scheme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1pPr>
            <a:lvl2pPr marL="7429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20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2pPr>
            <a:lvl3pPr marL="10287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3pPr>
            <a:lvl4pPr marL="13144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400" kern="120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Regular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Radiodifusão sonora</a:t>
            </a:r>
            <a:endParaRPr lang="pt-BR" sz="36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126" name="Picture 6" descr="Resultado de imagem para televisao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93" t="-1696" r="5839" b="8341"/>
          <a:stretch/>
        </p:blipFill>
        <p:spPr bwMode="auto">
          <a:xfrm>
            <a:off x="4968000" y="2305798"/>
            <a:ext cx="4788000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452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 txBox="1">
            <a:spLocks/>
          </p:cNvSpPr>
          <p:nvPr/>
        </p:nvSpPr>
        <p:spPr>
          <a:xfrm>
            <a:off x="5555639" y="1056094"/>
            <a:ext cx="3328619" cy="11449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900" kern="1200">
                <a:solidFill>
                  <a:schemeClr val="bg1">
                    <a:lumMod val="75000"/>
                  </a:scheme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1pPr>
            <a:lvl2pPr marL="7429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20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2pPr>
            <a:lvl3pPr marL="10287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3pPr>
            <a:lvl4pPr marL="13144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400" kern="120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Regular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Retransmissão / Repetição de TV</a:t>
            </a:r>
            <a:endParaRPr lang="pt-BR" sz="36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20"/>
          <p:cNvSpPr txBox="1">
            <a:spLocks/>
          </p:cNvSpPr>
          <p:nvPr/>
        </p:nvSpPr>
        <p:spPr>
          <a:xfrm>
            <a:off x="972527" y="1056094"/>
            <a:ext cx="3328619" cy="11449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900" kern="1200">
                <a:solidFill>
                  <a:schemeClr val="bg1">
                    <a:lumMod val="75000"/>
                  </a:scheme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1pPr>
            <a:lvl2pPr marL="7429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20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2pPr>
            <a:lvl3pPr marL="10287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3pPr>
            <a:lvl4pPr marL="131445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Office Regular" pitchFamily="34" charset="0"/>
                <a:ea typeface="+mn-ea"/>
                <a:cs typeface="Arial" pitchFamily="34" charset="0"/>
              </a:defRPr>
            </a:lvl4pPr>
            <a:lvl5pPr marL="1600200" indent="-3429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5"/>
              </a:buClr>
              <a:buFont typeface="Calibre Regular" pitchFamily="34" charset="0"/>
              <a:buChar char="−"/>
              <a:defRPr lang="en-US" sz="1400" kern="1200" baseline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Qualcomm Regular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Radiodifusão Comunitária</a:t>
            </a:r>
            <a:endParaRPr lang="pt-BR" sz="36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148" name="Picture 4" descr="Resultado de imagem para microfone rad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8484" y="2486774"/>
            <a:ext cx="2536703" cy="340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m para radiodifusão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4FAFA"/>
              </a:clrFrom>
              <a:clrTo>
                <a:srgbClr val="F4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9200" r="23521" b="7324"/>
          <a:stretch/>
        </p:blipFill>
        <p:spPr bwMode="auto">
          <a:xfrm>
            <a:off x="5094075" y="2570530"/>
            <a:ext cx="2664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sultado de imagem para radiodifusão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4FAFA"/>
              </a:clrFrom>
              <a:clrTo>
                <a:srgbClr val="F4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9200" r="23521" b="7324"/>
          <a:stretch/>
        </p:blipFill>
        <p:spPr bwMode="auto">
          <a:xfrm>
            <a:off x="7179281" y="2541485"/>
            <a:ext cx="2664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855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 descr="Resultado de imagem para engrenage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9889"/>
            <a:ext cx="12188826" cy="686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/>
          <p:nvPr/>
        </p:nvSpPr>
        <p:spPr>
          <a:xfrm>
            <a:off x="283464" y="2587516"/>
            <a:ext cx="5360276" cy="4083269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122650" y="3422908"/>
            <a:ext cx="5015154" cy="35086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461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994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482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988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453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973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5467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974" algn="l" defTabSz="91299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/>
            <a:r>
              <a:rPr lang="en-US" sz="5400" b="1" kern="0" cap="all" dirty="0" err="1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Processo</a:t>
            </a:r>
            <a:endParaRPr lang="en-US" sz="5400" b="1" kern="0" cap="all" dirty="0">
              <a:solidFill>
                <a:prstClr val="whit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algn="ctr" defTabSz="914126"/>
            <a:r>
              <a:rPr lang="en-US" sz="5400" b="1" kern="0" cap="all" dirty="0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De</a:t>
            </a:r>
            <a:br>
              <a:rPr lang="en-US" sz="5400" b="1" kern="0" cap="all" dirty="0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</a:br>
            <a:r>
              <a:rPr lang="en-US" sz="5400" b="1" kern="0" cap="all" dirty="0" err="1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Outorga</a:t>
            </a:r>
            <a:endParaRPr lang="en-US" sz="5400" b="1" kern="0" cap="all" dirty="0">
              <a:solidFill>
                <a:prstClr val="whit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marL="285750" indent="-285750" algn="ctr" defTabSz="914126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6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Qualcomm_Template_Standard">
  <a:themeElements>
    <a:clrScheme name="Qualcomm Rebrand 2012">
      <a:dk1>
        <a:sysClr val="windowText" lastClr="000000"/>
      </a:dk1>
      <a:lt1>
        <a:srgbClr val="FFFFFF"/>
      </a:lt1>
      <a:dk2>
        <a:srgbClr val="89D1B2"/>
      </a:dk2>
      <a:lt2>
        <a:srgbClr val="00ACBD"/>
      </a:lt2>
      <a:accent1>
        <a:srgbClr val="70CFEE"/>
      </a:accent1>
      <a:accent2>
        <a:srgbClr val="FCB53B"/>
      </a:accent2>
      <a:accent3>
        <a:srgbClr val="153C66"/>
      </a:accent3>
      <a:accent4>
        <a:srgbClr val="FFD939"/>
      </a:accent4>
      <a:accent5>
        <a:srgbClr val="F7921E"/>
      </a:accent5>
      <a:accent6>
        <a:srgbClr val="F15B35"/>
      </a:accent6>
      <a:hlink>
        <a:srgbClr val="E74346"/>
      </a:hlink>
      <a:folHlink>
        <a:srgbClr val="3A3A3A"/>
      </a:folHlink>
    </a:clrScheme>
    <a:fontScheme name="Qualcomm Template">
      <a:majorFont>
        <a:latin typeface="Qualcomm Office Bold"/>
        <a:ea typeface=""/>
        <a:cs typeface=""/>
      </a:majorFont>
      <a:minorFont>
        <a:latin typeface="Qualcomm Office Regular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>
          <a:noFill/>
        </a:ln>
        <a:ex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bg1"/>
            </a:solidFill>
          </a:defRPr>
        </a:defPPr>
      </a:lstStyle>
    </a:spDef>
    <a:lnDef>
      <a:spPr>
        <a:ln w="38100">
          <a:gradFill flip="none" rotWithShape="1">
            <a:gsLst>
              <a:gs pos="0">
                <a:srgbClr val="143C66"/>
              </a:gs>
              <a:gs pos="100000">
                <a:srgbClr val="008080"/>
              </a:gs>
            </a:gsLst>
            <a:lin ang="0" scaled="1"/>
            <a:tileRect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Aft>
            <a:spcPts val="300"/>
          </a:spcAft>
          <a:defRPr dirty="0" err="1" smtClean="0">
            <a:solidFill>
              <a:schemeClr val="tx1">
                <a:lumMod val="75000"/>
                <a:lumOff val="25000"/>
              </a:schemeClr>
            </a:solidFill>
            <a:latin typeface="Calibre Semibold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Qualcomm Rebrand 2012">
      <a:dk1>
        <a:sysClr val="windowText" lastClr="000000"/>
      </a:dk1>
      <a:lt1>
        <a:srgbClr val="FFFFFF"/>
      </a:lt1>
      <a:dk2>
        <a:srgbClr val="89D1B2"/>
      </a:dk2>
      <a:lt2>
        <a:srgbClr val="00ACBD"/>
      </a:lt2>
      <a:accent1>
        <a:srgbClr val="70CFEE"/>
      </a:accent1>
      <a:accent2>
        <a:srgbClr val="FCB53B"/>
      </a:accent2>
      <a:accent3>
        <a:srgbClr val="56C3C6"/>
      </a:accent3>
      <a:accent4>
        <a:srgbClr val="FFD939"/>
      </a:accent4>
      <a:accent5>
        <a:srgbClr val="F7921E"/>
      </a:accent5>
      <a:accent6>
        <a:srgbClr val="F15B35"/>
      </a:accent6>
      <a:hlink>
        <a:srgbClr val="E74346"/>
      </a:hlink>
      <a:folHlink>
        <a:srgbClr val="3A3A3A"/>
      </a:folHlink>
    </a:clrScheme>
    <a:fontScheme name="Qualcomm Rebrand">
      <a:majorFont>
        <a:latin typeface="Calibre Medium"/>
        <a:ea typeface=""/>
        <a:cs typeface=""/>
      </a:majorFont>
      <a:minorFont>
        <a:latin typeface="Calibre Regular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Qualcomm Rebrand 2012">
      <a:dk1>
        <a:sysClr val="windowText" lastClr="000000"/>
      </a:dk1>
      <a:lt1>
        <a:srgbClr val="FFFFFF"/>
      </a:lt1>
      <a:dk2>
        <a:srgbClr val="89D1B2"/>
      </a:dk2>
      <a:lt2>
        <a:srgbClr val="00ACBD"/>
      </a:lt2>
      <a:accent1>
        <a:srgbClr val="70CFEE"/>
      </a:accent1>
      <a:accent2>
        <a:srgbClr val="FCB53B"/>
      </a:accent2>
      <a:accent3>
        <a:srgbClr val="56C3C6"/>
      </a:accent3>
      <a:accent4>
        <a:srgbClr val="FFD939"/>
      </a:accent4>
      <a:accent5>
        <a:srgbClr val="F7921E"/>
      </a:accent5>
      <a:accent6>
        <a:srgbClr val="F15B35"/>
      </a:accent6>
      <a:hlink>
        <a:srgbClr val="E74346"/>
      </a:hlink>
      <a:folHlink>
        <a:srgbClr val="3A3A3A"/>
      </a:folHlink>
    </a:clrScheme>
    <a:fontScheme name="Qualcomm Rebrand">
      <a:majorFont>
        <a:latin typeface="Calibre Medium"/>
        <a:ea typeface=""/>
        <a:cs typeface=""/>
      </a:majorFont>
      <a:minorFont>
        <a:latin typeface="Calibre Regular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0453A221FEA4D409D87792D1EB0ED8E" ma:contentTypeVersion="1" ma:contentTypeDescription="Crie um novo documento." ma:contentTypeScope="" ma:versionID="217dbea896977f357af68cb71cb99053">
  <xsd:schema xmlns:xsd="http://www.w3.org/2001/XMLSchema" xmlns:xs="http://www.w3.org/2001/XMLSchema" xmlns:p="http://schemas.microsoft.com/office/2006/metadata/properties" xmlns:ns2="c07fbd16-0f3b-41fb-9d0d-6e6b991e48e2" targetNamespace="http://schemas.microsoft.com/office/2006/metadata/properties" ma:root="true" ma:fieldsID="f091e37f1698045702a1c9c1a70481ba" ns2:_="">
    <xsd:import namespace="c07fbd16-0f3b-41fb-9d0d-6e6b991e48e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fbd16-0f3b-41fb-9d0d-6e6b991e48e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a ID do Documento" ma:description="O valor da ID do documento atribuída a este item." ma:internalName="_dlc_DocId" ma:readOnly="true">
      <xsd:simpleType>
        <xsd:restriction base="dms:Text"/>
      </xsd:simpleType>
    </xsd:element>
    <xsd:element name="_dlc_DocIdUrl" ma:index="9" nillable="true" ma:displayName="ID do Documento" ma:description="Link permanente par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EBD6C3B-EB22-4904-86A5-C471FF3FE9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7fbd16-0f3b-41fb-9d0d-6e6b991e48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1806E1-A4CB-49C7-AD81-7245A16FB40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DE9C4D3-8BEA-4635-B05A-6D87EB02467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0E93CEC-E848-4733-9C09-979A46121447}">
  <ds:schemaRefs>
    <ds:schemaRef ds:uri="http://schemas.openxmlformats.org/package/2006/metadata/core-properties"/>
    <ds:schemaRef ds:uri="c07fbd16-0f3b-41fb-9d0d-6e6b991e48e2"/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Qualcomm_Template_Standard</Template>
  <TotalTime>53727</TotalTime>
  <Words>866</Words>
  <Application>Microsoft Office PowerPoint</Application>
  <PresentationFormat>Personalizar</PresentationFormat>
  <Paragraphs>113</Paragraphs>
  <Slides>24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3_Qualcomm_Template_Standard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Microsoft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Duarte</dc:creator>
  <cp:lastModifiedBy>marinacm</cp:lastModifiedBy>
  <cp:revision>2184</cp:revision>
  <cp:lastPrinted>2014-12-01T17:54:55Z</cp:lastPrinted>
  <dcterms:created xsi:type="dcterms:W3CDTF">2013-03-06T00:13:51Z</dcterms:created>
  <dcterms:modified xsi:type="dcterms:W3CDTF">2016-12-06T11:42:53Z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0x01010070453A221FEA4D409D87792D1EB0ED8E</vt:lpwstr>
  </property>
</Properties>
</file>