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handoutMasterIdLst>
    <p:handoutMasterId r:id="rId10"/>
  </p:handoutMasterIdLst>
  <p:sldIdLst>
    <p:sldId id="256" r:id="rId2"/>
    <p:sldId id="277" r:id="rId3"/>
    <p:sldId id="278" r:id="rId4"/>
    <p:sldId id="279" r:id="rId5"/>
    <p:sldId id="257" r:id="rId6"/>
    <p:sldId id="258" r:id="rId7"/>
    <p:sldId id="275" r:id="rId8"/>
  </p:sldIdLst>
  <p:sldSz cx="9144000" cy="6858000" type="screen4x3"/>
  <p:notesSz cx="6826250" cy="9955213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6">
          <p15:clr>
            <a:srgbClr val="A4A3A4"/>
          </p15:clr>
        </p15:guide>
        <p15:guide id="2" pos="215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87" autoAdjust="0"/>
    <p:restoredTop sz="94629" autoAdjust="0"/>
  </p:normalViewPr>
  <p:slideViewPr>
    <p:cSldViewPr>
      <p:cViewPr varScale="1">
        <p:scale>
          <a:sx n="70" d="100"/>
          <a:sy n="70" d="100"/>
        </p:scale>
        <p:origin x="744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3136"/>
        <p:guide pos="215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58041" cy="497761"/>
          </a:xfrm>
          <a:prstGeom prst="rect">
            <a:avLst/>
          </a:prstGeom>
        </p:spPr>
        <p:txBody>
          <a:bodyPr vert="horz" lIns="91358" tIns="45679" rIns="91358" bIns="45679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66630" y="0"/>
            <a:ext cx="2958041" cy="497761"/>
          </a:xfrm>
          <a:prstGeom prst="rect">
            <a:avLst/>
          </a:prstGeom>
        </p:spPr>
        <p:txBody>
          <a:bodyPr vert="horz" lIns="91358" tIns="45679" rIns="91358" bIns="45679" rtlCol="0"/>
          <a:lstStyle>
            <a:lvl1pPr algn="r">
              <a:defRPr sz="1200"/>
            </a:lvl1pPr>
          </a:lstStyle>
          <a:p>
            <a:fld id="{6AE33F66-1CFF-4ACD-BDEF-7773C77E4323}" type="datetimeFigureOut">
              <a:rPr lang="pt-BR" smtClean="0"/>
              <a:t>14/10/2015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1" y="9455724"/>
            <a:ext cx="2958041" cy="497761"/>
          </a:xfrm>
          <a:prstGeom prst="rect">
            <a:avLst/>
          </a:prstGeom>
        </p:spPr>
        <p:txBody>
          <a:bodyPr vert="horz" lIns="91358" tIns="45679" rIns="91358" bIns="45679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66630" y="9455724"/>
            <a:ext cx="2958041" cy="497761"/>
          </a:xfrm>
          <a:prstGeom prst="rect">
            <a:avLst/>
          </a:prstGeom>
        </p:spPr>
        <p:txBody>
          <a:bodyPr vert="horz" lIns="91358" tIns="45679" rIns="91358" bIns="45679" rtlCol="0" anchor="b"/>
          <a:lstStyle>
            <a:lvl1pPr algn="r">
              <a:defRPr sz="1200"/>
            </a:lvl1pPr>
          </a:lstStyle>
          <a:p>
            <a:fld id="{8EB5D304-F885-4301-8FDE-25EBF2456F0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97559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2958041" cy="497762"/>
          </a:xfrm>
          <a:prstGeom prst="rect">
            <a:avLst/>
          </a:prstGeom>
        </p:spPr>
        <p:txBody>
          <a:bodyPr vert="horz" lIns="91342" tIns="45670" rIns="91342" bIns="4567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66631" y="1"/>
            <a:ext cx="2958041" cy="497762"/>
          </a:xfrm>
          <a:prstGeom prst="rect">
            <a:avLst/>
          </a:prstGeom>
        </p:spPr>
        <p:txBody>
          <a:bodyPr vert="horz" lIns="91342" tIns="45670" rIns="91342" bIns="45670" rtlCol="0"/>
          <a:lstStyle>
            <a:lvl1pPr algn="r">
              <a:defRPr sz="1200"/>
            </a:lvl1pPr>
          </a:lstStyle>
          <a:p>
            <a:fld id="{352553B9-1C58-4C0D-8002-CA9EAF2EFC81}" type="datetimeFigureOut">
              <a:rPr lang="pt-BR" smtClean="0"/>
              <a:t>14/10/2015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925513" y="747713"/>
            <a:ext cx="4975225" cy="3732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342" tIns="45670" rIns="91342" bIns="4567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2625" y="4728728"/>
            <a:ext cx="5461000" cy="4479847"/>
          </a:xfrm>
          <a:prstGeom prst="rect">
            <a:avLst/>
          </a:prstGeom>
        </p:spPr>
        <p:txBody>
          <a:bodyPr vert="horz" lIns="91342" tIns="45670" rIns="91342" bIns="4567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2" y="9455726"/>
            <a:ext cx="2958041" cy="497762"/>
          </a:xfrm>
          <a:prstGeom prst="rect">
            <a:avLst/>
          </a:prstGeom>
        </p:spPr>
        <p:txBody>
          <a:bodyPr vert="horz" lIns="91342" tIns="45670" rIns="91342" bIns="4567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66631" y="9455726"/>
            <a:ext cx="2958041" cy="497762"/>
          </a:xfrm>
          <a:prstGeom prst="rect">
            <a:avLst/>
          </a:prstGeom>
        </p:spPr>
        <p:txBody>
          <a:bodyPr vert="horz" lIns="91342" tIns="45670" rIns="91342" bIns="45670" rtlCol="0" anchor="b"/>
          <a:lstStyle>
            <a:lvl1pPr algn="r">
              <a:defRPr sz="1200"/>
            </a:lvl1pPr>
          </a:lstStyle>
          <a:p>
            <a:fld id="{9080330A-0E63-481B-87E3-63CB80BFD2C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518801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80330A-0E63-481B-87E3-63CB80BFD2C4}" type="slidenum">
              <a:rPr lang="pt-BR" smtClean="0"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259294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B3560-F7F4-4BC8-A4A9-35735345380F}" type="datetime1">
              <a:rPr lang="pt-BR" smtClean="0"/>
              <a:t>14/10/2015</a:t>
            </a:fld>
            <a:endParaRPr lang="pt-BR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4C2AE-5B5F-4104-A0F6-53760C4066B3}" type="slidenum">
              <a:rPr lang="pt-BR" smtClean="0"/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216CB-80DC-4502-B07F-0748683C998A}" type="datetime1">
              <a:rPr lang="pt-BR" smtClean="0"/>
              <a:t>14/10/2015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4C2AE-5B5F-4104-A0F6-53760C4066B3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D6F4D-F73E-46C3-A253-B794FFA1617D}" type="datetime1">
              <a:rPr lang="pt-BR" smtClean="0"/>
              <a:t>14/10/2015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4C2AE-5B5F-4104-A0F6-53760C4066B3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1885B-000D-487B-82EC-5D2D44C3EDE0}" type="datetime1">
              <a:rPr lang="pt-BR" smtClean="0"/>
              <a:t>14/10/2015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4C2AE-5B5F-4104-A0F6-53760C4066B3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80ADA-DA42-479A-A614-2DFB8287A6B1}" type="datetime1">
              <a:rPr lang="pt-BR" smtClean="0"/>
              <a:t>14/10/2015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4C2AE-5B5F-4104-A0F6-53760C4066B3}" type="slidenum">
              <a:rPr lang="pt-BR" smtClean="0"/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7C901-CD9E-4439-94CF-091DF93A5F90}" type="datetime1">
              <a:rPr lang="pt-BR" smtClean="0"/>
              <a:t>14/10/2015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4C2AE-5B5F-4104-A0F6-53760C4066B3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1859758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1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3B6F3E-D089-4E29-AF02-5B982DC671EE}" type="datetime1">
              <a:rPr lang="pt-BR" smtClean="0"/>
              <a:t>14/10/2015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4C2AE-5B5F-4104-A0F6-53760C4066B3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73017-8DDF-4652-A569-4561852A6BE4}" type="datetime1">
              <a:rPr lang="pt-BR" smtClean="0"/>
              <a:t>14/10/2015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4C2AE-5B5F-4104-A0F6-53760C4066B3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2B2E1-F5DF-4CE6-B58B-6929F1F5924F}" type="datetime1">
              <a:rPr lang="pt-BR" smtClean="0"/>
              <a:t>14/10/2015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4C2AE-5B5F-4104-A0F6-53760C4066B3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3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1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2CA20-8E92-4B20-A5FC-A4280F9B179B}" type="datetime1">
              <a:rPr lang="pt-BR" smtClean="0"/>
              <a:t>14/10/2015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4C2AE-5B5F-4104-A0F6-53760C4066B3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5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6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106B86-9AC5-4357-8CD6-42CF4DA6606F}" type="datetime1">
              <a:rPr lang="pt-BR" smtClean="0"/>
              <a:t>14/10/2015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1"/>
            <a:ext cx="609600" cy="365125"/>
          </a:xfrm>
        </p:spPr>
        <p:txBody>
          <a:bodyPr/>
          <a:lstStyle/>
          <a:p>
            <a:fld id="{6744C2AE-5B5F-4104-A0F6-53760C4066B3}" type="slidenum">
              <a:rPr lang="pt-BR" smtClean="0"/>
              <a:t>‹nº›</a:t>
            </a:fld>
            <a:endParaRPr lang="pt-B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6" y="5816600"/>
            <a:ext cx="9163051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1" y="6219826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6" y="-7144"/>
            <a:ext cx="9163051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1" y="-7143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 smtClean="0"/>
              <a:t>Clique para editar 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6FACAA7-CD28-4058-924A-6D59CAC9F969}" type="datetime1">
              <a:rPr lang="pt-BR" smtClean="0"/>
              <a:t>14/10/2015</a:t>
            </a:fld>
            <a:endParaRPr lang="pt-BR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1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1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744C2AE-5B5F-4104-A0F6-53760C4066B3}" type="slidenum">
              <a:rPr lang="pt-BR" smtClean="0"/>
              <a:t>‹nº›</a:t>
            </a:fld>
            <a:endParaRPr lang="pt-BR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 flipH="1">
            <a:off x="323528" y="332656"/>
            <a:ext cx="133672" cy="1143000"/>
          </a:xfrm>
        </p:spPr>
        <p:txBody>
          <a:bodyPr>
            <a:normAutofit fontScale="90000"/>
          </a:bodyPr>
          <a:lstStyle/>
          <a:p>
            <a:r>
              <a:rPr lang="pt-BR" dirty="0" smtClean="0"/>
              <a:t/>
            </a:r>
            <a:br>
              <a:rPr lang="pt-BR" dirty="0" smtClean="0"/>
            </a:br>
            <a:r>
              <a:rPr lang="pt-BR" dirty="0"/>
              <a:t/>
            </a:r>
            <a:br>
              <a:rPr lang="pt-BR" dirty="0"/>
            </a:br>
            <a:r>
              <a:rPr lang="pt-BR" dirty="0" smtClean="0"/>
              <a:t/>
            </a:r>
            <a:br>
              <a:rPr lang="pt-BR" dirty="0" smtClean="0"/>
            </a:br>
            <a:endParaRPr lang="pt-BR" dirty="0"/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127848"/>
          </a:xfrm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pPr marL="0" indent="0" algn="ctr">
              <a:buNone/>
            </a:pPr>
            <a:endParaRPr lang="pt-BR" sz="4000" dirty="0" smtClean="0"/>
          </a:p>
          <a:p>
            <a:pPr marL="0" indent="0" algn="ctr">
              <a:buNone/>
            </a:pPr>
            <a:endParaRPr lang="pt-BR" sz="4000" dirty="0"/>
          </a:p>
          <a:p>
            <a:pPr marL="0" indent="0" algn="ctr">
              <a:buNone/>
            </a:pPr>
            <a:r>
              <a:rPr lang="pt-BR" sz="4000" dirty="0" smtClean="0"/>
              <a:t>  Medida Provisória  684/15</a:t>
            </a:r>
            <a:endParaRPr lang="pt-BR" sz="4000" dirty="0"/>
          </a:p>
          <a:p>
            <a:pPr marL="0" indent="0">
              <a:buNone/>
            </a:pPr>
            <a:endParaRPr lang="pt-BR" sz="4000" dirty="0" smtClean="0"/>
          </a:p>
          <a:p>
            <a:pPr marL="0" indent="0" algn="r">
              <a:buNone/>
            </a:pPr>
            <a:r>
              <a:rPr lang="pt-BR" sz="2000" dirty="0" smtClean="0"/>
              <a:t>                                                                                Marília de Castro</a:t>
            </a:r>
          </a:p>
          <a:p>
            <a:pPr marL="0" indent="0" algn="r">
              <a:buNone/>
            </a:pPr>
            <a:endParaRPr lang="pt-BR" sz="2000" dirty="0" smtClean="0"/>
          </a:p>
          <a:p>
            <a:pPr marL="0" indent="0" algn="r">
              <a:buNone/>
            </a:pPr>
            <a:r>
              <a:rPr lang="pt-BR" sz="2000" dirty="0" smtClean="0"/>
              <a:t>      Diretora Jurídica da REBRATES -  Rede Brasileira do Terceiro Setor                              Coordenadora Institucional da Associação Comercial de São Paulo</a:t>
            </a:r>
          </a:p>
          <a:p>
            <a:pPr marL="0" indent="0">
              <a:buNone/>
            </a:pPr>
            <a:r>
              <a:rPr lang="pt-BR" sz="2000" dirty="0" smtClean="0"/>
              <a:t>                                                                                </a:t>
            </a:r>
          </a:p>
          <a:p>
            <a:pPr marL="0" indent="0">
              <a:buNone/>
            </a:pPr>
            <a:endParaRPr lang="pt-BR" sz="2000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4C2AE-5B5F-4104-A0F6-53760C4066B3}" type="slidenum">
              <a:rPr lang="pt-BR" smtClean="0"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97260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pt-BR" sz="4400" u="sng" dirty="0" smtClean="0"/>
          </a:p>
          <a:p>
            <a:pPr marL="0" indent="0" algn="ctr">
              <a:buNone/>
            </a:pPr>
            <a:r>
              <a:rPr lang="pt-BR" sz="4400" u="sng" dirty="0" smtClean="0"/>
              <a:t>LEI    DAS   PARCERIAS</a:t>
            </a:r>
          </a:p>
          <a:p>
            <a:pPr marL="0" indent="0" algn="ctr">
              <a:buNone/>
            </a:pPr>
            <a:r>
              <a:rPr lang="pt-BR" sz="3600" u="sng" smtClean="0"/>
              <a:t>Lei 13.019/14</a:t>
            </a:r>
          </a:p>
          <a:p>
            <a:pPr marL="0" indent="0" algn="ctr">
              <a:buNone/>
            </a:pPr>
            <a:endParaRPr lang="pt-BR" sz="3600" u="sng" dirty="0"/>
          </a:p>
          <a:p>
            <a:pPr marL="0" indent="0" algn="ctr">
              <a:buNone/>
            </a:pPr>
            <a:r>
              <a:rPr lang="pt-BR" sz="2800" dirty="0" smtClean="0"/>
              <a:t>Pessoa jurídica de direito privado</a:t>
            </a:r>
          </a:p>
          <a:p>
            <a:pPr marL="0" indent="0" algn="ctr">
              <a:buNone/>
            </a:pPr>
            <a:r>
              <a:rPr lang="pt-BR" sz="2800" dirty="0" smtClean="0"/>
              <a:t>Sem fins lucrativos</a:t>
            </a:r>
            <a:endParaRPr lang="pt-BR" sz="2800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4C2AE-5B5F-4104-A0F6-53760C4066B3}" type="slidenum">
              <a:rPr lang="pt-BR" smtClean="0"/>
              <a:t>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316742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lnSpc>
                <a:spcPct val="115000"/>
              </a:lnSpc>
              <a:spcAft>
                <a:spcPts val="1000"/>
              </a:spcAft>
              <a:buNone/>
            </a:pPr>
            <a:endParaRPr lang="pt-BR" sz="2400" dirty="0" smtClean="0">
              <a:latin typeface="Calibri"/>
              <a:ea typeface="Calibri"/>
              <a:cs typeface="Times New Roman"/>
            </a:endParaRPr>
          </a:p>
          <a:p>
            <a:pPr marL="0" indent="0" algn="ctr">
              <a:lnSpc>
                <a:spcPct val="115000"/>
              </a:lnSpc>
              <a:spcAft>
                <a:spcPts val="1000"/>
              </a:spcAft>
              <a:buNone/>
            </a:pPr>
            <a:r>
              <a:rPr lang="pt-BR" sz="3200" dirty="0" smtClean="0">
                <a:latin typeface="Calibri"/>
                <a:ea typeface="Calibri"/>
                <a:cs typeface="Times New Roman"/>
              </a:rPr>
              <a:t>Art</a:t>
            </a:r>
            <a:r>
              <a:rPr lang="pt-BR" sz="3200" dirty="0">
                <a:latin typeface="Calibri"/>
                <a:ea typeface="Calibri"/>
                <a:cs typeface="Times New Roman"/>
              </a:rPr>
              <a:t>. 37 da Lei 13.019/14 – </a:t>
            </a:r>
          </a:p>
          <a:p>
            <a:pPr marL="0" indent="0" algn="ctr">
              <a:lnSpc>
                <a:spcPct val="115000"/>
              </a:lnSpc>
              <a:spcAft>
                <a:spcPts val="1000"/>
              </a:spcAft>
              <a:buNone/>
            </a:pPr>
            <a:r>
              <a:rPr lang="pt-BR" sz="3200" b="1" u="sng" dirty="0">
                <a:latin typeface="Calibri"/>
                <a:ea typeface="Calibri"/>
                <a:cs typeface="Times New Roman"/>
              </a:rPr>
              <a:t>Solidariedade passiva obrigatória</a:t>
            </a:r>
          </a:p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4C2AE-5B5F-4104-A0F6-53760C4066B3}" type="slidenum">
              <a:rPr lang="pt-BR" smtClean="0"/>
              <a:t>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831848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pt-BR" sz="2400" b="1" u="sng" dirty="0">
                <a:latin typeface="Calibri"/>
                <a:ea typeface="Calibri"/>
                <a:cs typeface="Times New Roman"/>
              </a:rPr>
              <a:t>Clausula obrigatória – interferência nas associações</a:t>
            </a:r>
            <a:r>
              <a:rPr lang="pt-BR" sz="2400" dirty="0">
                <a:latin typeface="Calibri"/>
                <a:ea typeface="Calibri"/>
                <a:cs typeface="Times New Roman"/>
              </a:rPr>
              <a:t> 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pt-BR" sz="24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pt-BR" sz="2400" dirty="0">
                <a:latin typeface="Calibri"/>
                <a:ea typeface="Calibri"/>
                <a:cs typeface="Times New Roman"/>
              </a:rPr>
              <a:t>Inciso XVIII       do art. 42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pt-BR" sz="2400" dirty="0">
                <a:latin typeface="Calibri"/>
                <a:cs typeface="Times New Roman"/>
              </a:rPr>
              <a:t>Obriga inserção de cláusula obrigatória em contrato com fornecedores de bens e serviços</a:t>
            </a:r>
            <a:endParaRPr lang="pt-BR" dirty="0"/>
          </a:p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4C2AE-5B5F-4104-A0F6-53760C4066B3}" type="slidenum">
              <a:rPr lang="pt-BR" smtClean="0"/>
              <a:t>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749610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>
          <a:xfrm>
            <a:off x="1403648" y="1124744"/>
            <a:ext cx="7283152" cy="5199856"/>
          </a:xfrm>
        </p:spPr>
        <p:txBody>
          <a:bodyPr>
            <a:norm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endParaRPr lang="pt-BR" sz="2800" dirty="0" smtClean="0">
              <a:latin typeface="Calibri"/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pt-BR" sz="3200" dirty="0" smtClean="0">
                <a:latin typeface="Calibri"/>
                <a:ea typeface="Calibri"/>
                <a:cs typeface="Times New Roman"/>
              </a:rPr>
              <a:t>       Art. 5º  -  Constituição Federal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pt-BR" sz="3200" dirty="0" smtClean="0">
              <a:latin typeface="Calibri"/>
              <a:ea typeface="Calibri"/>
              <a:cs typeface="Times New Roman"/>
            </a:endParaRPr>
          </a:p>
          <a:p>
            <a:r>
              <a:rPr lang="pt-BR" sz="2800" dirty="0" smtClean="0"/>
              <a:t>XVII</a:t>
            </a:r>
            <a:r>
              <a:rPr lang="pt-BR" sz="2800" dirty="0"/>
              <a:t> é plena a liberdade de associação para fins lícitos, vedada a de caráter paramilitar</a:t>
            </a:r>
            <a:r>
              <a:rPr lang="pt-BR" sz="2800" dirty="0" smtClean="0"/>
              <a:t>;</a:t>
            </a:r>
            <a:endParaRPr lang="pt-BR" dirty="0" smtClean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4C2AE-5B5F-4104-A0F6-53760C4066B3}" type="slidenum">
              <a:rPr lang="pt-BR" smtClean="0"/>
              <a:t>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45192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99592" y="1412776"/>
            <a:ext cx="7787208" cy="4911824"/>
          </a:xfrm>
        </p:spPr>
        <p:txBody>
          <a:bodyPr/>
          <a:lstStyle/>
          <a:p>
            <a:pPr marL="0" indent="0">
              <a:buNone/>
            </a:pPr>
            <a:endParaRPr lang="pt-BR" dirty="0" smtClean="0"/>
          </a:p>
          <a:p>
            <a:pPr marL="0" indent="0" algn="ctr">
              <a:buNone/>
            </a:pPr>
            <a:r>
              <a:rPr lang="pt-BR" sz="3200" dirty="0">
                <a:latin typeface="Calibri"/>
                <a:ea typeface="Calibri"/>
                <a:cs typeface="Times New Roman"/>
              </a:rPr>
              <a:t>Art. 5º  -  Constituição </a:t>
            </a:r>
            <a:r>
              <a:rPr lang="pt-BR" sz="3200" dirty="0" smtClean="0">
                <a:latin typeface="Calibri"/>
                <a:ea typeface="Calibri"/>
                <a:cs typeface="Times New Roman"/>
              </a:rPr>
              <a:t>Federal</a:t>
            </a:r>
          </a:p>
          <a:p>
            <a:pPr marL="0" indent="0">
              <a:buNone/>
            </a:pPr>
            <a:endParaRPr lang="pt-BR" sz="2800" dirty="0"/>
          </a:p>
          <a:p>
            <a:pPr algn="just"/>
            <a:r>
              <a:rPr lang="pt-BR" sz="2800" dirty="0"/>
              <a:t>XVIII - a criação de associações e, na forma da lei, a de cooperativas independem de autorização, </a:t>
            </a:r>
            <a:r>
              <a:rPr lang="pt-BR" sz="2800" u="sng" dirty="0"/>
              <a:t>sendo vedada a interferência estatal em seu funcionamento</a:t>
            </a:r>
            <a:r>
              <a:rPr lang="pt-BR" sz="2800" u="sng" dirty="0" smtClean="0"/>
              <a:t>;</a:t>
            </a:r>
            <a:endParaRPr lang="pt-BR" sz="2800" u="sng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4C2AE-5B5F-4104-A0F6-53760C4066B3}" type="slidenum">
              <a:rPr lang="pt-BR" smtClean="0"/>
              <a:t>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89434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4C2AE-5B5F-4104-A0F6-53760C4066B3}" type="slidenum">
              <a:rPr lang="pt-BR" smtClean="0"/>
              <a:t>7</a:t>
            </a:fld>
            <a:endParaRPr lang="pt-BR"/>
          </a:p>
        </p:txBody>
      </p:sp>
      <p:sp>
        <p:nvSpPr>
          <p:cNvPr id="3" name="Retângulo 2"/>
          <p:cNvSpPr/>
          <p:nvPr/>
        </p:nvSpPr>
        <p:spPr>
          <a:xfrm>
            <a:off x="2286000" y="2318953"/>
            <a:ext cx="4572000" cy="3016467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pt-BR" sz="3200" dirty="0" smtClean="0">
                <a:latin typeface="Calibri"/>
                <a:ea typeface="Calibri"/>
                <a:cs typeface="Times New Roman"/>
              </a:rPr>
              <a:t>Obrigada.</a:t>
            </a:r>
            <a:endParaRPr lang="pt-BR" sz="32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pt-BR" sz="3200" dirty="0">
                <a:latin typeface="Calibri"/>
                <a:ea typeface="Calibri"/>
                <a:cs typeface="Times New Roman"/>
              </a:rPr>
              <a:t> </a:t>
            </a:r>
            <a:endParaRPr lang="pt-BR" sz="3200" dirty="0" smtClean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pt-BR" sz="3200" dirty="0" smtClean="0">
                <a:latin typeface="Calibri"/>
                <a:ea typeface="Calibri"/>
                <a:cs typeface="Times New Roman"/>
              </a:rPr>
              <a:t>Marília de Castro</a:t>
            </a:r>
            <a:endParaRPr lang="pt-BR" sz="32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pt-BR" sz="1100" dirty="0">
                <a:latin typeface="Calibri"/>
                <a:ea typeface="Calibri"/>
                <a:cs typeface="Times New Roman"/>
              </a:rPr>
              <a:t> 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pt-BR" sz="1100" dirty="0">
                <a:latin typeface="Calibri"/>
                <a:ea typeface="Calibri"/>
                <a:cs typeface="Times New Roman"/>
              </a:rPr>
              <a:t> 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pt-BR" sz="1100" dirty="0">
              <a:effectLst/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831541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xo">
  <a:themeElements>
    <a:clrScheme name="Flux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ux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x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495</TotalTime>
  <Words>129</Words>
  <Application>Microsoft Office PowerPoint</Application>
  <PresentationFormat>Apresentação na tela (4:3)</PresentationFormat>
  <Paragraphs>43</Paragraphs>
  <Slides>7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7</vt:i4>
      </vt:variant>
    </vt:vector>
  </HeadingPairs>
  <TitlesOfParts>
    <vt:vector size="12" baseType="lpstr">
      <vt:lpstr>Calibri</vt:lpstr>
      <vt:lpstr>Constantia</vt:lpstr>
      <vt:lpstr>Times New Roman</vt:lpstr>
      <vt:lpstr>Wingdings 2</vt:lpstr>
      <vt:lpstr>Fluxo</vt:lpstr>
      <vt:lpstr>   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</dc:title>
  <dc:creator>user</dc:creator>
  <cp:lastModifiedBy>Marilia de Castro</cp:lastModifiedBy>
  <cp:revision>63</cp:revision>
  <cp:lastPrinted>2015-05-12T14:30:42Z</cp:lastPrinted>
  <dcterms:created xsi:type="dcterms:W3CDTF">2015-02-03T17:17:47Z</dcterms:created>
  <dcterms:modified xsi:type="dcterms:W3CDTF">2015-10-14T12:13:57Z</dcterms:modified>
</cp:coreProperties>
</file>