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4" r:id="rId2"/>
    <p:sldId id="257" r:id="rId3"/>
    <p:sldId id="475" r:id="rId4"/>
    <p:sldId id="256" r:id="rId5"/>
    <p:sldId id="259" r:id="rId6"/>
    <p:sldId id="262" r:id="rId7"/>
    <p:sldId id="260" r:id="rId8"/>
    <p:sldId id="47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0CAA2-6D60-43DD-8BB7-D9998FC6CB49}" v="772" dt="2021-08-25T21:16:12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osto Antunes Culau" userId="45b9e78f-7af6-4c11-a9f6-322a8e26b8ac" providerId="ADAL" clId="{55A0CAA2-6D60-43DD-8BB7-D9998FC6CB49}"/>
    <pc:docChg chg="undo custSel addSld delSld modSld">
      <pc:chgData name="Ariosto Antunes Culau" userId="45b9e78f-7af6-4c11-a9f6-322a8e26b8ac" providerId="ADAL" clId="{55A0CAA2-6D60-43DD-8BB7-D9998FC6CB49}" dt="2021-08-25T21:42:51.686" v="5235" actId="14100"/>
      <pc:docMkLst>
        <pc:docMk/>
      </pc:docMkLst>
      <pc:sldChg chg="addSp delSp modSp mod">
        <pc:chgData name="Ariosto Antunes Culau" userId="45b9e78f-7af6-4c11-a9f6-322a8e26b8ac" providerId="ADAL" clId="{55A0CAA2-6D60-43DD-8BB7-D9998FC6CB49}" dt="2021-08-25T20:45:02.234" v="4401" actId="6549"/>
        <pc:sldMkLst>
          <pc:docMk/>
          <pc:sldMk cId="1163648744" sldId="256"/>
        </pc:sldMkLst>
        <pc:spChg chg="add mod">
          <ac:chgData name="Ariosto Antunes Culau" userId="45b9e78f-7af6-4c11-a9f6-322a8e26b8ac" providerId="ADAL" clId="{55A0CAA2-6D60-43DD-8BB7-D9998FC6CB49}" dt="2021-08-25T19:37:12.967" v="2998" actId="1076"/>
          <ac:spMkLst>
            <pc:docMk/>
            <pc:sldMk cId="1163648744" sldId="256"/>
            <ac:spMk id="2" creationId="{CD445203-1D08-4E2F-894A-610963B1BD87}"/>
          </ac:spMkLst>
        </pc:spChg>
        <pc:spChg chg="mod">
          <ac:chgData name="Ariosto Antunes Culau" userId="45b9e78f-7af6-4c11-a9f6-322a8e26b8ac" providerId="ADAL" clId="{55A0CAA2-6D60-43DD-8BB7-D9998FC6CB49}" dt="2021-08-25T20:45:02.234" v="4401" actId="6549"/>
          <ac:spMkLst>
            <pc:docMk/>
            <pc:sldMk cId="1163648744" sldId="256"/>
            <ac:spMk id="5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18:37:14.474" v="1925" actId="164"/>
          <ac:spMkLst>
            <pc:docMk/>
            <pc:sldMk cId="1163648744" sldId="256"/>
            <ac:spMk id="7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18:37:14.474" v="1925" actId="164"/>
          <ac:spMkLst>
            <pc:docMk/>
            <pc:sldMk cId="1163648744" sldId="256"/>
            <ac:spMk id="8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19:36:07.438" v="2970" actId="207"/>
          <ac:spMkLst>
            <pc:docMk/>
            <pc:sldMk cId="1163648744" sldId="256"/>
            <ac:spMk id="14" creationId="{6C3F50D9-ED72-4BE0-BCB8-72447F8421D3}"/>
          </ac:spMkLst>
        </pc:spChg>
        <pc:spChg chg="del mod">
          <ac:chgData name="Ariosto Antunes Culau" userId="45b9e78f-7af6-4c11-a9f6-322a8e26b8ac" providerId="ADAL" clId="{55A0CAA2-6D60-43DD-8BB7-D9998FC6CB49}" dt="2021-08-25T18:40:08.319" v="1960" actId="478"/>
          <ac:spMkLst>
            <pc:docMk/>
            <pc:sldMk cId="1163648744" sldId="256"/>
            <ac:spMk id="20" creationId="{20CDD5A2-219E-4F17-87BB-ACCF15DBD8B4}"/>
          </ac:spMkLst>
        </pc:spChg>
        <pc:grpChg chg="add mod">
          <ac:chgData name="Ariosto Antunes Culau" userId="45b9e78f-7af6-4c11-a9f6-322a8e26b8ac" providerId="ADAL" clId="{55A0CAA2-6D60-43DD-8BB7-D9998FC6CB49}" dt="2021-08-25T18:46:58.906" v="2092" actId="1038"/>
          <ac:grpSpMkLst>
            <pc:docMk/>
            <pc:sldMk cId="1163648744" sldId="256"/>
            <ac:grpSpMk id="3" creationId="{4927031E-4E96-4472-B63B-86E8D749CD9B}"/>
          </ac:grpSpMkLst>
        </pc:grpChg>
        <pc:grpChg chg="add mod">
          <ac:chgData name="Ariosto Antunes Culau" userId="45b9e78f-7af6-4c11-a9f6-322a8e26b8ac" providerId="ADAL" clId="{55A0CAA2-6D60-43DD-8BB7-D9998FC6CB49}" dt="2021-08-25T19:36:52.815" v="2995" actId="14100"/>
          <ac:grpSpMkLst>
            <pc:docMk/>
            <pc:sldMk cId="1163648744" sldId="256"/>
            <ac:grpSpMk id="4" creationId="{4B3A8235-9B2F-4FF1-BA45-E139697AA997}"/>
          </ac:grpSpMkLst>
        </pc:grpChg>
        <pc:graphicFrameChg chg="add mod">
          <ac:chgData name="Ariosto Antunes Culau" userId="45b9e78f-7af6-4c11-a9f6-322a8e26b8ac" providerId="ADAL" clId="{55A0CAA2-6D60-43DD-8BB7-D9998FC6CB49}" dt="2021-08-25T19:36:52.815" v="2995" actId="14100"/>
          <ac:graphicFrameMkLst>
            <pc:docMk/>
            <pc:sldMk cId="1163648744" sldId="256"/>
            <ac:graphicFrameMk id="12" creationId="{D718A568-B62E-42D9-9943-1645DC4E3A23}"/>
          </ac:graphicFrameMkLst>
        </pc:graphicFrameChg>
        <pc:graphicFrameChg chg="mod">
          <ac:chgData name="Ariosto Antunes Culau" userId="45b9e78f-7af6-4c11-a9f6-322a8e26b8ac" providerId="ADAL" clId="{55A0CAA2-6D60-43DD-8BB7-D9998FC6CB49}" dt="2021-08-25T19:36:31.480" v="2990" actId="1035"/>
          <ac:graphicFrameMkLst>
            <pc:docMk/>
            <pc:sldMk cId="1163648744" sldId="256"/>
            <ac:graphicFrameMk id="15" creationId="{00000000-0008-0000-0000-000005000000}"/>
          </ac:graphicFrameMkLst>
        </pc:graphicFrameChg>
        <pc:graphicFrameChg chg="add mod">
          <ac:chgData name="Ariosto Antunes Culau" userId="45b9e78f-7af6-4c11-a9f6-322a8e26b8ac" providerId="ADAL" clId="{55A0CAA2-6D60-43DD-8BB7-D9998FC6CB49}" dt="2021-08-25T19:37:00.848" v="2997" actId="20577"/>
          <ac:graphicFrameMkLst>
            <pc:docMk/>
            <pc:sldMk cId="1163648744" sldId="256"/>
            <ac:graphicFrameMk id="16" creationId="{87662069-C2F9-4693-9F8B-72057AD1E9E4}"/>
          </ac:graphicFrameMkLst>
        </pc:graphicFrameChg>
        <pc:picChg chg="del mod">
          <ac:chgData name="Ariosto Antunes Culau" userId="45b9e78f-7af6-4c11-a9f6-322a8e26b8ac" providerId="ADAL" clId="{55A0CAA2-6D60-43DD-8BB7-D9998FC6CB49}" dt="2021-08-25T18:17:40.279" v="1695" actId="478"/>
          <ac:picMkLst>
            <pc:docMk/>
            <pc:sldMk cId="1163648744" sldId="256"/>
            <ac:picMk id="17" creationId="{A3DF6153-108B-4B22-9A04-03574F802CD4}"/>
          </ac:picMkLst>
        </pc:picChg>
        <pc:picChg chg="del mod">
          <ac:chgData name="Ariosto Antunes Culau" userId="45b9e78f-7af6-4c11-a9f6-322a8e26b8ac" providerId="ADAL" clId="{55A0CAA2-6D60-43DD-8BB7-D9998FC6CB49}" dt="2021-08-25T18:35:28.205" v="1899" actId="478"/>
          <ac:picMkLst>
            <pc:docMk/>
            <pc:sldMk cId="1163648744" sldId="256"/>
            <ac:picMk id="18" creationId="{8FDD86FA-FEE4-43AC-9089-5E7FA3598801}"/>
          </ac:picMkLst>
        </pc:picChg>
        <pc:cxnChg chg="add mod">
          <ac:chgData name="Ariosto Antunes Culau" userId="45b9e78f-7af6-4c11-a9f6-322a8e26b8ac" providerId="ADAL" clId="{55A0CAA2-6D60-43DD-8BB7-D9998FC6CB49}" dt="2021-08-25T20:29:00.618" v="3792" actId="1038"/>
          <ac:cxnSpMkLst>
            <pc:docMk/>
            <pc:sldMk cId="1163648744" sldId="256"/>
            <ac:cxnSpMk id="10" creationId="{7487C9DE-14A5-42FD-84B2-416784B5D6D0}"/>
          </ac:cxnSpMkLst>
        </pc:cxnChg>
      </pc:sldChg>
      <pc:sldChg chg="addSp modSp mod">
        <pc:chgData name="Ariosto Antunes Culau" userId="45b9e78f-7af6-4c11-a9f6-322a8e26b8ac" providerId="ADAL" clId="{55A0CAA2-6D60-43DD-8BB7-D9998FC6CB49}" dt="2021-08-25T20:39:54.843" v="4320" actId="113"/>
        <pc:sldMkLst>
          <pc:docMk/>
          <pc:sldMk cId="959670093" sldId="257"/>
        </pc:sldMkLst>
        <pc:spChg chg="add mod">
          <ac:chgData name="Ariosto Antunes Culau" userId="45b9e78f-7af6-4c11-a9f6-322a8e26b8ac" providerId="ADAL" clId="{55A0CAA2-6D60-43DD-8BB7-D9998FC6CB49}" dt="2021-08-25T16:11:23.525" v="853" actId="164"/>
          <ac:spMkLst>
            <pc:docMk/>
            <pc:sldMk cId="959670093" sldId="257"/>
            <ac:spMk id="4" creationId="{5ECB6EC1-30DE-43BF-AA9D-312B547B2F9F}"/>
          </ac:spMkLst>
        </pc:spChg>
        <pc:spChg chg="mod">
          <ac:chgData name="Ariosto Antunes Culau" userId="45b9e78f-7af6-4c11-a9f6-322a8e26b8ac" providerId="ADAL" clId="{55A0CAA2-6D60-43DD-8BB7-D9998FC6CB49}" dt="2021-08-25T17:58:10.354" v="1430" actId="6549"/>
          <ac:spMkLst>
            <pc:docMk/>
            <pc:sldMk cId="959670093" sldId="257"/>
            <ac:spMk id="5" creationId="{00000000-0000-0000-0000-000000000000}"/>
          </ac:spMkLst>
        </pc:spChg>
        <pc:spChg chg="add mod">
          <ac:chgData name="Ariosto Antunes Culau" userId="45b9e78f-7af6-4c11-a9f6-322a8e26b8ac" providerId="ADAL" clId="{55A0CAA2-6D60-43DD-8BB7-D9998FC6CB49}" dt="2021-08-25T16:11:23.525" v="853" actId="164"/>
          <ac:spMkLst>
            <pc:docMk/>
            <pc:sldMk cId="959670093" sldId="257"/>
            <ac:spMk id="6" creationId="{1333C6F9-49EE-4B5F-B66A-E781B64EC363}"/>
          </ac:spMkLst>
        </pc:spChg>
        <pc:spChg chg="mod">
          <ac:chgData name="Ariosto Antunes Culau" userId="45b9e78f-7af6-4c11-a9f6-322a8e26b8ac" providerId="ADAL" clId="{55A0CAA2-6D60-43DD-8BB7-D9998FC6CB49}" dt="2021-08-25T16:13:42.837" v="1172" actId="207"/>
          <ac:spMkLst>
            <pc:docMk/>
            <pc:sldMk cId="959670093" sldId="257"/>
            <ac:spMk id="9" creationId="{29883582-47B1-4CF6-B1DD-B67919B13283}"/>
          </ac:spMkLst>
        </pc:spChg>
        <pc:spChg chg="mod">
          <ac:chgData name="Ariosto Antunes Culau" userId="45b9e78f-7af6-4c11-a9f6-322a8e26b8ac" providerId="ADAL" clId="{55A0CAA2-6D60-43DD-8BB7-D9998FC6CB49}" dt="2021-08-25T16:13:53.985" v="1178" actId="6549"/>
          <ac:spMkLst>
            <pc:docMk/>
            <pc:sldMk cId="959670093" sldId="257"/>
            <ac:spMk id="10" creationId="{9EF2746E-E0A7-4BFC-8509-02CB954F5605}"/>
          </ac:spMkLst>
        </pc:spChg>
        <pc:spChg chg="mod">
          <ac:chgData name="Ariosto Antunes Culau" userId="45b9e78f-7af6-4c11-a9f6-322a8e26b8ac" providerId="ADAL" clId="{55A0CAA2-6D60-43DD-8BB7-D9998FC6CB49}" dt="2021-08-25T16:14:05.237" v="1191" actId="20577"/>
          <ac:spMkLst>
            <pc:docMk/>
            <pc:sldMk cId="959670093" sldId="257"/>
            <ac:spMk id="11" creationId="{7FAA23FF-C8D9-41C9-8340-60C659977001}"/>
          </ac:spMkLst>
        </pc:spChg>
        <pc:spChg chg="add mod">
          <ac:chgData name="Ariosto Antunes Culau" userId="45b9e78f-7af6-4c11-a9f6-322a8e26b8ac" providerId="ADAL" clId="{55A0CAA2-6D60-43DD-8BB7-D9998FC6CB49}" dt="2021-08-25T16:11:23.525" v="853" actId="164"/>
          <ac:spMkLst>
            <pc:docMk/>
            <pc:sldMk cId="959670093" sldId="257"/>
            <ac:spMk id="13" creationId="{635C2D96-3C5E-489C-8BE0-BA3EB1C5B18C}"/>
          </ac:spMkLst>
        </pc:spChg>
        <pc:spChg chg="mod">
          <ac:chgData name="Ariosto Antunes Culau" userId="45b9e78f-7af6-4c11-a9f6-322a8e26b8ac" providerId="ADAL" clId="{55A0CAA2-6D60-43DD-8BB7-D9998FC6CB49}" dt="2021-08-25T16:13:42.837" v="1172" actId="207"/>
          <ac:spMkLst>
            <pc:docMk/>
            <pc:sldMk cId="959670093" sldId="257"/>
            <ac:spMk id="14" creationId="{75A052B4-AB9C-422A-9B75-35B40A19E58A}"/>
          </ac:spMkLst>
        </pc:spChg>
        <pc:spChg chg="add mod">
          <ac:chgData name="Ariosto Antunes Culau" userId="45b9e78f-7af6-4c11-a9f6-322a8e26b8ac" providerId="ADAL" clId="{55A0CAA2-6D60-43DD-8BB7-D9998FC6CB49}" dt="2021-08-25T16:11:23.525" v="853" actId="164"/>
          <ac:spMkLst>
            <pc:docMk/>
            <pc:sldMk cId="959670093" sldId="257"/>
            <ac:spMk id="15" creationId="{BE0A4011-A982-45AF-8473-73EC638A6EDF}"/>
          </ac:spMkLst>
        </pc:spChg>
        <pc:spChg chg="add mod">
          <ac:chgData name="Ariosto Antunes Culau" userId="45b9e78f-7af6-4c11-a9f6-322a8e26b8ac" providerId="ADAL" clId="{55A0CAA2-6D60-43DD-8BB7-D9998FC6CB49}" dt="2021-08-25T18:06:16.617" v="1550" actId="207"/>
          <ac:spMkLst>
            <pc:docMk/>
            <pc:sldMk cId="959670093" sldId="257"/>
            <ac:spMk id="18" creationId="{1C01952E-F31E-4DC9-96F6-A6D8E4A01F4E}"/>
          </ac:spMkLst>
        </pc:spChg>
        <pc:grpChg chg="add mod">
          <ac:chgData name="Ariosto Antunes Culau" userId="45b9e78f-7af6-4c11-a9f6-322a8e26b8ac" providerId="ADAL" clId="{55A0CAA2-6D60-43DD-8BB7-D9998FC6CB49}" dt="2021-08-25T18:05:57.020" v="1547" actId="1037"/>
          <ac:grpSpMkLst>
            <pc:docMk/>
            <pc:sldMk cId="959670093" sldId="257"/>
            <ac:grpSpMk id="2" creationId="{CD9CD969-D7A6-4C18-B64C-9EA8EEF4EDEC}"/>
          </ac:grpSpMkLst>
        </pc:grpChg>
        <pc:grpChg chg="add mod">
          <ac:chgData name="Ariosto Antunes Culau" userId="45b9e78f-7af6-4c11-a9f6-322a8e26b8ac" providerId="ADAL" clId="{55A0CAA2-6D60-43DD-8BB7-D9998FC6CB49}" dt="2021-08-25T16:13:23.590" v="1170" actId="1036"/>
          <ac:grpSpMkLst>
            <pc:docMk/>
            <pc:sldMk cId="959670093" sldId="257"/>
            <ac:grpSpMk id="3" creationId="{6AFE79D3-C989-427B-9996-8BFBF30BA41C}"/>
          </ac:grpSpMkLst>
        </pc:grpChg>
        <pc:grpChg chg="add mod">
          <ac:chgData name="Ariosto Antunes Culau" userId="45b9e78f-7af6-4c11-a9f6-322a8e26b8ac" providerId="ADAL" clId="{55A0CAA2-6D60-43DD-8BB7-D9998FC6CB49}" dt="2021-08-25T16:11:28.092" v="894" actId="1036"/>
          <ac:grpSpMkLst>
            <pc:docMk/>
            <pc:sldMk cId="959670093" sldId="257"/>
            <ac:grpSpMk id="12" creationId="{46ACA7C7-2B79-4E57-B17C-E500EE6F04AA}"/>
          </ac:grpSpMkLst>
        </pc:grpChg>
        <pc:graphicFrameChg chg="mod">
          <ac:chgData name="Ariosto Antunes Culau" userId="45b9e78f-7af6-4c11-a9f6-322a8e26b8ac" providerId="ADAL" clId="{55A0CAA2-6D60-43DD-8BB7-D9998FC6CB49}" dt="2021-08-25T18:06:02.067" v="1549" actId="14100"/>
          <ac:graphicFrameMkLst>
            <pc:docMk/>
            <pc:sldMk cId="959670093" sldId="257"/>
            <ac:graphicFrameMk id="7" creationId="{00000000-0008-0000-0000-000003000000}"/>
          </ac:graphicFrameMkLst>
        </pc:graphicFrameChg>
        <pc:graphicFrameChg chg="mod">
          <ac:chgData name="Ariosto Antunes Culau" userId="45b9e78f-7af6-4c11-a9f6-322a8e26b8ac" providerId="ADAL" clId="{55A0CAA2-6D60-43DD-8BB7-D9998FC6CB49}" dt="2021-08-25T20:39:54.843" v="4320" actId="113"/>
          <ac:graphicFrameMkLst>
            <pc:docMk/>
            <pc:sldMk cId="959670093" sldId="257"/>
            <ac:graphicFrameMk id="8" creationId="{00000000-0008-0000-0000-00000A000000}"/>
          </ac:graphicFrameMkLst>
        </pc:graphicFrameChg>
        <pc:cxnChg chg="add mod">
          <ac:chgData name="Ariosto Antunes Culau" userId="45b9e78f-7af6-4c11-a9f6-322a8e26b8ac" providerId="ADAL" clId="{55A0CAA2-6D60-43DD-8BB7-D9998FC6CB49}" dt="2021-08-25T16:20:18.543" v="1276" actId="692"/>
          <ac:cxnSpMkLst>
            <pc:docMk/>
            <pc:sldMk cId="959670093" sldId="257"/>
            <ac:cxnSpMk id="17" creationId="{5D2F7EAA-D657-4AD8-84F4-A1A7C7E22AF0}"/>
          </ac:cxnSpMkLst>
        </pc:cxnChg>
      </pc:sldChg>
      <pc:sldChg chg="modSp del mod">
        <pc:chgData name="Ariosto Antunes Culau" userId="45b9e78f-7af6-4c11-a9f6-322a8e26b8ac" providerId="ADAL" clId="{55A0CAA2-6D60-43DD-8BB7-D9998FC6CB49}" dt="2021-08-25T20:10:42.106" v="3539" actId="47"/>
        <pc:sldMkLst>
          <pc:docMk/>
          <pc:sldMk cId="3827750881" sldId="258"/>
        </pc:sldMkLst>
        <pc:spChg chg="mod">
          <ac:chgData name="Ariosto Antunes Culau" userId="45b9e78f-7af6-4c11-a9f6-322a8e26b8ac" providerId="ADAL" clId="{55A0CAA2-6D60-43DD-8BB7-D9998FC6CB49}" dt="2021-08-25T20:04:17.618" v="3063" actId="6549"/>
          <ac:spMkLst>
            <pc:docMk/>
            <pc:sldMk cId="3827750881" sldId="258"/>
            <ac:spMk id="5" creationId="{00000000-0000-0000-0000-000000000000}"/>
          </ac:spMkLst>
        </pc:spChg>
        <pc:picChg chg="mod">
          <ac:chgData name="Ariosto Antunes Culau" userId="45b9e78f-7af6-4c11-a9f6-322a8e26b8ac" providerId="ADAL" clId="{55A0CAA2-6D60-43DD-8BB7-D9998FC6CB49}" dt="2021-08-25T14:00:58.228" v="172" actId="1038"/>
          <ac:picMkLst>
            <pc:docMk/>
            <pc:sldMk cId="3827750881" sldId="258"/>
            <ac:picMk id="2" creationId="{A332DEFF-8D5D-4249-BC45-9D0DA552E408}"/>
          </ac:picMkLst>
        </pc:picChg>
      </pc:sldChg>
      <pc:sldChg chg="addSp delSp modSp mod">
        <pc:chgData name="Ariosto Antunes Culau" userId="45b9e78f-7af6-4c11-a9f6-322a8e26b8ac" providerId="ADAL" clId="{55A0CAA2-6D60-43DD-8BB7-D9998FC6CB49}" dt="2021-08-25T20:31:37.434" v="3859" actId="207"/>
        <pc:sldMkLst>
          <pc:docMk/>
          <pc:sldMk cId="1375542982" sldId="259"/>
        </pc:sldMkLst>
        <pc:spChg chg="add del mod">
          <ac:chgData name="Ariosto Antunes Culau" userId="45b9e78f-7af6-4c11-a9f6-322a8e26b8ac" providerId="ADAL" clId="{55A0CAA2-6D60-43DD-8BB7-D9998FC6CB49}" dt="2021-08-25T18:54:31.468" v="2234" actId="478"/>
          <ac:spMkLst>
            <pc:docMk/>
            <pc:sldMk cId="1375542982" sldId="259"/>
            <ac:spMk id="2" creationId="{B096F796-DCC9-4EAD-8AA9-3A14F471FD33}"/>
          </ac:spMkLst>
        </pc:spChg>
        <pc:spChg chg="mod">
          <ac:chgData name="Ariosto Antunes Culau" userId="45b9e78f-7af6-4c11-a9f6-322a8e26b8ac" providerId="ADAL" clId="{55A0CAA2-6D60-43DD-8BB7-D9998FC6CB49}" dt="2021-08-25T20:28:53.949" v="3778" actId="1037"/>
          <ac:spMkLst>
            <pc:docMk/>
            <pc:sldMk cId="1375542982" sldId="259"/>
            <ac:spMk id="5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19:04:23.703" v="2458" actId="207"/>
          <ac:spMkLst>
            <pc:docMk/>
            <pc:sldMk cId="1375542982" sldId="259"/>
            <ac:spMk id="12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19:14:45.730" v="2958" actId="1037"/>
          <ac:spMkLst>
            <pc:docMk/>
            <pc:sldMk cId="1375542982" sldId="259"/>
            <ac:spMk id="13" creationId="{00000000-0000-0000-0000-000000000000}"/>
          </ac:spMkLst>
        </pc:spChg>
        <pc:spChg chg="del">
          <ac:chgData name="Ariosto Antunes Culau" userId="45b9e78f-7af6-4c11-a9f6-322a8e26b8ac" providerId="ADAL" clId="{55A0CAA2-6D60-43DD-8BB7-D9998FC6CB49}" dt="2021-08-25T18:56:28.127" v="2258" actId="478"/>
          <ac:spMkLst>
            <pc:docMk/>
            <pc:sldMk cId="1375542982" sldId="259"/>
            <ac:spMk id="14" creationId="{00000000-0000-0000-0000-000000000000}"/>
          </ac:spMkLst>
        </pc:spChg>
        <pc:spChg chg="add mod">
          <ac:chgData name="Ariosto Antunes Culau" userId="45b9e78f-7af6-4c11-a9f6-322a8e26b8ac" providerId="ADAL" clId="{55A0CAA2-6D60-43DD-8BB7-D9998FC6CB49}" dt="2021-08-25T20:31:37.434" v="3859" actId="207"/>
          <ac:spMkLst>
            <pc:docMk/>
            <pc:sldMk cId="1375542982" sldId="259"/>
            <ac:spMk id="16" creationId="{781220EB-4DA7-4A16-BE6F-C59CB2B82862}"/>
          </ac:spMkLst>
        </pc:spChg>
        <pc:graphicFrameChg chg="mod">
          <ac:chgData name="Ariosto Antunes Culau" userId="45b9e78f-7af6-4c11-a9f6-322a8e26b8ac" providerId="ADAL" clId="{55A0CAA2-6D60-43DD-8BB7-D9998FC6CB49}" dt="2021-08-25T19:15:46.235" v="2966" actId="113"/>
          <ac:graphicFrameMkLst>
            <pc:docMk/>
            <pc:sldMk cId="1375542982" sldId="259"/>
            <ac:graphicFrameMk id="10" creationId="{00000000-0008-0000-0000-000007000000}"/>
          </ac:graphicFrameMkLst>
        </pc:graphicFrameChg>
        <pc:graphicFrameChg chg="mod">
          <ac:chgData name="Ariosto Antunes Culau" userId="45b9e78f-7af6-4c11-a9f6-322a8e26b8ac" providerId="ADAL" clId="{55A0CAA2-6D60-43DD-8BB7-D9998FC6CB49}" dt="2021-08-25T20:14:17.327" v="3714" actId="20577"/>
          <ac:graphicFrameMkLst>
            <pc:docMk/>
            <pc:sldMk cId="1375542982" sldId="259"/>
            <ac:graphicFrameMk id="15" creationId="{00000000-0008-0000-0000-00000B000000}"/>
          </ac:graphicFrameMkLst>
        </pc:graphicFrameChg>
        <pc:picChg chg="add mod">
          <ac:chgData name="Ariosto Antunes Culau" userId="45b9e78f-7af6-4c11-a9f6-322a8e26b8ac" providerId="ADAL" clId="{55A0CAA2-6D60-43DD-8BB7-D9998FC6CB49}" dt="2021-08-25T19:12:27.682" v="2838" actId="1038"/>
          <ac:picMkLst>
            <pc:docMk/>
            <pc:sldMk cId="1375542982" sldId="259"/>
            <ac:picMk id="4" creationId="{C5604B4A-89AB-4DDD-B988-FB6083FC4D1D}"/>
          </ac:picMkLst>
        </pc:picChg>
        <pc:cxnChg chg="add mod">
          <ac:chgData name="Ariosto Antunes Culau" userId="45b9e78f-7af6-4c11-a9f6-322a8e26b8ac" providerId="ADAL" clId="{55A0CAA2-6D60-43DD-8BB7-D9998FC6CB49}" dt="2021-08-25T20:28:56.112" v="3786" actId="1038"/>
          <ac:cxnSpMkLst>
            <pc:docMk/>
            <pc:sldMk cId="1375542982" sldId="259"/>
            <ac:cxnSpMk id="9" creationId="{2E296A59-1CB0-4F21-9259-40F05344AB7A}"/>
          </ac:cxnSpMkLst>
        </pc:cxnChg>
      </pc:sldChg>
      <pc:sldChg chg="addSp delSp modSp mod">
        <pc:chgData name="Ariosto Antunes Culau" userId="45b9e78f-7af6-4c11-a9f6-322a8e26b8ac" providerId="ADAL" clId="{55A0CAA2-6D60-43DD-8BB7-D9998FC6CB49}" dt="2021-08-25T20:46:55.090" v="4458" actId="1035"/>
        <pc:sldMkLst>
          <pc:docMk/>
          <pc:sldMk cId="1212457879" sldId="260"/>
        </pc:sldMkLst>
        <pc:spChg chg="add del mod">
          <ac:chgData name="Ariosto Antunes Culau" userId="45b9e78f-7af6-4c11-a9f6-322a8e26b8ac" providerId="ADAL" clId="{55A0CAA2-6D60-43DD-8BB7-D9998FC6CB49}" dt="2021-08-25T20:31:11.792" v="3850"/>
          <ac:spMkLst>
            <pc:docMk/>
            <pc:sldMk cId="1212457879" sldId="260"/>
            <ac:spMk id="3" creationId="{51543287-64D9-4C66-8A2D-9AC50ACB21BC}"/>
          </ac:spMkLst>
        </pc:spChg>
        <pc:spChg chg="mod">
          <ac:chgData name="Ariosto Antunes Culau" userId="45b9e78f-7af6-4c11-a9f6-322a8e26b8ac" providerId="ADAL" clId="{55A0CAA2-6D60-43DD-8BB7-D9998FC6CB49}" dt="2021-08-25T20:46:27.564" v="4447" actId="6549"/>
          <ac:spMkLst>
            <pc:docMk/>
            <pc:sldMk cId="1212457879" sldId="260"/>
            <ac:spMk id="5" creationId="{00000000-0000-0000-0000-000000000000}"/>
          </ac:spMkLst>
        </pc:spChg>
        <pc:spChg chg="add mod">
          <ac:chgData name="Ariosto Antunes Culau" userId="45b9e78f-7af6-4c11-a9f6-322a8e26b8ac" providerId="ADAL" clId="{55A0CAA2-6D60-43DD-8BB7-D9998FC6CB49}" dt="2021-08-25T20:45:55.888" v="4437" actId="20577"/>
          <ac:spMkLst>
            <pc:docMk/>
            <pc:sldMk cId="1212457879" sldId="260"/>
            <ac:spMk id="8" creationId="{3C79F833-903C-453B-8802-F92FFD6E10C2}"/>
          </ac:spMkLst>
        </pc:spChg>
        <pc:graphicFrameChg chg="add mod">
          <ac:chgData name="Ariosto Antunes Culau" userId="45b9e78f-7af6-4c11-a9f6-322a8e26b8ac" providerId="ADAL" clId="{55A0CAA2-6D60-43DD-8BB7-D9998FC6CB49}" dt="2021-08-25T20:46:55.090" v="4458" actId="1035"/>
          <ac:graphicFrameMkLst>
            <pc:docMk/>
            <pc:sldMk cId="1212457879" sldId="260"/>
            <ac:graphicFrameMk id="2" creationId="{A67B6247-57AC-478B-9942-14537BCD3334}"/>
          </ac:graphicFrameMkLst>
        </pc:graphicFrameChg>
        <pc:picChg chg="del">
          <ac:chgData name="Ariosto Antunes Culau" userId="45b9e78f-7af6-4c11-a9f6-322a8e26b8ac" providerId="ADAL" clId="{55A0CAA2-6D60-43DD-8BB7-D9998FC6CB49}" dt="2021-08-25T20:26:59.772" v="3716" actId="478"/>
          <ac:picMkLst>
            <pc:docMk/>
            <pc:sldMk cId="1212457879" sldId="260"/>
            <ac:picMk id="4" creationId="{89981DD0-26F0-4B8A-A351-FE2DB57A6C65}"/>
          </ac:picMkLst>
        </pc:picChg>
        <pc:cxnChg chg="add mod">
          <ac:chgData name="Ariosto Antunes Culau" userId="45b9e78f-7af6-4c11-a9f6-322a8e26b8ac" providerId="ADAL" clId="{55A0CAA2-6D60-43DD-8BB7-D9998FC6CB49}" dt="2021-08-25T20:28:43.363" v="3760" actId="1036"/>
          <ac:cxnSpMkLst>
            <pc:docMk/>
            <pc:sldMk cId="1212457879" sldId="260"/>
            <ac:cxnSpMk id="6" creationId="{6FC7648D-A5E1-408D-9B53-710554541C16}"/>
          </ac:cxnSpMkLst>
        </pc:cxnChg>
      </pc:sldChg>
      <pc:sldChg chg="addSp delSp modSp add mod">
        <pc:chgData name="Ariosto Antunes Culau" userId="45b9e78f-7af6-4c11-a9f6-322a8e26b8ac" providerId="ADAL" clId="{55A0CAA2-6D60-43DD-8BB7-D9998FC6CB49}" dt="2021-08-25T20:45:23.328" v="4406" actId="14100"/>
        <pc:sldMkLst>
          <pc:docMk/>
          <pc:sldMk cId="3519444912" sldId="262"/>
        </pc:sldMkLst>
        <pc:spChg chg="mod">
          <ac:chgData name="Ariosto Antunes Culau" userId="45b9e78f-7af6-4c11-a9f6-322a8e26b8ac" providerId="ADAL" clId="{55A0CAA2-6D60-43DD-8BB7-D9998FC6CB49}" dt="2021-08-25T20:08:49.848" v="3409" actId="6549"/>
          <ac:spMkLst>
            <pc:docMk/>
            <pc:sldMk cId="3519444912" sldId="262"/>
            <ac:spMk id="5" creationId="{00000000-0000-0000-0000-000000000000}"/>
          </ac:spMkLst>
        </pc:spChg>
        <pc:spChg chg="add mod">
          <ac:chgData name="Ariosto Antunes Culau" userId="45b9e78f-7af6-4c11-a9f6-322a8e26b8ac" providerId="ADAL" clId="{55A0CAA2-6D60-43DD-8BB7-D9998FC6CB49}" dt="2021-08-25T20:11:41.732" v="3693" actId="1076"/>
          <ac:spMkLst>
            <pc:docMk/>
            <pc:sldMk cId="3519444912" sldId="262"/>
            <ac:spMk id="6" creationId="{CA5B852F-576E-44F7-B6BE-495745A290AC}"/>
          </ac:spMkLst>
        </pc:spChg>
        <pc:spChg chg="add mod">
          <ac:chgData name="Ariosto Antunes Culau" userId="45b9e78f-7af6-4c11-a9f6-322a8e26b8ac" providerId="ADAL" clId="{55A0CAA2-6D60-43DD-8BB7-D9998FC6CB49}" dt="2021-08-25T20:07:15.222" v="3241" actId="164"/>
          <ac:spMkLst>
            <pc:docMk/>
            <pc:sldMk cId="3519444912" sldId="262"/>
            <ac:spMk id="8" creationId="{C6510FE1-9D18-47A7-96C5-CA55B4483A04}"/>
          </ac:spMkLst>
        </pc:spChg>
        <pc:spChg chg="add mod">
          <ac:chgData name="Ariosto Antunes Culau" userId="45b9e78f-7af6-4c11-a9f6-322a8e26b8ac" providerId="ADAL" clId="{55A0CAA2-6D60-43DD-8BB7-D9998FC6CB49}" dt="2021-08-25T20:07:15.222" v="3241" actId="164"/>
          <ac:spMkLst>
            <pc:docMk/>
            <pc:sldMk cId="3519444912" sldId="262"/>
            <ac:spMk id="9" creationId="{C5A173A9-FF29-458D-B089-4B831453CA61}"/>
          </ac:spMkLst>
        </pc:spChg>
        <pc:spChg chg="add mod">
          <ac:chgData name="Ariosto Antunes Culau" userId="45b9e78f-7af6-4c11-a9f6-322a8e26b8ac" providerId="ADAL" clId="{55A0CAA2-6D60-43DD-8BB7-D9998FC6CB49}" dt="2021-08-25T20:07:15.222" v="3241" actId="164"/>
          <ac:spMkLst>
            <pc:docMk/>
            <pc:sldMk cId="3519444912" sldId="262"/>
            <ac:spMk id="10" creationId="{0638D7FD-10DB-4F6E-B1E6-32D611B14773}"/>
          </ac:spMkLst>
        </pc:spChg>
        <pc:spChg chg="add mod">
          <ac:chgData name="Ariosto Antunes Culau" userId="45b9e78f-7af6-4c11-a9f6-322a8e26b8ac" providerId="ADAL" clId="{55A0CAA2-6D60-43DD-8BB7-D9998FC6CB49}" dt="2021-08-25T20:07:15.222" v="3241" actId="164"/>
          <ac:spMkLst>
            <pc:docMk/>
            <pc:sldMk cId="3519444912" sldId="262"/>
            <ac:spMk id="11" creationId="{6F5DCAF4-111C-4963-9FAE-F7556C3386BD}"/>
          </ac:spMkLst>
        </pc:spChg>
        <pc:spChg chg="add mod">
          <ac:chgData name="Ariosto Antunes Culau" userId="45b9e78f-7af6-4c11-a9f6-322a8e26b8ac" providerId="ADAL" clId="{55A0CAA2-6D60-43DD-8BB7-D9998FC6CB49}" dt="2021-08-25T20:45:18.427" v="4405" actId="6549"/>
          <ac:spMkLst>
            <pc:docMk/>
            <pc:sldMk cId="3519444912" sldId="262"/>
            <ac:spMk id="13" creationId="{51F8E0FA-CC89-49DE-8299-D443A5435E69}"/>
          </ac:spMkLst>
        </pc:spChg>
        <pc:grpChg chg="add mod">
          <ac:chgData name="Ariosto Antunes Culau" userId="45b9e78f-7af6-4c11-a9f6-322a8e26b8ac" providerId="ADAL" clId="{55A0CAA2-6D60-43DD-8BB7-D9998FC6CB49}" dt="2021-08-25T20:11:27.759" v="3692" actId="1037"/>
          <ac:grpSpMkLst>
            <pc:docMk/>
            <pc:sldMk cId="3519444912" sldId="262"/>
            <ac:grpSpMk id="12" creationId="{91EC58BF-183E-4B0E-BAAC-BED8433F40F0}"/>
          </ac:grpSpMkLst>
        </pc:grpChg>
        <pc:graphicFrameChg chg="add mod">
          <ac:chgData name="Ariosto Antunes Culau" userId="45b9e78f-7af6-4c11-a9f6-322a8e26b8ac" providerId="ADAL" clId="{55A0CAA2-6D60-43DD-8BB7-D9998FC6CB49}" dt="2021-08-25T20:45:23.328" v="4406" actId="14100"/>
          <ac:graphicFrameMkLst>
            <pc:docMk/>
            <pc:sldMk cId="3519444912" sldId="262"/>
            <ac:graphicFrameMk id="4" creationId="{6C504F69-C119-46A2-833A-11E844C632A0}"/>
          </ac:graphicFrameMkLst>
        </pc:graphicFrameChg>
        <pc:picChg chg="del mod">
          <ac:chgData name="Ariosto Antunes Culau" userId="45b9e78f-7af6-4c11-a9f6-322a8e26b8ac" providerId="ADAL" clId="{55A0CAA2-6D60-43DD-8BB7-D9998FC6CB49}" dt="2021-08-25T19:55:32.662" v="3007" actId="478"/>
          <ac:picMkLst>
            <pc:docMk/>
            <pc:sldMk cId="3519444912" sldId="262"/>
            <ac:picMk id="2" creationId="{775B319C-EFCA-401F-8907-E14E654230FC}"/>
          </ac:picMkLst>
        </pc:picChg>
        <pc:cxnChg chg="add mod">
          <ac:chgData name="Ariosto Antunes Culau" userId="45b9e78f-7af6-4c11-a9f6-322a8e26b8ac" providerId="ADAL" clId="{55A0CAA2-6D60-43DD-8BB7-D9998FC6CB49}" dt="2021-08-25T20:28:50.585" v="3775" actId="1038"/>
          <ac:cxnSpMkLst>
            <pc:docMk/>
            <pc:sldMk cId="3519444912" sldId="262"/>
            <ac:cxnSpMk id="7" creationId="{6E13A971-DCF1-4D77-AE6C-D6F2F2E73F6E}"/>
          </ac:cxnSpMkLst>
        </pc:cxnChg>
      </pc:sldChg>
      <pc:sldChg chg="modSp add mod">
        <pc:chgData name="Ariosto Antunes Culau" userId="45b9e78f-7af6-4c11-a9f6-322a8e26b8ac" providerId="ADAL" clId="{55A0CAA2-6D60-43DD-8BB7-D9998FC6CB49}" dt="2021-08-25T20:40:25.395" v="4398" actId="114"/>
        <pc:sldMkLst>
          <pc:docMk/>
          <pc:sldMk cId="2551314328" sldId="474"/>
        </pc:sldMkLst>
        <pc:spChg chg="mod">
          <ac:chgData name="Ariosto Antunes Culau" userId="45b9e78f-7af6-4c11-a9f6-322a8e26b8ac" providerId="ADAL" clId="{55A0CAA2-6D60-43DD-8BB7-D9998FC6CB49}" dt="2021-08-25T15:56:09.080" v="491" actId="255"/>
          <ac:spMkLst>
            <pc:docMk/>
            <pc:sldMk cId="2551314328" sldId="474"/>
            <ac:spMk id="4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15:53:16.157" v="431" actId="1076"/>
          <ac:spMkLst>
            <pc:docMk/>
            <pc:sldMk cId="2551314328" sldId="474"/>
            <ac:spMk id="5" creationId="{00000000-0000-0000-0000-000000000000}"/>
          </ac:spMkLst>
        </pc:spChg>
        <pc:spChg chg="mod">
          <ac:chgData name="Ariosto Antunes Culau" userId="45b9e78f-7af6-4c11-a9f6-322a8e26b8ac" providerId="ADAL" clId="{55A0CAA2-6D60-43DD-8BB7-D9998FC6CB49}" dt="2021-08-25T20:40:25.395" v="4398" actId="114"/>
          <ac:spMkLst>
            <pc:docMk/>
            <pc:sldMk cId="2551314328" sldId="474"/>
            <ac:spMk id="10" creationId="{00000000-0000-0000-0000-000000000000}"/>
          </ac:spMkLst>
        </pc:spChg>
        <pc:picChg chg="mod">
          <ac:chgData name="Ariosto Antunes Culau" userId="45b9e78f-7af6-4c11-a9f6-322a8e26b8ac" providerId="ADAL" clId="{55A0CAA2-6D60-43DD-8BB7-D9998FC6CB49}" dt="2021-08-25T15:53:22.281" v="432" actId="1076"/>
          <ac:picMkLst>
            <pc:docMk/>
            <pc:sldMk cId="2551314328" sldId="474"/>
            <ac:picMk id="6" creationId="{00000000-0000-0000-0000-000000000000}"/>
          </ac:picMkLst>
        </pc:picChg>
      </pc:sldChg>
      <pc:sldChg chg="addSp delSp modSp new mod">
        <pc:chgData name="Ariosto Antunes Culau" userId="45b9e78f-7af6-4c11-a9f6-322a8e26b8ac" providerId="ADAL" clId="{55A0CAA2-6D60-43DD-8BB7-D9998FC6CB49}" dt="2021-08-25T20:31:51.987" v="3861" actId="207"/>
        <pc:sldMkLst>
          <pc:docMk/>
          <pc:sldMk cId="659232893" sldId="475"/>
        </pc:sldMkLst>
        <pc:spChg chg="del">
          <ac:chgData name="Ariosto Antunes Culau" userId="45b9e78f-7af6-4c11-a9f6-322a8e26b8ac" providerId="ADAL" clId="{55A0CAA2-6D60-43DD-8BB7-D9998FC6CB49}" dt="2021-08-25T16:18:28.948" v="1203" actId="478"/>
          <ac:spMkLst>
            <pc:docMk/>
            <pc:sldMk cId="659232893" sldId="475"/>
            <ac:spMk id="2" creationId="{3695BFF9-F84D-4C87-BBD4-74D94A8B3678}"/>
          </ac:spMkLst>
        </pc:spChg>
        <pc:spChg chg="del">
          <ac:chgData name="Ariosto Antunes Culau" userId="45b9e78f-7af6-4c11-a9f6-322a8e26b8ac" providerId="ADAL" clId="{55A0CAA2-6D60-43DD-8BB7-D9998FC6CB49}" dt="2021-08-25T16:18:28.948" v="1203" actId="478"/>
          <ac:spMkLst>
            <pc:docMk/>
            <pc:sldMk cId="659232893" sldId="475"/>
            <ac:spMk id="3" creationId="{D077C2C2-4149-4114-B6BC-84058EE85976}"/>
          </ac:spMkLst>
        </pc:spChg>
        <pc:spChg chg="add mod">
          <ac:chgData name="Ariosto Antunes Culau" userId="45b9e78f-7af6-4c11-a9f6-322a8e26b8ac" providerId="ADAL" clId="{55A0CAA2-6D60-43DD-8BB7-D9998FC6CB49}" dt="2021-08-25T20:31:51.987" v="3861" actId="207"/>
          <ac:spMkLst>
            <pc:docMk/>
            <pc:sldMk cId="659232893" sldId="475"/>
            <ac:spMk id="4" creationId="{F816D84D-75A7-4AFB-9C26-5997191CF4B2}"/>
          </ac:spMkLst>
        </pc:spChg>
        <pc:spChg chg="add mod">
          <ac:chgData name="Ariosto Antunes Culau" userId="45b9e78f-7af6-4c11-a9f6-322a8e26b8ac" providerId="ADAL" clId="{55A0CAA2-6D60-43DD-8BB7-D9998FC6CB49}" dt="2021-08-25T17:58:36.924" v="1432" actId="255"/>
          <ac:spMkLst>
            <pc:docMk/>
            <pc:sldMk cId="659232893" sldId="475"/>
            <ac:spMk id="6" creationId="{829F9E4C-4604-4263-A98B-56C6EBC53044}"/>
          </ac:spMkLst>
        </pc:spChg>
        <pc:graphicFrameChg chg="add mod">
          <ac:chgData name="Ariosto Antunes Culau" userId="45b9e78f-7af6-4c11-a9f6-322a8e26b8ac" providerId="ADAL" clId="{55A0CAA2-6D60-43DD-8BB7-D9998FC6CB49}" dt="2021-08-25T17:57:46.475" v="1410" actId="1037"/>
          <ac:graphicFrameMkLst>
            <pc:docMk/>
            <pc:sldMk cId="659232893" sldId="475"/>
            <ac:graphicFrameMk id="5" creationId="{463D1DD8-0C07-46F3-8D22-B9C7E37BE4D4}"/>
          </ac:graphicFrameMkLst>
        </pc:graphicFrameChg>
        <pc:cxnChg chg="add mod">
          <ac:chgData name="Ariosto Antunes Culau" userId="45b9e78f-7af6-4c11-a9f6-322a8e26b8ac" providerId="ADAL" clId="{55A0CAA2-6D60-43DD-8BB7-D9998FC6CB49}" dt="2021-08-25T20:29:05.284" v="3798" actId="1038"/>
          <ac:cxnSpMkLst>
            <pc:docMk/>
            <pc:sldMk cId="659232893" sldId="475"/>
            <ac:cxnSpMk id="7" creationId="{4AB7959A-0C2D-4BBD-85D3-4B1A3476D85C}"/>
          </ac:cxnSpMkLst>
        </pc:cxnChg>
      </pc:sldChg>
      <pc:sldChg chg="addSp delSp modSp new mod setBg">
        <pc:chgData name="Ariosto Antunes Culau" userId="45b9e78f-7af6-4c11-a9f6-322a8e26b8ac" providerId="ADAL" clId="{55A0CAA2-6D60-43DD-8BB7-D9998FC6CB49}" dt="2021-08-25T21:42:51.686" v="5235" actId="14100"/>
        <pc:sldMkLst>
          <pc:docMk/>
          <pc:sldMk cId="3239500637" sldId="476"/>
        </pc:sldMkLst>
        <pc:spChg chg="mod">
          <ac:chgData name="Ariosto Antunes Culau" userId="45b9e78f-7af6-4c11-a9f6-322a8e26b8ac" providerId="ADAL" clId="{55A0CAA2-6D60-43DD-8BB7-D9998FC6CB49}" dt="2021-08-25T21:42:00.094" v="5058" actId="1076"/>
          <ac:spMkLst>
            <pc:docMk/>
            <pc:sldMk cId="3239500637" sldId="476"/>
            <ac:spMk id="2" creationId="{6C9232B7-9D98-4D41-B40F-01F328B5FDE4}"/>
          </ac:spMkLst>
        </pc:spChg>
        <pc:spChg chg="del">
          <ac:chgData name="Ariosto Antunes Culau" userId="45b9e78f-7af6-4c11-a9f6-322a8e26b8ac" providerId="ADAL" clId="{55A0CAA2-6D60-43DD-8BB7-D9998FC6CB49}" dt="2021-08-25T20:47:51.595" v="4460" actId="478"/>
          <ac:spMkLst>
            <pc:docMk/>
            <pc:sldMk cId="3239500637" sldId="476"/>
            <ac:spMk id="3" creationId="{DE272C87-589D-45D3-BE24-63A2093F5594}"/>
          </ac:spMkLst>
        </pc:spChg>
        <pc:spChg chg="add del mod">
          <ac:chgData name="Ariosto Antunes Culau" userId="45b9e78f-7af6-4c11-a9f6-322a8e26b8ac" providerId="ADAL" clId="{55A0CAA2-6D60-43DD-8BB7-D9998FC6CB49}" dt="2021-08-25T20:48:17.773" v="4479" actId="478"/>
          <ac:spMkLst>
            <pc:docMk/>
            <pc:sldMk cId="3239500637" sldId="476"/>
            <ac:spMk id="4" creationId="{721A6EF4-EF18-44A7-93F0-132030036A7F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15" creationId="{117FFC1C-9D26-45FE-A741-42512F545483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17" creationId="{ABB34BBC-69D7-4906-8E5B-64C9EE038FF6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22" creationId="{FB33DC6A-1F1C-4A06-834E-CFF88F1C0BB9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24" creationId="{0FE1D5CF-87B8-4A8A-AD3C-01D06A60769B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26" creationId="{60926200-45C2-41E9-839F-31CD5FE4CD59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28" creationId="{AF2F604E-43BE-4DC3-B983-E071523364F8}"/>
          </ac:spMkLst>
        </pc:spChg>
        <pc:spChg chg="add del">
          <ac:chgData name="Ariosto Antunes Culau" userId="45b9e78f-7af6-4c11-a9f6-322a8e26b8ac" providerId="ADAL" clId="{55A0CAA2-6D60-43DD-8BB7-D9998FC6CB49}" dt="2021-08-25T21:10:46.907" v="4854" actId="26606"/>
          <ac:spMkLst>
            <pc:docMk/>
            <pc:sldMk cId="3239500637" sldId="476"/>
            <ac:spMk id="30" creationId="{08C9B587-E65E-4B52-B37C-ABEBB6E87928}"/>
          </ac:spMkLst>
        </pc:spChg>
        <pc:picChg chg="add del mod">
          <ac:chgData name="Ariosto Antunes Culau" userId="45b9e78f-7af6-4c11-a9f6-322a8e26b8ac" providerId="ADAL" clId="{55A0CAA2-6D60-43DD-8BB7-D9998FC6CB49}" dt="2021-08-25T21:10:25.523" v="4852" actId="478"/>
          <ac:picMkLst>
            <pc:docMk/>
            <pc:sldMk cId="3239500637" sldId="476"/>
            <ac:picMk id="5" creationId="{B6694D26-026D-4791-B22B-692500E75C83}"/>
          </ac:picMkLst>
        </pc:picChg>
        <pc:picChg chg="add del mod ord">
          <ac:chgData name="Ariosto Antunes Culau" userId="45b9e78f-7af6-4c11-a9f6-322a8e26b8ac" providerId="ADAL" clId="{55A0CAA2-6D60-43DD-8BB7-D9998FC6CB49}" dt="2021-08-25T21:12:02.500" v="4946" actId="478"/>
          <ac:picMkLst>
            <pc:docMk/>
            <pc:sldMk cId="3239500637" sldId="476"/>
            <ac:picMk id="7" creationId="{60A0C611-4191-4156-BF2C-744632925108}"/>
          </ac:picMkLst>
        </pc:picChg>
        <pc:picChg chg="add del mod">
          <ac:chgData name="Ariosto Antunes Culau" userId="45b9e78f-7af6-4c11-a9f6-322a8e26b8ac" providerId="ADAL" clId="{55A0CAA2-6D60-43DD-8BB7-D9998FC6CB49}" dt="2021-08-25T21:12:01.371" v="4945" actId="478"/>
          <ac:picMkLst>
            <pc:docMk/>
            <pc:sldMk cId="3239500637" sldId="476"/>
            <ac:picMk id="9" creationId="{1573B68D-EF38-4B0B-BB07-27F9136EE11C}"/>
          </ac:picMkLst>
        </pc:picChg>
        <pc:picChg chg="add mod">
          <ac:chgData name="Ariosto Antunes Culau" userId="45b9e78f-7af6-4c11-a9f6-322a8e26b8ac" providerId="ADAL" clId="{55A0CAA2-6D60-43DD-8BB7-D9998FC6CB49}" dt="2021-08-25T21:16:16.426" v="4969" actId="1076"/>
          <ac:picMkLst>
            <pc:docMk/>
            <pc:sldMk cId="3239500637" sldId="476"/>
            <ac:picMk id="10" creationId="{2F166400-2B34-480D-8C2A-D7C82BA759FB}"/>
          </ac:picMkLst>
        </pc:picChg>
        <pc:picChg chg="add mod ord">
          <ac:chgData name="Ariosto Antunes Culau" userId="45b9e78f-7af6-4c11-a9f6-322a8e26b8ac" providerId="ADAL" clId="{55A0CAA2-6D60-43DD-8BB7-D9998FC6CB49}" dt="2021-08-25T21:42:51.686" v="5235" actId="14100"/>
          <ac:picMkLst>
            <pc:docMk/>
            <pc:sldMk cId="3239500637" sldId="476"/>
            <ac:picMk id="12" creationId="{31C14FA8-E265-42D3-9D5B-93962468FF5C}"/>
          </ac:picMkLst>
        </pc:picChg>
        <pc:picChg chg="add mod">
          <ac:chgData name="Ariosto Antunes Culau" userId="45b9e78f-7af6-4c11-a9f6-322a8e26b8ac" providerId="ADAL" clId="{55A0CAA2-6D60-43DD-8BB7-D9998FC6CB49}" dt="2021-08-25T21:42:46.807" v="5234" actId="1037"/>
          <ac:picMkLst>
            <pc:docMk/>
            <pc:sldMk cId="3239500637" sldId="476"/>
            <ac:picMk id="14" creationId="{D4C05CAB-A157-4CDF-B8E6-E704FF963204}"/>
          </ac:picMkLst>
        </pc:picChg>
        <pc:picChg chg="add mod">
          <ac:chgData name="Ariosto Antunes Culau" userId="45b9e78f-7af6-4c11-a9f6-322a8e26b8ac" providerId="ADAL" clId="{55A0CAA2-6D60-43DD-8BB7-D9998FC6CB49}" dt="2021-08-25T21:16:12.588" v="4968" actId="14100"/>
          <ac:picMkLst>
            <pc:docMk/>
            <pc:sldMk cId="3239500637" sldId="476"/>
            <ac:picMk id="18" creationId="{71C99502-9608-4E12-ACB2-1730FF2BFF75}"/>
          </ac:picMkLst>
        </pc:picChg>
      </pc:sldChg>
      <pc:sldChg chg="modSp add del mod">
        <pc:chgData name="Ariosto Antunes Culau" userId="45b9e78f-7af6-4c11-a9f6-322a8e26b8ac" providerId="ADAL" clId="{55A0CAA2-6D60-43DD-8BB7-D9998FC6CB49}" dt="2021-08-25T16:09:13.154" v="677" actId="47"/>
        <pc:sldMkLst>
          <pc:docMk/>
          <pc:sldMk cId="3424872665" sldId="509"/>
        </pc:sldMkLst>
        <pc:spChg chg="mod">
          <ac:chgData name="Ariosto Antunes Culau" userId="45b9e78f-7af6-4c11-a9f6-322a8e26b8ac" providerId="ADAL" clId="{55A0CAA2-6D60-43DD-8BB7-D9998FC6CB49}" dt="2021-08-25T15:58:26.765" v="557" actId="6549"/>
          <ac:spMkLst>
            <pc:docMk/>
            <pc:sldMk cId="3424872665" sldId="509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_2021_SOF\ASSESSORIA\8_Ago%202021\Apresenta&#231;&#227;o%20COVID-19\Arquivo%20Base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_2021_SOF\ASSESSORIA\8_Ago%202021\Apresenta&#231;&#227;o%20COVID-19\Arquivo%20Base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tesouro.sharepoint.com/teams/equipe.assessoria.economica/Documentos%20Compartilhados/General/2%20-%20Apresenta&#231;&#245;es%20Institucionais%20-%20STN/1.%20Apresenta&#231;&#245;es%202021/Fontes/2021.08.04%20Comparativo%20Proje&#231;&#245;es%20pr&#233;%20e%20p&#243;s-covid%20(N&#227;o%20oficial)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er\Desktop\Arquivo%20Base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Planilha_do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osto.antunes\Downloads\Orcamento-Covid-2020_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78386799145987"/>
          <c:y val="3.7010275631670982E-2"/>
          <c:w val="0.51179420429577183"/>
          <c:h val="0.7991872345104446"/>
        </c:manualLayout>
      </c:layout>
      <c:pieChart>
        <c:varyColors val="1"/>
        <c:ser>
          <c:idx val="0"/>
          <c:order val="0"/>
          <c:tx>
            <c:strRef>
              <c:f>'Gráficos '!$B$55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13-4A21-8CC8-4FA164C25C4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13-4A21-8CC8-4FA164C25C4F}"/>
              </c:ext>
            </c:extLst>
          </c:dPt>
          <c:dLbls>
            <c:dLbl>
              <c:idx val="0"/>
              <c:layout>
                <c:manualLayout>
                  <c:x val="-0.16907977376152991"/>
                  <c:y val="-0.171742399366103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13-4A21-8CC8-4FA164C25C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'!$A$56:$A$57</c:f>
              <c:strCache>
                <c:ptCount val="2"/>
                <c:pt idx="0">
                  <c:v> Despesas Primárias (exceto COVID) </c:v>
                </c:pt>
                <c:pt idx="1">
                  <c:v> COVID (Despesas Primárias) </c:v>
                </c:pt>
              </c:strCache>
            </c:strRef>
          </c:cat>
          <c:val>
            <c:numRef>
              <c:f>'Gráficos '!$B$56:$B$57</c:f>
              <c:numCache>
                <c:formatCode>_-* #,##0.0_-;\-* #,##0.0_-;_-* "-"??_-;_-@_-</c:formatCode>
                <c:ptCount val="2"/>
                <c:pt idx="0">
                  <c:v>1742.8846188309999</c:v>
                </c:pt>
                <c:pt idx="1">
                  <c:v>586.46877463800001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13-4A21-8CC8-4FA164C25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9014173473039"/>
          <c:y val="0"/>
          <c:w val="0.56319022671002383"/>
          <c:h val="0.8466013794490056"/>
        </c:manualLayout>
      </c:layout>
      <c:pieChart>
        <c:varyColors val="1"/>
        <c:ser>
          <c:idx val="0"/>
          <c:order val="0"/>
          <c:tx>
            <c:strRef>
              <c:f>'Gráficos '!$B$59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50-43D0-9059-E8B05FF638F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0-43D0-9059-E8B05FF638F1}"/>
              </c:ext>
            </c:extLst>
          </c:dPt>
          <c:dLbls>
            <c:dLbl>
              <c:idx val="0"/>
              <c:layout>
                <c:manualLayout>
                  <c:x val="-1.8049259655481271E-3"/>
                  <c:y val="-0.33206558768801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50-43D0-9059-E8B05FF638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133158181309132E-2"/>
                  <c:y val="4.6847800726360092E-2"/>
                </c:manualLayout>
              </c:layout>
              <c:tx>
                <c:rich>
                  <a:bodyPr/>
                  <a:lstStyle/>
                  <a:p>
                    <a:fld id="{1C870193-3679-4F4C-A3E0-5314B63BEAEB}" type="PERCENTAGE">
                      <a:rPr lang="en-US" b="0">
                        <a:solidFill>
                          <a:sysClr val="windowText" lastClr="000000"/>
                        </a:solidFill>
                      </a:rPr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50-43D0-9059-E8B05FF638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'!$A$60:$A$61</c:f>
              <c:strCache>
                <c:ptCount val="2"/>
                <c:pt idx="0">
                  <c:v> Despesas Primárias (exceto COVID) </c:v>
                </c:pt>
                <c:pt idx="1">
                  <c:v> COVID (Despesas Primárias) </c:v>
                </c:pt>
              </c:strCache>
            </c:strRef>
          </c:cat>
          <c:val>
            <c:numRef>
              <c:f>'Gráficos '!$B$60:$B$61</c:f>
              <c:numCache>
                <c:formatCode>_-* #,##0.0_-;\-* #,##0.0_-;_-* "-"??_-;_-@_-</c:formatCode>
                <c:ptCount val="2"/>
                <c:pt idx="0">
                  <c:v>1805.974250367</c:v>
                </c:pt>
                <c:pt idx="1">
                  <c:v>128.01777021300001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50-43D0-9059-E8B05FF63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22170530374039E-2"/>
          <c:y val="7.782637296920164E-2"/>
          <c:w val="0.89802244071505077"/>
          <c:h val="0.74672734561206699"/>
        </c:manualLayout>
      </c:layout>
      <c:lineChart>
        <c:grouping val="standard"/>
        <c:varyColors val="0"/>
        <c:ser>
          <c:idx val="0"/>
          <c:order val="0"/>
          <c:tx>
            <c:v>DBGG</c:v>
          </c:tx>
          <c:spPr>
            <a:ln w="38100" cap="rnd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687332855222644E-2"/>
                  <c:y val="-3.785640718960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671831260561758E-2"/>
                  <c:y val="-4.050632911392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1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2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80619751267411E-2"/>
                  <c:y val="-3.375527426160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3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4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1679578151404434E-2"/>
                  <c:y val="-3.037974683544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5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6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2015493781685353E-2"/>
                  <c:y val="-3.037974683544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7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8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949353036789682E-2"/>
                  <c:y val="-3.1105352337286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9612395025348262E-2"/>
                  <c:y val="-5.063291139240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545211899292047E-2"/>
                  <c:y val="-3.037974683544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307-4406-8334-067AB032B734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'[2021.08.04 Comparativo Projeções pré e pós-covid (Não oficial).xlsx]Pré e pós-covid'!$B$2:$M$2,'[2021.08.04 Comparativo Projeções pré e pós-covid (Não oficial).xlsx]Pré e pós-covid'!$B$21:$K$21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  <c:extLst xmlns:c16r2="http://schemas.microsoft.com/office/drawing/2015/06/chart"/>
            </c:numRef>
          </c:cat>
          <c:val>
            <c:numRef>
              <c:f>'[2021.08.04 Comparativo Projeções pré e pós-covid (Não oficial).xlsx]Pré e pós-covid'!$B$4:$M$4,'[2021.08.04 Comparativo Projeções pré e pós-covid (Não oficial).xlsx]Pré e pós-covid'!$B$23:$K$23</c:f>
              <c:numCache>
                <c:formatCode>#,##0.0</c:formatCode>
                <c:ptCount val="16"/>
                <c:pt idx="0">
                  <c:v>59.207932273414102</c:v>
                </c:pt>
                <c:pt idx="1">
                  <c:v>51.765333582334961</c:v>
                </c:pt>
                <c:pt idx="2">
                  <c:v>51.266176378645476</c:v>
                </c:pt>
                <c:pt idx="3">
                  <c:v>53.667189110830037</c:v>
                </c:pt>
                <c:pt idx="4">
                  <c:v>51.541505601346913</c:v>
                </c:pt>
                <c:pt idx="5">
                  <c:v>56.280930979222276</c:v>
                </c:pt>
                <c:pt idx="6">
                  <c:v>65.50471293927977</c:v>
                </c:pt>
                <c:pt idx="7">
                  <c:v>69.839804122104695</c:v>
                </c:pt>
                <c:pt idx="8">
                  <c:v>73.717926766953951</c:v>
                </c:pt>
                <c:pt idx="9">
                  <c:v>75.26950497667066</c:v>
                </c:pt>
                <c:pt idx="10">
                  <c:v>74.255253840782146</c:v>
                </c:pt>
                <c:pt idx="11">
                  <c:v>88.827619720527863</c:v>
                </c:pt>
                <c:pt idx="12" formatCode="0.0">
                  <c:v>81.173857547343047</c:v>
                </c:pt>
                <c:pt idx="13" formatCode="0.0">
                  <c:v>80.831214600071917</c:v>
                </c:pt>
                <c:pt idx="14" formatCode="0.0">
                  <c:v>80.597561725669308</c:v>
                </c:pt>
                <c:pt idx="15" formatCode="0.0">
                  <c:v>80.520389853583197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307-4406-8334-067AB032B734}"/>
            </c:ext>
          </c:extLst>
        </c:ser>
        <c:ser>
          <c:idx val="1"/>
          <c:order val="1"/>
          <c:tx>
            <c:v>DBGG (pré-covid)</c:v>
          </c:tx>
          <c:spPr>
            <a:ln w="38100" cap="rnd">
              <a:solidFill>
                <a:srgbClr val="5B9BD5">
                  <a:lumMod val="75000"/>
                </a:srgbClr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6754515981278886E-2"/>
                  <c:y val="4.1232200405329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307-4406-8334-067AB032B73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209296269011316E-2"/>
                  <c:y val="3.713080168776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307-4406-8334-067AB032B734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E75B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'[2021.08.04 Comparativo Projeções pré e pós-covid (Não oficial).xlsx]Pré e pós-covid'!$B$2:$M$2,'[2021.08.04 Comparativo Projeções pré e pós-covid (Não oficial).xlsx]Pré e pós-covid'!$B$21:$K$21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  <c:extLst xmlns:c16r2="http://schemas.microsoft.com/office/drawing/2015/06/chart"/>
            </c:numRef>
          </c:cat>
          <c:val>
            <c:numRef>
              <c:f>'[2021.08.04 Comparativo Projeções pré e pós-covid (Não oficial).xlsx]Pré e pós-covid'!$B$7:$K$7,'[2021.08.04 Comparativo Projeções pré e pós-covid (Não oficial).xlsx]Pré e pós-covid'!$L$4,'[2021.08.04 Comparativo Projeções pré e pós-covid (Não oficial).xlsx]Pré e pós-covid'!$E$12:$N$12</c:f>
              <c:numCache>
                <c:formatCode>General</c:formatCode>
                <c:ptCount val="16"/>
                <c:pt idx="10" formatCode="#,##0.0">
                  <c:v>74.255253840782146</c:v>
                </c:pt>
                <c:pt idx="11" formatCode="#,##0.0">
                  <c:v>77.905331076057323</c:v>
                </c:pt>
                <c:pt idx="12" formatCode="#,##0.0">
                  <c:v>78.214362596478267</c:v>
                </c:pt>
                <c:pt idx="13" formatCode="#,##0.0">
                  <c:v>78.829061409393148</c:v>
                </c:pt>
                <c:pt idx="14" formatCode="#,##0.0">
                  <c:v>79.357735136828452</c:v>
                </c:pt>
                <c:pt idx="15" formatCode="#,##0.0">
                  <c:v>79.345386664754216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D307-4406-8334-067AB032B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5275584"/>
        <c:axId val="1665289728"/>
      </c:lineChart>
      <c:catAx>
        <c:axId val="16652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5289728"/>
        <c:crosses val="autoZero"/>
        <c:auto val="1"/>
        <c:lblAlgn val="ctr"/>
        <c:lblOffset val="100"/>
        <c:noMultiLvlLbl val="0"/>
      </c:catAx>
      <c:valAx>
        <c:axId val="1665289728"/>
        <c:scaling>
          <c:orientation val="minMax"/>
          <c:min val="4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% PIB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527558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39984758186777"/>
          <c:y val="0.2510645536396558"/>
          <c:w val="0.25853168796407855"/>
          <c:h val="0.16930263463902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Despesas Covid-19</a:t>
            </a:r>
          </a:p>
        </c:rich>
      </c:tx>
      <c:layout>
        <c:manualLayout>
          <c:xMode val="edge"/>
          <c:yMode val="edge"/>
          <c:x val="2.9813397361233382E-2"/>
          <c:y val="5.58653074241474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1613553475299057E-2"/>
          <c:y val="0.1603754412589489"/>
          <c:w val="0.92946147691709113"/>
          <c:h val="0.69537505636017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'Gráficos '!$A$24</c:f>
              <c:strCache>
                <c:ptCount val="1"/>
                <c:pt idx="0">
                  <c:v> Previstas (Dotação) 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'!$B$23:$C$23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'Gráficos '!$B$24:$C$24</c:f>
              <c:numCache>
                <c:formatCode>_-* #,##0.0_-;\-* #,##0.0_-;_-* "-"??_-;_-@_-</c:formatCode>
                <c:ptCount val="2"/>
                <c:pt idx="0">
                  <c:v>635.46877463800001</c:v>
                </c:pt>
                <c:pt idx="1">
                  <c:v>128.01777021300001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0B-4C31-87CC-449306CD3937}"/>
            </c:ext>
          </c:extLst>
        </c:ser>
        <c:ser>
          <c:idx val="1"/>
          <c:order val="1"/>
          <c:tx>
            <c:strRef>
              <c:f>'Gráficos '!$A$25</c:f>
              <c:strCache>
                <c:ptCount val="1"/>
                <c:pt idx="0">
                  <c:v> Executadas (Pagas) 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'!$B$23:$C$23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'Gráficos '!$B$25:$C$25</c:f>
              <c:numCache>
                <c:formatCode>_-* #,##0.0_-;\-* #,##0.0_-;_-* "-"??_-;_-@_-</c:formatCode>
                <c:ptCount val="2"/>
                <c:pt idx="0">
                  <c:v>524.01845390702988</c:v>
                </c:pt>
                <c:pt idx="1">
                  <c:v>81.538032216600016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0B-4C31-87CC-449306CD3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6863664"/>
        <c:axId val="1946862032"/>
      </c:barChart>
      <c:catAx>
        <c:axId val="19468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46862032"/>
        <c:crosses val="autoZero"/>
        <c:auto val="1"/>
        <c:lblAlgn val="ctr"/>
        <c:lblOffset val="100"/>
        <c:noMultiLvlLbl val="0"/>
      </c:catAx>
      <c:valAx>
        <c:axId val="1946862032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946863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aseline="0" dirty="0"/>
              <a:t> financiamento da despesa paga</a:t>
            </a:r>
            <a:endParaRPr lang="pt-BR" dirty="0"/>
          </a:p>
        </c:rich>
      </c:tx>
      <c:layout>
        <c:manualLayout>
          <c:xMode val="edge"/>
          <c:yMode val="edge"/>
          <c:x val="4.4958223972003497E-2"/>
          <c:y val="4.0204807086176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52577646544182"/>
          <c:y val="0.24490663264559107"/>
          <c:w val="0.30077479243415689"/>
          <c:h val="0.533438100878786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D5-4A22-B2E1-E5C2DB8DBAF8}"/>
              </c:ext>
            </c:extLst>
          </c:dPt>
          <c:dPt>
            <c:idx val="1"/>
            <c:bubble3D val="0"/>
            <c:explosion val="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D5-4A22-B2E1-E5C2DB8DBAF8}"/>
              </c:ext>
            </c:extLst>
          </c:dPt>
          <c:dLbls>
            <c:dLbl>
              <c:idx val="0"/>
              <c:layout>
                <c:manualLayout>
                  <c:x val="0.21527777777777776"/>
                  <c:y val="-6.50886207692883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0" dirty="0"/>
                      <a:t>R$</a:t>
                    </a:r>
                    <a:fld id="{7C742A4D-E20E-4B9F-A895-ABD305FB1913}" type="VALUE">
                      <a:rPr lang="en-US" sz="1300" b="0"/>
                      <a:pPr>
                        <a:defRPr sz="1300" b="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sz="1300" b="0" dirty="0" err="1"/>
                      <a:t>bilhões</a:t>
                    </a:r>
                    <a:r>
                      <a:rPr lang="en-US" sz="1300" b="0" baseline="0" dirty="0"/>
                      <a:t> </a:t>
                    </a:r>
                    <a:fld id="{B2B3A32A-8701-4A39-ACBF-EEC3F016DCC8}" type="PERCENTAGE">
                      <a:rPr lang="en-US" sz="1300" b="1" baseline="0"/>
                      <a:pPr>
                        <a:defRPr sz="1300" b="0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en-US" sz="13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D5-4A22-B2E1-E5C2DB8DBAF8}"/>
                </c:ext>
                <c:ext xmlns:c15="http://schemas.microsoft.com/office/drawing/2012/chart" uri="{CE6537A1-D6FC-4f65-9D91-7224C49458BB}">
                  <c15:layout>
                    <c:manualLayout>
                      <c:w val="0.28879155730533679"/>
                      <c:h val="0.260100171701435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388899825021871"/>
                  <c:y val="-0.124999817731116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0"/>
                      <a:t>R$ </a:t>
                    </a:r>
                    <a:fld id="{8945A06B-9CFA-4333-AEBB-1C1BFDCEC42A}" type="VALUE">
                      <a:rPr lang="en-US" sz="1300" b="0"/>
                      <a:pPr>
                        <a:defRPr sz="1300" b="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sz="1300" b="0"/>
                      <a:t>bilhões</a:t>
                    </a:r>
                  </a:p>
                  <a:p>
                    <a:pPr>
                      <a:defRPr sz="1300" b="0">
                        <a:solidFill>
                          <a:schemeClr val="tx1"/>
                        </a:solidFill>
                      </a:defRPr>
                    </a:pPr>
                    <a:r>
                      <a:rPr lang="en-US" sz="1300" b="0" baseline="0"/>
                      <a:t> </a:t>
                    </a:r>
                    <a:fld id="{53388E87-4B97-4586-9705-9FAA78DAC0BC}" type="PERCENTAGE">
                      <a:rPr lang="en-US" sz="1300" b="1" baseline="0"/>
                      <a:pPr>
                        <a:defRPr sz="1300" b="0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en-US" sz="1300" b="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D5-4A22-B2E1-E5C2DB8DBAF8}"/>
                </c:ext>
                <c:ext xmlns:c15="http://schemas.microsoft.com/office/drawing/2012/chart" uri="{CE6537A1-D6FC-4f65-9D91-7224C49458BB}">
                  <c15:layout>
                    <c:manualLayout>
                      <c:w val="0.3213333333333333"/>
                      <c:h val="0.2173611111111110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'Ano-Endividamento'!$A$20:$A$21</c:f>
              <c:strCache>
                <c:ptCount val="2"/>
                <c:pt idx="0">
                  <c:v>Endividamento</c:v>
                </c:pt>
                <c:pt idx="1">
                  <c:v>Fontes Tesouro</c:v>
                </c:pt>
              </c:strCache>
            </c:strRef>
          </c:cat>
          <c:val>
            <c:numRef>
              <c:f>'Ano-Endividamento'!$B$20:$B$21</c:f>
              <c:numCache>
                <c:formatCode>_-* #,##0.0_-;\-* #,##0.0_-;_-* "-"??_-;_-@_-</c:formatCode>
                <c:ptCount val="2"/>
                <c:pt idx="0">
                  <c:v>345.64060347103992</c:v>
                </c:pt>
                <c:pt idx="1">
                  <c:v>259.91588265258991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D5-4A22-B2E1-E5C2DB8DBA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393132108486434"/>
          <c:y val="0.73457862710872424"/>
          <c:w val="0.41460214348206476"/>
          <c:h val="0.16427225144149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E7E6E6">
          <a:lumMod val="90000"/>
        </a:srgbClr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IMPACTO</a:t>
            </a:r>
            <a:r>
              <a:rPr lang="en-US" baseline="0" dirty="0"/>
              <a:t> SOBRE o ENDIVIDAMENTO</a:t>
            </a:r>
          </a:p>
          <a:p>
            <a:pPr algn="l">
              <a:defRPr/>
            </a:pPr>
            <a:r>
              <a:rPr lang="en-US" sz="1200" b="0" cap="none" baseline="0" dirty="0"/>
              <a:t> (R$ </a:t>
            </a:r>
            <a:r>
              <a:rPr lang="en-US" sz="1200" b="0" cap="none" baseline="0" dirty="0" err="1"/>
              <a:t>b</a:t>
            </a:r>
            <a:r>
              <a:rPr lang="en-US" sz="1200" b="0" cap="none" dirty="0" err="1"/>
              <a:t>ilhões</a:t>
            </a:r>
            <a:r>
              <a:rPr lang="en-US" sz="1200" b="0" cap="none" dirty="0"/>
              <a:t>)</a:t>
            </a:r>
          </a:p>
        </c:rich>
      </c:tx>
      <c:layout>
        <c:manualLayout>
          <c:xMode val="edge"/>
          <c:yMode val="edge"/>
          <c:x val="3.6111111111111108E-2"/>
          <c:y val="5.9470782002045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592104111986002"/>
          <c:y val="0.29404672067670706"/>
          <c:w val="0.33767935258092741"/>
          <c:h val="0.61093499523755068"/>
        </c:manualLayout>
      </c:layout>
      <c:doughnutChart>
        <c:varyColors val="1"/>
        <c:ser>
          <c:idx val="0"/>
          <c:order val="0"/>
          <c:tx>
            <c:strRef>
              <c:f>'Ano-Endividamento'!$B$17</c:f>
              <c:strCache>
                <c:ptCount val="1"/>
                <c:pt idx="0">
                  <c:v> R$ bilhões </c:v>
                </c:pt>
              </c:strCache>
            </c:strRef>
          </c:tx>
          <c:dPt>
            <c:idx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A8-494C-9A67-CFCFD1F30F00}"/>
              </c:ext>
            </c:extLst>
          </c:dPt>
          <c:dPt>
            <c:idx val="1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A8-494C-9A67-CFCFD1F30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'Ano-Endividamento'!$A$18:$A$19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'Ano-Endividamento'!$B$18:$B$19</c:f>
              <c:numCache>
                <c:formatCode>_-* #,##0.0_-;\-* #,##0.0_-;_-* "-"??_-;_-@_-</c:formatCode>
                <c:ptCount val="2"/>
                <c:pt idx="0">
                  <c:v>302.24376483442995</c:v>
                </c:pt>
                <c:pt idx="1">
                  <c:v>43.396838636609992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A8-494C-9A67-CFCFD1F30F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402274715660543"/>
          <c:y val="0.76044352207447663"/>
          <c:w val="0.17362117235345581"/>
          <c:h val="0.15128078951504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E7E6E6">
          <a:lumMod val="90000"/>
        </a:srgbClr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859041611346298"/>
          <c:y val="0.16832318762698892"/>
          <c:w val="0.53688082137725135"/>
          <c:h val="0.55307662781438172"/>
        </c:manualLayout>
      </c:layout>
      <c:doughnutChart>
        <c:varyColors val="1"/>
        <c:ser>
          <c:idx val="0"/>
          <c:order val="0"/>
          <c:tx>
            <c:strRef>
              <c:f>'Gráficos '!$B$91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A6-44C5-B25B-67BADBBF055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A6-44C5-B25B-67BADBBF0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A6-44C5-B25B-67BADBBF05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A6-44C5-B25B-67BADBBF055E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A6-44C5-B25B-67BADBBF055E}"/>
              </c:ext>
            </c:extLst>
          </c:dPt>
          <c:dLbls>
            <c:dLbl>
              <c:idx val="0"/>
              <c:layout>
                <c:manualLayout>
                  <c:x val="0.13042251027672921"/>
                  <c:y val="8.84040856696961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48BF88-167A-4021-850E-13D8404AA44D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A6-44C5-B25B-67BADBBF055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202479485836769"/>
                  <c:y val="4.5457582467929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R$ 27,1 bi</a:t>
                    </a:r>
                    <a:r>
                      <a:rPr lang="en-US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500" b="1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22%</a:t>
                    </a:r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A6-44C5-B25B-67BADBBF055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205605729323072"/>
                  <c:y val="-1.2987880705122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R$ </a:t>
                    </a:r>
                    <a:fld id="{74A356CF-6039-44F2-AB28-4AA8C39B2E70}" type="VALUE">
                      <a:rPr lang="en-US" b="1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500" b="1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bi</a:t>
                    </a:r>
                  </a:p>
                  <a:p>
                    <a:pPr>
                      <a:defRPr sz="1500" b="1">
                        <a:solidFill>
                          <a:schemeClr val="bg2">
                            <a:lumMod val="50000"/>
                          </a:schemeClr>
                        </a:solidFill>
                      </a:defRPr>
                    </a:pPr>
                    <a:r>
                      <a:rPr lang="en-US" b="1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fld id="{20D753FC-3843-4B96-9E0B-C6855697C7F3}" type="PERCENTAGE">
                      <a:rPr lang="en-US" b="1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500" b="1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[PORCENTAGEM]</a:t>
                    </a:fld>
                    <a:endParaRPr lang="en-US" b="1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A6-44C5-B25B-67BADBBF055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588960160574026"/>
                  <c:y val="-5.64565448010297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CD5652-F1CB-411B-8B1F-2AD8C483DA24}" type="PERCENTAGE">
                      <a:rPr lang="en-US" baseline="0" smtClean="0"/>
                      <a:pPr>
                        <a:defRPr sz="1500" b="1">
                          <a:solidFill>
                            <a:sysClr val="windowText" lastClr="000000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A6-44C5-B25B-67BADBBF055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0337814640812906"/>
                  <c:y val="-8.0091931014922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8A0A7A-F5E2-45DC-9C8E-F56BCDAC6C0A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A6-44C5-B25B-67BADBBF055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'!$A$92:$A$96</c:f>
              <c:strCache>
                <c:ptCount val="5"/>
                <c:pt idx="0">
                  <c:v>Auxílio Emergencial</c:v>
                </c:pt>
                <c:pt idx="1">
                  <c:v>Vacinas</c:v>
                </c:pt>
                <c:pt idx="2">
                  <c:v>Urgências Médicas</c:v>
                </c:pt>
                <c:pt idx="3">
                  <c:v>Outros Encargos (PRONAMPE)</c:v>
                </c:pt>
                <c:pt idx="4">
                  <c:v>Demais</c:v>
                </c:pt>
              </c:strCache>
            </c:strRef>
          </c:cat>
          <c:val>
            <c:numRef>
              <c:f>'Gráficos '!$B$92:$B$96</c:f>
              <c:numCache>
                <c:formatCode>_-* #,##0.0_-;\-* #,##0.0_-;_-* "-"??_-;_-@_-</c:formatCode>
                <c:ptCount val="5"/>
                <c:pt idx="0">
                  <c:v>62.607725000000002</c:v>
                </c:pt>
                <c:pt idx="1">
                  <c:v>28.480738608999999</c:v>
                </c:pt>
                <c:pt idx="2">
                  <c:v>13.825607806000001</c:v>
                </c:pt>
                <c:pt idx="3">
                  <c:v>5</c:v>
                </c:pt>
                <c:pt idx="4">
                  <c:v>18.103698798000003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A6-44C5-B25B-67BADBBF0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0348506108146688"/>
          <c:y val="0.17337868815055205"/>
          <c:w val="0.54871409871733545"/>
          <c:h val="0.57144373061465925"/>
        </c:manualLayout>
      </c:layout>
      <c:doughnutChart>
        <c:varyColors val="1"/>
        <c:ser>
          <c:idx val="0"/>
          <c:order val="0"/>
          <c:tx>
            <c:strRef>
              <c:f>'Gráficos '!$B$80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7C-4405-8878-399A5A18766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7C-4405-8878-399A5A187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7C-4405-8878-399A5A187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7C-4405-8878-399A5A18766A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7C-4405-8878-399A5A18766A}"/>
              </c:ext>
            </c:extLst>
          </c:dPt>
          <c:dLbls>
            <c:dLbl>
              <c:idx val="0"/>
              <c:layout>
                <c:manualLayout>
                  <c:x val="0.14947745942124144"/>
                  <c:y val="1.13102829173761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280C94-5AB2-4FB3-8383-34860D3217AF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7C-4405-8878-399A5A18766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9896139227576527E-2"/>
                  <c:y val="0.177027301419930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R$ 2,9 bi</a:t>
                    </a:r>
                  </a:p>
                  <a:p>
                    <a:pPr>
                      <a:defRPr sz="1500" b="1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fld id="{FAC7BE77-4475-4191-9028-E510AAA8DEAE}" type="PERCENTAGE">
                      <a:rPr lang="en-US" b="1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500"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7C-4405-8878-399A5A18766A}"/>
                </c:ext>
                <c:ext xmlns:c15="http://schemas.microsoft.com/office/drawing/2012/chart" uri="{CE6537A1-D6FC-4f65-9D91-7224C49458BB}">
                  <c15:layout>
                    <c:manualLayout>
                      <c:w val="0.24046652436322855"/>
                      <c:h val="8.962268183728866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5033161633221997"/>
                  <c:y val="0.10953786362114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R$</a:t>
                    </a:r>
                    <a:fld id="{E38A976F-B1F3-4B46-86F7-F06A02EAE4E3}" type="VALUE">
                      <a:rPr lang="en-US" b="1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500" b="1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bi</a:t>
                    </a:r>
                  </a:p>
                  <a:p>
                    <a:pPr>
                      <a:defRPr sz="1500" b="1">
                        <a:solidFill>
                          <a:schemeClr val="bg2">
                            <a:lumMod val="50000"/>
                          </a:schemeClr>
                        </a:solidFill>
                      </a:defRPr>
                    </a:pPr>
                    <a:fld id="{DE6DE648-7459-4CAF-A664-8253D44DBC49}" type="PERCENTAGE">
                      <a:rPr lang="en-US" b="1" baseline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500" b="1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7C-4405-8878-399A5A18766A}"/>
                </c:ext>
                <c:ext xmlns:c15="http://schemas.microsoft.com/office/drawing/2012/chart" uri="{CE6537A1-D6FC-4f65-9D91-7224C49458BB}">
                  <c15:layout>
                    <c:manualLayout>
                      <c:w val="0.23211714055841348"/>
                      <c:h val="0.131040937880720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598814436933209"/>
                  <c:y val="1.56233301747661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1BCE58-6E03-40AA-B6B8-87BD2E9036B1}" type="PERCENTAGE">
                      <a:rPr lang="en-US" baseline="0" smtClean="0"/>
                      <a:pPr>
                        <a:defRPr sz="1500" b="1">
                          <a:solidFill>
                            <a:sysClr val="windowText" lastClr="000000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7C-4405-8878-399A5A18766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968647565274486E-2"/>
                  <c:y val="-9.27443199224844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EB408D-33C2-44A3-A398-6A510D55D4AB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5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67C-4405-8878-399A5A18766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'Gráficos '!$A$81:$A$85</c:f>
              <c:strCache>
                <c:ptCount val="5"/>
                <c:pt idx="0">
                  <c:v>Auxílio Emergencial</c:v>
                </c:pt>
                <c:pt idx="1">
                  <c:v>Vacinas (*)</c:v>
                </c:pt>
                <c:pt idx="2">
                  <c:v>Urgências Médicas</c:v>
                </c:pt>
                <c:pt idx="3">
                  <c:v>Outros Encargos (PRONAMPE e etc)</c:v>
                </c:pt>
                <c:pt idx="4">
                  <c:v>Demais</c:v>
                </c:pt>
              </c:strCache>
            </c:strRef>
          </c:cat>
          <c:val>
            <c:numRef>
              <c:f>'Gráficos '!$B$81:$B$85</c:f>
              <c:numCache>
                <c:formatCode>_-* #,##0.0_-;\-* #,##0.0_-;_-* "-"??_-;_-@_-</c:formatCode>
                <c:ptCount val="5"/>
                <c:pt idx="0">
                  <c:v>321.84088620900002</c:v>
                </c:pt>
                <c:pt idx="1">
                  <c:v>2.9147607999999998</c:v>
                </c:pt>
                <c:pt idx="2">
                  <c:v>34.764658974999996</c:v>
                </c:pt>
                <c:pt idx="3">
                  <c:v>102.10228266</c:v>
                </c:pt>
                <c:pt idx="4">
                  <c:v>124.84618599399998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67C-4405-8878-399A5A187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corpo"/>
                <a:ea typeface="+mn-ea"/>
                <a:cs typeface="+mn-cs"/>
              </a:defRPr>
            </a:pPr>
            <a:r>
              <a:rPr lang="pt-BR" b="1" cap="none" dirty="0">
                <a:latin typeface="Calibri corpo"/>
              </a:rPr>
              <a:t>Orçamen</a:t>
            </a:r>
            <a:r>
              <a:rPr lang="pt-BR" b="1" cap="none" baseline="0" dirty="0">
                <a:latin typeface="Calibri corpo"/>
              </a:rPr>
              <a:t>to combate a COVID-19 - Ministério da Saúde</a:t>
            </a:r>
          </a:p>
          <a:p>
            <a:pPr algn="l">
              <a:defRPr b="0">
                <a:latin typeface="Calibri corpo"/>
              </a:defRPr>
            </a:pPr>
            <a:r>
              <a:rPr lang="pt-BR" sz="1500" b="0" cap="none" baseline="0" dirty="0">
                <a:latin typeface="Calibri corpo"/>
              </a:rPr>
              <a:t>R$ bilhões</a:t>
            </a:r>
            <a:endParaRPr lang="pt-BR" sz="1500" b="0" cap="none" dirty="0">
              <a:latin typeface="Calibri corpo"/>
            </a:endParaRPr>
          </a:p>
        </c:rich>
      </c:tx>
      <c:layout>
        <c:manualLayout>
          <c:xMode val="edge"/>
          <c:yMode val="edge"/>
          <c:x val="1.1071324511239242E-2"/>
          <c:y val="2.75359349371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alibri corpo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9658792650918632E-2"/>
          <c:y val="0.1779153840337859"/>
          <c:w val="0.91001354509325272"/>
          <c:h val="0.63736582309927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'Ano-Saude'!$C$31</c:f>
              <c:strCache>
                <c:ptCount val="1"/>
                <c:pt idx="0">
                  <c:v> LOA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'Ano-Saude'!$B$32:$B$34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Total 2020/21</c:v>
                </c:pt>
              </c:strCache>
            </c:strRef>
          </c:cat>
          <c:val>
            <c:numRef>
              <c:f>'Ano-Saude'!$C$32:$C$34</c:f>
              <c:numCache>
                <c:formatCode>_-* #,##0.0_-;\-* #,##0.0_-;_-* "-"??_-;_-@_-</c:formatCode>
                <c:ptCount val="3"/>
                <c:pt idx="0">
                  <c:v>42.6</c:v>
                </c:pt>
                <c:pt idx="1">
                  <c:v>47.7</c:v>
                </c:pt>
                <c:pt idx="2">
                  <c:v>90.300000000000011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6B-4D3A-BDBE-9A36B29EB83E}"/>
            </c:ext>
          </c:extLst>
        </c:ser>
        <c:ser>
          <c:idx val="1"/>
          <c:order val="1"/>
          <c:tx>
            <c:strRef>
              <c:f>'Ano-Saude'!$D$31</c:f>
              <c:strCache>
                <c:ptCount val="1"/>
                <c:pt idx="0">
                  <c:v> Pago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6B-4D3A-BDBE-9A36B29EB8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'Ano-Saude'!$B$32:$B$34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Total 2020/21</c:v>
                </c:pt>
              </c:strCache>
            </c:strRef>
          </c:cat>
          <c:val>
            <c:numRef>
              <c:f>'Ano-Saude'!$D$32:$D$34</c:f>
              <c:numCache>
                <c:formatCode>_-* #,##0.0_-;\-* #,##0.0_-;_-* "-"??_-;_-@_-</c:formatCode>
                <c:ptCount val="3"/>
                <c:pt idx="0">
                  <c:v>39.5</c:v>
                </c:pt>
                <c:pt idx="1">
                  <c:v>22.9</c:v>
                </c:pt>
                <c:pt idx="2">
                  <c:v>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6B-4D3A-BDBE-9A36B29EB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946866928"/>
        <c:axId val="1946857136"/>
      </c:barChart>
      <c:catAx>
        <c:axId val="19468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46857136"/>
        <c:crosses val="autoZero"/>
        <c:auto val="1"/>
        <c:lblAlgn val="ctr"/>
        <c:lblOffset val="100"/>
        <c:noMultiLvlLbl val="0"/>
      </c:catAx>
      <c:valAx>
        <c:axId val="1946857136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9468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DAE3-D7F2-4C1C-93D7-4B12313E8FF8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0E431-7ABA-45E6-8382-36F47178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1268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33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8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82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6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68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48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45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82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D42F-9A7E-4205-8416-9F32151E4F96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FEDE-7F72-4B42-A0BC-8FE82CB451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1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048606" y="639899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Brasília-DF, agosto de 2021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9680" y="269037"/>
            <a:ext cx="9144000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Ministério da Economia</a:t>
            </a:r>
          </a:p>
          <a:p>
            <a:pPr algn="l"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Especial do Tesouro e Orçamento</a:t>
            </a:r>
          </a:p>
          <a:p>
            <a:pPr algn="l"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de Orçamento Federal</a:t>
            </a:r>
          </a:p>
          <a:p>
            <a:pPr algn="l"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0" y="6124654"/>
            <a:ext cx="2705841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67159" y="2127840"/>
            <a:ext cx="10857681" cy="3074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Ações de enfrentamento à</a:t>
            </a:r>
          </a:p>
          <a:p>
            <a:pPr>
              <a:lnSpc>
                <a:spcPct val="100000"/>
              </a:lnSpc>
            </a:pPr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COVID-19</a:t>
            </a:r>
          </a:p>
          <a:p>
            <a:pPr>
              <a:lnSpc>
                <a:spcPct val="100000"/>
              </a:lnSpc>
            </a:pPr>
            <a:endParaRPr lang="pt-BR" sz="3000" dirty="0"/>
          </a:p>
          <a:p>
            <a:pPr>
              <a:lnSpc>
                <a:spcPct val="100000"/>
              </a:lnSpc>
            </a:pPr>
            <a:r>
              <a:rPr lang="pt-BR" sz="2500" i="1" dirty="0"/>
              <a:t>Apresentação à Comissão Temporária da Covid-19</a:t>
            </a:r>
            <a:endParaRPr lang="pt-BR" sz="25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31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5513" y="388619"/>
            <a:ext cx="110725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Após o elevado esforço do Governo em 2020, a proporção das despesas orçamentárias para o combate ao COVID-19 caiu de 25% para 7%, em 2021</a:t>
            </a:r>
          </a:p>
          <a:p>
            <a:endParaRPr lang="pt-BR" sz="2300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13017"/>
              </p:ext>
            </p:extLst>
          </p:nvPr>
        </p:nvGraphicFramePr>
        <p:xfrm>
          <a:off x="-133273" y="2801838"/>
          <a:ext cx="6262949" cy="397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16451"/>
              </p:ext>
            </p:extLst>
          </p:nvPr>
        </p:nvGraphicFramePr>
        <p:xfrm>
          <a:off x="6199464" y="2860648"/>
          <a:ext cx="5948067" cy="404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CD9CD969-D7A6-4C18-B64C-9EA8EEF4EDEC}"/>
              </a:ext>
            </a:extLst>
          </p:cNvPr>
          <p:cNvGrpSpPr/>
          <p:nvPr/>
        </p:nvGrpSpPr>
        <p:grpSpPr>
          <a:xfrm>
            <a:off x="1732339" y="1890116"/>
            <a:ext cx="3164890" cy="997848"/>
            <a:chOff x="1530417" y="964103"/>
            <a:chExt cx="3164890" cy="997848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29883582-47B1-4CF6-B1DD-B67919B13283}"/>
                </a:ext>
              </a:extLst>
            </p:cNvPr>
            <p:cNvSpPr txBox="1"/>
            <p:nvPr/>
          </p:nvSpPr>
          <p:spPr>
            <a:xfrm>
              <a:off x="2527483" y="964103"/>
              <a:ext cx="979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2">
                      <a:lumMod val="50000"/>
                    </a:schemeClr>
                  </a:solidFill>
                </a:rPr>
                <a:t>2020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9EF2746E-E0A7-4BFC-8509-02CB954F5605}"/>
                </a:ext>
              </a:extLst>
            </p:cNvPr>
            <p:cNvSpPr txBox="1"/>
            <p:nvPr/>
          </p:nvSpPr>
          <p:spPr>
            <a:xfrm>
              <a:off x="1530417" y="1315620"/>
              <a:ext cx="31648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bg2">
                      <a:lumMod val="50000"/>
                    </a:schemeClr>
                  </a:solidFill>
                </a:rPr>
                <a:t>Total do Orçamento Primário </a:t>
              </a:r>
            </a:p>
            <a:p>
              <a:pPr algn="ctr"/>
              <a:r>
                <a:rPr lang="pt-BR" sz="1800" b="1" dirty="0">
                  <a:solidFill>
                    <a:schemeClr val="bg2">
                      <a:lumMod val="50000"/>
                    </a:schemeClr>
                  </a:solidFill>
                </a:rPr>
                <a:t>R$ 2,3 bilhões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6AFE79D3-C989-427B-9996-8BFBF30BA41C}"/>
              </a:ext>
            </a:extLst>
          </p:cNvPr>
          <p:cNvGrpSpPr/>
          <p:nvPr/>
        </p:nvGrpSpPr>
        <p:grpSpPr>
          <a:xfrm>
            <a:off x="7594150" y="1842054"/>
            <a:ext cx="3164890" cy="958605"/>
            <a:chOff x="7592487" y="910843"/>
            <a:chExt cx="3164890" cy="958605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75A052B4-AB9C-422A-9B75-35B40A19E58A}"/>
                </a:ext>
              </a:extLst>
            </p:cNvPr>
            <p:cNvSpPr txBox="1"/>
            <p:nvPr/>
          </p:nvSpPr>
          <p:spPr>
            <a:xfrm>
              <a:off x="8685347" y="910843"/>
              <a:ext cx="979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2">
                      <a:lumMod val="50000"/>
                    </a:schemeClr>
                  </a:solidFill>
                </a:rPr>
                <a:t>2021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7FAA23FF-C8D9-41C9-8340-60C659977001}"/>
                </a:ext>
              </a:extLst>
            </p:cNvPr>
            <p:cNvSpPr txBox="1"/>
            <p:nvPr/>
          </p:nvSpPr>
          <p:spPr>
            <a:xfrm>
              <a:off x="7592487" y="1223117"/>
              <a:ext cx="31648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chemeClr val="bg2">
                      <a:lumMod val="50000"/>
                    </a:schemeClr>
                  </a:solidFill>
                </a:rPr>
                <a:t>Total do Orçamento Primário </a:t>
              </a:r>
            </a:p>
            <a:p>
              <a:pPr algn="ctr"/>
              <a:r>
                <a:rPr lang="pt-BR" sz="1800" b="1" dirty="0">
                  <a:solidFill>
                    <a:schemeClr val="bg2">
                      <a:lumMod val="50000"/>
                    </a:schemeClr>
                  </a:solidFill>
                </a:rPr>
                <a:t>R$ 1,9 bilhão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46ACA7C7-2B79-4E57-B17C-E500EE6F04AA}"/>
              </a:ext>
            </a:extLst>
          </p:cNvPr>
          <p:cNvGrpSpPr/>
          <p:nvPr/>
        </p:nvGrpSpPr>
        <p:grpSpPr>
          <a:xfrm>
            <a:off x="4752975" y="6115050"/>
            <a:ext cx="3771899" cy="647015"/>
            <a:chOff x="5229225" y="5695950"/>
            <a:chExt cx="3771899" cy="647015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xmlns="" id="{5ECB6EC1-30DE-43BF-AA9D-312B547B2F9F}"/>
                </a:ext>
              </a:extLst>
            </p:cNvPr>
            <p:cNvSpPr/>
            <p:nvPr/>
          </p:nvSpPr>
          <p:spPr>
            <a:xfrm>
              <a:off x="5229225" y="5743575"/>
              <a:ext cx="219075" cy="1905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1333C6F9-49EE-4B5F-B66A-E781B64EC363}"/>
                </a:ext>
              </a:extLst>
            </p:cNvPr>
            <p:cNvSpPr txBox="1"/>
            <p:nvPr/>
          </p:nvSpPr>
          <p:spPr>
            <a:xfrm>
              <a:off x="5467350" y="5695950"/>
              <a:ext cx="24288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>
                  <a:solidFill>
                    <a:schemeClr val="bg2">
                      <a:lumMod val="50000"/>
                    </a:schemeClr>
                  </a:solidFill>
                </a:rPr>
                <a:t>Demais Despesas Primárias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xmlns="" id="{635C2D96-3C5E-489C-8BE0-BA3EB1C5B18C}"/>
                </a:ext>
              </a:extLst>
            </p:cNvPr>
            <p:cNvSpPr/>
            <p:nvPr/>
          </p:nvSpPr>
          <p:spPr>
            <a:xfrm>
              <a:off x="5238750" y="6076950"/>
              <a:ext cx="219075" cy="1905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BE0A4011-A982-45AF-8473-73EC638A6EDF}"/>
                </a:ext>
              </a:extLst>
            </p:cNvPr>
            <p:cNvSpPr txBox="1"/>
            <p:nvPr/>
          </p:nvSpPr>
          <p:spPr>
            <a:xfrm>
              <a:off x="5438773" y="6019800"/>
              <a:ext cx="35623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>
                  <a:solidFill>
                    <a:schemeClr val="bg2">
                      <a:lumMod val="50000"/>
                    </a:schemeClr>
                  </a:solidFill>
                </a:rPr>
                <a:t>Despesas Primárias relacionadas à COVID</a:t>
              </a:r>
            </a:p>
          </p:txBody>
        </p:sp>
      </p:grp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5D2F7EAA-D657-4AD8-84F4-A1A7C7E22AF0}"/>
              </a:ext>
            </a:extLst>
          </p:cNvPr>
          <p:cNvCxnSpPr/>
          <p:nvPr/>
        </p:nvCxnSpPr>
        <p:spPr>
          <a:xfrm>
            <a:off x="276837" y="1224793"/>
            <a:ext cx="11543251" cy="0"/>
          </a:xfrm>
          <a:prstGeom prst="line">
            <a:avLst/>
          </a:prstGeom>
          <a:ln w="22225" cmpd="sng">
            <a:solidFill>
              <a:schemeClr val="accent3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1C01952E-F31E-4DC9-96F6-A6D8E4A01F4E}"/>
              </a:ext>
            </a:extLst>
          </p:cNvPr>
          <p:cNvSpPr txBox="1"/>
          <p:nvPr/>
        </p:nvSpPr>
        <p:spPr>
          <a:xfrm>
            <a:off x="1946246" y="3875714"/>
            <a:ext cx="1577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R$ 635 Bi</a:t>
            </a:r>
          </a:p>
        </p:txBody>
      </p:sp>
    </p:spTree>
    <p:extLst>
      <p:ext uri="{BB962C8B-B14F-4D97-AF65-F5344CB8AC3E}">
        <p14:creationId xmlns:p14="http://schemas.microsoft.com/office/powerpoint/2010/main" val="95967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8">
            <a:extLst>
              <a:ext uri="{FF2B5EF4-FFF2-40B4-BE49-F238E27FC236}">
                <a16:creationId xmlns:a16="http://schemas.microsoft.com/office/drawing/2014/main" xmlns="" id="{F816D84D-75A7-4AFB-9C26-5997191CF4B2}"/>
              </a:ext>
            </a:extLst>
          </p:cNvPr>
          <p:cNvSpPr txBox="1">
            <a:spLocks/>
          </p:cNvSpPr>
          <p:nvPr/>
        </p:nvSpPr>
        <p:spPr>
          <a:xfrm>
            <a:off x="2057026" y="1159568"/>
            <a:ext cx="8306721" cy="9513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Impacto do COVID-19 nas Projeções de Dívida Bruta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63D1DD8-0C07-46F3-8D22-B9C7E37BE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389580"/>
              </p:ext>
            </p:extLst>
          </p:nvPr>
        </p:nvGraphicFramePr>
        <p:xfrm>
          <a:off x="1057014" y="1803637"/>
          <a:ext cx="10176370" cy="51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29F9E4C-4604-4263-A98B-56C6EBC53044}"/>
              </a:ext>
            </a:extLst>
          </p:cNvPr>
          <p:cNvSpPr txBox="1"/>
          <p:nvPr/>
        </p:nvSpPr>
        <p:spPr>
          <a:xfrm>
            <a:off x="443927" y="297794"/>
            <a:ext cx="957097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pt-BR" sz="2400" b="1" dirty="0"/>
              <a:t>Com o combate à pandemia, o governo está tendo de lidar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pt-BR" sz="2400" b="1" dirty="0"/>
              <a:t>com uma dívida maior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4AB7959A-0C2D-4BBD-85D3-4B1A3476D85C}"/>
              </a:ext>
            </a:extLst>
          </p:cNvPr>
          <p:cNvCxnSpPr/>
          <p:nvPr/>
        </p:nvCxnSpPr>
        <p:spPr>
          <a:xfrm>
            <a:off x="497485" y="1205743"/>
            <a:ext cx="11543251" cy="0"/>
          </a:xfrm>
          <a:prstGeom prst="line">
            <a:avLst/>
          </a:prstGeom>
          <a:ln w="22225" cmpd="sng">
            <a:solidFill>
              <a:schemeClr val="accent3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3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2109" y="215591"/>
            <a:ext cx="1115469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Redução de 5 vezes nas despesas com o combate à COVID-19 (2020 versus 2021), e na  edição de créditos extraordinários</a:t>
            </a:r>
            <a:r>
              <a:rPr lang="pt-BR" sz="2300" dirty="0"/>
              <a:t> </a:t>
            </a:r>
          </a:p>
          <a:p>
            <a:endParaRPr lang="pt-BR" sz="23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O país está se endividamento bem menos em 2021 com redução de 87%, em relação a 2020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7487C9DE-14A5-42FD-84B2-416784B5D6D0}"/>
              </a:ext>
            </a:extLst>
          </p:cNvPr>
          <p:cNvCxnSpPr/>
          <p:nvPr/>
        </p:nvCxnSpPr>
        <p:spPr>
          <a:xfrm>
            <a:off x="489096" y="1163798"/>
            <a:ext cx="11543251" cy="0"/>
          </a:xfrm>
          <a:prstGeom prst="line">
            <a:avLst/>
          </a:prstGeom>
          <a:ln w="22225" cmpd="sng">
            <a:solidFill>
              <a:schemeClr val="accent3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4927031E-4E96-4472-B63B-86E8D749CD9B}"/>
              </a:ext>
            </a:extLst>
          </p:cNvPr>
          <p:cNvGrpSpPr/>
          <p:nvPr/>
        </p:nvGrpSpPr>
        <p:grpSpPr>
          <a:xfrm>
            <a:off x="333044" y="1959010"/>
            <a:ext cx="6706106" cy="4655120"/>
            <a:chOff x="209044" y="2013626"/>
            <a:chExt cx="6706106" cy="4655120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xmlns="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5728437"/>
                </p:ext>
              </p:extLst>
            </p:nvPr>
          </p:nvGraphicFramePr>
          <p:xfrm>
            <a:off x="209044" y="2013626"/>
            <a:ext cx="6706106" cy="4052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aixaDeTexto 6"/>
            <p:cNvSpPr txBox="1"/>
            <p:nvPr/>
          </p:nvSpPr>
          <p:spPr>
            <a:xfrm>
              <a:off x="3572580" y="2616697"/>
              <a:ext cx="26753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accent2">
                      <a:lumMod val="50000"/>
                    </a:schemeClr>
                  </a:solidFill>
                </a:rPr>
                <a:t>Redução: </a:t>
              </a:r>
              <a:r>
                <a:rPr lang="pt-BR" b="1" dirty="0">
                  <a:solidFill>
                    <a:schemeClr val="accent2">
                      <a:lumMod val="50000"/>
                    </a:schemeClr>
                  </a:solidFill>
                </a:rPr>
                <a:t>5 vezes</a:t>
              </a:r>
            </a:p>
            <a:p>
              <a:r>
                <a:rPr lang="pt-BR" dirty="0">
                  <a:solidFill>
                    <a:schemeClr val="accent2">
                      <a:lumMod val="50000"/>
                    </a:schemeClr>
                  </a:solidFill>
                </a:rPr>
                <a:t>em relação a 2020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15120" y="2294311"/>
              <a:ext cx="979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solidFill>
                    <a:schemeClr val="bg2">
                      <a:lumMod val="25000"/>
                    </a:schemeClr>
                  </a:solidFill>
                </a:rPr>
                <a:t>R$ bilhões</a:t>
              </a:r>
            </a:p>
          </p:txBody>
        </p:sp>
        <p:sp>
          <p:nvSpPr>
            <p:cNvPr id="14" name="Seta para a direita listrada 5">
              <a:extLst>
                <a:ext uri="{FF2B5EF4-FFF2-40B4-BE49-F238E27FC236}">
                  <a16:creationId xmlns:a16="http://schemas.microsoft.com/office/drawing/2014/main" xmlns="" id="{6C3F50D9-ED72-4BE0-BCB8-72447F8421D3}"/>
                </a:ext>
              </a:extLst>
            </p:cNvPr>
            <p:cNvSpPr/>
            <p:nvPr/>
          </p:nvSpPr>
          <p:spPr>
            <a:xfrm rot="2119142">
              <a:off x="2574986" y="3519457"/>
              <a:ext cx="2826974" cy="262346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CD445203-1D08-4E2F-894A-610963B1BD87}"/>
                </a:ext>
              </a:extLst>
            </p:cNvPr>
            <p:cNvSpPr txBox="1"/>
            <p:nvPr/>
          </p:nvSpPr>
          <p:spPr>
            <a:xfrm>
              <a:off x="1713072" y="6299414"/>
              <a:ext cx="4721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2">
                      <a:lumMod val="50000"/>
                    </a:schemeClr>
                  </a:solidFill>
                </a:rPr>
                <a:t>Despesa Total Paga (2020/21): </a:t>
              </a:r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</a:rPr>
                <a:t>605 milhões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4B3A8235-9B2F-4FF1-BA45-E139697AA997}"/>
              </a:ext>
            </a:extLst>
          </p:cNvPr>
          <p:cNvGrpSpPr/>
          <p:nvPr/>
        </p:nvGrpSpPr>
        <p:grpSpPr>
          <a:xfrm>
            <a:off x="7268623" y="1749613"/>
            <a:ext cx="4573878" cy="4999460"/>
            <a:chOff x="7235067" y="1766391"/>
            <a:chExt cx="4573878" cy="4999460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xmlns="" id="{D718A568-B62E-42D9-9943-1645DC4E3A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3298776"/>
                </p:ext>
              </p:extLst>
            </p:nvPr>
          </p:nvGraphicFramePr>
          <p:xfrm>
            <a:off x="7236945" y="1766391"/>
            <a:ext cx="4572000" cy="2527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xmlns="" id="{87662069-C2F9-4693-9F8B-72057AD1E9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3109710"/>
                </p:ext>
              </p:extLst>
            </p:nvPr>
          </p:nvGraphicFramePr>
          <p:xfrm>
            <a:off x="7235067" y="4335397"/>
            <a:ext cx="4572000" cy="24304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364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00018"/>
              </p:ext>
            </p:extLst>
          </p:nvPr>
        </p:nvGraphicFramePr>
        <p:xfrm>
          <a:off x="6157518" y="1302363"/>
          <a:ext cx="6043995" cy="563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099815"/>
              </p:ext>
            </p:extLst>
          </p:nvPr>
        </p:nvGraphicFramePr>
        <p:xfrm>
          <a:off x="75910" y="1184917"/>
          <a:ext cx="5947385" cy="561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4551" y="174754"/>
            <a:ext cx="11492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Principais ações para o combate à Covid-19 em 2020 e 2021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37181" y="1582086"/>
            <a:ext cx="97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002152" y="1620597"/>
            <a:ext cx="97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2021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2E296A59-1CB0-4F21-9259-40F05344AB7A}"/>
              </a:ext>
            </a:extLst>
          </p:cNvPr>
          <p:cNvCxnSpPr/>
          <p:nvPr/>
        </p:nvCxnSpPr>
        <p:spPr>
          <a:xfrm>
            <a:off x="399875" y="718633"/>
            <a:ext cx="11543251" cy="0"/>
          </a:xfrm>
          <a:prstGeom prst="line">
            <a:avLst/>
          </a:prstGeom>
          <a:ln w="22225" cmpd="sng">
            <a:solidFill>
              <a:schemeClr val="accent3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5604B4A-89AB-4DDD-B988-FB6083FC4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572" y="5385732"/>
            <a:ext cx="2971831" cy="14213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81220EB-4DA7-4A16-BE6F-C59CB2B82862}"/>
              </a:ext>
            </a:extLst>
          </p:cNvPr>
          <p:cNvSpPr txBox="1"/>
          <p:nvPr/>
        </p:nvSpPr>
        <p:spPr>
          <a:xfrm>
            <a:off x="322975" y="800088"/>
            <a:ext cx="87714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Em 2021, maior foco nas ações de saúde:  vacinação da população e urgências médicas</a:t>
            </a:r>
          </a:p>
        </p:txBody>
      </p:sp>
    </p:spTree>
    <p:extLst>
      <p:ext uri="{BB962C8B-B14F-4D97-AF65-F5344CB8AC3E}">
        <p14:creationId xmlns:p14="http://schemas.microsoft.com/office/powerpoint/2010/main" val="137554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8278" y="150927"/>
            <a:ext cx="120012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Combate à Covid-19: aumento do financiamento às ações de saúde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6C504F69-C119-46A2-833A-11E844C63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475086"/>
              </p:ext>
            </p:extLst>
          </p:nvPr>
        </p:nvGraphicFramePr>
        <p:xfrm>
          <a:off x="357930" y="1401082"/>
          <a:ext cx="10497424" cy="472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A5B852F-576E-44F7-B6BE-495745A290AC}"/>
              </a:ext>
            </a:extLst>
          </p:cNvPr>
          <p:cNvSpPr txBox="1"/>
          <p:nvPr/>
        </p:nvSpPr>
        <p:spPr>
          <a:xfrm>
            <a:off x="8424994" y="6452279"/>
            <a:ext cx="28479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900" dirty="0"/>
              <a:t>(SIAFI: 23/08/2021)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6E13A971-DCF1-4D77-AE6C-D6F2F2E73F6E}"/>
              </a:ext>
            </a:extLst>
          </p:cNvPr>
          <p:cNvCxnSpPr/>
          <p:nvPr/>
        </p:nvCxnSpPr>
        <p:spPr>
          <a:xfrm>
            <a:off x="357930" y="710244"/>
            <a:ext cx="11543251" cy="0"/>
          </a:xfrm>
          <a:prstGeom prst="line">
            <a:avLst/>
          </a:prstGeom>
          <a:ln w="22225" cmpd="sng">
            <a:solidFill>
              <a:schemeClr val="accent3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91EC58BF-183E-4B0E-BAAC-BED8433F40F0}"/>
              </a:ext>
            </a:extLst>
          </p:cNvPr>
          <p:cNvGrpSpPr/>
          <p:nvPr/>
        </p:nvGrpSpPr>
        <p:grpSpPr>
          <a:xfrm>
            <a:off x="8101929" y="6147678"/>
            <a:ext cx="3489821" cy="539501"/>
            <a:chOff x="8311654" y="6080566"/>
            <a:chExt cx="3489821" cy="539501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xmlns="" id="{C6510FE1-9D18-47A7-96C5-CA55B4483A04}"/>
                </a:ext>
              </a:extLst>
            </p:cNvPr>
            <p:cNvSpPr/>
            <p:nvPr/>
          </p:nvSpPr>
          <p:spPr>
            <a:xfrm>
              <a:off x="8311654" y="6119112"/>
              <a:ext cx="260059" cy="19157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C5A173A9-FF29-458D-B089-4B831453CA61}"/>
                </a:ext>
              </a:extLst>
            </p:cNvPr>
            <p:cNvSpPr txBox="1"/>
            <p:nvPr/>
          </p:nvSpPr>
          <p:spPr>
            <a:xfrm>
              <a:off x="8546546" y="6080566"/>
              <a:ext cx="32549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>
                  <a:solidFill>
                    <a:schemeClr val="bg2">
                      <a:lumMod val="50000"/>
                    </a:schemeClr>
                  </a:solidFill>
                </a:rPr>
                <a:t>Lei Orçamentária + créditos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xmlns="" id="{0638D7FD-10DB-4F6E-B1E6-32D611B14773}"/>
                </a:ext>
              </a:extLst>
            </p:cNvPr>
            <p:cNvSpPr/>
            <p:nvPr/>
          </p:nvSpPr>
          <p:spPr>
            <a:xfrm>
              <a:off x="8311654" y="6366225"/>
              <a:ext cx="260059" cy="19157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6F5DCAF4-111C-4963-9FAE-F7556C3386BD}"/>
                </a:ext>
              </a:extLst>
            </p:cNvPr>
            <p:cNvSpPr txBox="1"/>
            <p:nvPr/>
          </p:nvSpPr>
          <p:spPr>
            <a:xfrm>
              <a:off x="8546546" y="6327679"/>
              <a:ext cx="32549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>
                  <a:solidFill>
                    <a:schemeClr val="bg2">
                      <a:lumMod val="50000"/>
                    </a:schemeClr>
                  </a:solidFill>
                </a:rPr>
                <a:t>Despesa Paga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1F8E0FA-CC89-49DE-8299-D443A5435E69}"/>
              </a:ext>
            </a:extLst>
          </p:cNvPr>
          <p:cNvSpPr txBox="1"/>
          <p:nvPr/>
        </p:nvSpPr>
        <p:spPr>
          <a:xfrm>
            <a:off x="324374" y="813732"/>
            <a:ext cx="106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Em 2020/21 foram destinados às ações de saúde mais de R$ 90 bilhões para o combate aos efeitos da Pandemia </a:t>
            </a:r>
          </a:p>
        </p:txBody>
      </p:sp>
    </p:spTree>
    <p:extLst>
      <p:ext uri="{BB962C8B-B14F-4D97-AF65-F5344CB8AC3E}">
        <p14:creationId xmlns:p14="http://schemas.microsoft.com/office/powerpoint/2010/main" val="351944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7824" y="174958"/>
            <a:ext cx="103551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Recursos destinados ao Ministério da Saúde para combate à Covid-19</a:t>
            </a:r>
            <a:endParaRPr lang="pt-BR" sz="240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A67B6247-57AC-478B-9942-14537BCD3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20772"/>
              </p:ext>
            </p:extLst>
          </p:nvPr>
        </p:nvGraphicFramePr>
        <p:xfrm>
          <a:off x="2069896" y="1286923"/>
          <a:ext cx="7610999" cy="549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6038992" imgH="4571960" progId="Excel.Sheet.12">
                  <p:embed/>
                </p:oleObj>
              </mc:Choice>
              <mc:Fallback>
                <p:oleObj name="Worksheet" r:id="rId3" imgW="6038992" imgH="457196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xmlns="" id="{A67B6247-57AC-478B-9942-14537BCD3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9896" y="1286923"/>
                        <a:ext cx="7610999" cy="549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FC7648D-A5E1-408D-9B53-710554541C16}"/>
              </a:ext>
            </a:extLst>
          </p:cNvPr>
          <p:cNvCxnSpPr/>
          <p:nvPr/>
        </p:nvCxnSpPr>
        <p:spPr>
          <a:xfrm>
            <a:off x="265651" y="710244"/>
            <a:ext cx="11543251" cy="0"/>
          </a:xfrm>
          <a:prstGeom prst="line">
            <a:avLst/>
          </a:prstGeom>
          <a:ln w="22225" cmpd="sng">
            <a:solidFill>
              <a:schemeClr val="accent3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C79F833-903C-453B-8802-F92FFD6E10C2}"/>
              </a:ext>
            </a:extLst>
          </p:cNvPr>
          <p:cNvSpPr txBox="1"/>
          <p:nvPr/>
        </p:nvSpPr>
        <p:spPr>
          <a:xfrm>
            <a:off x="156211" y="782477"/>
            <a:ext cx="10741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Todas as demandas tem sido prontamente atendidas, e os recursos financeiros estão totalmente disponíveis</a:t>
            </a:r>
          </a:p>
        </p:txBody>
      </p:sp>
    </p:spTree>
    <p:extLst>
      <p:ext uri="{BB962C8B-B14F-4D97-AF65-F5344CB8AC3E}">
        <p14:creationId xmlns:p14="http://schemas.microsoft.com/office/powerpoint/2010/main" val="121245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17FFC1C-9D26-45FE-A741-42512F545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9232B7-9D98-4D41-B40F-01F328B5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3" y="1123949"/>
            <a:ext cx="2882894" cy="2741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Mais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informações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BB34BBC-69D7-4906-8E5B-64C9EE038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05918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xmlns="" id="{2F166400-2B34-480D-8C2A-D7C82BA7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8" y="5878262"/>
            <a:ext cx="1810513" cy="49422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1C99502-9608-4E12-ACB2-1730FF2BF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90" y="5954978"/>
            <a:ext cx="2472664" cy="5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4C05CAB-A157-4CDF-B8E6-E704FF963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319" y="486486"/>
            <a:ext cx="6687669" cy="35902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31C14FA8-E265-42D3-9D5B-93962468F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98" y="3020854"/>
            <a:ext cx="5462860" cy="34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0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349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corpo</vt:lpstr>
      <vt:lpstr>Calibri Light</vt:lpstr>
      <vt:lpstr>Gotham HTF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Mais informações:</vt:lpstr>
    </vt:vector>
  </TitlesOfParts>
  <Company>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Guimaraes Resende Martins Do Valle</dc:creator>
  <cp:lastModifiedBy>Tomás Oliveira de Almeida</cp:lastModifiedBy>
  <cp:revision>24</cp:revision>
  <dcterms:created xsi:type="dcterms:W3CDTF">2021-08-24T22:36:24Z</dcterms:created>
  <dcterms:modified xsi:type="dcterms:W3CDTF">2021-08-26T13:04:28Z</dcterms:modified>
</cp:coreProperties>
</file>