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474" r:id="rId2"/>
    <p:sldId id="257" r:id="rId3"/>
    <p:sldId id="475" r:id="rId4"/>
    <p:sldId id="256" r:id="rId5"/>
    <p:sldId id="259" r:id="rId6"/>
    <p:sldId id="262" r:id="rId7"/>
    <p:sldId id="260" r:id="rId8"/>
    <p:sldId id="476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A0CAA2-6D60-43DD-8BB7-D9998FC6CB49}" v="772" dt="2021-08-25T21:16:12.5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92" d="100"/>
          <a:sy n="92" d="100"/>
        </p:scale>
        <p:origin x="3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iosto Antunes Culau" userId="45b9e78f-7af6-4c11-a9f6-322a8e26b8ac" providerId="ADAL" clId="{55A0CAA2-6D60-43DD-8BB7-D9998FC6CB49}"/>
    <pc:docChg chg="undo custSel addSld delSld modSld">
      <pc:chgData name="Ariosto Antunes Culau" userId="45b9e78f-7af6-4c11-a9f6-322a8e26b8ac" providerId="ADAL" clId="{55A0CAA2-6D60-43DD-8BB7-D9998FC6CB49}" dt="2021-08-25T21:42:51.686" v="5235" actId="14100"/>
      <pc:docMkLst>
        <pc:docMk/>
      </pc:docMkLst>
      <pc:sldChg chg="addSp delSp modSp mod">
        <pc:chgData name="Ariosto Antunes Culau" userId="45b9e78f-7af6-4c11-a9f6-322a8e26b8ac" providerId="ADAL" clId="{55A0CAA2-6D60-43DD-8BB7-D9998FC6CB49}" dt="2021-08-25T20:45:02.234" v="4401" actId="6549"/>
        <pc:sldMkLst>
          <pc:docMk/>
          <pc:sldMk cId="1163648744" sldId="256"/>
        </pc:sldMkLst>
        <pc:spChg chg="add mod">
          <ac:chgData name="Ariosto Antunes Culau" userId="45b9e78f-7af6-4c11-a9f6-322a8e26b8ac" providerId="ADAL" clId="{55A0CAA2-6D60-43DD-8BB7-D9998FC6CB49}" dt="2021-08-25T19:37:12.967" v="2998" actId="1076"/>
          <ac:spMkLst>
            <pc:docMk/>
            <pc:sldMk cId="1163648744" sldId="256"/>
            <ac:spMk id="2" creationId="{CD445203-1D08-4E2F-894A-610963B1BD87}"/>
          </ac:spMkLst>
        </pc:spChg>
        <pc:spChg chg="mod">
          <ac:chgData name="Ariosto Antunes Culau" userId="45b9e78f-7af6-4c11-a9f6-322a8e26b8ac" providerId="ADAL" clId="{55A0CAA2-6D60-43DD-8BB7-D9998FC6CB49}" dt="2021-08-25T20:45:02.234" v="4401" actId="6549"/>
          <ac:spMkLst>
            <pc:docMk/>
            <pc:sldMk cId="1163648744" sldId="256"/>
            <ac:spMk id="5" creationId="{00000000-0000-0000-0000-000000000000}"/>
          </ac:spMkLst>
        </pc:spChg>
        <pc:spChg chg="mod">
          <ac:chgData name="Ariosto Antunes Culau" userId="45b9e78f-7af6-4c11-a9f6-322a8e26b8ac" providerId="ADAL" clId="{55A0CAA2-6D60-43DD-8BB7-D9998FC6CB49}" dt="2021-08-25T18:37:14.474" v="1925" actId="164"/>
          <ac:spMkLst>
            <pc:docMk/>
            <pc:sldMk cId="1163648744" sldId="256"/>
            <ac:spMk id="7" creationId="{00000000-0000-0000-0000-000000000000}"/>
          </ac:spMkLst>
        </pc:spChg>
        <pc:spChg chg="mod">
          <ac:chgData name="Ariosto Antunes Culau" userId="45b9e78f-7af6-4c11-a9f6-322a8e26b8ac" providerId="ADAL" clId="{55A0CAA2-6D60-43DD-8BB7-D9998FC6CB49}" dt="2021-08-25T18:37:14.474" v="1925" actId="164"/>
          <ac:spMkLst>
            <pc:docMk/>
            <pc:sldMk cId="1163648744" sldId="256"/>
            <ac:spMk id="8" creationId="{00000000-0000-0000-0000-000000000000}"/>
          </ac:spMkLst>
        </pc:spChg>
        <pc:spChg chg="mod">
          <ac:chgData name="Ariosto Antunes Culau" userId="45b9e78f-7af6-4c11-a9f6-322a8e26b8ac" providerId="ADAL" clId="{55A0CAA2-6D60-43DD-8BB7-D9998FC6CB49}" dt="2021-08-25T19:36:07.438" v="2970" actId="207"/>
          <ac:spMkLst>
            <pc:docMk/>
            <pc:sldMk cId="1163648744" sldId="256"/>
            <ac:spMk id="14" creationId="{6C3F50D9-ED72-4BE0-BCB8-72447F8421D3}"/>
          </ac:spMkLst>
        </pc:spChg>
        <pc:spChg chg="del mod">
          <ac:chgData name="Ariosto Antunes Culau" userId="45b9e78f-7af6-4c11-a9f6-322a8e26b8ac" providerId="ADAL" clId="{55A0CAA2-6D60-43DD-8BB7-D9998FC6CB49}" dt="2021-08-25T18:40:08.319" v="1960" actId="478"/>
          <ac:spMkLst>
            <pc:docMk/>
            <pc:sldMk cId="1163648744" sldId="256"/>
            <ac:spMk id="20" creationId="{20CDD5A2-219E-4F17-87BB-ACCF15DBD8B4}"/>
          </ac:spMkLst>
        </pc:spChg>
        <pc:grpChg chg="add mod">
          <ac:chgData name="Ariosto Antunes Culau" userId="45b9e78f-7af6-4c11-a9f6-322a8e26b8ac" providerId="ADAL" clId="{55A0CAA2-6D60-43DD-8BB7-D9998FC6CB49}" dt="2021-08-25T18:46:58.906" v="2092" actId="1038"/>
          <ac:grpSpMkLst>
            <pc:docMk/>
            <pc:sldMk cId="1163648744" sldId="256"/>
            <ac:grpSpMk id="3" creationId="{4927031E-4E96-4472-B63B-86E8D749CD9B}"/>
          </ac:grpSpMkLst>
        </pc:grpChg>
        <pc:grpChg chg="add mod">
          <ac:chgData name="Ariosto Antunes Culau" userId="45b9e78f-7af6-4c11-a9f6-322a8e26b8ac" providerId="ADAL" clId="{55A0CAA2-6D60-43DD-8BB7-D9998FC6CB49}" dt="2021-08-25T19:36:52.815" v="2995" actId="14100"/>
          <ac:grpSpMkLst>
            <pc:docMk/>
            <pc:sldMk cId="1163648744" sldId="256"/>
            <ac:grpSpMk id="4" creationId="{4B3A8235-9B2F-4FF1-BA45-E139697AA997}"/>
          </ac:grpSpMkLst>
        </pc:grpChg>
        <pc:graphicFrameChg chg="add mod">
          <ac:chgData name="Ariosto Antunes Culau" userId="45b9e78f-7af6-4c11-a9f6-322a8e26b8ac" providerId="ADAL" clId="{55A0CAA2-6D60-43DD-8BB7-D9998FC6CB49}" dt="2021-08-25T19:36:52.815" v="2995" actId="14100"/>
          <ac:graphicFrameMkLst>
            <pc:docMk/>
            <pc:sldMk cId="1163648744" sldId="256"/>
            <ac:graphicFrameMk id="12" creationId="{D718A568-B62E-42D9-9943-1645DC4E3A23}"/>
          </ac:graphicFrameMkLst>
        </pc:graphicFrameChg>
        <pc:graphicFrameChg chg="mod">
          <ac:chgData name="Ariosto Antunes Culau" userId="45b9e78f-7af6-4c11-a9f6-322a8e26b8ac" providerId="ADAL" clId="{55A0CAA2-6D60-43DD-8BB7-D9998FC6CB49}" dt="2021-08-25T19:36:31.480" v="2990" actId="1035"/>
          <ac:graphicFrameMkLst>
            <pc:docMk/>
            <pc:sldMk cId="1163648744" sldId="256"/>
            <ac:graphicFrameMk id="15" creationId="{00000000-0008-0000-0000-000005000000}"/>
          </ac:graphicFrameMkLst>
        </pc:graphicFrameChg>
        <pc:graphicFrameChg chg="add mod">
          <ac:chgData name="Ariosto Antunes Culau" userId="45b9e78f-7af6-4c11-a9f6-322a8e26b8ac" providerId="ADAL" clId="{55A0CAA2-6D60-43DD-8BB7-D9998FC6CB49}" dt="2021-08-25T19:37:00.848" v="2997" actId="20577"/>
          <ac:graphicFrameMkLst>
            <pc:docMk/>
            <pc:sldMk cId="1163648744" sldId="256"/>
            <ac:graphicFrameMk id="16" creationId="{87662069-C2F9-4693-9F8B-72057AD1E9E4}"/>
          </ac:graphicFrameMkLst>
        </pc:graphicFrameChg>
        <pc:picChg chg="del mod">
          <ac:chgData name="Ariosto Antunes Culau" userId="45b9e78f-7af6-4c11-a9f6-322a8e26b8ac" providerId="ADAL" clId="{55A0CAA2-6D60-43DD-8BB7-D9998FC6CB49}" dt="2021-08-25T18:17:40.279" v="1695" actId="478"/>
          <ac:picMkLst>
            <pc:docMk/>
            <pc:sldMk cId="1163648744" sldId="256"/>
            <ac:picMk id="17" creationId="{A3DF6153-108B-4B22-9A04-03574F802CD4}"/>
          </ac:picMkLst>
        </pc:picChg>
        <pc:picChg chg="del mod">
          <ac:chgData name="Ariosto Antunes Culau" userId="45b9e78f-7af6-4c11-a9f6-322a8e26b8ac" providerId="ADAL" clId="{55A0CAA2-6D60-43DD-8BB7-D9998FC6CB49}" dt="2021-08-25T18:35:28.205" v="1899" actId="478"/>
          <ac:picMkLst>
            <pc:docMk/>
            <pc:sldMk cId="1163648744" sldId="256"/>
            <ac:picMk id="18" creationId="{8FDD86FA-FEE4-43AC-9089-5E7FA3598801}"/>
          </ac:picMkLst>
        </pc:picChg>
        <pc:cxnChg chg="add mod">
          <ac:chgData name="Ariosto Antunes Culau" userId="45b9e78f-7af6-4c11-a9f6-322a8e26b8ac" providerId="ADAL" clId="{55A0CAA2-6D60-43DD-8BB7-D9998FC6CB49}" dt="2021-08-25T20:29:00.618" v="3792" actId="1038"/>
          <ac:cxnSpMkLst>
            <pc:docMk/>
            <pc:sldMk cId="1163648744" sldId="256"/>
            <ac:cxnSpMk id="10" creationId="{7487C9DE-14A5-42FD-84B2-416784B5D6D0}"/>
          </ac:cxnSpMkLst>
        </pc:cxnChg>
      </pc:sldChg>
      <pc:sldChg chg="addSp modSp mod">
        <pc:chgData name="Ariosto Antunes Culau" userId="45b9e78f-7af6-4c11-a9f6-322a8e26b8ac" providerId="ADAL" clId="{55A0CAA2-6D60-43DD-8BB7-D9998FC6CB49}" dt="2021-08-25T20:39:54.843" v="4320" actId="113"/>
        <pc:sldMkLst>
          <pc:docMk/>
          <pc:sldMk cId="959670093" sldId="257"/>
        </pc:sldMkLst>
        <pc:spChg chg="add mod">
          <ac:chgData name="Ariosto Antunes Culau" userId="45b9e78f-7af6-4c11-a9f6-322a8e26b8ac" providerId="ADAL" clId="{55A0CAA2-6D60-43DD-8BB7-D9998FC6CB49}" dt="2021-08-25T16:11:23.525" v="853" actId="164"/>
          <ac:spMkLst>
            <pc:docMk/>
            <pc:sldMk cId="959670093" sldId="257"/>
            <ac:spMk id="4" creationId="{5ECB6EC1-30DE-43BF-AA9D-312B547B2F9F}"/>
          </ac:spMkLst>
        </pc:spChg>
        <pc:spChg chg="mod">
          <ac:chgData name="Ariosto Antunes Culau" userId="45b9e78f-7af6-4c11-a9f6-322a8e26b8ac" providerId="ADAL" clId="{55A0CAA2-6D60-43DD-8BB7-D9998FC6CB49}" dt="2021-08-25T17:58:10.354" v="1430" actId="6549"/>
          <ac:spMkLst>
            <pc:docMk/>
            <pc:sldMk cId="959670093" sldId="257"/>
            <ac:spMk id="5" creationId="{00000000-0000-0000-0000-000000000000}"/>
          </ac:spMkLst>
        </pc:spChg>
        <pc:spChg chg="add mod">
          <ac:chgData name="Ariosto Antunes Culau" userId="45b9e78f-7af6-4c11-a9f6-322a8e26b8ac" providerId="ADAL" clId="{55A0CAA2-6D60-43DD-8BB7-D9998FC6CB49}" dt="2021-08-25T16:11:23.525" v="853" actId="164"/>
          <ac:spMkLst>
            <pc:docMk/>
            <pc:sldMk cId="959670093" sldId="257"/>
            <ac:spMk id="6" creationId="{1333C6F9-49EE-4B5F-B66A-E781B64EC363}"/>
          </ac:spMkLst>
        </pc:spChg>
        <pc:spChg chg="mod">
          <ac:chgData name="Ariosto Antunes Culau" userId="45b9e78f-7af6-4c11-a9f6-322a8e26b8ac" providerId="ADAL" clId="{55A0CAA2-6D60-43DD-8BB7-D9998FC6CB49}" dt="2021-08-25T16:13:42.837" v="1172" actId="207"/>
          <ac:spMkLst>
            <pc:docMk/>
            <pc:sldMk cId="959670093" sldId="257"/>
            <ac:spMk id="9" creationId="{29883582-47B1-4CF6-B1DD-B67919B13283}"/>
          </ac:spMkLst>
        </pc:spChg>
        <pc:spChg chg="mod">
          <ac:chgData name="Ariosto Antunes Culau" userId="45b9e78f-7af6-4c11-a9f6-322a8e26b8ac" providerId="ADAL" clId="{55A0CAA2-6D60-43DD-8BB7-D9998FC6CB49}" dt="2021-08-25T16:13:53.985" v="1178" actId="6549"/>
          <ac:spMkLst>
            <pc:docMk/>
            <pc:sldMk cId="959670093" sldId="257"/>
            <ac:spMk id="10" creationId="{9EF2746E-E0A7-4BFC-8509-02CB954F5605}"/>
          </ac:spMkLst>
        </pc:spChg>
        <pc:spChg chg="mod">
          <ac:chgData name="Ariosto Antunes Culau" userId="45b9e78f-7af6-4c11-a9f6-322a8e26b8ac" providerId="ADAL" clId="{55A0CAA2-6D60-43DD-8BB7-D9998FC6CB49}" dt="2021-08-25T16:14:05.237" v="1191" actId="20577"/>
          <ac:spMkLst>
            <pc:docMk/>
            <pc:sldMk cId="959670093" sldId="257"/>
            <ac:spMk id="11" creationId="{7FAA23FF-C8D9-41C9-8340-60C659977001}"/>
          </ac:spMkLst>
        </pc:spChg>
        <pc:spChg chg="add mod">
          <ac:chgData name="Ariosto Antunes Culau" userId="45b9e78f-7af6-4c11-a9f6-322a8e26b8ac" providerId="ADAL" clId="{55A0CAA2-6D60-43DD-8BB7-D9998FC6CB49}" dt="2021-08-25T16:11:23.525" v="853" actId="164"/>
          <ac:spMkLst>
            <pc:docMk/>
            <pc:sldMk cId="959670093" sldId="257"/>
            <ac:spMk id="13" creationId="{635C2D96-3C5E-489C-8BE0-BA3EB1C5B18C}"/>
          </ac:spMkLst>
        </pc:spChg>
        <pc:spChg chg="mod">
          <ac:chgData name="Ariosto Antunes Culau" userId="45b9e78f-7af6-4c11-a9f6-322a8e26b8ac" providerId="ADAL" clId="{55A0CAA2-6D60-43DD-8BB7-D9998FC6CB49}" dt="2021-08-25T16:13:42.837" v="1172" actId="207"/>
          <ac:spMkLst>
            <pc:docMk/>
            <pc:sldMk cId="959670093" sldId="257"/>
            <ac:spMk id="14" creationId="{75A052B4-AB9C-422A-9B75-35B40A19E58A}"/>
          </ac:spMkLst>
        </pc:spChg>
        <pc:spChg chg="add mod">
          <ac:chgData name="Ariosto Antunes Culau" userId="45b9e78f-7af6-4c11-a9f6-322a8e26b8ac" providerId="ADAL" clId="{55A0CAA2-6D60-43DD-8BB7-D9998FC6CB49}" dt="2021-08-25T16:11:23.525" v="853" actId="164"/>
          <ac:spMkLst>
            <pc:docMk/>
            <pc:sldMk cId="959670093" sldId="257"/>
            <ac:spMk id="15" creationId="{BE0A4011-A982-45AF-8473-73EC638A6EDF}"/>
          </ac:spMkLst>
        </pc:spChg>
        <pc:spChg chg="add mod">
          <ac:chgData name="Ariosto Antunes Culau" userId="45b9e78f-7af6-4c11-a9f6-322a8e26b8ac" providerId="ADAL" clId="{55A0CAA2-6D60-43DD-8BB7-D9998FC6CB49}" dt="2021-08-25T18:06:16.617" v="1550" actId="207"/>
          <ac:spMkLst>
            <pc:docMk/>
            <pc:sldMk cId="959670093" sldId="257"/>
            <ac:spMk id="18" creationId="{1C01952E-F31E-4DC9-96F6-A6D8E4A01F4E}"/>
          </ac:spMkLst>
        </pc:spChg>
        <pc:grpChg chg="add mod">
          <ac:chgData name="Ariosto Antunes Culau" userId="45b9e78f-7af6-4c11-a9f6-322a8e26b8ac" providerId="ADAL" clId="{55A0CAA2-6D60-43DD-8BB7-D9998FC6CB49}" dt="2021-08-25T18:05:57.020" v="1547" actId="1037"/>
          <ac:grpSpMkLst>
            <pc:docMk/>
            <pc:sldMk cId="959670093" sldId="257"/>
            <ac:grpSpMk id="2" creationId="{CD9CD969-D7A6-4C18-B64C-9EA8EEF4EDEC}"/>
          </ac:grpSpMkLst>
        </pc:grpChg>
        <pc:grpChg chg="add mod">
          <ac:chgData name="Ariosto Antunes Culau" userId="45b9e78f-7af6-4c11-a9f6-322a8e26b8ac" providerId="ADAL" clId="{55A0CAA2-6D60-43DD-8BB7-D9998FC6CB49}" dt="2021-08-25T16:13:23.590" v="1170" actId="1036"/>
          <ac:grpSpMkLst>
            <pc:docMk/>
            <pc:sldMk cId="959670093" sldId="257"/>
            <ac:grpSpMk id="3" creationId="{6AFE79D3-C989-427B-9996-8BFBF30BA41C}"/>
          </ac:grpSpMkLst>
        </pc:grpChg>
        <pc:grpChg chg="add mod">
          <ac:chgData name="Ariosto Antunes Culau" userId="45b9e78f-7af6-4c11-a9f6-322a8e26b8ac" providerId="ADAL" clId="{55A0CAA2-6D60-43DD-8BB7-D9998FC6CB49}" dt="2021-08-25T16:11:28.092" v="894" actId="1036"/>
          <ac:grpSpMkLst>
            <pc:docMk/>
            <pc:sldMk cId="959670093" sldId="257"/>
            <ac:grpSpMk id="12" creationId="{46ACA7C7-2B79-4E57-B17C-E500EE6F04AA}"/>
          </ac:grpSpMkLst>
        </pc:grpChg>
        <pc:graphicFrameChg chg="mod">
          <ac:chgData name="Ariosto Antunes Culau" userId="45b9e78f-7af6-4c11-a9f6-322a8e26b8ac" providerId="ADAL" clId="{55A0CAA2-6D60-43DD-8BB7-D9998FC6CB49}" dt="2021-08-25T18:06:02.067" v="1549" actId="14100"/>
          <ac:graphicFrameMkLst>
            <pc:docMk/>
            <pc:sldMk cId="959670093" sldId="257"/>
            <ac:graphicFrameMk id="7" creationId="{00000000-0008-0000-0000-000003000000}"/>
          </ac:graphicFrameMkLst>
        </pc:graphicFrameChg>
        <pc:graphicFrameChg chg="mod">
          <ac:chgData name="Ariosto Antunes Culau" userId="45b9e78f-7af6-4c11-a9f6-322a8e26b8ac" providerId="ADAL" clId="{55A0CAA2-6D60-43DD-8BB7-D9998FC6CB49}" dt="2021-08-25T20:39:54.843" v="4320" actId="113"/>
          <ac:graphicFrameMkLst>
            <pc:docMk/>
            <pc:sldMk cId="959670093" sldId="257"/>
            <ac:graphicFrameMk id="8" creationId="{00000000-0008-0000-0000-00000A000000}"/>
          </ac:graphicFrameMkLst>
        </pc:graphicFrameChg>
        <pc:cxnChg chg="add mod">
          <ac:chgData name="Ariosto Antunes Culau" userId="45b9e78f-7af6-4c11-a9f6-322a8e26b8ac" providerId="ADAL" clId="{55A0CAA2-6D60-43DD-8BB7-D9998FC6CB49}" dt="2021-08-25T16:20:18.543" v="1276" actId="692"/>
          <ac:cxnSpMkLst>
            <pc:docMk/>
            <pc:sldMk cId="959670093" sldId="257"/>
            <ac:cxnSpMk id="17" creationId="{5D2F7EAA-D657-4AD8-84F4-A1A7C7E22AF0}"/>
          </ac:cxnSpMkLst>
        </pc:cxnChg>
      </pc:sldChg>
      <pc:sldChg chg="modSp del mod">
        <pc:chgData name="Ariosto Antunes Culau" userId="45b9e78f-7af6-4c11-a9f6-322a8e26b8ac" providerId="ADAL" clId="{55A0CAA2-6D60-43DD-8BB7-D9998FC6CB49}" dt="2021-08-25T20:10:42.106" v="3539" actId="47"/>
        <pc:sldMkLst>
          <pc:docMk/>
          <pc:sldMk cId="3827750881" sldId="258"/>
        </pc:sldMkLst>
        <pc:spChg chg="mod">
          <ac:chgData name="Ariosto Antunes Culau" userId="45b9e78f-7af6-4c11-a9f6-322a8e26b8ac" providerId="ADAL" clId="{55A0CAA2-6D60-43DD-8BB7-D9998FC6CB49}" dt="2021-08-25T20:04:17.618" v="3063" actId="6549"/>
          <ac:spMkLst>
            <pc:docMk/>
            <pc:sldMk cId="3827750881" sldId="258"/>
            <ac:spMk id="5" creationId="{00000000-0000-0000-0000-000000000000}"/>
          </ac:spMkLst>
        </pc:spChg>
        <pc:picChg chg="mod">
          <ac:chgData name="Ariosto Antunes Culau" userId="45b9e78f-7af6-4c11-a9f6-322a8e26b8ac" providerId="ADAL" clId="{55A0CAA2-6D60-43DD-8BB7-D9998FC6CB49}" dt="2021-08-25T14:00:58.228" v="172" actId="1038"/>
          <ac:picMkLst>
            <pc:docMk/>
            <pc:sldMk cId="3827750881" sldId="258"/>
            <ac:picMk id="2" creationId="{A332DEFF-8D5D-4249-BC45-9D0DA552E408}"/>
          </ac:picMkLst>
        </pc:picChg>
      </pc:sldChg>
      <pc:sldChg chg="addSp delSp modSp mod">
        <pc:chgData name="Ariosto Antunes Culau" userId="45b9e78f-7af6-4c11-a9f6-322a8e26b8ac" providerId="ADAL" clId="{55A0CAA2-6D60-43DD-8BB7-D9998FC6CB49}" dt="2021-08-25T20:31:37.434" v="3859" actId="207"/>
        <pc:sldMkLst>
          <pc:docMk/>
          <pc:sldMk cId="1375542982" sldId="259"/>
        </pc:sldMkLst>
        <pc:spChg chg="add del mod">
          <ac:chgData name="Ariosto Antunes Culau" userId="45b9e78f-7af6-4c11-a9f6-322a8e26b8ac" providerId="ADAL" clId="{55A0CAA2-6D60-43DD-8BB7-D9998FC6CB49}" dt="2021-08-25T18:54:31.468" v="2234" actId="478"/>
          <ac:spMkLst>
            <pc:docMk/>
            <pc:sldMk cId="1375542982" sldId="259"/>
            <ac:spMk id="2" creationId="{B096F796-DCC9-4EAD-8AA9-3A14F471FD33}"/>
          </ac:spMkLst>
        </pc:spChg>
        <pc:spChg chg="mod">
          <ac:chgData name="Ariosto Antunes Culau" userId="45b9e78f-7af6-4c11-a9f6-322a8e26b8ac" providerId="ADAL" clId="{55A0CAA2-6D60-43DD-8BB7-D9998FC6CB49}" dt="2021-08-25T20:28:53.949" v="3778" actId="1037"/>
          <ac:spMkLst>
            <pc:docMk/>
            <pc:sldMk cId="1375542982" sldId="259"/>
            <ac:spMk id="5" creationId="{00000000-0000-0000-0000-000000000000}"/>
          </ac:spMkLst>
        </pc:spChg>
        <pc:spChg chg="mod">
          <ac:chgData name="Ariosto Antunes Culau" userId="45b9e78f-7af6-4c11-a9f6-322a8e26b8ac" providerId="ADAL" clId="{55A0CAA2-6D60-43DD-8BB7-D9998FC6CB49}" dt="2021-08-25T19:04:23.703" v="2458" actId="207"/>
          <ac:spMkLst>
            <pc:docMk/>
            <pc:sldMk cId="1375542982" sldId="259"/>
            <ac:spMk id="12" creationId="{00000000-0000-0000-0000-000000000000}"/>
          </ac:spMkLst>
        </pc:spChg>
        <pc:spChg chg="mod">
          <ac:chgData name="Ariosto Antunes Culau" userId="45b9e78f-7af6-4c11-a9f6-322a8e26b8ac" providerId="ADAL" clId="{55A0CAA2-6D60-43DD-8BB7-D9998FC6CB49}" dt="2021-08-25T19:14:45.730" v="2958" actId="1037"/>
          <ac:spMkLst>
            <pc:docMk/>
            <pc:sldMk cId="1375542982" sldId="259"/>
            <ac:spMk id="13" creationId="{00000000-0000-0000-0000-000000000000}"/>
          </ac:spMkLst>
        </pc:spChg>
        <pc:spChg chg="del">
          <ac:chgData name="Ariosto Antunes Culau" userId="45b9e78f-7af6-4c11-a9f6-322a8e26b8ac" providerId="ADAL" clId="{55A0CAA2-6D60-43DD-8BB7-D9998FC6CB49}" dt="2021-08-25T18:56:28.127" v="2258" actId="478"/>
          <ac:spMkLst>
            <pc:docMk/>
            <pc:sldMk cId="1375542982" sldId="259"/>
            <ac:spMk id="14" creationId="{00000000-0000-0000-0000-000000000000}"/>
          </ac:spMkLst>
        </pc:spChg>
        <pc:spChg chg="add mod">
          <ac:chgData name="Ariosto Antunes Culau" userId="45b9e78f-7af6-4c11-a9f6-322a8e26b8ac" providerId="ADAL" clId="{55A0CAA2-6D60-43DD-8BB7-D9998FC6CB49}" dt="2021-08-25T20:31:37.434" v="3859" actId="207"/>
          <ac:spMkLst>
            <pc:docMk/>
            <pc:sldMk cId="1375542982" sldId="259"/>
            <ac:spMk id="16" creationId="{781220EB-4DA7-4A16-BE6F-C59CB2B82862}"/>
          </ac:spMkLst>
        </pc:spChg>
        <pc:graphicFrameChg chg="mod">
          <ac:chgData name="Ariosto Antunes Culau" userId="45b9e78f-7af6-4c11-a9f6-322a8e26b8ac" providerId="ADAL" clId="{55A0CAA2-6D60-43DD-8BB7-D9998FC6CB49}" dt="2021-08-25T19:15:46.235" v="2966" actId="113"/>
          <ac:graphicFrameMkLst>
            <pc:docMk/>
            <pc:sldMk cId="1375542982" sldId="259"/>
            <ac:graphicFrameMk id="10" creationId="{00000000-0008-0000-0000-000007000000}"/>
          </ac:graphicFrameMkLst>
        </pc:graphicFrameChg>
        <pc:graphicFrameChg chg="mod">
          <ac:chgData name="Ariosto Antunes Culau" userId="45b9e78f-7af6-4c11-a9f6-322a8e26b8ac" providerId="ADAL" clId="{55A0CAA2-6D60-43DD-8BB7-D9998FC6CB49}" dt="2021-08-25T20:14:17.327" v="3714" actId="20577"/>
          <ac:graphicFrameMkLst>
            <pc:docMk/>
            <pc:sldMk cId="1375542982" sldId="259"/>
            <ac:graphicFrameMk id="15" creationId="{00000000-0008-0000-0000-00000B000000}"/>
          </ac:graphicFrameMkLst>
        </pc:graphicFrameChg>
        <pc:picChg chg="add mod">
          <ac:chgData name="Ariosto Antunes Culau" userId="45b9e78f-7af6-4c11-a9f6-322a8e26b8ac" providerId="ADAL" clId="{55A0CAA2-6D60-43DD-8BB7-D9998FC6CB49}" dt="2021-08-25T19:12:27.682" v="2838" actId="1038"/>
          <ac:picMkLst>
            <pc:docMk/>
            <pc:sldMk cId="1375542982" sldId="259"/>
            <ac:picMk id="4" creationId="{C5604B4A-89AB-4DDD-B988-FB6083FC4D1D}"/>
          </ac:picMkLst>
        </pc:picChg>
        <pc:cxnChg chg="add mod">
          <ac:chgData name="Ariosto Antunes Culau" userId="45b9e78f-7af6-4c11-a9f6-322a8e26b8ac" providerId="ADAL" clId="{55A0CAA2-6D60-43DD-8BB7-D9998FC6CB49}" dt="2021-08-25T20:28:56.112" v="3786" actId="1038"/>
          <ac:cxnSpMkLst>
            <pc:docMk/>
            <pc:sldMk cId="1375542982" sldId="259"/>
            <ac:cxnSpMk id="9" creationId="{2E296A59-1CB0-4F21-9259-40F05344AB7A}"/>
          </ac:cxnSpMkLst>
        </pc:cxnChg>
      </pc:sldChg>
      <pc:sldChg chg="addSp delSp modSp mod">
        <pc:chgData name="Ariosto Antunes Culau" userId="45b9e78f-7af6-4c11-a9f6-322a8e26b8ac" providerId="ADAL" clId="{55A0CAA2-6D60-43DD-8BB7-D9998FC6CB49}" dt="2021-08-25T20:46:55.090" v="4458" actId="1035"/>
        <pc:sldMkLst>
          <pc:docMk/>
          <pc:sldMk cId="1212457879" sldId="260"/>
        </pc:sldMkLst>
        <pc:spChg chg="add del mod">
          <ac:chgData name="Ariosto Antunes Culau" userId="45b9e78f-7af6-4c11-a9f6-322a8e26b8ac" providerId="ADAL" clId="{55A0CAA2-6D60-43DD-8BB7-D9998FC6CB49}" dt="2021-08-25T20:31:11.792" v="3850"/>
          <ac:spMkLst>
            <pc:docMk/>
            <pc:sldMk cId="1212457879" sldId="260"/>
            <ac:spMk id="3" creationId="{51543287-64D9-4C66-8A2D-9AC50ACB21BC}"/>
          </ac:spMkLst>
        </pc:spChg>
        <pc:spChg chg="mod">
          <ac:chgData name="Ariosto Antunes Culau" userId="45b9e78f-7af6-4c11-a9f6-322a8e26b8ac" providerId="ADAL" clId="{55A0CAA2-6D60-43DD-8BB7-D9998FC6CB49}" dt="2021-08-25T20:46:27.564" v="4447" actId="6549"/>
          <ac:spMkLst>
            <pc:docMk/>
            <pc:sldMk cId="1212457879" sldId="260"/>
            <ac:spMk id="5" creationId="{00000000-0000-0000-0000-000000000000}"/>
          </ac:spMkLst>
        </pc:spChg>
        <pc:spChg chg="add mod">
          <ac:chgData name="Ariosto Antunes Culau" userId="45b9e78f-7af6-4c11-a9f6-322a8e26b8ac" providerId="ADAL" clId="{55A0CAA2-6D60-43DD-8BB7-D9998FC6CB49}" dt="2021-08-25T20:45:55.888" v="4437" actId="20577"/>
          <ac:spMkLst>
            <pc:docMk/>
            <pc:sldMk cId="1212457879" sldId="260"/>
            <ac:spMk id="8" creationId="{3C79F833-903C-453B-8802-F92FFD6E10C2}"/>
          </ac:spMkLst>
        </pc:spChg>
        <pc:graphicFrameChg chg="add mod">
          <ac:chgData name="Ariosto Antunes Culau" userId="45b9e78f-7af6-4c11-a9f6-322a8e26b8ac" providerId="ADAL" clId="{55A0CAA2-6D60-43DD-8BB7-D9998FC6CB49}" dt="2021-08-25T20:46:55.090" v="4458" actId="1035"/>
          <ac:graphicFrameMkLst>
            <pc:docMk/>
            <pc:sldMk cId="1212457879" sldId="260"/>
            <ac:graphicFrameMk id="2" creationId="{A67B6247-57AC-478B-9942-14537BCD3334}"/>
          </ac:graphicFrameMkLst>
        </pc:graphicFrameChg>
        <pc:picChg chg="del">
          <ac:chgData name="Ariosto Antunes Culau" userId="45b9e78f-7af6-4c11-a9f6-322a8e26b8ac" providerId="ADAL" clId="{55A0CAA2-6D60-43DD-8BB7-D9998FC6CB49}" dt="2021-08-25T20:26:59.772" v="3716" actId="478"/>
          <ac:picMkLst>
            <pc:docMk/>
            <pc:sldMk cId="1212457879" sldId="260"/>
            <ac:picMk id="4" creationId="{89981DD0-26F0-4B8A-A351-FE2DB57A6C65}"/>
          </ac:picMkLst>
        </pc:picChg>
        <pc:cxnChg chg="add mod">
          <ac:chgData name="Ariosto Antunes Culau" userId="45b9e78f-7af6-4c11-a9f6-322a8e26b8ac" providerId="ADAL" clId="{55A0CAA2-6D60-43DD-8BB7-D9998FC6CB49}" dt="2021-08-25T20:28:43.363" v="3760" actId="1036"/>
          <ac:cxnSpMkLst>
            <pc:docMk/>
            <pc:sldMk cId="1212457879" sldId="260"/>
            <ac:cxnSpMk id="6" creationId="{6FC7648D-A5E1-408D-9B53-710554541C16}"/>
          </ac:cxnSpMkLst>
        </pc:cxnChg>
      </pc:sldChg>
      <pc:sldChg chg="addSp delSp modSp add mod">
        <pc:chgData name="Ariosto Antunes Culau" userId="45b9e78f-7af6-4c11-a9f6-322a8e26b8ac" providerId="ADAL" clId="{55A0CAA2-6D60-43DD-8BB7-D9998FC6CB49}" dt="2021-08-25T20:45:23.328" v="4406" actId="14100"/>
        <pc:sldMkLst>
          <pc:docMk/>
          <pc:sldMk cId="3519444912" sldId="262"/>
        </pc:sldMkLst>
        <pc:spChg chg="mod">
          <ac:chgData name="Ariosto Antunes Culau" userId="45b9e78f-7af6-4c11-a9f6-322a8e26b8ac" providerId="ADAL" clId="{55A0CAA2-6D60-43DD-8BB7-D9998FC6CB49}" dt="2021-08-25T20:08:49.848" v="3409" actId="6549"/>
          <ac:spMkLst>
            <pc:docMk/>
            <pc:sldMk cId="3519444912" sldId="262"/>
            <ac:spMk id="5" creationId="{00000000-0000-0000-0000-000000000000}"/>
          </ac:spMkLst>
        </pc:spChg>
        <pc:spChg chg="add mod">
          <ac:chgData name="Ariosto Antunes Culau" userId="45b9e78f-7af6-4c11-a9f6-322a8e26b8ac" providerId="ADAL" clId="{55A0CAA2-6D60-43DD-8BB7-D9998FC6CB49}" dt="2021-08-25T20:11:41.732" v="3693" actId="1076"/>
          <ac:spMkLst>
            <pc:docMk/>
            <pc:sldMk cId="3519444912" sldId="262"/>
            <ac:spMk id="6" creationId="{CA5B852F-576E-44F7-B6BE-495745A290AC}"/>
          </ac:spMkLst>
        </pc:spChg>
        <pc:spChg chg="add mod">
          <ac:chgData name="Ariosto Antunes Culau" userId="45b9e78f-7af6-4c11-a9f6-322a8e26b8ac" providerId="ADAL" clId="{55A0CAA2-6D60-43DD-8BB7-D9998FC6CB49}" dt="2021-08-25T20:07:15.222" v="3241" actId="164"/>
          <ac:spMkLst>
            <pc:docMk/>
            <pc:sldMk cId="3519444912" sldId="262"/>
            <ac:spMk id="8" creationId="{C6510FE1-9D18-47A7-96C5-CA55B4483A04}"/>
          </ac:spMkLst>
        </pc:spChg>
        <pc:spChg chg="add mod">
          <ac:chgData name="Ariosto Antunes Culau" userId="45b9e78f-7af6-4c11-a9f6-322a8e26b8ac" providerId="ADAL" clId="{55A0CAA2-6D60-43DD-8BB7-D9998FC6CB49}" dt="2021-08-25T20:07:15.222" v="3241" actId="164"/>
          <ac:spMkLst>
            <pc:docMk/>
            <pc:sldMk cId="3519444912" sldId="262"/>
            <ac:spMk id="9" creationId="{C5A173A9-FF29-458D-B089-4B831453CA61}"/>
          </ac:spMkLst>
        </pc:spChg>
        <pc:spChg chg="add mod">
          <ac:chgData name="Ariosto Antunes Culau" userId="45b9e78f-7af6-4c11-a9f6-322a8e26b8ac" providerId="ADAL" clId="{55A0CAA2-6D60-43DD-8BB7-D9998FC6CB49}" dt="2021-08-25T20:07:15.222" v="3241" actId="164"/>
          <ac:spMkLst>
            <pc:docMk/>
            <pc:sldMk cId="3519444912" sldId="262"/>
            <ac:spMk id="10" creationId="{0638D7FD-10DB-4F6E-B1E6-32D611B14773}"/>
          </ac:spMkLst>
        </pc:spChg>
        <pc:spChg chg="add mod">
          <ac:chgData name="Ariosto Antunes Culau" userId="45b9e78f-7af6-4c11-a9f6-322a8e26b8ac" providerId="ADAL" clId="{55A0CAA2-6D60-43DD-8BB7-D9998FC6CB49}" dt="2021-08-25T20:07:15.222" v="3241" actId="164"/>
          <ac:spMkLst>
            <pc:docMk/>
            <pc:sldMk cId="3519444912" sldId="262"/>
            <ac:spMk id="11" creationId="{6F5DCAF4-111C-4963-9FAE-F7556C3386BD}"/>
          </ac:spMkLst>
        </pc:spChg>
        <pc:spChg chg="add mod">
          <ac:chgData name="Ariosto Antunes Culau" userId="45b9e78f-7af6-4c11-a9f6-322a8e26b8ac" providerId="ADAL" clId="{55A0CAA2-6D60-43DD-8BB7-D9998FC6CB49}" dt="2021-08-25T20:45:18.427" v="4405" actId="6549"/>
          <ac:spMkLst>
            <pc:docMk/>
            <pc:sldMk cId="3519444912" sldId="262"/>
            <ac:spMk id="13" creationId="{51F8E0FA-CC89-49DE-8299-D443A5435E69}"/>
          </ac:spMkLst>
        </pc:spChg>
        <pc:grpChg chg="add mod">
          <ac:chgData name="Ariosto Antunes Culau" userId="45b9e78f-7af6-4c11-a9f6-322a8e26b8ac" providerId="ADAL" clId="{55A0CAA2-6D60-43DD-8BB7-D9998FC6CB49}" dt="2021-08-25T20:11:27.759" v="3692" actId="1037"/>
          <ac:grpSpMkLst>
            <pc:docMk/>
            <pc:sldMk cId="3519444912" sldId="262"/>
            <ac:grpSpMk id="12" creationId="{91EC58BF-183E-4B0E-BAAC-BED8433F40F0}"/>
          </ac:grpSpMkLst>
        </pc:grpChg>
        <pc:graphicFrameChg chg="add mod">
          <ac:chgData name="Ariosto Antunes Culau" userId="45b9e78f-7af6-4c11-a9f6-322a8e26b8ac" providerId="ADAL" clId="{55A0CAA2-6D60-43DD-8BB7-D9998FC6CB49}" dt="2021-08-25T20:45:23.328" v="4406" actId="14100"/>
          <ac:graphicFrameMkLst>
            <pc:docMk/>
            <pc:sldMk cId="3519444912" sldId="262"/>
            <ac:graphicFrameMk id="4" creationId="{6C504F69-C119-46A2-833A-11E844C632A0}"/>
          </ac:graphicFrameMkLst>
        </pc:graphicFrameChg>
        <pc:picChg chg="del mod">
          <ac:chgData name="Ariosto Antunes Culau" userId="45b9e78f-7af6-4c11-a9f6-322a8e26b8ac" providerId="ADAL" clId="{55A0CAA2-6D60-43DD-8BB7-D9998FC6CB49}" dt="2021-08-25T19:55:32.662" v="3007" actId="478"/>
          <ac:picMkLst>
            <pc:docMk/>
            <pc:sldMk cId="3519444912" sldId="262"/>
            <ac:picMk id="2" creationId="{775B319C-EFCA-401F-8907-E14E654230FC}"/>
          </ac:picMkLst>
        </pc:picChg>
        <pc:cxnChg chg="add mod">
          <ac:chgData name="Ariosto Antunes Culau" userId="45b9e78f-7af6-4c11-a9f6-322a8e26b8ac" providerId="ADAL" clId="{55A0CAA2-6D60-43DD-8BB7-D9998FC6CB49}" dt="2021-08-25T20:28:50.585" v="3775" actId="1038"/>
          <ac:cxnSpMkLst>
            <pc:docMk/>
            <pc:sldMk cId="3519444912" sldId="262"/>
            <ac:cxnSpMk id="7" creationId="{6E13A971-DCF1-4D77-AE6C-D6F2F2E73F6E}"/>
          </ac:cxnSpMkLst>
        </pc:cxnChg>
      </pc:sldChg>
      <pc:sldChg chg="modSp add mod">
        <pc:chgData name="Ariosto Antunes Culau" userId="45b9e78f-7af6-4c11-a9f6-322a8e26b8ac" providerId="ADAL" clId="{55A0CAA2-6D60-43DD-8BB7-D9998FC6CB49}" dt="2021-08-25T20:40:25.395" v="4398" actId="114"/>
        <pc:sldMkLst>
          <pc:docMk/>
          <pc:sldMk cId="2551314328" sldId="474"/>
        </pc:sldMkLst>
        <pc:spChg chg="mod">
          <ac:chgData name="Ariosto Antunes Culau" userId="45b9e78f-7af6-4c11-a9f6-322a8e26b8ac" providerId="ADAL" clId="{55A0CAA2-6D60-43DD-8BB7-D9998FC6CB49}" dt="2021-08-25T15:56:09.080" v="491" actId="255"/>
          <ac:spMkLst>
            <pc:docMk/>
            <pc:sldMk cId="2551314328" sldId="474"/>
            <ac:spMk id="4" creationId="{00000000-0000-0000-0000-000000000000}"/>
          </ac:spMkLst>
        </pc:spChg>
        <pc:spChg chg="mod">
          <ac:chgData name="Ariosto Antunes Culau" userId="45b9e78f-7af6-4c11-a9f6-322a8e26b8ac" providerId="ADAL" clId="{55A0CAA2-6D60-43DD-8BB7-D9998FC6CB49}" dt="2021-08-25T15:53:16.157" v="431" actId="1076"/>
          <ac:spMkLst>
            <pc:docMk/>
            <pc:sldMk cId="2551314328" sldId="474"/>
            <ac:spMk id="5" creationId="{00000000-0000-0000-0000-000000000000}"/>
          </ac:spMkLst>
        </pc:spChg>
        <pc:spChg chg="mod">
          <ac:chgData name="Ariosto Antunes Culau" userId="45b9e78f-7af6-4c11-a9f6-322a8e26b8ac" providerId="ADAL" clId="{55A0CAA2-6D60-43DD-8BB7-D9998FC6CB49}" dt="2021-08-25T20:40:25.395" v="4398" actId="114"/>
          <ac:spMkLst>
            <pc:docMk/>
            <pc:sldMk cId="2551314328" sldId="474"/>
            <ac:spMk id="10" creationId="{00000000-0000-0000-0000-000000000000}"/>
          </ac:spMkLst>
        </pc:spChg>
        <pc:picChg chg="mod">
          <ac:chgData name="Ariosto Antunes Culau" userId="45b9e78f-7af6-4c11-a9f6-322a8e26b8ac" providerId="ADAL" clId="{55A0CAA2-6D60-43DD-8BB7-D9998FC6CB49}" dt="2021-08-25T15:53:22.281" v="432" actId="1076"/>
          <ac:picMkLst>
            <pc:docMk/>
            <pc:sldMk cId="2551314328" sldId="474"/>
            <ac:picMk id="6" creationId="{00000000-0000-0000-0000-000000000000}"/>
          </ac:picMkLst>
        </pc:picChg>
      </pc:sldChg>
      <pc:sldChg chg="addSp delSp modSp new mod">
        <pc:chgData name="Ariosto Antunes Culau" userId="45b9e78f-7af6-4c11-a9f6-322a8e26b8ac" providerId="ADAL" clId="{55A0CAA2-6D60-43DD-8BB7-D9998FC6CB49}" dt="2021-08-25T20:31:51.987" v="3861" actId="207"/>
        <pc:sldMkLst>
          <pc:docMk/>
          <pc:sldMk cId="659232893" sldId="475"/>
        </pc:sldMkLst>
        <pc:spChg chg="del">
          <ac:chgData name="Ariosto Antunes Culau" userId="45b9e78f-7af6-4c11-a9f6-322a8e26b8ac" providerId="ADAL" clId="{55A0CAA2-6D60-43DD-8BB7-D9998FC6CB49}" dt="2021-08-25T16:18:28.948" v="1203" actId="478"/>
          <ac:spMkLst>
            <pc:docMk/>
            <pc:sldMk cId="659232893" sldId="475"/>
            <ac:spMk id="2" creationId="{3695BFF9-F84D-4C87-BBD4-74D94A8B3678}"/>
          </ac:spMkLst>
        </pc:spChg>
        <pc:spChg chg="del">
          <ac:chgData name="Ariosto Antunes Culau" userId="45b9e78f-7af6-4c11-a9f6-322a8e26b8ac" providerId="ADAL" clId="{55A0CAA2-6D60-43DD-8BB7-D9998FC6CB49}" dt="2021-08-25T16:18:28.948" v="1203" actId="478"/>
          <ac:spMkLst>
            <pc:docMk/>
            <pc:sldMk cId="659232893" sldId="475"/>
            <ac:spMk id="3" creationId="{D077C2C2-4149-4114-B6BC-84058EE85976}"/>
          </ac:spMkLst>
        </pc:spChg>
        <pc:spChg chg="add mod">
          <ac:chgData name="Ariosto Antunes Culau" userId="45b9e78f-7af6-4c11-a9f6-322a8e26b8ac" providerId="ADAL" clId="{55A0CAA2-6D60-43DD-8BB7-D9998FC6CB49}" dt="2021-08-25T20:31:51.987" v="3861" actId="207"/>
          <ac:spMkLst>
            <pc:docMk/>
            <pc:sldMk cId="659232893" sldId="475"/>
            <ac:spMk id="4" creationId="{F816D84D-75A7-4AFB-9C26-5997191CF4B2}"/>
          </ac:spMkLst>
        </pc:spChg>
        <pc:spChg chg="add mod">
          <ac:chgData name="Ariosto Antunes Culau" userId="45b9e78f-7af6-4c11-a9f6-322a8e26b8ac" providerId="ADAL" clId="{55A0CAA2-6D60-43DD-8BB7-D9998FC6CB49}" dt="2021-08-25T17:58:36.924" v="1432" actId="255"/>
          <ac:spMkLst>
            <pc:docMk/>
            <pc:sldMk cId="659232893" sldId="475"/>
            <ac:spMk id="6" creationId="{829F9E4C-4604-4263-A98B-56C6EBC53044}"/>
          </ac:spMkLst>
        </pc:spChg>
        <pc:graphicFrameChg chg="add mod">
          <ac:chgData name="Ariosto Antunes Culau" userId="45b9e78f-7af6-4c11-a9f6-322a8e26b8ac" providerId="ADAL" clId="{55A0CAA2-6D60-43DD-8BB7-D9998FC6CB49}" dt="2021-08-25T17:57:46.475" v="1410" actId="1037"/>
          <ac:graphicFrameMkLst>
            <pc:docMk/>
            <pc:sldMk cId="659232893" sldId="475"/>
            <ac:graphicFrameMk id="5" creationId="{463D1DD8-0C07-46F3-8D22-B9C7E37BE4D4}"/>
          </ac:graphicFrameMkLst>
        </pc:graphicFrameChg>
        <pc:cxnChg chg="add mod">
          <ac:chgData name="Ariosto Antunes Culau" userId="45b9e78f-7af6-4c11-a9f6-322a8e26b8ac" providerId="ADAL" clId="{55A0CAA2-6D60-43DD-8BB7-D9998FC6CB49}" dt="2021-08-25T20:29:05.284" v="3798" actId="1038"/>
          <ac:cxnSpMkLst>
            <pc:docMk/>
            <pc:sldMk cId="659232893" sldId="475"/>
            <ac:cxnSpMk id="7" creationId="{4AB7959A-0C2D-4BBD-85D3-4B1A3476D85C}"/>
          </ac:cxnSpMkLst>
        </pc:cxnChg>
      </pc:sldChg>
      <pc:sldChg chg="addSp delSp modSp new mod setBg">
        <pc:chgData name="Ariosto Antunes Culau" userId="45b9e78f-7af6-4c11-a9f6-322a8e26b8ac" providerId="ADAL" clId="{55A0CAA2-6D60-43DD-8BB7-D9998FC6CB49}" dt="2021-08-25T21:42:51.686" v="5235" actId="14100"/>
        <pc:sldMkLst>
          <pc:docMk/>
          <pc:sldMk cId="3239500637" sldId="476"/>
        </pc:sldMkLst>
        <pc:spChg chg="mod">
          <ac:chgData name="Ariosto Antunes Culau" userId="45b9e78f-7af6-4c11-a9f6-322a8e26b8ac" providerId="ADAL" clId="{55A0CAA2-6D60-43DD-8BB7-D9998FC6CB49}" dt="2021-08-25T21:42:00.094" v="5058" actId="1076"/>
          <ac:spMkLst>
            <pc:docMk/>
            <pc:sldMk cId="3239500637" sldId="476"/>
            <ac:spMk id="2" creationId="{6C9232B7-9D98-4D41-B40F-01F328B5FDE4}"/>
          </ac:spMkLst>
        </pc:spChg>
        <pc:spChg chg="del">
          <ac:chgData name="Ariosto Antunes Culau" userId="45b9e78f-7af6-4c11-a9f6-322a8e26b8ac" providerId="ADAL" clId="{55A0CAA2-6D60-43DD-8BB7-D9998FC6CB49}" dt="2021-08-25T20:47:51.595" v="4460" actId="478"/>
          <ac:spMkLst>
            <pc:docMk/>
            <pc:sldMk cId="3239500637" sldId="476"/>
            <ac:spMk id="3" creationId="{DE272C87-589D-45D3-BE24-63A2093F5594}"/>
          </ac:spMkLst>
        </pc:spChg>
        <pc:spChg chg="add del mod">
          <ac:chgData name="Ariosto Antunes Culau" userId="45b9e78f-7af6-4c11-a9f6-322a8e26b8ac" providerId="ADAL" clId="{55A0CAA2-6D60-43DD-8BB7-D9998FC6CB49}" dt="2021-08-25T20:48:17.773" v="4479" actId="478"/>
          <ac:spMkLst>
            <pc:docMk/>
            <pc:sldMk cId="3239500637" sldId="476"/>
            <ac:spMk id="4" creationId="{721A6EF4-EF18-44A7-93F0-132030036A7F}"/>
          </ac:spMkLst>
        </pc:spChg>
        <pc:spChg chg="add del">
          <ac:chgData name="Ariosto Antunes Culau" userId="45b9e78f-7af6-4c11-a9f6-322a8e26b8ac" providerId="ADAL" clId="{55A0CAA2-6D60-43DD-8BB7-D9998FC6CB49}" dt="2021-08-25T21:10:46.907" v="4854" actId="26606"/>
          <ac:spMkLst>
            <pc:docMk/>
            <pc:sldMk cId="3239500637" sldId="476"/>
            <ac:spMk id="15" creationId="{117FFC1C-9D26-45FE-A741-42512F545483}"/>
          </ac:spMkLst>
        </pc:spChg>
        <pc:spChg chg="add del">
          <ac:chgData name="Ariosto Antunes Culau" userId="45b9e78f-7af6-4c11-a9f6-322a8e26b8ac" providerId="ADAL" clId="{55A0CAA2-6D60-43DD-8BB7-D9998FC6CB49}" dt="2021-08-25T21:10:46.907" v="4854" actId="26606"/>
          <ac:spMkLst>
            <pc:docMk/>
            <pc:sldMk cId="3239500637" sldId="476"/>
            <ac:spMk id="17" creationId="{ABB34BBC-69D7-4906-8E5B-64C9EE038FF6}"/>
          </ac:spMkLst>
        </pc:spChg>
        <pc:spChg chg="add del">
          <ac:chgData name="Ariosto Antunes Culau" userId="45b9e78f-7af6-4c11-a9f6-322a8e26b8ac" providerId="ADAL" clId="{55A0CAA2-6D60-43DD-8BB7-D9998FC6CB49}" dt="2021-08-25T21:10:46.907" v="4854" actId="26606"/>
          <ac:spMkLst>
            <pc:docMk/>
            <pc:sldMk cId="3239500637" sldId="476"/>
            <ac:spMk id="22" creationId="{FB33DC6A-1F1C-4A06-834E-CFF88F1C0BB9}"/>
          </ac:spMkLst>
        </pc:spChg>
        <pc:spChg chg="add del">
          <ac:chgData name="Ariosto Antunes Culau" userId="45b9e78f-7af6-4c11-a9f6-322a8e26b8ac" providerId="ADAL" clId="{55A0CAA2-6D60-43DD-8BB7-D9998FC6CB49}" dt="2021-08-25T21:10:46.907" v="4854" actId="26606"/>
          <ac:spMkLst>
            <pc:docMk/>
            <pc:sldMk cId="3239500637" sldId="476"/>
            <ac:spMk id="24" creationId="{0FE1D5CF-87B8-4A8A-AD3C-01D06A60769B}"/>
          </ac:spMkLst>
        </pc:spChg>
        <pc:spChg chg="add del">
          <ac:chgData name="Ariosto Antunes Culau" userId="45b9e78f-7af6-4c11-a9f6-322a8e26b8ac" providerId="ADAL" clId="{55A0CAA2-6D60-43DD-8BB7-D9998FC6CB49}" dt="2021-08-25T21:10:46.907" v="4854" actId="26606"/>
          <ac:spMkLst>
            <pc:docMk/>
            <pc:sldMk cId="3239500637" sldId="476"/>
            <ac:spMk id="26" creationId="{60926200-45C2-41E9-839F-31CD5FE4CD59}"/>
          </ac:spMkLst>
        </pc:spChg>
        <pc:spChg chg="add del">
          <ac:chgData name="Ariosto Antunes Culau" userId="45b9e78f-7af6-4c11-a9f6-322a8e26b8ac" providerId="ADAL" clId="{55A0CAA2-6D60-43DD-8BB7-D9998FC6CB49}" dt="2021-08-25T21:10:46.907" v="4854" actId="26606"/>
          <ac:spMkLst>
            <pc:docMk/>
            <pc:sldMk cId="3239500637" sldId="476"/>
            <ac:spMk id="28" creationId="{AF2F604E-43BE-4DC3-B983-E071523364F8}"/>
          </ac:spMkLst>
        </pc:spChg>
        <pc:spChg chg="add del">
          <ac:chgData name="Ariosto Antunes Culau" userId="45b9e78f-7af6-4c11-a9f6-322a8e26b8ac" providerId="ADAL" clId="{55A0CAA2-6D60-43DD-8BB7-D9998FC6CB49}" dt="2021-08-25T21:10:46.907" v="4854" actId="26606"/>
          <ac:spMkLst>
            <pc:docMk/>
            <pc:sldMk cId="3239500637" sldId="476"/>
            <ac:spMk id="30" creationId="{08C9B587-E65E-4B52-B37C-ABEBB6E87928}"/>
          </ac:spMkLst>
        </pc:spChg>
        <pc:picChg chg="add del mod">
          <ac:chgData name="Ariosto Antunes Culau" userId="45b9e78f-7af6-4c11-a9f6-322a8e26b8ac" providerId="ADAL" clId="{55A0CAA2-6D60-43DD-8BB7-D9998FC6CB49}" dt="2021-08-25T21:10:25.523" v="4852" actId="478"/>
          <ac:picMkLst>
            <pc:docMk/>
            <pc:sldMk cId="3239500637" sldId="476"/>
            <ac:picMk id="5" creationId="{B6694D26-026D-4791-B22B-692500E75C83}"/>
          </ac:picMkLst>
        </pc:picChg>
        <pc:picChg chg="add del mod ord">
          <ac:chgData name="Ariosto Antunes Culau" userId="45b9e78f-7af6-4c11-a9f6-322a8e26b8ac" providerId="ADAL" clId="{55A0CAA2-6D60-43DD-8BB7-D9998FC6CB49}" dt="2021-08-25T21:12:02.500" v="4946" actId="478"/>
          <ac:picMkLst>
            <pc:docMk/>
            <pc:sldMk cId="3239500637" sldId="476"/>
            <ac:picMk id="7" creationId="{60A0C611-4191-4156-BF2C-744632925108}"/>
          </ac:picMkLst>
        </pc:picChg>
        <pc:picChg chg="add del mod">
          <ac:chgData name="Ariosto Antunes Culau" userId="45b9e78f-7af6-4c11-a9f6-322a8e26b8ac" providerId="ADAL" clId="{55A0CAA2-6D60-43DD-8BB7-D9998FC6CB49}" dt="2021-08-25T21:12:01.371" v="4945" actId="478"/>
          <ac:picMkLst>
            <pc:docMk/>
            <pc:sldMk cId="3239500637" sldId="476"/>
            <ac:picMk id="9" creationId="{1573B68D-EF38-4B0B-BB07-27F9136EE11C}"/>
          </ac:picMkLst>
        </pc:picChg>
        <pc:picChg chg="add mod">
          <ac:chgData name="Ariosto Antunes Culau" userId="45b9e78f-7af6-4c11-a9f6-322a8e26b8ac" providerId="ADAL" clId="{55A0CAA2-6D60-43DD-8BB7-D9998FC6CB49}" dt="2021-08-25T21:16:16.426" v="4969" actId="1076"/>
          <ac:picMkLst>
            <pc:docMk/>
            <pc:sldMk cId="3239500637" sldId="476"/>
            <ac:picMk id="10" creationId="{2F166400-2B34-480D-8C2A-D7C82BA759FB}"/>
          </ac:picMkLst>
        </pc:picChg>
        <pc:picChg chg="add mod ord">
          <ac:chgData name="Ariosto Antunes Culau" userId="45b9e78f-7af6-4c11-a9f6-322a8e26b8ac" providerId="ADAL" clId="{55A0CAA2-6D60-43DD-8BB7-D9998FC6CB49}" dt="2021-08-25T21:42:51.686" v="5235" actId="14100"/>
          <ac:picMkLst>
            <pc:docMk/>
            <pc:sldMk cId="3239500637" sldId="476"/>
            <ac:picMk id="12" creationId="{31C14FA8-E265-42D3-9D5B-93962468FF5C}"/>
          </ac:picMkLst>
        </pc:picChg>
        <pc:picChg chg="add mod">
          <ac:chgData name="Ariosto Antunes Culau" userId="45b9e78f-7af6-4c11-a9f6-322a8e26b8ac" providerId="ADAL" clId="{55A0CAA2-6D60-43DD-8BB7-D9998FC6CB49}" dt="2021-08-25T21:42:46.807" v="5234" actId="1037"/>
          <ac:picMkLst>
            <pc:docMk/>
            <pc:sldMk cId="3239500637" sldId="476"/>
            <ac:picMk id="14" creationId="{D4C05CAB-A157-4CDF-B8E6-E704FF963204}"/>
          </ac:picMkLst>
        </pc:picChg>
        <pc:picChg chg="add mod">
          <ac:chgData name="Ariosto Antunes Culau" userId="45b9e78f-7af6-4c11-a9f6-322a8e26b8ac" providerId="ADAL" clId="{55A0CAA2-6D60-43DD-8BB7-D9998FC6CB49}" dt="2021-08-25T21:16:12.588" v="4968" actId="14100"/>
          <ac:picMkLst>
            <pc:docMk/>
            <pc:sldMk cId="3239500637" sldId="476"/>
            <ac:picMk id="18" creationId="{71C99502-9608-4E12-ACB2-1730FF2BFF75}"/>
          </ac:picMkLst>
        </pc:picChg>
      </pc:sldChg>
      <pc:sldChg chg="modSp add del mod">
        <pc:chgData name="Ariosto Antunes Culau" userId="45b9e78f-7af6-4c11-a9f6-322a8e26b8ac" providerId="ADAL" clId="{55A0CAA2-6D60-43DD-8BB7-D9998FC6CB49}" dt="2021-08-25T16:09:13.154" v="677" actId="47"/>
        <pc:sldMkLst>
          <pc:docMk/>
          <pc:sldMk cId="3424872665" sldId="509"/>
        </pc:sldMkLst>
        <pc:spChg chg="mod">
          <ac:chgData name="Ariosto Antunes Culau" userId="45b9e78f-7af6-4c11-a9f6-322a8e26b8ac" providerId="ADAL" clId="{55A0CAA2-6D60-43DD-8BB7-D9998FC6CB49}" dt="2021-08-25T15:58:26.765" v="557" actId="6549"/>
          <ac:spMkLst>
            <pc:docMk/>
            <pc:sldMk cId="3424872665" sldId="509"/>
            <ac:spMk id="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0_2021_SOF\ASSESSORIA\8_Ago%202021\Apresenta&#231;&#227;o%20COVID-19\Arquivo%20Base%20v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0_2021_SOF\ASSESSORIA\8_Ago%202021\Apresenta&#231;&#227;o%20COVID-19\Arquivo%20Base%20v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https://tesouro.sharepoint.com/teams/equipe.assessoria.economica/Documentos%20Compartilhados/General/2%20-%20Apresenta&#231;&#245;es%20Institucionais%20-%20STN/1.%20Apresenta&#231;&#245;es%202021/Fontes/2021.08.04%20Comparativo%20Proje&#231;&#245;es%20pr&#233;%20e%20p&#243;s-covid%20(N&#227;o%20oficial)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User\Desktop\Arquivo%20Base%20v2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Planilha_do_Microsoft_Excel1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Planilha_do_Microsoft_Excel2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iosto.antunes\Downloads\Orcamento-Covid-2020_202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478386799145987"/>
          <c:y val="3.7010275631670982E-2"/>
          <c:w val="0.51179420429577183"/>
          <c:h val="0.7991872345104446"/>
        </c:manualLayout>
      </c:layout>
      <c:pieChart>
        <c:varyColors val="1"/>
        <c:ser>
          <c:idx val="0"/>
          <c:order val="0"/>
          <c:tx>
            <c:strRef>
              <c:f>'Gráficos '!$B$55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713-4A21-8CC8-4FA164C25C4F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713-4A21-8CC8-4FA164C25C4F}"/>
              </c:ext>
            </c:extLst>
          </c:dPt>
          <c:dLbls>
            <c:dLbl>
              <c:idx val="0"/>
              <c:layout>
                <c:manualLayout>
                  <c:x val="-0.16907977376152991"/>
                  <c:y val="-0.17174239936610375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713-4A21-8CC8-4FA164C25C4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'Gráficos '!$A$56:$A$57</c:f>
              <c:strCache>
                <c:ptCount val="2"/>
                <c:pt idx="0">
                  <c:v> Despesas Primárias (exceto COVID) </c:v>
                </c:pt>
                <c:pt idx="1">
                  <c:v> COVID (Despesas Primárias) </c:v>
                </c:pt>
              </c:strCache>
            </c:strRef>
          </c:cat>
          <c:val>
            <c:numRef>
              <c:f>'Gráficos '!$B$56:$B$57</c:f>
              <c:numCache>
                <c:formatCode>_-* #,##0.0_-;\-* #,##0.0_-;_-* "-"??_-;_-@_-</c:formatCode>
                <c:ptCount val="2"/>
                <c:pt idx="0">
                  <c:v>1742.8846188309999</c:v>
                </c:pt>
                <c:pt idx="1">
                  <c:v>586.46877463800001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713-4A21-8CC8-4FA164C25C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439014173473039"/>
          <c:y val="0"/>
          <c:w val="0.56319022671002383"/>
          <c:h val="0.8466013794490056"/>
        </c:manualLayout>
      </c:layout>
      <c:pieChart>
        <c:varyColors val="1"/>
        <c:ser>
          <c:idx val="0"/>
          <c:order val="0"/>
          <c:tx>
            <c:strRef>
              <c:f>'Gráficos '!$B$59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650-43D0-9059-E8B05FF638F1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650-43D0-9059-E8B05FF638F1}"/>
              </c:ext>
            </c:extLst>
          </c:dPt>
          <c:dLbls>
            <c:dLbl>
              <c:idx val="0"/>
              <c:layout>
                <c:manualLayout>
                  <c:x val="-1.8049259655481271E-3"/>
                  <c:y val="-0.332065587688018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650-43D0-9059-E8B05FF638F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5133158181309132E-2"/>
                  <c:y val="4.6847800726360092E-2"/>
                </c:manualLayout>
              </c:layout>
              <c:tx>
                <c:rich>
                  <a:bodyPr/>
                  <a:lstStyle/>
                  <a:p>
                    <a:fld id="{1C870193-3679-4F4C-A3E0-5314B63BEAEB}" type="PERCENTAGE">
                      <a:rPr lang="en-US" b="0">
                        <a:solidFill>
                          <a:sysClr val="windowText" lastClr="000000"/>
                        </a:solidFill>
                      </a:rPr>
                      <a:pPr/>
                      <a:t>[PORCENTAGEM]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650-43D0-9059-E8B05FF638F1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5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'Gráficos '!$A$60:$A$61</c:f>
              <c:strCache>
                <c:ptCount val="2"/>
                <c:pt idx="0">
                  <c:v> Despesas Primárias (exceto COVID) </c:v>
                </c:pt>
                <c:pt idx="1">
                  <c:v> COVID (Despesas Primárias) </c:v>
                </c:pt>
              </c:strCache>
            </c:strRef>
          </c:cat>
          <c:val>
            <c:numRef>
              <c:f>'Gráficos '!$B$60:$B$61</c:f>
              <c:numCache>
                <c:formatCode>_-* #,##0.0_-;\-* #,##0.0_-;_-* "-"??_-;_-@_-</c:formatCode>
                <c:ptCount val="2"/>
                <c:pt idx="0">
                  <c:v>1805.974250367</c:v>
                </c:pt>
                <c:pt idx="1">
                  <c:v>128.01777021300001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650-43D0-9059-E8B05FF638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8522170530374039E-2"/>
          <c:y val="7.782637296920164E-2"/>
          <c:w val="0.89802244071505077"/>
          <c:h val="0.74672734561206699"/>
        </c:manualLayout>
      </c:layout>
      <c:lineChart>
        <c:grouping val="standard"/>
        <c:varyColors val="0"/>
        <c:ser>
          <c:idx val="0"/>
          <c:order val="0"/>
          <c:tx>
            <c:v>DBGG</c:v>
          </c:tx>
          <c:spPr>
            <a:ln w="38100" cap="rnd">
              <a:solidFill>
                <a:srgbClr val="5B9BD5">
                  <a:lumMod val="75000"/>
                </a:srgbClr>
              </a:solidFill>
              <a:prstDash val="solid"/>
              <a:round/>
            </a:ln>
            <a:effectLst/>
          </c:spPr>
          <c:marker>
            <c:symbol val="diamond"/>
            <c:size val="6"/>
            <c:spPr>
              <a:solidFill>
                <a:schemeClr val="accent5">
                  <a:lumMod val="75000"/>
                </a:schemeClr>
              </a:solidFill>
              <a:ln w="9525">
                <a:solidFill>
                  <a:schemeClr val="accent5">
                    <a:lumMod val="75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4687332855222644E-2"/>
                  <c:y val="-3.78564071896076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307-4406-8334-067AB032B73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0671831260561758E-2"/>
                  <c:y val="-4.05063291139240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 xmlns:c15="http://schemas.microsoft.com/office/drawing/2012/chart">
                <c:ext xmlns:c16="http://schemas.microsoft.com/office/drawing/2014/chart" uri="{C3380CC4-5D6E-409C-BE32-E72D297353CC}">
                  <c16:uniqueId val="{00000001-D307-4406-8334-067AB032B73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 xmlns:c15="http://schemas.microsoft.com/office/drawing/2012/chart">
                <c:ext xmlns:c16="http://schemas.microsoft.com/office/drawing/2014/chart" uri="{C3380CC4-5D6E-409C-BE32-E72D297353CC}">
                  <c16:uniqueId val="{00000002-D307-4406-8334-067AB032B73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480619751267411E-2"/>
                  <c:y val="-3.37552742616033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 xmlns:c15="http://schemas.microsoft.com/office/drawing/2012/chart">
                <c:ext xmlns:c16="http://schemas.microsoft.com/office/drawing/2014/chart" uri="{C3380CC4-5D6E-409C-BE32-E72D297353CC}">
                  <c16:uniqueId val="{00000003-D307-4406-8334-067AB032B734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 xmlns:c15="http://schemas.microsoft.com/office/drawing/2012/chart">
                <c:ext xmlns:c16="http://schemas.microsoft.com/office/drawing/2014/chart" uri="{C3380CC4-5D6E-409C-BE32-E72D297353CC}">
                  <c16:uniqueId val="{00000004-D307-4406-8334-067AB032B734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1679578151404434E-2"/>
                  <c:y val="-3.03797468354430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 xmlns:c15="http://schemas.microsoft.com/office/drawing/2012/chart">
                <c:ext xmlns:c16="http://schemas.microsoft.com/office/drawing/2014/chart" uri="{C3380CC4-5D6E-409C-BE32-E72D297353CC}">
                  <c16:uniqueId val="{00000005-D307-4406-8334-067AB032B734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 xmlns:c15="http://schemas.microsoft.com/office/drawing/2012/chart">
                <c:ext xmlns:c16="http://schemas.microsoft.com/office/drawing/2014/chart" uri="{C3380CC4-5D6E-409C-BE32-E72D297353CC}">
                  <c16:uniqueId val="{00000006-D307-4406-8334-067AB032B734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6.2015493781685353E-2"/>
                  <c:y val="-3.03797468354430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 xmlns:c15="http://schemas.microsoft.com/office/drawing/2012/chart">
                <c:ext xmlns:c16="http://schemas.microsoft.com/office/drawing/2014/chart" uri="{C3380CC4-5D6E-409C-BE32-E72D297353CC}">
                  <c16:uniqueId val="{00000007-D307-4406-8334-067AB032B734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 xmlns:c16r2="http://schemas.microsoft.com/office/drawing/2015/06/chart" xmlns:c15="http://schemas.microsoft.com/office/drawing/2012/chart">
                <c:ext xmlns:c16="http://schemas.microsoft.com/office/drawing/2014/chart" uri="{C3380CC4-5D6E-409C-BE32-E72D297353CC}">
                  <c16:uniqueId val="{00000008-D307-4406-8334-067AB032B734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5.949353036789682E-2"/>
                  <c:y val="-3.11053523372869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D307-4406-8334-067AB032B734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4.9612395025348262E-2"/>
                  <c:y val="-5.06329113924050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D307-4406-8334-067AB032B734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4.7545211899292047E-2"/>
                  <c:y val="-3.03797468354430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D307-4406-8334-067AB032B734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'[2021.08.04 Comparativo Projeções pré e pós-covid (Não oficial).xlsx]Pré e pós-covid'!$B$2:$M$2,'[2021.08.04 Comparativo Projeções pré e pós-covid (Não oficial).xlsx]Pré e pós-covid'!$B$21:$K$21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  <c:extLst xmlns:c16r2="http://schemas.microsoft.com/office/drawing/2015/06/chart"/>
            </c:numRef>
          </c:cat>
          <c:val>
            <c:numRef>
              <c:f>'[2021.08.04 Comparativo Projeções pré e pós-covid (Não oficial).xlsx]Pré e pós-covid'!$B$4:$M$4,'[2021.08.04 Comparativo Projeções pré e pós-covid (Não oficial).xlsx]Pré e pós-covid'!$B$23:$K$23</c:f>
              <c:numCache>
                <c:formatCode>#,##0.0</c:formatCode>
                <c:ptCount val="16"/>
                <c:pt idx="0">
                  <c:v>59.207932273414102</c:v>
                </c:pt>
                <c:pt idx="1">
                  <c:v>51.765333582334961</c:v>
                </c:pt>
                <c:pt idx="2">
                  <c:v>51.266176378645476</c:v>
                </c:pt>
                <c:pt idx="3">
                  <c:v>53.667189110830037</c:v>
                </c:pt>
                <c:pt idx="4">
                  <c:v>51.541505601346913</c:v>
                </c:pt>
                <c:pt idx="5">
                  <c:v>56.280930979222276</c:v>
                </c:pt>
                <c:pt idx="6">
                  <c:v>65.50471293927977</c:v>
                </c:pt>
                <c:pt idx="7">
                  <c:v>69.839804122104695</c:v>
                </c:pt>
                <c:pt idx="8">
                  <c:v>73.717926766953951</c:v>
                </c:pt>
                <c:pt idx="9">
                  <c:v>75.26950497667066</c:v>
                </c:pt>
                <c:pt idx="10">
                  <c:v>74.255253840782146</c:v>
                </c:pt>
                <c:pt idx="11">
                  <c:v>88.827619720527863</c:v>
                </c:pt>
                <c:pt idx="12" formatCode="0.0">
                  <c:v>81.173857547343047</c:v>
                </c:pt>
                <c:pt idx="13" formatCode="0.0">
                  <c:v>80.831214600071917</c:v>
                </c:pt>
                <c:pt idx="14" formatCode="0.0">
                  <c:v>80.597561725669308</c:v>
                </c:pt>
                <c:pt idx="15" formatCode="0.0">
                  <c:v>80.520389853583197</c:v>
                </c:pt>
              </c:numCache>
              <c:extLst xmlns:c16r2="http://schemas.microsoft.com/office/drawing/2015/06/chart"/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C-D307-4406-8334-067AB032B734}"/>
            </c:ext>
          </c:extLst>
        </c:ser>
        <c:ser>
          <c:idx val="1"/>
          <c:order val="1"/>
          <c:tx>
            <c:v>DBGG (pré-covid)</c:v>
          </c:tx>
          <c:spPr>
            <a:ln w="38100" cap="rnd">
              <a:solidFill>
                <a:srgbClr val="5B9BD5">
                  <a:lumMod val="75000"/>
                </a:srgbClr>
              </a:solidFill>
              <a:prstDash val="dash"/>
              <a:round/>
            </a:ln>
            <a:effectLst/>
          </c:spPr>
          <c:marker>
            <c:symbol val="diamond"/>
            <c:size val="6"/>
            <c:spPr>
              <a:solidFill>
                <a:schemeClr val="accent5">
                  <a:lumMod val="75000"/>
                </a:schemeClr>
              </a:solidFill>
              <a:ln w="9525">
                <a:solidFill>
                  <a:schemeClr val="accent5">
                    <a:lumMod val="75000"/>
                  </a:schemeClr>
                </a:solidFill>
              </a:ln>
              <a:effectLst/>
            </c:spPr>
          </c:marker>
          <c:dLbls>
            <c:dLbl>
              <c:idx val="1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D307-4406-8334-067AB032B734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3.6754515981278886E-2"/>
                  <c:y val="4.12322004053290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D307-4406-8334-067AB032B734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3.7209296269011316E-2"/>
                  <c:y val="3.7130801687763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D307-4406-8334-067AB032B734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2E75B6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'[2021.08.04 Comparativo Projeções pré e pós-covid (Não oficial).xlsx]Pré e pós-covid'!$B$2:$M$2,'[2021.08.04 Comparativo Projeções pré e pós-covid (Não oficial).xlsx]Pré e pós-covid'!$B$21:$K$21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  <c:extLst xmlns:c16r2="http://schemas.microsoft.com/office/drawing/2015/06/chart"/>
            </c:numRef>
          </c:cat>
          <c:val>
            <c:numRef>
              <c:f>'[2021.08.04 Comparativo Projeções pré e pós-covid (Não oficial).xlsx]Pré e pós-covid'!$B$7:$K$7,'[2021.08.04 Comparativo Projeções pré e pós-covid (Não oficial).xlsx]Pré e pós-covid'!$L$4,'[2021.08.04 Comparativo Projeções pré e pós-covid (Não oficial).xlsx]Pré e pós-covid'!$E$12:$N$12</c:f>
              <c:numCache>
                <c:formatCode>General</c:formatCode>
                <c:ptCount val="16"/>
                <c:pt idx="10" formatCode="#,##0.0">
                  <c:v>74.255253840782146</c:v>
                </c:pt>
                <c:pt idx="11" formatCode="#,##0.0">
                  <c:v>77.905331076057323</c:v>
                </c:pt>
                <c:pt idx="12" formatCode="#,##0.0">
                  <c:v>78.214362596478267</c:v>
                </c:pt>
                <c:pt idx="13" formatCode="#,##0.0">
                  <c:v>78.829061409393148</c:v>
                </c:pt>
                <c:pt idx="14" formatCode="#,##0.0">
                  <c:v>79.357735136828452</c:v>
                </c:pt>
                <c:pt idx="15" formatCode="#,##0.0">
                  <c:v>79.345386664754216</c:v>
                </c:pt>
              </c:numCache>
              <c:extLst xmlns:c16r2="http://schemas.microsoft.com/office/drawing/2015/06/chart"/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0-D307-4406-8334-067AB032B7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65275584"/>
        <c:axId val="1665289728"/>
      </c:lineChart>
      <c:catAx>
        <c:axId val="1665275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65289728"/>
        <c:crosses val="autoZero"/>
        <c:auto val="1"/>
        <c:lblAlgn val="ctr"/>
        <c:lblOffset val="100"/>
        <c:noMultiLvlLbl val="0"/>
      </c:catAx>
      <c:valAx>
        <c:axId val="1665289728"/>
        <c:scaling>
          <c:orientation val="minMax"/>
          <c:min val="40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9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>
                    <a:solidFill>
                      <a:sysClr val="windowText" lastClr="000000"/>
                    </a:solidFill>
                  </a:rPr>
                  <a:t>% PIB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65275584"/>
        <c:crosses val="autoZero"/>
        <c:crossBetween val="between"/>
        <c:majorUnit val="10"/>
        <c:minorUnit val="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139984758186777"/>
          <c:y val="0.2510645536396558"/>
          <c:w val="0.25853168796407855"/>
          <c:h val="0.169302634639024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 b="1"/>
              <a:t>Despesas Covid-19</a:t>
            </a:r>
          </a:p>
        </c:rich>
      </c:tx>
      <c:layout>
        <c:manualLayout>
          <c:xMode val="edge"/>
          <c:yMode val="edge"/>
          <c:x val="2.9813397361233382E-2"/>
          <c:y val="5.586530742414745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5.1613553475299057E-2"/>
          <c:y val="0.1603754412589489"/>
          <c:w val="0.92946147691709113"/>
          <c:h val="0.695375056360177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'Gráficos '!$A$24</c:f>
              <c:strCache>
                <c:ptCount val="1"/>
                <c:pt idx="0">
                  <c:v> Previstas (Dotação) </c:v>
                </c:pt>
              </c:strCache>
            </c:strRef>
          </c:tx>
          <c:spPr>
            <a:solidFill>
              <a:srgbClr val="ED7D31">
                <a:lumMod val="5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'Gráficos '!$B$23:$C$23</c:f>
              <c:strCache>
                <c:ptCount val="2"/>
                <c:pt idx="0">
                  <c:v>2020</c:v>
                </c:pt>
                <c:pt idx="1">
                  <c:v>2021</c:v>
                </c:pt>
              </c:strCache>
            </c:strRef>
          </c:cat>
          <c:val>
            <c:numRef>
              <c:f>'Gráficos '!$B$24:$C$24</c:f>
              <c:numCache>
                <c:formatCode>_-* #,##0.0_-;\-* #,##0.0_-;_-* "-"??_-;_-@_-</c:formatCode>
                <c:ptCount val="2"/>
                <c:pt idx="0">
                  <c:v>635.46877463800001</c:v>
                </c:pt>
                <c:pt idx="1">
                  <c:v>128.01777021300001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80B-4C31-87CC-449306CD3937}"/>
            </c:ext>
          </c:extLst>
        </c:ser>
        <c:ser>
          <c:idx val="1"/>
          <c:order val="1"/>
          <c:tx>
            <c:strRef>
              <c:f>'Gráficos '!$A$25</c:f>
              <c:strCache>
                <c:ptCount val="1"/>
                <c:pt idx="0">
                  <c:v> Executadas (Pagas) </c:v>
                </c:pt>
              </c:strCache>
            </c:strRef>
          </c:tx>
          <c:spPr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'Gráficos '!$B$23:$C$23</c:f>
              <c:strCache>
                <c:ptCount val="2"/>
                <c:pt idx="0">
                  <c:v>2020</c:v>
                </c:pt>
                <c:pt idx="1">
                  <c:v>2021</c:v>
                </c:pt>
              </c:strCache>
            </c:strRef>
          </c:cat>
          <c:val>
            <c:numRef>
              <c:f>'Gráficos '!$B$25:$C$25</c:f>
              <c:numCache>
                <c:formatCode>_-* #,##0.0_-;\-* #,##0.0_-;_-* "-"??_-;_-@_-</c:formatCode>
                <c:ptCount val="2"/>
                <c:pt idx="0">
                  <c:v>524.01845390702988</c:v>
                </c:pt>
                <c:pt idx="1">
                  <c:v>81.538032216600016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80B-4C31-87CC-449306CD393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46863664"/>
        <c:axId val="1946862032"/>
      </c:barChart>
      <c:catAx>
        <c:axId val="1946863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46862032"/>
        <c:crosses val="autoZero"/>
        <c:auto val="1"/>
        <c:lblAlgn val="ctr"/>
        <c:lblOffset val="100"/>
        <c:noMultiLvlLbl val="0"/>
      </c:catAx>
      <c:valAx>
        <c:axId val="1946862032"/>
        <c:scaling>
          <c:orientation val="minMax"/>
        </c:scaling>
        <c:delete val="1"/>
        <c:axPos val="l"/>
        <c:numFmt formatCode="_-* #,##0.0_-;\-* #,##0.0_-;_-* &quot;-&quot;??_-;_-@_-" sourceLinked="1"/>
        <c:majorTickMark val="none"/>
        <c:minorTickMark val="none"/>
        <c:tickLblPos val="nextTo"/>
        <c:crossAx val="194686366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baseline="0" dirty="0"/>
              <a:t> financiamento da despesa paga</a:t>
            </a:r>
            <a:endParaRPr lang="pt-BR" dirty="0"/>
          </a:p>
        </c:rich>
      </c:tx>
      <c:layout>
        <c:manualLayout>
          <c:xMode val="edge"/>
          <c:yMode val="edge"/>
          <c:x val="4.4958223972003497E-2"/>
          <c:y val="4.02048070861763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52577646544182"/>
          <c:y val="0.24490663264559107"/>
          <c:w val="0.30077479243415689"/>
          <c:h val="0.53343810087878651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C000">
                  <a:lumMod val="75000"/>
                </a:srgb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2D5-4A22-B2E1-E5C2DB8DBAF8}"/>
              </c:ext>
            </c:extLst>
          </c:dPt>
          <c:dPt>
            <c:idx val="1"/>
            <c:bubble3D val="0"/>
            <c:explosion val="3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2D5-4A22-B2E1-E5C2DB8DBAF8}"/>
              </c:ext>
            </c:extLst>
          </c:dPt>
          <c:dLbls>
            <c:dLbl>
              <c:idx val="0"/>
              <c:layout>
                <c:manualLayout>
                  <c:x val="0.21527777777777776"/>
                  <c:y val="-6.508862076928831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300" b="0" dirty="0"/>
                      <a:t>R$</a:t>
                    </a:r>
                    <a:fld id="{7C742A4D-E20E-4B9F-A895-ABD305FB1913}" type="VALUE">
                      <a:rPr lang="en-US" sz="1300" b="0"/>
                      <a:pPr>
                        <a:defRPr sz="1300" b="0">
                          <a:solidFill>
                            <a:schemeClr val="tx1"/>
                          </a:solidFill>
                        </a:defRPr>
                      </a:pPr>
                      <a:t>[VALOR]</a:t>
                    </a:fld>
                    <a:r>
                      <a:rPr lang="en-US" sz="1300" b="0" dirty="0" err="1"/>
                      <a:t>bilhões</a:t>
                    </a:r>
                    <a:r>
                      <a:rPr lang="en-US" sz="1300" b="0" baseline="0" dirty="0"/>
                      <a:t> </a:t>
                    </a:r>
                    <a:fld id="{B2B3A32A-8701-4A39-ACBF-EEC3F016DCC8}" type="PERCENTAGE">
                      <a:rPr lang="en-US" sz="1300" b="1" baseline="0"/>
                      <a:pPr>
                        <a:defRPr sz="1300" b="0">
                          <a:solidFill>
                            <a:schemeClr val="tx1"/>
                          </a:solidFill>
                        </a:defRPr>
                      </a:pPr>
                      <a:t>[PORCENTAGEM]</a:t>
                    </a:fld>
                    <a:endParaRPr lang="en-US" sz="1300" b="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2D5-4A22-B2E1-E5C2DB8DBAF8}"/>
                </c:ext>
                <c:ext xmlns:c15="http://schemas.microsoft.com/office/drawing/2012/chart" uri="{CE6537A1-D6FC-4f65-9D91-7224C49458BB}">
                  <c15:layout>
                    <c:manualLayout>
                      <c:w val="0.28879155730533679"/>
                      <c:h val="0.2601001717014350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6388899825021871"/>
                  <c:y val="-0.1249998177311169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300" b="0"/>
                      <a:t>R$ </a:t>
                    </a:r>
                    <a:fld id="{8945A06B-9CFA-4333-AEBB-1C1BFDCEC42A}" type="VALUE">
                      <a:rPr lang="en-US" sz="1300" b="0"/>
                      <a:pPr>
                        <a:defRPr sz="1300" b="0">
                          <a:solidFill>
                            <a:schemeClr val="tx1"/>
                          </a:solidFill>
                        </a:defRPr>
                      </a:pPr>
                      <a:t>[VALOR]</a:t>
                    </a:fld>
                    <a:r>
                      <a:rPr lang="en-US" sz="1300" b="0"/>
                      <a:t>bilhões</a:t>
                    </a:r>
                  </a:p>
                  <a:p>
                    <a:pPr>
                      <a:defRPr sz="1300" b="0">
                        <a:solidFill>
                          <a:schemeClr val="tx1"/>
                        </a:solidFill>
                      </a:defRPr>
                    </a:pPr>
                    <a:r>
                      <a:rPr lang="en-US" sz="1300" b="0" baseline="0"/>
                      <a:t> </a:t>
                    </a:r>
                    <a:fld id="{53388E87-4B97-4586-9705-9FAA78DAC0BC}" type="PERCENTAGE">
                      <a:rPr lang="en-US" sz="1300" b="1" baseline="0"/>
                      <a:pPr>
                        <a:defRPr sz="1300" b="0">
                          <a:solidFill>
                            <a:schemeClr val="tx1"/>
                          </a:solidFill>
                        </a:defRPr>
                      </a:pPr>
                      <a:t>[PORCENTAGEM]</a:t>
                    </a:fld>
                    <a:endParaRPr lang="en-US" sz="1300" b="0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2D5-4A22-B2E1-E5C2DB8DBAF8}"/>
                </c:ext>
                <c:ext xmlns:c15="http://schemas.microsoft.com/office/drawing/2012/chart" uri="{CE6537A1-D6FC-4f65-9D91-7224C49458BB}">
                  <c15:layout>
                    <c:manualLayout>
                      <c:w val="0.3213333333333333"/>
                      <c:h val="0.21736111111111106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'Ano-Endividamento'!$A$20:$A$21</c:f>
              <c:strCache>
                <c:ptCount val="2"/>
                <c:pt idx="0">
                  <c:v>Endividamento</c:v>
                </c:pt>
                <c:pt idx="1">
                  <c:v>Fontes Tesouro</c:v>
                </c:pt>
              </c:strCache>
            </c:strRef>
          </c:cat>
          <c:val>
            <c:numRef>
              <c:f>'Ano-Endividamento'!$B$20:$B$21</c:f>
              <c:numCache>
                <c:formatCode>_-* #,##0.0_-;\-* #,##0.0_-;_-* "-"??_-;_-@_-</c:formatCode>
                <c:ptCount val="2"/>
                <c:pt idx="0">
                  <c:v>345.64060347103992</c:v>
                </c:pt>
                <c:pt idx="1">
                  <c:v>259.91588265258991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2D5-4A22-B2E1-E5C2DB8DBAF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8393132108486434"/>
          <c:y val="0.73457862710872424"/>
          <c:w val="0.41460214348206476"/>
          <c:h val="0.1642722514414966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E7E6E6">
          <a:lumMod val="90000"/>
        </a:srgbClr>
      </a:solidFill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4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 IMPACTO</a:t>
            </a:r>
            <a:r>
              <a:rPr lang="en-US" baseline="0" dirty="0"/>
              <a:t> SOBRE o ENDIVIDAMENTO</a:t>
            </a:r>
          </a:p>
          <a:p>
            <a:pPr algn="l">
              <a:defRPr/>
            </a:pPr>
            <a:r>
              <a:rPr lang="en-US" sz="1200" b="0" cap="none" baseline="0" dirty="0"/>
              <a:t> (R$ </a:t>
            </a:r>
            <a:r>
              <a:rPr lang="en-US" sz="1200" b="0" cap="none" baseline="0" dirty="0" err="1"/>
              <a:t>b</a:t>
            </a:r>
            <a:r>
              <a:rPr lang="en-US" sz="1200" b="0" cap="none" dirty="0" err="1"/>
              <a:t>ilhões</a:t>
            </a:r>
            <a:r>
              <a:rPr lang="en-US" sz="1200" b="0" cap="none" dirty="0"/>
              <a:t>)</a:t>
            </a:r>
          </a:p>
        </c:rich>
      </c:tx>
      <c:layout>
        <c:manualLayout>
          <c:xMode val="edge"/>
          <c:yMode val="edge"/>
          <c:x val="3.6111111111111108E-2"/>
          <c:y val="5.94707820020457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4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7592104111986002"/>
          <c:y val="0.29404672067670706"/>
          <c:w val="0.33767935258092741"/>
          <c:h val="0.61093499523755068"/>
        </c:manualLayout>
      </c:layout>
      <c:doughnutChart>
        <c:varyColors val="1"/>
        <c:ser>
          <c:idx val="0"/>
          <c:order val="0"/>
          <c:tx>
            <c:strRef>
              <c:f>'Ano-Endividamento'!$B$17</c:f>
              <c:strCache>
                <c:ptCount val="1"/>
                <c:pt idx="0">
                  <c:v> R$ bilhões </c:v>
                </c:pt>
              </c:strCache>
            </c:strRef>
          </c:tx>
          <c:dPt>
            <c:idx val="0"/>
            <c:bubble3D val="0"/>
            <c:spPr>
              <a:solidFill>
                <a:srgbClr val="ED7D31">
                  <a:lumMod val="50000"/>
                </a:srgb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1A8-494C-9A67-CFCFD1F30F00}"/>
              </c:ext>
            </c:extLst>
          </c:dPt>
          <c:dPt>
            <c:idx val="1"/>
            <c:bubble3D val="0"/>
            <c:spPr>
              <a:solidFill>
                <a:srgbClr val="44546A">
                  <a:lumMod val="60000"/>
                  <a:lumOff val="40000"/>
                </a:srgb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1A8-494C-9A67-CFCFD1F30F0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numRef>
              <c:f>'Ano-Endividamento'!$A$18:$A$19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'Ano-Endividamento'!$B$18:$B$19</c:f>
              <c:numCache>
                <c:formatCode>_-* #,##0.0_-;\-* #,##0.0_-;_-* "-"??_-;_-@_-</c:formatCode>
                <c:ptCount val="2"/>
                <c:pt idx="0">
                  <c:v>302.24376483442995</c:v>
                </c:pt>
                <c:pt idx="1">
                  <c:v>43.396838636609992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1A8-494C-9A67-CFCFD1F30F0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3402274715660543"/>
          <c:y val="0.76044352207447663"/>
          <c:w val="0.17362117235345581"/>
          <c:h val="0.151280789515045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solidFill>
        <a:srgbClr val="E7E6E6">
          <a:lumMod val="90000"/>
        </a:srgbClr>
      </a:solidFill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8859041611346298"/>
          <c:y val="0.16832318762698892"/>
          <c:w val="0.53688082137725135"/>
          <c:h val="0.55307662781438172"/>
        </c:manualLayout>
      </c:layout>
      <c:doughnutChart>
        <c:varyColors val="1"/>
        <c:ser>
          <c:idx val="0"/>
          <c:order val="0"/>
          <c:tx>
            <c:strRef>
              <c:f>'Gráficos '!$B$91</c:f>
              <c:strCache>
                <c:ptCount val="1"/>
                <c:pt idx="0">
                  <c:v>2021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7A6-44C5-B25B-67BADBBF055E}"/>
              </c:ext>
            </c:extLst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7A6-44C5-B25B-67BADBBF055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7A6-44C5-B25B-67BADBBF055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7A6-44C5-B25B-67BADBBF055E}"/>
              </c:ext>
            </c:extLst>
          </c:dPt>
          <c:dPt>
            <c:idx val="4"/>
            <c:bubble3D val="0"/>
            <c:spPr>
              <a:solidFill>
                <a:schemeClr val="accent6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7A6-44C5-B25B-67BADBBF055E}"/>
              </c:ext>
            </c:extLst>
          </c:dPt>
          <c:dLbls>
            <c:dLbl>
              <c:idx val="0"/>
              <c:layout>
                <c:manualLayout>
                  <c:x val="0.13042251027672921"/>
                  <c:y val="8.840408566969618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648BF88-167A-4021-850E-13D8404AA44D}" type="PERCENTAGE">
                      <a:rPr lang="en-US" baseline="0" smtClean="0">
                        <a:solidFill>
                          <a:schemeClr val="tx1"/>
                        </a:solidFill>
                      </a:rPr>
                      <a:pPr>
                        <a:defRPr sz="1500" b="1">
                          <a:solidFill>
                            <a:schemeClr val="tx1"/>
                          </a:solidFill>
                        </a:defRPr>
                      </a:pPr>
                      <a:t>[PORCENTAGEM]</a:t>
                    </a:fld>
                    <a:endParaRPr lang="pt-BR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7A6-44C5-B25B-67BADBBF055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7202479485836769"/>
                  <c:y val="4.5457582467929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accent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R$ 27,1 bi</a:t>
                    </a:r>
                    <a:r>
                      <a:rPr lang="en-US" b="1" baseline="0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 </a:t>
                    </a:r>
                  </a:p>
                  <a:p>
                    <a:pPr>
                      <a:defRPr sz="1500" b="1">
                        <a:solidFill>
                          <a:schemeClr val="accent2">
                            <a:lumMod val="75000"/>
                          </a:schemeClr>
                        </a:solidFill>
                      </a:defRPr>
                    </a:pPr>
                    <a:r>
                      <a:rPr lang="en-US" b="1" baseline="0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22%</a:t>
                    </a:r>
                    <a:endParaRPr lang="en-US" b="1" dirty="0">
                      <a:solidFill>
                        <a:schemeClr val="accent2">
                          <a:lumMod val="75000"/>
                        </a:schemeClr>
                      </a:solidFill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7A6-44C5-B25B-67BADBBF055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6205605729323072"/>
                  <c:y val="-1.298788070512261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bg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t>R$ </a:t>
                    </a:r>
                    <a:fld id="{74A356CF-6039-44F2-AB28-4AA8C39B2E70}" type="VALUE">
                      <a:rPr lang="en-US" b="1" smtClean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pPr>
                        <a:defRPr sz="1500" b="1">
                          <a:solidFill>
                            <a:schemeClr val="bg2">
                              <a:lumMod val="50000"/>
                            </a:schemeClr>
                          </a:solidFill>
                        </a:defRPr>
                      </a:pPr>
                      <a:t>[VALOR]</a:t>
                    </a:fld>
                    <a:r>
                      <a:rPr lang="en-US" b="1" dirty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t> bi</a:t>
                    </a:r>
                  </a:p>
                  <a:p>
                    <a:pPr>
                      <a:defRPr sz="1500" b="1">
                        <a:solidFill>
                          <a:schemeClr val="bg2">
                            <a:lumMod val="50000"/>
                          </a:schemeClr>
                        </a:solidFill>
                      </a:defRPr>
                    </a:pPr>
                    <a:r>
                      <a:rPr lang="en-US" b="1" baseline="0" dirty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t> </a:t>
                    </a:r>
                    <a:fld id="{20D753FC-3843-4B96-9E0B-C6855697C7F3}" type="PERCENTAGE">
                      <a:rPr lang="en-US" b="1" baseline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pPr>
                        <a:defRPr sz="1500" b="1">
                          <a:solidFill>
                            <a:schemeClr val="bg2">
                              <a:lumMod val="50000"/>
                            </a:schemeClr>
                          </a:solidFill>
                        </a:defRPr>
                      </a:pPr>
                      <a:t>[PORCENTAGEM]</a:t>
                    </a:fld>
                    <a:endParaRPr lang="en-US" b="1" baseline="0" dirty="0">
                      <a:solidFill>
                        <a:schemeClr val="bg2">
                          <a:lumMod val="50000"/>
                        </a:schemeClr>
                      </a:solidFill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bg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7A6-44C5-B25B-67BADBBF055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10588960160574026"/>
                  <c:y val="-5.645654480102976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CCD5652-F1CB-411B-8B1F-2AD8C483DA24}" type="PERCENTAGE">
                      <a:rPr lang="en-US" baseline="0" smtClean="0"/>
                      <a:pPr>
                        <a:defRPr sz="1500" b="1">
                          <a:solidFill>
                            <a:sysClr val="windowText" lastClr="000000"/>
                          </a:solidFill>
                        </a:defRPr>
                      </a:pPr>
                      <a:t>[PORCENTAGEM]</a:t>
                    </a:fld>
                    <a:endParaRPr lang="pt-BR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7A6-44C5-B25B-67BADBBF055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0.10337814640812906"/>
                  <c:y val="-8.00919310149227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C8A0A7A-F5E2-45DC-9C8E-F56BCDAC6C0A}" type="PERCENTAGE">
                      <a:rPr lang="en-US" baseline="0" smtClean="0">
                        <a:solidFill>
                          <a:schemeClr val="tx1"/>
                        </a:solidFill>
                      </a:rPr>
                      <a:pPr>
                        <a:defRPr sz="1500" b="1">
                          <a:solidFill>
                            <a:schemeClr val="tx1"/>
                          </a:solidFill>
                        </a:defRPr>
                      </a:pPr>
                      <a:t>[PORCENTAGEM]</a:t>
                    </a:fld>
                    <a:endParaRPr lang="pt-BR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C7A6-44C5-B25B-67BADBBF055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'Gráficos '!$A$92:$A$96</c:f>
              <c:strCache>
                <c:ptCount val="5"/>
                <c:pt idx="0">
                  <c:v>Auxílio Emergencial</c:v>
                </c:pt>
                <c:pt idx="1">
                  <c:v>Vacinas</c:v>
                </c:pt>
                <c:pt idx="2">
                  <c:v>Urgências Médicas</c:v>
                </c:pt>
                <c:pt idx="3">
                  <c:v>Outros Encargos (PRONAMPE)</c:v>
                </c:pt>
                <c:pt idx="4">
                  <c:v>Demais</c:v>
                </c:pt>
              </c:strCache>
            </c:strRef>
          </c:cat>
          <c:val>
            <c:numRef>
              <c:f>'Gráficos '!$B$92:$B$96</c:f>
              <c:numCache>
                <c:formatCode>_-* #,##0.0_-;\-* #,##0.0_-;_-* "-"??_-;_-@_-</c:formatCode>
                <c:ptCount val="5"/>
                <c:pt idx="0">
                  <c:v>62.607725000000002</c:v>
                </c:pt>
                <c:pt idx="1">
                  <c:v>28.480738608999999</c:v>
                </c:pt>
                <c:pt idx="2">
                  <c:v>13.825607806000001</c:v>
                </c:pt>
                <c:pt idx="3">
                  <c:v>5</c:v>
                </c:pt>
                <c:pt idx="4">
                  <c:v>18.103698798000003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C7A6-44C5-B25B-67BADBBF05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0348506108146688"/>
          <c:y val="0.17337868815055205"/>
          <c:w val="0.54871409871733545"/>
          <c:h val="0.57144373061465925"/>
        </c:manualLayout>
      </c:layout>
      <c:doughnutChart>
        <c:varyColors val="1"/>
        <c:ser>
          <c:idx val="0"/>
          <c:order val="0"/>
          <c:tx>
            <c:strRef>
              <c:f>'Gráficos '!$B$80</c:f>
              <c:strCache>
                <c:ptCount val="1"/>
                <c:pt idx="0">
                  <c:v>2020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67C-4405-8878-399A5A18766A}"/>
              </c:ext>
            </c:extLst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67C-4405-8878-399A5A18766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67C-4405-8878-399A5A18766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67C-4405-8878-399A5A18766A}"/>
              </c:ext>
            </c:extLst>
          </c:dPt>
          <c:dPt>
            <c:idx val="4"/>
            <c:bubble3D val="0"/>
            <c:spPr>
              <a:solidFill>
                <a:schemeClr val="accent6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67C-4405-8878-399A5A18766A}"/>
              </c:ext>
            </c:extLst>
          </c:dPt>
          <c:dLbls>
            <c:dLbl>
              <c:idx val="0"/>
              <c:layout>
                <c:manualLayout>
                  <c:x val="0.14947745942124144"/>
                  <c:y val="1.131028291737615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D280C94-5AB2-4FB3-8383-34860D3217AF}" type="PERCENTAGE">
                      <a:rPr lang="en-US" baseline="0" smtClean="0">
                        <a:solidFill>
                          <a:schemeClr val="tx1"/>
                        </a:solidFill>
                      </a:rPr>
                      <a:pPr>
                        <a:defRPr sz="1500" b="1">
                          <a:solidFill>
                            <a:schemeClr val="tx1"/>
                          </a:solidFill>
                        </a:defRPr>
                      </a:pPr>
                      <a:t>[PORCENTAGEM]</a:t>
                    </a:fld>
                    <a:endParaRPr lang="pt-BR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67C-4405-8878-399A5A18766A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1.9896139227576527E-2"/>
                  <c:y val="0.1770273014199303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accent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R$ 2,9 bi</a:t>
                    </a:r>
                  </a:p>
                  <a:p>
                    <a:pPr>
                      <a:defRPr sz="1500" b="1">
                        <a:solidFill>
                          <a:schemeClr val="accent2">
                            <a:lumMod val="75000"/>
                          </a:schemeClr>
                        </a:solidFill>
                      </a:defRPr>
                    </a:pPr>
                    <a:fld id="{FAC7BE77-4475-4191-9028-E510AAA8DEAE}" type="PERCENTAGE">
                      <a:rPr lang="en-US" b="1" baseline="0" smtClean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pPr>
                        <a:defRPr sz="1500" b="1">
                          <a:solidFill>
                            <a:schemeClr val="accent2">
                              <a:lumMod val="75000"/>
                            </a:schemeClr>
                          </a:solidFill>
                        </a:defRPr>
                      </a:pPr>
                      <a:t>[PORCENTAGEM]</a:t>
                    </a:fld>
                    <a:endParaRPr lang="pt-BR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67C-4405-8878-399A5A18766A}"/>
                </c:ext>
                <c:ext xmlns:c15="http://schemas.microsoft.com/office/drawing/2012/chart" uri="{CE6537A1-D6FC-4f65-9D91-7224C49458BB}">
                  <c15:layout>
                    <c:manualLayout>
                      <c:w val="0.24046652436322855"/>
                      <c:h val="8.9622681837288665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5033161633221997"/>
                  <c:y val="0.109537863621142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bg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t>R$</a:t>
                    </a:r>
                    <a:fld id="{E38A976F-B1F3-4B46-86F7-F06A02EAE4E3}" type="VALUE">
                      <a:rPr lang="en-US" b="1" smtClean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pPr>
                        <a:defRPr sz="1500" b="1">
                          <a:solidFill>
                            <a:schemeClr val="bg2">
                              <a:lumMod val="50000"/>
                            </a:schemeClr>
                          </a:solidFill>
                        </a:defRPr>
                      </a:pPr>
                      <a:t>[VALOR]</a:t>
                    </a:fld>
                    <a:r>
                      <a:rPr lang="en-US" b="1" dirty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t>bi</a:t>
                    </a:r>
                  </a:p>
                  <a:p>
                    <a:pPr>
                      <a:defRPr sz="1500" b="1">
                        <a:solidFill>
                          <a:schemeClr val="bg2">
                            <a:lumMod val="50000"/>
                          </a:schemeClr>
                        </a:solidFill>
                      </a:defRPr>
                    </a:pPr>
                    <a:fld id="{DE6DE648-7459-4CAF-A664-8253D44DBC49}" type="PERCENTAGE">
                      <a:rPr lang="en-US" b="1" baseline="0" smtClean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pPr>
                        <a:defRPr sz="1500" b="1">
                          <a:solidFill>
                            <a:schemeClr val="bg2">
                              <a:lumMod val="50000"/>
                            </a:schemeClr>
                          </a:solidFill>
                        </a:defRPr>
                      </a:pPr>
                      <a:t>[PORCENTAGEM]</a:t>
                    </a:fld>
                    <a:endParaRPr lang="pt-BR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bg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67C-4405-8878-399A5A18766A}"/>
                </c:ext>
                <c:ext xmlns:c15="http://schemas.microsoft.com/office/drawing/2012/chart" uri="{CE6537A1-D6FC-4f65-9D91-7224C49458BB}">
                  <c15:layout>
                    <c:manualLayout>
                      <c:w val="0.23211714055841348"/>
                      <c:h val="0.1310409378807201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12598814436933209"/>
                  <c:y val="1.562333017476613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71BCE58-6E03-40AA-B6B8-87BD2E9036B1}" type="PERCENTAGE">
                      <a:rPr lang="en-US" baseline="0" smtClean="0"/>
                      <a:pPr>
                        <a:defRPr sz="1500" b="1">
                          <a:solidFill>
                            <a:sysClr val="windowText" lastClr="000000"/>
                          </a:solidFill>
                        </a:defRPr>
                      </a:pPr>
                      <a:t>[PORCENTAGEM]</a:t>
                    </a:fld>
                    <a:endParaRPr lang="pt-BR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67C-4405-8878-399A5A18766A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8.968647565274486E-2"/>
                  <c:y val="-9.274431992248448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7EB408D-33C2-44A3-A398-6A510D55D4AB}" type="PERCENTAGE">
                      <a:rPr lang="en-US" baseline="0" smtClean="0">
                        <a:solidFill>
                          <a:schemeClr val="tx1"/>
                        </a:solidFill>
                      </a:rPr>
                      <a:pPr>
                        <a:defRPr sz="1500" b="1">
                          <a:solidFill>
                            <a:schemeClr val="tx1"/>
                          </a:solidFill>
                        </a:defRPr>
                      </a:pPr>
                      <a:t>[PORCENTAGEM]</a:t>
                    </a:fld>
                    <a:endParaRPr lang="pt-BR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67C-4405-8878-399A5A18766A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'Gráficos '!$A$81:$A$85</c:f>
              <c:strCache>
                <c:ptCount val="5"/>
                <c:pt idx="0">
                  <c:v>Auxílio Emergencial</c:v>
                </c:pt>
                <c:pt idx="1">
                  <c:v>Vacinas (*)</c:v>
                </c:pt>
                <c:pt idx="2">
                  <c:v>Urgências Médicas</c:v>
                </c:pt>
                <c:pt idx="3">
                  <c:v>Outros Encargos (PRONAMPE e etc)</c:v>
                </c:pt>
                <c:pt idx="4">
                  <c:v>Demais</c:v>
                </c:pt>
              </c:strCache>
            </c:strRef>
          </c:cat>
          <c:val>
            <c:numRef>
              <c:f>'Gráficos '!$B$81:$B$85</c:f>
              <c:numCache>
                <c:formatCode>_-* #,##0.0_-;\-* #,##0.0_-;_-* "-"??_-;_-@_-</c:formatCode>
                <c:ptCount val="5"/>
                <c:pt idx="0">
                  <c:v>321.84088620900002</c:v>
                </c:pt>
                <c:pt idx="1">
                  <c:v>2.9147607999999998</c:v>
                </c:pt>
                <c:pt idx="2">
                  <c:v>34.764658974999996</c:v>
                </c:pt>
                <c:pt idx="3">
                  <c:v>102.10228266</c:v>
                </c:pt>
                <c:pt idx="4">
                  <c:v>124.84618599399998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867C-4405-8878-399A5A1876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00" b="0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 corpo"/>
                <a:ea typeface="+mn-ea"/>
                <a:cs typeface="+mn-cs"/>
              </a:defRPr>
            </a:pPr>
            <a:r>
              <a:rPr lang="pt-BR" b="1" cap="none" dirty="0">
                <a:latin typeface="Calibri corpo"/>
              </a:rPr>
              <a:t>Orçamen</a:t>
            </a:r>
            <a:r>
              <a:rPr lang="pt-BR" b="1" cap="none" baseline="0" dirty="0">
                <a:latin typeface="Calibri corpo"/>
              </a:rPr>
              <a:t>to combate a COVID-19 - Ministério da Saúde</a:t>
            </a:r>
          </a:p>
          <a:p>
            <a:pPr algn="l">
              <a:defRPr b="0">
                <a:latin typeface="Calibri corpo"/>
              </a:defRPr>
            </a:pPr>
            <a:r>
              <a:rPr lang="pt-BR" sz="1500" b="0" cap="none" baseline="0" dirty="0">
                <a:latin typeface="Calibri corpo"/>
              </a:rPr>
              <a:t>R$ bilhões</a:t>
            </a:r>
            <a:endParaRPr lang="pt-BR" sz="1500" b="0" cap="none" dirty="0">
              <a:latin typeface="Calibri corpo"/>
            </a:endParaRPr>
          </a:p>
        </c:rich>
      </c:tx>
      <c:layout>
        <c:manualLayout>
          <c:xMode val="edge"/>
          <c:yMode val="edge"/>
          <c:x val="1.1071324511239242E-2"/>
          <c:y val="2.7535934937138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00" b="0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Calibri corpo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4.9658792650918632E-2"/>
          <c:y val="0.1779153840337859"/>
          <c:w val="0.91001354509325272"/>
          <c:h val="0.637365823099273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'Ano-Saude'!$C$31</c:f>
              <c:strCache>
                <c:ptCount val="1"/>
                <c:pt idx="0">
                  <c:v> LOA 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'Ano-Saude'!$B$32:$B$34</c:f>
              <c:strCache>
                <c:ptCount val="3"/>
                <c:pt idx="0">
                  <c:v>2020</c:v>
                </c:pt>
                <c:pt idx="1">
                  <c:v>2021</c:v>
                </c:pt>
                <c:pt idx="2">
                  <c:v>Total 2020/21</c:v>
                </c:pt>
              </c:strCache>
            </c:strRef>
          </c:cat>
          <c:val>
            <c:numRef>
              <c:f>'Ano-Saude'!$C$32:$C$34</c:f>
              <c:numCache>
                <c:formatCode>_-* #,##0.0_-;\-* #,##0.0_-;_-* "-"??_-;_-@_-</c:formatCode>
                <c:ptCount val="3"/>
                <c:pt idx="0">
                  <c:v>42.6</c:v>
                </c:pt>
                <c:pt idx="1">
                  <c:v>47.7</c:v>
                </c:pt>
                <c:pt idx="2">
                  <c:v>90.300000000000011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B6B-4D3A-BDBE-9A36B29EB83E}"/>
            </c:ext>
          </c:extLst>
        </c:ser>
        <c:ser>
          <c:idx val="1"/>
          <c:order val="1"/>
          <c:tx>
            <c:strRef>
              <c:f>'Ano-Saude'!$D$31</c:f>
              <c:strCache>
                <c:ptCount val="1"/>
                <c:pt idx="0">
                  <c:v> Pago 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Pt>
            <c:idx val="2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>
                <a:innerShdw blurRad="114300">
                  <a:schemeClr val="accent2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B6B-4D3A-BDBE-9A36B29EB83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'Ano-Saude'!$B$32:$B$34</c:f>
              <c:strCache>
                <c:ptCount val="3"/>
                <c:pt idx="0">
                  <c:v>2020</c:v>
                </c:pt>
                <c:pt idx="1">
                  <c:v>2021</c:v>
                </c:pt>
                <c:pt idx="2">
                  <c:v>Total 2020/21</c:v>
                </c:pt>
              </c:strCache>
            </c:strRef>
          </c:cat>
          <c:val>
            <c:numRef>
              <c:f>'Ano-Saude'!$D$32:$D$34</c:f>
              <c:numCache>
                <c:formatCode>_-* #,##0.0_-;\-* #,##0.0_-;_-* "-"??_-;_-@_-</c:formatCode>
                <c:ptCount val="3"/>
                <c:pt idx="0">
                  <c:v>39.5</c:v>
                </c:pt>
                <c:pt idx="1">
                  <c:v>22.9</c:v>
                </c:pt>
                <c:pt idx="2">
                  <c:v>62.4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B6B-4D3A-BDBE-9A36B29EB8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1946866928"/>
        <c:axId val="1946857136"/>
      </c:barChart>
      <c:catAx>
        <c:axId val="1946866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46857136"/>
        <c:crosses val="autoZero"/>
        <c:auto val="1"/>
        <c:lblAlgn val="ctr"/>
        <c:lblOffset val="100"/>
        <c:noMultiLvlLbl val="0"/>
      </c:catAx>
      <c:valAx>
        <c:axId val="1946857136"/>
        <c:scaling>
          <c:orientation val="minMax"/>
        </c:scaling>
        <c:delete val="1"/>
        <c:axPos val="l"/>
        <c:numFmt formatCode="_-* #,##0.0_-;\-* #,##0.0_-;_-* &quot;-&quot;??_-;_-@_-" sourceLinked="1"/>
        <c:majorTickMark val="none"/>
        <c:minorTickMark val="none"/>
        <c:tickLblPos val="nextTo"/>
        <c:crossAx val="1946866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7DAE3-D7F2-4C1C-93D7-4B12313E8FF8}" type="datetimeFigureOut">
              <a:rPr lang="pt-BR" smtClean="0"/>
              <a:t>26/08/2021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0E431-7ABA-45E6-8382-36F4717883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3319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427918-6E5F-4692-A02D-4A683D5CE0C5}" type="slidenum">
              <a:rPr lang="pt-BR" altLang="pt-BR" smtClean="0"/>
              <a:pPr>
                <a:defRPr/>
              </a:pPr>
              <a:t>1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712686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3D42F-9A7E-4205-8416-9F32151E4F96}" type="datetimeFigureOut">
              <a:rPr lang="pt-BR" smtClean="0"/>
              <a:t>26/08/2021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FEDE-7F72-4B42-A0BC-8FE82CB451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433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3D42F-9A7E-4205-8416-9F32151E4F96}" type="datetimeFigureOut">
              <a:rPr lang="pt-BR" smtClean="0"/>
              <a:t>26/08/2021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FEDE-7F72-4B42-A0BC-8FE82CB451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4825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3D42F-9A7E-4205-8416-9F32151E4F96}" type="datetimeFigureOut">
              <a:rPr lang="pt-BR" smtClean="0"/>
              <a:t>26/08/2021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FEDE-7F72-4B42-A0BC-8FE82CB451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729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3D42F-9A7E-4205-8416-9F32151E4F96}" type="datetimeFigureOut">
              <a:rPr lang="pt-BR" smtClean="0"/>
              <a:t>26/08/2021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FEDE-7F72-4B42-A0BC-8FE82CB451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4825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3D42F-9A7E-4205-8416-9F32151E4F96}" type="datetimeFigureOut">
              <a:rPr lang="pt-BR" smtClean="0"/>
              <a:t>26/08/2021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FEDE-7F72-4B42-A0BC-8FE82CB451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8675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3D42F-9A7E-4205-8416-9F32151E4F96}" type="datetimeFigureOut">
              <a:rPr lang="pt-BR" smtClean="0"/>
              <a:t>26/08/2021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FEDE-7F72-4B42-A0BC-8FE82CB451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5681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3D42F-9A7E-4205-8416-9F32151E4F96}" type="datetimeFigureOut">
              <a:rPr lang="pt-BR" smtClean="0"/>
              <a:t>26/08/2021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FEDE-7F72-4B42-A0BC-8FE82CB451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6694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3D42F-9A7E-4205-8416-9F32151E4F96}" type="datetimeFigureOut">
              <a:rPr lang="pt-BR" smtClean="0"/>
              <a:t>26/08/2021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FEDE-7F72-4B42-A0BC-8FE82CB451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148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3D42F-9A7E-4205-8416-9F32151E4F96}" type="datetimeFigureOut">
              <a:rPr lang="pt-BR" smtClean="0"/>
              <a:t>26/08/2021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FEDE-7F72-4B42-A0BC-8FE82CB451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1452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3D42F-9A7E-4205-8416-9F32151E4F96}" type="datetimeFigureOut">
              <a:rPr lang="pt-BR" smtClean="0"/>
              <a:t>26/08/2021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FEDE-7F72-4B42-A0BC-8FE82CB451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2827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3D42F-9A7E-4205-8416-9F32151E4F96}" type="datetimeFigureOut">
              <a:rPr lang="pt-BR" smtClean="0"/>
              <a:t>26/08/2021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FEDE-7F72-4B42-A0BC-8FE82CB451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3915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3D42F-9A7E-4205-8416-9F32151E4F96}" type="datetimeFigureOut">
              <a:rPr lang="pt-BR" smtClean="0"/>
              <a:t>26/08/2021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0FEDE-7F72-4B42-A0BC-8FE82CB451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8139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5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8048606" y="639899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Brasília-DF, agosto de 2021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269680" y="269037"/>
            <a:ext cx="9144000" cy="93610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Gotham HTF" pitchFamily="50" charset="0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Ministério da Economia</a:t>
            </a:r>
          </a:p>
          <a:p>
            <a:pPr algn="l">
              <a:defRPr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Secretaria Especial do Tesouro e Orçamento</a:t>
            </a:r>
          </a:p>
          <a:p>
            <a:pPr algn="l">
              <a:defRPr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Secretaria de Orçamento Federal</a:t>
            </a:r>
          </a:p>
          <a:p>
            <a:pPr algn="l">
              <a:defRPr/>
            </a:pPr>
            <a:endParaRPr lang="pt-BR" sz="18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00" y="6124654"/>
            <a:ext cx="2705841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667159" y="2127840"/>
            <a:ext cx="10857681" cy="30741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Gotham HTF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Ações de enfrentamento à</a:t>
            </a:r>
          </a:p>
          <a:p>
            <a:pPr>
              <a:lnSpc>
                <a:spcPct val="100000"/>
              </a:lnSpc>
            </a:pPr>
            <a:r>
              <a:rPr lang="pt-BR" sz="6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COVID-19</a:t>
            </a:r>
          </a:p>
          <a:p>
            <a:pPr>
              <a:lnSpc>
                <a:spcPct val="100000"/>
              </a:lnSpc>
            </a:pPr>
            <a:endParaRPr lang="pt-BR" sz="3000" dirty="0"/>
          </a:p>
          <a:p>
            <a:pPr>
              <a:lnSpc>
                <a:spcPct val="100000"/>
              </a:lnSpc>
            </a:pPr>
            <a:r>
              <a:rPr lang="pt-BR" sz="2500" i="1" dirty="0"/>
              <a:t>Apresentação à Comissão Temporária da Covid-19</a:t>
            </a:r>
            <a:endParaRPr lang="pt-BR" sz="25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1314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85513" y="388619"/>
            <a:ext cx="11072513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b="1" dirty="0"/>
              <a:t>Após o elevado esforço do Governo em 2020, a proporção das despesas orçamentárias para o combate ao COVID-19 caiu de 25% para 7%, em 2021</a:t>
            </a:r>
          </a:p>
          <a:p>
            <a:endParaRPr lang="pt-BR" sz="2300" b="1" dirty="0"/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5613017"/>
              </p:ext>
            </p:extLst>
          </p:nvPr>
        </p:nvGraphicFramePr>
        <p:xfrm>
          <a:off x="-133273" y="2801838"/>
          <a:ext cx="6262949" cy="3971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xmlns="" id="{00000000-0008-0000-0000-00000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4116451"/>
              </p:ext>
            </p:extLst>
          </p:nvPr>
        </p:nvGraphicFramePr>
        <p:xfrm>
          <a:off x="6199464" y="2860648"/>
          <a:ext cx="5948067" cy="4045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CD9CD969-D7A6-4C18-B64C-9EA8EEF4EDEC}"/>
              </a:ext>
            </a:extLst>
          </p:cNvPr>
          <p:cNvGrpSpPr/>
          <p:nvPr/>
        </p:nvGrpSpPr>
        <p:grpSpPr>
          <a:xfrm>
            <a:off x="1732339" y="1890116"/>
            <a:ext cx="3164890" cy="997848"/>
            <a:chOff x="1530417" y="964103"/>
            <a:chExt cx="3164890" cy="997848"/>
          </a:xfrm>
        </p:grpSpPr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xmlns="" id="{29883582-47B1-4CF6-B1DD-B67919B13283}"/>
                </a:ext>
              </a:extLst>
            </p:cNvPr>
            <p:cNvSpPr txBox="1"/>
            <p:nvPr/>
          </p:nvSpPr>
          <p:spPr>
            <a:xfrm>
              <a:off x="2527483" y="964103"/>
              <a:ext cx="9791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2">
                      <a:lumMod val="50000"/>
                    </a:schemeClr>
                  </a:solidFill>
                </a:rPr>
                <a:t>2020</a:t>
              </a: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xmlns="" id="{9EF2746E-E0A7-4BFC-8509-02CB954F5605}"/>
                </a:ext>
              </a:extLst>
            </p:cNvPr>
            <p:cNvSpPr txBox="1"/>
            <p:nvPr/>
          </p:nvSpPr>
          <p:spPr>
            <a:xfrm>
              <a:off x="1530417" y="1315620"/>
              <a:ext cx="31648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800" dirty="0">
                  <a:solidFill>
                    <a:schemeClr val="bg2">
                      <a:lumMod val="50000"/>
                    </a:schemeClr>
                  </a:solidFill>
                </a:rPr>
                <a:t>Total do Orçamento Primário </a:t>
              </a:r>
            </a:p>
            <a:p>
              <a:pPr algn="ctr"/>
              <a:r>
                <a:rPr lang="pt-BR" sz="1800" b="1" dirty="0">
                  <a:solidFill>
                    <a:schemeClr val="bg2">
                      <a:lumMod val="50000"/>
                    </a:schemeClr>
                  </a:solidFill>
                </a:rPr>
                <a:t>R$ 2,3 bilhões</a:t>
              </a:r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6AFE79D3-C989-427B-9996-8BFBF30BA41C}"/>
              </a:ext>
            </a:extLst>
          </p:cNvPr>
          <p:cNvGrpSpPr/>
          <p:nvPr/>
        </p:nvGrpSpPr>
        <p:grpSpPr>
          <a:xfrm>
            <a:off x="7594150" y="1842054"/>
            <a:ext cx="3164890" cy="958605"/>
            <a:chOff x="7592487" y="910843"/>
            <a:chExt cx="3164890" cy="958605"/>
          </a:xfrm>
        </p:grpSpPr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xmlns="" id="{75A052B4-AB9C-422A-9B75-35B40A19E58A}"/>
                </a:ext>
              </a:extLst>
            </p:cNvPr>
            <p:cNvSpPr txBox="1"/>
            <p:nvPr/>
          </p:nvSpPr>
          <p:spPr>
            <a:xfrm>
              <a:off x="8685347" y="910843"/>
              <a:ext cx="9791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2">
                      <a:lumMod val="50000"/>
                    </a:schemeClr>
                  </a:solidFill>
                </a:rPr>
                <a:t>2021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xmlns="" id="{7FAA23FF-C8D9-41C9-8340-60C659977001}"/>
                </a:ext>
              </a:extLst>
            </p:cNvPr>
            <p:cNvSpPr txBox="1"/>
            <p:nvPr/>
          </p:nvSpPr>
          <p:spPr>
            <a:xfrm>
              <a:off x="7592487" y="1223117"/>
              <a:ext cx="31648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800" dirty="0">
                  <a:solidFill>
                    <a:schemeClr val="bg2">
                      <a:lumMod val="50000"/>
                    </a:schemeClr>
                  </a:solidFill>
                </a:rPr>
                <a:t>Total do Orçamento Primário </a:t>
              </a:r>
            </a:p>
            <a:p>
              <a:pPr algn="ctr"/>
              <a:r>
                <a:rPr lang="pt-BR" sz="1800" b="1" dirty="0">
                  <a:solidFill>
                    <a:schemeClr val="bg2">
                      <a:lumMod val="50000"/>
                    </a:schemeClr>
                  </a:solidFill>
                </a:rPr>
                <a:t>R$ 1,9 bilhão</a:t>
              </a:r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xmlns="" id="{46ACA7C7-2B79-4E57-B17C-E500EE6F04AA}"/>
              </a:ext>
            </a:extLst>
          </p:cNvPr>
          <p:cNvGrpSpPr/>
          <p:nvPr/>
        </p:nvGrpSpPr>
        <p:grpSpPr>
          <a:xfrm>
            <a:off x="4752975" y="6115050"/>
            <a:ext cx="3771899" cy="647015"/>
            <a:chOff x="5229225" y="5695950"/>
            <a:chExt cx="3771899" cy="647015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xmlns="" id="{5ECB6EC1-30DE-43BF-AA9D-312B547B2F9F}"/>
                </a:ext>
              </a:extLst>
            </p:cNvPr>
            <p:cNvSpPr/>
            <p:nvPr/>
          </p:nvSpPr>
          <p:spPr>
            <a:xfrm>
              <a:off x="5229225" y="5743575"/>
              <a:ext cx="219075" cy="1905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xmlns="" id="{1333C6F9-49EE-4B5F-B66A-E781B64EC363}"/>
                </a:ext>
              </a:extLst>
            </p:cNvPr>
            <p:cNvSpPr txBox="1"/>
            <p:nvPr/>
          </p:nvSpPr>
          <p:spPr>
            <a:xfrm>
              <a:off x="5467350" y="5695950"/>
              <a:ext cx="2428875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500" dirty="0">
                  <a:solidFill>
                    <a:schemeClr val="bg2">
                      <a:lumMod val="50000"/>
                    </a:schemeClr>
                  </a:solidFill>
                </a:rPr>
                <a:t>Demais Despesas Primárias</a:t>
              </a:r>
            </a:p>
          </p:txBody>
        </p:sp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xmlns="" id="{635C2D96-3C5E-489C-8BE0-BA3EB1C5B18C}"/>
                </a:ext>
              </a:extLst>
            </p:cNvPr>
            <p:cNvSpPr/>
            <p:nvPr/>
          </p:nvSpPr>
          <p:spPr>
            <a:xfrm>
              <a:off x="5238750" y="6076950"/>
              <a:ext cx="219075" cy="1905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xmlns="" id="{BE0A4011-A982-45AF-8473-73EC638A6EDF}"/>
                </a:ext>
              </a:extLst>
            </p:cNvPr>
            <p:cNvSpPr txBox="1"/>
            <p:nvPr/>
          </p:nvSpPr>
          <p:spPr>
            <a:xfrm>
              <a:off x="5438773" y="6019800"/>
              <a:ext cx="356235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500" dirty="0">
                  <a:solidFill>
                    <a:schemeClr val="bg2">
                      <a:lumMod val="50000"/>
                    </a:schemeClr>
                  </a:solidFill>
                </a:rPr>
                <a:t>Despesas Primárias relacionadas à COVID</a:t>
              </a:r>
            </a:p>
          </p:txBody>
        </p:sp>
      </p:grp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xmlns="" id="{5D2F7EAA-D657-4AD8-84F4-A1A7C7E22AF0}"/>
              </a:ext>
            </a:extLst>
          </p:cNvPr>
          <p:cNvCxnSpPr/>
          <p:nvPr/>
        </p:nvCxnSpPr>
        <p:spPr>
          <a:xfrm>
            <a:off x="276837" y="1224793"/>
            <a:ext cx="11543251" cy="0"/>
          </a:xfrm>
          <a:prstGeom prst="line">
            <a:avLst/>
          </a:prstGeom>
          <a:ln w="22225" cmpd="sng">
            <a:solidFill>
              <a:schemeClr val="accent3">
                <a:lumMod val="50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1C01952E-F31E-4DC9-96F6-A6D8E4A01F4E}"/>
              </a:ext>
            </a:extLst>
          </p:cNvPr>
          <p:cNvSpPr txBox="1"/>
          <p:nvPr/>
        </p:nvSpPr>
        <p:spPr>
          <a:xfrm>
            <a:off x="1946246" y="3875714"/>
            <a:ext cx="15771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R$ 635 Bi</a:t>
            </a:r>
          </a:p>
        </p:txBody>
      </p:sp>
    </p:spTree>
    <p:extLst>
      <p:ext uri="{BB962C8B-B14F-4D97-AF65-F5344CB8AC3E}">
        <p14:creationId xmlns:p14="http://schemas.microsoft.com/office/powerpoint/2010/main" val="959670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8">
            <a:extLst>
              <a:ext uri="{FF2B5EF4-FFF2-40B4-BE49-F238E27FC236}">
                <a16:creationId xmlns:a16="http://schemas.microsoft.com/office/drawing/2014/main" xmlns="" id="{F816D84D-75A7-4AFB-9C26-5997191CF4B2}"/>
              </a:ext>
            </a:extLst>
          </p:cNvPr>
          <p:cNvSpPr txBox="1">
            <a:spLocks/>
          </p:cNvSpPr>
          <p:nvPr/>
        </p:nvSpPr>
        <p:spPr>
          <a:xfrm>
            <a:off x="2057026" y="1159568"/>
            <a:ext cx="8306721" cy="951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chemeClr val="bg2">
                    <a:lumMod val="50000"/>
                  </a:schemeClr>
                </a:solidFill>
              </a:rPr>
              <a:t>Impacto do COVID-19 nas Projeções de Dívida Bruta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xmlns="" id="{463D1DD8-0C07-46F3-8D22-B9C7E37BE4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1389580"/>
              </p:ext>
            </p:extLst>
          </p:nvPr>
        </p:nvGraphicFramePr>
        <p:xfrm>
          <a:off x="1057014" y="1803637"/>
          <a:ext cx="10176370" cy="5118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829F9E4C-4604-4263-A98B-56C6EBC53044}"/>
              </a:ext>
            </a:extLst>
          </p:cNvPr>
          <p:cNvSpPr txBox="1"/>
          <p:nvPr/>
        </p:nvSpPr>
        <p:spPr>
          <a:xfrm>
            <a:off x="443927" y="297794"/>
            <a:ext cx="957097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chemeClr val="tx2">
                  <a:lumMod val="75000"/>
                </a:schemeClr>
              </a:buClr>
            </a:pPr>
            <a:r>
              <a:rPr lang="pt-BR" sz="2400" b="1" dirty="0"/>
              <a:t>Com o combate à pandemia, o governo está tendo de lidar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pt-BR" sz="2400" b="1" dirty="0"/>
              <a:t>com uma dívida maior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xmlns="" id="{4AB7959A-0C2D-4BBD-85D3-4B1A3476D85C}"/>
              </a:ext>
            </a:extLst>
          </p:cNvPr>
          <p:cNvCxnSpPr/>
          <p:nvPr/>
        </p:nvCxnSpPr>
        <p:spPr>
          <a:xfrm>
            <a:off x="497485" y="1205743"/>
            <a:ext cx="11543251" cy="0"/>
          </a:xfrm>
          <a:prstGeom prst="line">
            <a:avLst/>
          </a:prstGeom>
          <a:ln w="22225" cmpd="sng">
            <a:solidFill>
              <a:schemeClr val="accent3">
                <a:lumMod val="50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9232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22109" y="215591"/>
            <a:ext cx="11154698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b="1" dirty="0"/>
              <a:t>Redução de 5 vezes nas despesas com o combate à COVID-19 (2020 versus 2021), e na  edição de créditos extraordinários</a:t>
            </a:r>
            <a:r>
              <a:rPr lang="pt-BR" sz="2300" dirty="0"/>
              <a:t> </a:t>
            </a:r>
          </a:p>
          <a:p>
            <a:endParaRPr lang="pt-BR" sz="23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O país está se endividamento bem menos em 2021 com redução de 87%, em relação a 2020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xmlns="" id="{7487C9DE-14A5-42FD-84B2-416784B5D6D0}"/>
              </a:ext>
            </a:extLst>
          </p:cNvPr>
          <p:cNvCxnSpPr/>
          <p:nvPr/>
        </p:nvCxnSpPr>
        <p:spPr>
          <a:xfrm>
            <a:off x="489096" y="1163798"/>
            <a:ext cx="11543251" cy="0"/>
          </a:xfrm>
          <a:prstGeom prst="line">
            <a:avLst/>
          </a:prstGeom>
          <a:ln w="22225" cmpd="sng">
            <a:solidFill>
              <a:schemeClr val="accent3">
                <a:lumMod val="50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4927031E-4E96-4472-B63B-86E8D749CD9B}"/>
              </a:ext>
            </a:extLst>
          </p:cNvPr>
          <p:cNvGrpSpPr/>
          <p:nvPr/>
        </p:nvGrpSpPr>
        <p:grpSpPr>
          <a:xfrm>
            <a:off x="333044" y="1959010"/>
            <a:ext cx="6706106" cy="4655120"/>
            <a:chOff x="209044" y="2013626"/>
            <a:chExt cx="6706106" cy="4655120"/>
          </a:xfrm>
        </p:grpSpPr>
        <p:graphicFrame>
          <p:nvGraphicFramePr>
            <p:cNvPr id="15" name="Gráfico 14">
              <a:extLst>
                <a:ext uri="{FF2B5EF4-FFF2-40B4-BE49-F238E27FC236}">
                  <a16:creationId xmlns:a16="http://schemas.microsoft.com/office/drawing/2014/main" xmlns="" id="{00000000-0008-0000-0000-000005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385728437"/>
                </p:ext>
              </p:extLst>
            </p:nvPr>
          </p:nvGraphicFramePr>
          <p:xfrm>
            <a:off x="209044" y="2013626"/>
            <a:ext cx="6706106" cy="405204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" name="CaixaDeTexto 6"/>
            <p:cNvSpPr txBox="1"/>
            <p:nvPr/>
          </p:nvSpPr>
          <p:spPr>
            <a:xfrm>
              <a:off x="3572580" y="2616697"/>
              <a:ext cx="26753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accent2">
                      <a:lumMod val="50000"/>
                    </a:schemeClr>
                  </a:solidFill>
                </a:rPr>
                <a:t>Redução: </a:t>
              </a:r>
              <a:r>
                <a:rPr lang="pt-BR" b="1" dirty="0">
                  <a:solidFill>
                    <a:schemeClr val="accent2">
                      <a:lumMod val="50000"/>
                    </a:schemeClr>
                  </a:solidFill>
                </a:rPr>
                <a:t>5 vezes</a:t>
              </a:r>
            </a:p>
            <a:p>
              <a:r>
                <a:rPr lang="pt-BR" dirty="0">
                  <a:solidFill>
                    <a:schemeClr val="accent2">
                      <a:lumMod val="50000"/>
                    </a:schemeClr>
                  </a:solidFill>
                </a:rPr>
                <a:t>em relação a 2020</a:t>
              </a:r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415120" y="2294311"/>
              <a:ext cx="97917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>
                  <a:solidFill>
                    <a:schemeClr val="bg2">
                      <a:lumMod val="25000"/>
                    </a:schemeClr>
                  </a:solidFill>
                </a:rPr>
                <a:t>R$ bilhões</a:t>
              </a:r>
            </a:p>
          </p:txBody>
        </p:sp>
        <p:sp>
          <p:nvSpPr>
            <p:cNvPr id="14" name="Seta para a direita listrada 5">
              <a:extLst>
                <a:ext uri="{FF2B5EF4-FFF2-40B4-BE49-F238E27FC236}">
                  <a16:creationId xmlns:a16="http://schemas.microsoft.com/office/drawing/2014/main" xmlns="" id="{6C3F50D9-ED72-4BE0-BCB8-72447F8421D3}"/>
                </a:ext>
              </a:extLst>
            </p:cNvPr>
            <p:cNvSpPr/>
            <p:nvPr/>
          </p:nvSpPr>
          <p:spPr>
            <a:xfrm rot="2119142">
              <a:off x="2574986" y="3519457"/>
              <a:ext cx="2826974" cy="262346"/>
            </a:xfrm>
            <a:prstGeom prst="stripedRightArrow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xmlns="" id="{CD445203-1D08-4E2F-894A-610963B1BD87}"/>
                </a:ext>
              </a:extLst>
            </p:cNvPr>
            <p:cNvSpPr txBox="1"/>
            <p:nvPr/>
          </p:nvSpPr>
          <p:spPr>
            <a:xfrm>
              <a:off x="1713072" y="6299414"/>
              <a:ext cx="4721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2">
                      <a:lumMod val="50000"/>
                    </a:schemeClr>
                  </a:solidFill>
                </a:rPr>
                <a:t>Despesa Total Paga (2020/21): </a:t>
              </a:r>
              <a:r>
                <a:rPr lang="pt-BR" b="1" dirty="0">
                  <a:solidFill>
                    <a:schemeClr val="bg2">
                      <a:lumMod val="50000"/>
                    </a:schemeClr>
                  </a:solidFill>
                </a:rPr>
                <a:t>605 milhões</a:t>
              </a:r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4B3A8235-9B2F-4FF1-BA45-E139697AA997}"/>
              </a:ext>
            </a:extLst>
          </p:cNvPr>
          <p:cNvGrpSpPr/>
          <p:nvPr/>
        </p:nvGrpSpPr>
        <p:grpSpPr>
          <a:xfrm>
            <a:off x="7268623" y="1749613"/>
            <a:ext cx="4573878" cy="4999460"/>
            <a:chOff x="7235067" y="1766391"/>
            <a:chExt cx="4573878" cy="4999460"/>
          </a:xfrm>
        </p:grpSpPr>
        <p:graphicFrame>
          <p:nvGraphicFramePr>
            <p:cNvPr id="12" name="Gráfico 11">
              <a:extLst>
                <a:ext uri="{FF2B5EF4-FFF2-40B4-BE49-F238E27FC236}">
                  <a16:creationId xmlns:a16="http://schemas.microsoft.com/office/drawing/2014/main" xmlns="" id="{D718A568-B62E-42D9-9943-1645DC4E3A23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573298776"/>
                </p:ext>
              </p:extLst>
            </p:nvPr>
          </p:nvGraphicFramePr>
          <p:xfrm>
            <a:off x="7236945" y="1766391"/>
            <a:ext cx="4572000" cy="252706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6" name="Gráfico 15">
              <a:extLst>
                <a:ext uri="{FF2B5EF4-FFF2-40B4-BE49-F238E27FC236}">
                  <a16:creationId xmlns:a16="http://schemas.microsoft.com/office/drawing/2014/main" xmlns="" id="{87662069-C2F9-4693-9F8B-72057AD1E9E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213109710"/>
                </p:ext>
              </p:extLst>
            </p:nvPr>
          </p:nvGraphicFramePr>
          <p:xfrm>
            <a:off x="7235067" y="4335397"/>
            <a:ext cx="4572000" cy="24304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163648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xmlns="" id="{00000000-0008-0000-00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1400018"/>
              </p:ext>
            </p:extLst>
          </p:nvPr>
        </p:nvGraphicFramePr>
        <p:xfrm>
          <a:off x="6157518" y="1302363"/>
          <a:ext cx="6043995" cy="5630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xmlns="" id="{00000000-0008-0000-00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8099815"/>
              </p:ext>
            </p:extLst>
          </p:nvPr>
        </p:nvGraphicFramePr>
        <p:xfrm>
          <a:off x="75910" y="1184917"/>
          <a:ext cx="5947385" cy="5614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24551" y="174754"/>
            <a:ext cx="1149256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b="1" dirty="0"/>
              <a:t>Principais ações para o combate à Covid-19 em 2020 e 2021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437181" y="1582086"/>
            <a:ext cx="979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2">
                    <a:lumMod val="50000"/>
                  </a:schemeClr>
                </a:solidFill>
              </a:rPr>
              <a:t>2020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9002152" y="1620597"/>
            <a:ext cx="979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2">
                    <a:lumMod val="50000"/>
                  </a:schemeClr>
                </a:solidFill>
              </a:rPr>
              <a:t>2021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2E296A59-1CB0-4F21-9259-40F05344AB7A}"/>
              </a:ext>
            </a:extLst>
          </p:cNvPr>
          <p:cNvCxnSpPr/>
          <p:nvPr/>
        </p:nvCxnSpPr>
        <p:spPr>
          <a:xfrm>
            <a:off x="399875" y="718633"/>
            <a:ext cx="11543251" cy="0"/>
          </a:xfrm>
          <a:prstGeom prst="line">
            <a:avLst/>
          </a:prstGeom>
          <a:ln w="22225" cmpd="sng">
            <a:solidFill>
              <a:schemeClr val="accent3">
                <a:lumMod val="50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C5604B4A-89AB-4DDD-B988-FB6083FC4D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8572" y="5385732"/>
            <a:ext cx="2971831" cy="1421310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781220EB-4DA7-4A16-BE6F-C59CB2B82862}"/>
              </a:ext>
            </a:extLst>
          </p:cNvPr>
          <p:cNvSpPr txBox="1"/>
          <p:nvPr/>
        </p:nvSpPr>
        <p:spPr>
          <a:xfrm>
            <a:off x="322975" y="800088"/>
            <a:ext cx="8771455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900" dirty="0">
                <a:solidFill>
                  <a:schemeClr val="bg2">
                    <a:lumMod val="50000"/>
                  </a:schemeClr>
                </a:solidFill>
              </a:rPr>
              <a:t>Em 2021, maior foco nas ações de saúde:  vacinação da população e urgências médicas</a:t>
            </a:r>
          </a:p>
        </p:txBody>
      </p:sp>
    </p:spTree>
    <p:extLst>
      <p:ext uri="{BB962C8B-B14F-4D97-AF65-F5344CB8AC3E}">
        <p14:creationId xmlns:p14="http://schemas.microsoft.com/office/powerpoint/2010/main" val="1375542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58278" y="150927"/>
            <a:ext cx="1200128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b="1" dirty="0"/>
              <a:t>Combate à Covid-19: aumento do financiamento às ações de saúde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xmlns="" id="{6C504F69-C119-46A2-833A-11E844C632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5475086"/>
              </p:ext>
            </p:extLst>
          </p:nvPr>
        </p:nvGraphicFramePr>
        <p:xfrm>
          <a:off x="357930" y="1401082"/>
          <a:ext cx="10497424" cy="4725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CA5B852F-576E-44F7-B6BE-495745A290AC}"/>
              </a:ext>
            </a:extLst>
          </p:cNvPr>
          <p:cNvSpPr txBox="1"/>
          <p:nvPr/>
        </p:nvSpPr>
        <p:spPr>
          <a:xfrm>
            <a:off x="8424994" y="6452279"/>
            <a:ext cx="284797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900" dirty="0"/>
              <a:t>(SIAFI: 23/08/2021)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xmlns="" id="{6E13A971-DCF1-4D77-AE6C-D6F2F2E73F6E}"/>
              </a:ext>
            </a:extLst>
          </p:cNvPr>
          <p:cNvCxnSpPr/>
          <p:nvPr/>
        </p:nvCxnSpPr>
        <p:spPr>
          <a:xfrm>
            <a:off x="357930" y="710244"/>
            <a:ext cx="11543251" cy="0"/>
          </a:xfrm>
          <a:prstGeom prst="line">
            <a:avLst/>
          </a:prstGeom>
          <a:ln w="22225" cmpd="sng">
            <a:solidFill>
              <a:schemeClr val="accent3">
                <a:lumMod val="50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Agrupar 11">
            <a:extLst>
              <a:ext uri="{FF2B5EF4-FFF2-40B4-BE49-F238E27FC236}">
                <a16:creationId xmlns:a16="http://schemas.microsoft.com/office/drawing/2014/main" xmlns="" id="{91EC58BF-183E-4B0E-BAAC-BED8433F40F0}"/>
              </a:ext>
            </a:extLst>
          </p:cNvPr>
          <p:cNvGrpSpPr/>
          <p:nvPr/>
        </p:nvGrpSpPr>
        <p:grpSpPr>
          <a:xfrm>
            <a:off x="8101929" y="6147678"/>
            <a:ext cx="3489821" cy="539501"/>
            <a:chOff x="8311654" y="6080566"/>
            <a:chExt cx="3489821" cy="539501"/>
          </a:xfrm>
        </p:grpSpPr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xmlns="" id="{C6510FE1-9D18-47A7-96C5-CA55B4483A04}"/>
                </a:ext>
              </a:extLst>
            </p:cNvPr>
            <p:cNvSpPr/>
            <p:nvPr/>
          </p:nvSpPr>
          <p:spPr>
            <a:xfrm>
              <a:off x="8311654" y="6119112"/>
              <a:ext cx="260059" cy="191573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xmlns="" id="{C5A173A9-FF29-458D-B089-4B831453CA61}"/>
                </a:ext>
              </a:extLst>
            </p:cNvPr>
            <p:cNvSpPr txBox="1"/>
            <p:nvPr/>
          </p:nvSpPr>
          <p:spPr>
            <a:xfrm>
              <a:off x="8546546" y="6080566"/>
              <a:ext cx="325492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00" dirty="0">
                  <a:solidFill>
                    <a:schemeClr val="bg2">
                      <a:lumMod val="50000"/>
                    </a:schemeClr>
                  </a:solidFill>
                </a:rPr>
                <a:t>Lei Orçamentária + créditos</a:t>
              </a:r>
            </a:p>
          </p:txBody>
        </p:sp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xmlns="" id="{0638D7FD-10DB-4F6E-B1E6-32D611B14773}"/>
                </a:ext>
              </a:extLst>
            </p:cNvPr>
            <p:cNvSpPr/>
            <p:nvPr/>
          </p:nvSpPr>
          <p:spPr>
            <a:xfrm>
              <a:off x="8311654" y="6366225"/>
              <a:ext cx="260059" cy="191573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xmlns="" id="{6F5DCAF4-111C-4963-9FAE-F7556C3386BD}"/>
                </a:ext>
              </a:extLst>
            </p:cNvPr>
            <p:cNvSpPr txBox="1"/>
            <p:nvPr/>
          </p:nvSpPr>
          <p:spPr>
            <a:xfrm>
              <a:off x="8546546" y="6327679"/>
              <a:ext cx="325492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00" dirty="0">
                  <a:solidFill>
                    <a:schemeClr val="bg2">
                      <a:lumMod val="50000"/>
                    </a:schemeClr>
                  </a:solidFill>
                </a:rPr>
                <a:t>Despesa Paga</a:t>
              </a:r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51F8E0FA-CC89-49DE-8299-D443A5435E69}"/>
              </a:ext>
            </a:extLst>
          </p:cNvPr>
          <p:cNvSpPr txBox="1"/>
          <p:nvPr/>
        </p:nvSpPr>
        <p:spPr>
          <a:xfrm>
            <a:off x="324374" y="813732"/>
            <a:ext cx="10665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Em 2020/21 foram destinados às ações de saúde mais de R$ 90 bilhões para o combate aos efeitos da Pandemia </a:t>
            </a:r>
          </a:p>
        </p:txBody>
      </p:sp>
    </p:spTree>
    <p:extLst>
      <p:ext uri="{BB962C8B-B14F-4D97-AF65-F5344CB8AC3E}">
        <p14:creationId xmlns:p14="http://schemas.microsoft.com/office/powerpoint/2010/main" val="3519444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47824" y="174958"/>
            <a:ext cx="1035519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b="1" dirty="0"/>
              <a:t>Recursos destinados ao Ministério da Saúde para combate à Covid-19</a:t>
            </a:r>
            <a:endParaRPr lang="pt-BR" sz="2400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xmlns="" id="{A67B6247-57AC-478B-9942-14537BCD33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3320772"/>
              </p:ext>
            </p:extLst>
          </p:nvPr>
        </p:nvGraphicFramePr>
        <p:xfrm>
          <a:off x="2069896" y="1286923"/>
          <a:ext cx="7610999" cy="5491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Worksheet" r:id="rId3" imgW="6038992" imgH="4571960" progId="Excel.Sheet.12">
                  <p:embed/>
                </p:oleObj>
              </mc:Choice>
              <mc:Fallback>
                <p:oleObj name="Worksheet" r:id="rId3" imgW="6038992" imgH="4571960" progId="Excel.Sheet.12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xmlns="" id="{A67B6247-57AC-478B-9942-14537BCD33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69896" y="1286923"/>
                        <a:ext cx="7610999" cy="54913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Conector reto 5">
            <a:extLst>
              <a:ext uri="{FF2B5EF4-FFF2-40B4-BE49-F238E27FC236}">
                <a16:creationId xmlns:a16="http://schemas.microsoft.com/office/drawing/2014/main" xmlns="" id="{6FC7648D-A5E1-408D-9B53-710554541C16}"/>
              </a:ext>
            </a:extLst>
          </p:cNvPr>
          <p:cNvCxnSpPr/>
          <p:nvPr/>
        </p:nvCxnSpPr>
        <p:spPr>
          <a:xfrm>
            <a:off x="265651" y="710244"/>
            <a:ext cx="11543251" cy="0"/>
          </a:xfrm>
          <a:prstGeom prst="line">
            <a:avLst/>
          </a:prstGeom>
          <a:ln w="22225" cmpd="sng">
            <a:solidFill>
              <a:schemeClr val="accent3">
                <a:lumMod val="50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3C79F833-903C-453B-8802-F92FFD6E10C2}"/>
              </a:ext>
            </a:extLst>
          </p:cNvPr>
          <p:cNvSpPr txBox="1"/>
          <p:nvPr/>
        </p:nvSpPr>
        <p:spPr>
          <a:xfrm>
            <a:off x="156211" y="782477"/>
            <a:ext cx="10741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Todas as demandas tem sido prontamente atendidas, e os recursos financeiros estão totalmente disponíveis</a:t>
            </a:r>
          </a:p>
        </p:txBody>
      </p:sp>
    </p:spTree>
    <p:extLst>
      <p:ext uri="{BB962C8B-B14F-4D97-AF65-F5344CB8AC3E}">
        <p14:creationId xmlns:p14="http://schemas.microsoft.com/office/powerpoint/2010/main" val="1212457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117FFC1C-9D26-45FE-A741-42512F5454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C9232B7-9D98-4D41-B40F-01F328B5F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83" y="1123949"/>
            <a:ext cx="2882894" cy="2741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</a:rPr>
              <a:t>Mais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</a:rPr>
              <a:t>informações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ABB34BBC-69D7-4906-8E5B-64C9EE038F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05918" y="0"/>
            <a:ext cx="2472664" cy="6858000"/>
          </a:xfrm>
          <a:custGeom>
            <a:avLst/>
            <a:gdLst>
              <a:gd name="connsiteX0" fmla="*/ 1056708 w 2472664"/>
              <a:gd name="connsiteY0" fmla="*/ 0 h 6858000"/>
              <a:gd name="connsiteX1" fmla="*/ 2472664 w 2472664"/>
              <a:gd name="connsiteY1" fmla="*/ 0 h 6858000"/>
              <a:gd name="connsiteX2" fmla="*/ 2400427 w 2472664"/>
              <a:gd name="connsiteY2" fmla="*/ 75768 h 6858000"/>
              <a:gd name="connsiteX3" fmla="*/ 1104861 w 2472664"/>
              <a:gd name="connsiteY3" fmla="*/ 3429000 h 6858000"/>
              <a:gd name="connsiteX4" fmla="*/ 2400427 w 2472664"/>
              <a:gd name="connsiteY4" fmla="*/ 6782233 h 6858000"/>
              <a:gd name="connsiteX5" fmla="*/ 2472664 w 2472664"/>
              <a:gd name="connsiteY5" fmla="*/ 6858000 h 6858000"/>
              <a:gd name="connsiteX6" fmla="*/ 1056708 w 2472664"/>
              <a:gd name="connsiteY6" fmla="*/ 6858000 h 6858000"/>
              <a:gd name="connsiteX7" fmla="*/ 1040416 w 2472664"/>
              <a:gd name="connsiteY7" fmla="*/ 6835090 h 6858000"/>
              <a:gd name="connsiteX8" fmla="*/ 0 w 2472664"/>
              <a:gd name="connsiteY8" fmla="*/ 3429000 h 6858000"/>
              <a:gd name="connsiteX9" fmla="*/ 1040416 w 2472664"/>
              <a:gd name="connsiteY9" fmla="*/ 2291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72664" h="6858000">
                <a:moveTo>
                  <a:pt x="1056708" y="0"/>
                </a:moveTo>
                <a:lnTo>
                  <a:pt x="2472664" y="0"/>
                </a:lnTo>
                <a:lnTo>
                  <a:pt x="2400427" y="75768"/>
                </a:lnTo>
                <a:cubicBezTo>
                  <a:pt x="1595469" y="961418"/>
                  <a:pt x="1104861" y="2137915"/>
                  <a:pt x="1104861" y="3429000"/>
                </a:cubicBezTo>
                <a:cubicBezTo>
                  <a:pt x="1104861" y="4720086"/>
                  <a:pt x="1595469" y="5896583"/>
                  <a:pt x="2400427" y="6782233"/>
                </a:cubicBezTo>
                <a:lnTo>
                  <a:pt x="2472664" y="6858000"/>
                </a:lnTo>
                <a:lnTo>
                  <a:pt x="1056708" y="6858000"/>
                </a:lnTo>
                <a:lnTo>
                  <a:pt x="1040416" y="6835090"/>
                </a:lnTo>
                <a:cubicBezTo>
                  <a:pt x="383551" y="5862802"/>
                  <a:pt x="0" y="4690693"/>
                  <a:pt x="0" y="3429000"/>
                </a:cubicBezTo>
                <a:cubicBezTo>
                  <a:pt x="0" y="2167308"/>
                  <a:pt x="383551" y="995199"/>
                  <a:pt x="1040416" y="22911"/>
                </a:cubicBezTo>
                <a:close/>
              </a:path>
            </a:pathLst>
          </a:cu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Imagem 9" descr="Diagrama&#10;&#10;Descrição gerada automaticamente">
            <a:extLst>
              <a:ext uri="{FF2B5EF4-FFF2-40B4-BE49-F238E27FC236}">
                <a16:creationId xmlns:a16="http://schemas.microsoft.com/office/drawing/2014/main" xmlns="" id="{2F166400-2B34-480D-8C2A-D7C82BA75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08" y="5878262"/>
            <a:ext cx="1810513" cy="494224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71C99502-9608-4E12-ACB2-1730FF2BFF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090" y="5954978"/>
            <a:ext cx="2472664" cy="501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D4C05CAB-A157-4CDF-B8E6-E704FF963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4319" y="486486"/>
            <a:ext cx="6687669" cy="359021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31C14FA8-E265-42D3-9D5B-93962468FF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2598" y="3020854"/>
            <a:ext cx="5462860" cy="343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006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349</Words>
  <Application>Microsoft Office PowerPoint</Application>
  <PresentationFormat>Widescreen</PresentationFormat>
  <Paragraphs>68</Paragraphs>
  <Slides>8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corpo</vt:lpstr>
      <vt:lpstr>Calibri Light</vt:lpstr>
      <vt:lpstr>Gotham HTF</vt:lpstr>
      <vt:lpstr>Tema do Office</vt:lpstr>
      <vt:lpstr>Worksheet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Mais informações:</vt:lpstr>
    </vt:vector>
  </TitlesOfParts>
  <Company>SOF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Andre Guimaraes Resende Martins Do Valle</dc:creator>
  <cp:lastModifiedBy>Tomás Oliveira de Almeida</cp:lastModifiedBy>
  <cp:revision>24</cp:revision>
  <dcterms:created xsi:type="dcterms:W3CDTF">2021-08-24T22:36:24Z</dcterms:created>
  <dcterms:modified xsi:type="dcterms:W3CDTF">2021-08-26T13:04:28Z</dcterms:modified>
</cp:coreProperties>
</file>