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7" r:id="rId4"/>
    <p:sldMasterId id="2147483700" r:id="rId5"/>
    <p:sldMasterId id="2147483713" r:id="rId6"/>
    <p:sldMasterId id="2147483726" r:id="rId7"/>
    <p:sldMasterId id="2147483739" r:id="rId8"/>
    <p:sldMasterId id="2147483751" r:id="rId9"/>
    <p:sldMasterId id="2147483764" r:id="rId10"/>
    <p:sldMasterId id="2147483779" r:id="rId11"/>
    <p:sldMasterId id="2147483791" r:id="rId12"/>
    <p:sldMasterId id="2147483802" r:id="rId13"/>
    <p:sldMasterId id="2147483816" r:id="rId14"/>
  </p:sldMasterIdLst>
  <p:notesMasterIdLst>
    <p:notesMasterId r:id="rId53"/>
  </p:notesMasterIdLst>
  <p:sldIdLst>
    <p:sldId id="463" r:id="rId15"/>
    <p:sldId id="454" r:id="rId16"/>
    <p:sldId id="457" r:id="rId17"/>
    <p:sldId id="456" r:id="rId18"/>
    <p:sldId id="458" r:id="rId19"/>
    <p:sldId id="459" r:id="rId20"/>
    <p:sldId id="452" r:id="rId21"/>
    <p:sldId id="369" r:id="rId22"/>
    <p:sldId id="455" r:id="rId23"/>
    <p:sldId id="374" r:id="rId24"/>
    <p:sldId id="376" r:id="rId25"/>
    <p:sldId id="378" r:id="rId26"/>
    <p:sldId id="370" r:id="rId27"/>
    <p:sldId id="427" r:id="rId28"/>
    <p:sldId id="443" r:id="rId29"/>
    <p:sldId id="444" r:id="rId30"/>
    <p:sldId id="450" r:id="rId31"/>
    <p:sldId id="451" r:id="rId32"/>
    <p:sldId id="442" r:id="rId33"/>
    <p:sldId id="379" r:id="rId34"/>
    <p:sldId id="405" r:id="rId35"/>
    <p:sldId id="446" r:id="rId36"/>
    <p:sldId id="445" r:id="rId37"/>
    <p:sldId id="299" r:id="rId38"/>
    <p:sldId id="460" r:id="rId39"/>
    <p:sldId id="469" r:id="rId40"/>
    <p:sldId id="449" r:id="rId41"/>
    <p:sldId id="447" r:id="rId42"/>
    <p:sldId id="464" r:id="rId43"/>
    <p:sldId id="465" r:id="rId44"/>
    <p:sldId id="470" r:id="rId45"/>
    <p:sldId id="382" r:id="rId46"/>
    <p:sldId id="453" r:id="rId47"/>
    <p:sldId id="466" r:id="rId48"/>
    <p:sldId id="467" r:id="rId49"/>
    <p:sldId id="468" r:id="rId50"/>
    <p:sldId id="461" r:id="rId51"/>
    <p:sldId id="448"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95FD"/>
    <a:srgbClr val="000000"/>
    <a:srgbClr val="FFCCFF"/>
    <a:srgbClr val="FFFFFF"/>
    <a:srgbClr val="00CC99"/>
    <a:srgbClr val="FF6600"/>
    <a:srgbClr val="FFFF00"/>
    <a:srgbClr val="FBB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7" d="100"/>
          <a:sy n="67" d="100"/>
        </p:scale>
        <p:origin x="84"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22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Planilha_do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pt-BR" sz="1800" b="1" i="0" u="none" strike="noStrike" kern="1200" baseline="0">
              <a:solidFill>
                <a:schemeClr val="dk1">
                  <a:lumMod val="75000"/>
                  <a:lumOff val="25000"/>
                </a:schemeClr>
              </a:solidFill>
              <a:latin typeface="+mn-lt"/>
              <a:ea typeface="+mn-ea"/>
              <a:cs typeface="+mn-cs"/>
            </a:defRPr>
          </a:pPr>
          <a:endParaRPr lang="pt-BR"/>
        </a:p>
      </c:txPr>
    </c:title>
    <c:autoTitleDeleted val="0"/>
    <c:plotArea>
      <c:layout/>
      <c:pieChart>
        <c:varyColors val="1"/>
        <c:ser>
          <c:idx val="0"/>
          <c:order val="0"/>
          <c:tx>
            <c:strRef>
              <c:f>Plan1!$C$58</c:f>
              <c:strCache>
                <c:ptCount val="1"/>
              </c:strCache>
            </c:strRef>
          </c:tx>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soft" dir="t">
                  <a:rot lat="0" lon="0" rev="0"/>
                </a:lightRig>
              </a:scene3d>
              <a:sp3d prstMaterial="translucentPowder">
                <a:bevelT w="203200" h="50800" prst="softRound"/>
              </a:sp3d>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pt-BR" sz="200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Plan1!$B$59:$B$60</c:f>
              <c:strCache>
                <c:ptCount val="2"/>
                <c:pt idx="0">
                  <c:v>Convencional: 3.739</c:v>
                </c:pt>
                <c:pt idx="1">
                  <c:v>DR/CR: 516</c:v>
                </c:pt>
              </c:strCache>
            </c:strRef>
          </c:cat>
          <c:val>
            <c:numRef>
              <c:f>Plan1!$C$59:$C$60</c:f>
              <c:numCache>
                <c:formatCode>General</c:formatCode>
                <c:ptCount val="2"/>
                <c:pt idx="0">
                  <c:v>3739</c:v>
                </c:pt>
                <c:pt idx="1">
                  <c:v>516</c:v>
                </c:pt>
              </c:numCache>
            </c:numRef>
          </c:val>
        </c:ser>
        <c:dLbls>
          <c:showLegendKey val="0"/>
          <c:showVal val="1"/>
          <c:showCatName val="0"/>
          <c:showSerName val="0"/>
          <c:showPercent val="0"/>
          <c:showBubbleSize val="0"/>
          <c:showLeaderLines val="1"/>
        </c:dLbls>
        <c:firstSliceAng val="32"/>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lang="pt-BR" sz="2000"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a:scene3d>
      <a:camera prst="orthographicFront"/>
      <a:lightRig rig="threePt" dir="t"/>
    </a:scene3d>
    <a:sp3d>
      <a:bevelT w="190500" h="38100"/>
    </a:sp3d>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pt-BR" sz="2160" b="1" i="0" u="none" strike="noStrike" kern="1200" baseline="0">
                <a:solidFill>
                  <a:schemeClr val="dk1">
                    <a:lumMod val="65000"/>
                    <a:lumOff val="35000"/>
                  </a:schemeClr>
                </a:solidFill>
                <a:effectLst/>
                <a:latin typeface="+mn-lt"/>
                <a:ea typeface="+mn-ea"/>
                <a:cs typeface="+mn-cs"/>
              </a:defRPr>
            </a:pPr>
            <a:r>
              <a:rPr lang="en-US" b="1"/>
              <a:t>Cobertura mamográfica no Brasil, de acordo com a fonte de informação (%)</a:t>
            </a:r>
          </a:p>
        </c:rich>
      </c:tx>
      <c:layout/>
      <c:overlay val="0"/>
      <c:spPr>
        <a:noFill/>
        <a:ln>
          <a:noFill/>
        </a:ln>
        <a:effectLst/>
      </c:spPr>
      <c:txPr>
        <a:bodyPr rot="0" spcFirstLastPara="1" vertOverflow="ellipsis" vert="horz" wrap="square" anchor="ctr" anchorCtr="1"/>
        <a:lstStyle/>
        <a:p>
          <a:pPr>
            <a:defRPr lang="pt-BR" sz="2160" b="1" i="0" u="none" strike="noStrike" kern="1200" baseline="0">
              <a:solidFill>
                <a:schemeClr val="dk1">
                  <a:lumMod val="65000"/>
                  <a:lumOff val="35000"/>
                </a:schemeClr>
              </a:solidFill>
              <a:effectLst/>
              <a:latin typeface="+mn-lt"/>
              <a:ea typeface="+mn-ea"/>
              <a:cs typeface="+mn-cs"/>
            </a:defRPr>
          </a:pPr>
          <a:endParaRPr lang="pt-BR"/>
        </a:p>
      </c:txPr>
    </c:title>
    <c:autoTitleDeleted val="0"/>
    <c:plotArea>
      <c:layout>
        <c:manualLayout>
          <c:layoutTarget val="inner"/>
          <c:xMode val="edge"/>
          <c:yMode val="edge"/>
          <c:x val="8.7270567472169394E-2"/>
          <c:y val="0.112850477023705"/>
          <c:w val="0.90286351706036705"/>
          <c:h val="0.720887649460484"/>
        </c:manualLayout>
      </c:layout>
      <c:barChart>
        <c:barDir val="col"/>
        <c:grouping val="clustered"/>
        <c:varyColors val="0"/>
        <c:ser>
          <c:idx val="0"/>
          <c:order val="0"/>
          <c:tx>
            <c:strRef>
              <c:f>Plan1!$C$49</c:f>
              <c:strCache>
                <c:ptCount val="1"/>
                <c:pt idx="0">
                  <c:v>Cobertura (%)</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lang="pt-BR" sz="1800" b="1" i="0" u="none" strike="noStrike" kern="1200" baseline="0">
                    <a:solidFill>
                      <a:schemeClr val="lt1"/>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Plan1!$B$50:$B$52</c:f>
              <c:strCache>
                <c:ptCount val="3"/>
                <c:pt idx="0">
                  <c:v>RGPM/SUS/2013*</c:v>
                </c:pt>
                <c:pt idx="1">
                  <c:v>IBGE/PNS/2013**</c:v>
                </c:pt>
                <c:pt idx="2">
                  <c:v>PNAD/2008***</c:v>
                </c:pt>
              </c:strCache>
            </c:strRef>
          </c:cat>
          <c:val>
            <c:numRef>
              <c:f>Plan1!$C$50:$C$52</c:f>
              <c:numCache>
                <c:formatCode>General</c:formatCode>
                <c:ptCount val="3"/>
                <c:pt idx="0">
                  <c:v>24.8</c:v>
                </c:pt>
                <c:pt idx="1">
                  <c:v>60</c:v>
                </c:pt>
                <c:pt idx="2">
                  <c:v>71.099999999999994</c:v>
                </c:pt>
              </c:numCache>
            </c:numRef>
          </c:val>
        </c:ser>
        <c:dLbls>
          <c:showLegendKey val="0"/>
          <c:showVal val="1"/>
          <c:showCatName val="0"/>
          <c:showSerName val="0"/>
          <c:showPercent val="0"/>
          <c:showBubbleSize val="0"/>
        </c:dLbls>
        <c:gapWidth val="41"/>
        <c:axId val="278005720"/>
        <c:axId val="278006112"/>
      </c:barChart>
      <c:catAx>
        <c:axId val="2780057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pt-BR" sz="1800" b="0" i="0" u="none" strike="noStrike" kern="1200" baseline="0">
                <a:solidFill>
                  <a:schemeClr val="dk1">
                    <a:lumMod val="65000"/>
                    <a:lumOff val="35000"/>
                  </a:schemeClr>
                </a:solidFill>
                <a:effectLst/>
                <a:latin typeface="+mn-lt"/>
                <a:ea typeface="+mn-ea"/>
                <a:cs typeface="+mn-cs"/>
              </a:defRPr>
            </a:pPr>
            <a:endParaRPr lang="pt-BR"/>
          </a:p>
        </c:txPr>
        <c:crossAx val="278006112"/>
        <c:crosses val="autoZero"/>
        <c:auto val="1"/>
        <c:lblAlgn val="ctr"/>
        <c:lblOffset val="100"/>
        <c:noMultiLvlLbl val="0"/>
      </c:catAx>
      <c:valAx>
        <c:axId val="278006112"/>
        <c:scaling>
          <c:orientation val="minMax"/>
        </c:scaling>
        <c:delete val="1"/>
        <c:axPos val="l"/>
        <c:numFmt formatCode="General" sourceLinked="1"/>
        <c:majorTickMark val="none"/>
        <c:minorTickMark val="none"/>
        <c:tickLblPos val="nextTo"/>
        <c:crossAx val="27800572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a:scene3d>
      <a:camera prst="orthographicFront"/>
      <a:lightRig rig="threePt" dir="t"/>
    </a:scene3d>
    <a:sp3d prstMaterial="metal">
      <a:bevelT w="88900" h="88900"/>
    </a:sp3d>
  </c:spPr>
  <c:txPr>
    <a:bodyPr/>
    <a:lstStyle/>
    <a:p>
      <a:pPr>
        <a:defRPr sz="1800"/>
      </a:pPr>
      <a:endParaRPr lang="pt-B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672E7C-9204-7740-85D9-56B11119A635}" type="doc">
      <dgm:prSet loTypeId="urn:microsoft.com/office/officeart/2005/8/layout/cycle7" loCatId="cycle" qsTypeId="urn:microsoft.com/office/officeart/2005/8/quickstyle/simple4" qsCatId="simple" csTypeId="urn:microsoft.com/office/officeart/2005/8/colors/accent1_2" csCatId="accent1" phldr="1"/>
      <dgm:spPr/>
      <dgm:t>
        <a:bodyPr/>
        <a:lstStyle/>
        <a:p>
          <a:endParaRPr lang="en-US"/>
        </a:p>
      </dgm:t>
    </dgm:pt>
    <dgm:pt modelId="{8B577B68-5DC9-0148-91CE-0BD7B0FD2437}">
      <dgm:prSet custT="1"/>
      <dgm:spPr/>
      <dgm:t>
        <a:bodyPr/>
        <a:lstStyle/>
        <a:p>
          <a:pPr rtl="0"/>
          <a:r>
            <a:rPr lang="pt-BR" sz="3200" dirty="0" err="1" smtClean="0">
              <a:solidFill>
                <a:srgbClr val="000000"/>
              </a:solidFill>
            </a:rPr>
            <a:t>CBR-Febrasgo</a:t>
          </a:r>
          <a:r>
            <a:rPr lang="pt-BR" sz="3200" dirty="0" smtClean="0">
              <a:solidFill>
                <a:srgbClr val="000000"/>
              </a:solidFill>
            </a:rPr>
            <a:t>- SBM</a:t>
          </a:r>
          <a:endParaRPr lang="pt-BR" sz="3200" dirty="0">
            <a:solidFill>
              <a:srgbClr val="000000"/>
            </a:solidFill>
          </a:endParaRPr>
        </a:p>
      </dgm:t>
    </dgm:pt>
    <dgm:pt modelId="{2321B99B-FBF2-FC42-B157-2E043F7CC628}" type="sibTrans" cxnId="{8B5A26BA-1016-3346-9195-F09A59989C76}">
      <dgm:prSet/>
      <dgm:spPr/>
      <dgm:t>
        <a:bodyPr/>
        <a:lstStyle/>
        <a:p>
          <a:endParaRPr lang="en-US"/>
        </a:p>
      </dgm:t>
    </dgm:pt>
    <dgm:pt modelId="{45DD9C64-FCEF-9C4C-9264-0D1BD1157E9B}" type="parTrans" cxnId="{8B5A26BA-1016-3346-9195-F09A59989C76}">
      <dgm:prSet/>
      <dgm:spPr/>
      <dgm:t>
        <a:bodyPr/>
        <a:lstStyle/>
        <a:p>
          <a:endParaRPr lang="en-US"/>
        </a:p>
      </dgm:t>
    </dgm:pt>
    <dgm:pt modelId="{383869CB-7A26-F04A-97FE-E4CFB07152CC}" type="pres">
      <dgm:prSet presAssocID="{3A672E7C-9204-7740-85D9-56B11119A635}" presName="Name0" presStyleCnt="0">
        <dgm:presLayoutVars>
          <dgm:dir/>
          <dgm:resizeHandles val="exact"/>
        </dgm:presLayoutVars>
      </dgm:prSet>
      <dgm:spPr/>
      <dgm:t>
        <a:bodyPr/>
        <a:lstStyle/>
        <a:p>
          <a:endParaRPr lang="en-US"/>
        </a:p>
      </dgm:t>
    </dgm:pt>
    <dgm:pt modelId="{BD91ED1B-3763-DA44-9039-BE1D358C6F8C}" type="pres">
      <dgm:prSet presAssocID="{8B577B68-5DC9-0148-91CE-0BD7B0FD2437}" presName="node" presStyleLbl="node1" presStyleIdx="0" presStyleCnt="1" custRadScaleRad="145232" custRadScaleInc="-2468">
        <dgm:presLayoutVars>
          <dgm:bulletEnabled val="1"/>
        </dgm:presLayoutVars>
      </dgm:prSet>
      <dgm:spPr/>
      <dgm:t>
        <a:bodyPr/>
        <a:lstStyle/>
        <a:p>
          <a:endParaRPr lang="en-US"/>
        </a:p>
      </dgm:t>
    </dgm:pt>
  </dgm:ptLst>
  <dgm:cxnLst>
    <dgm:cxn modelId="{5F46CB89-207C-C64D-8B33-C671C59897A3}" type="presOf" srcId="{3A672E7C-9204-7740-85D9-56B11119A635}" destId="{383869CB-7A26-F04A-97FE-E4CFB07152CC}" srcOrd="0" destOrd="0" presId="urn:microsoft.com/office/officeart/2005/8/layout/cycle7"/>
    <dgm:cxn modelId="{1F8C99AE-F612-504F-A5DB-187B9DDB0E72}" type="presOf" srcId="{8B577B68-5DC9-0148-91CE-0BD7B0FD2437}" destId="{BD91ED1B-3763-DA44-9039-BE1D358C6F8C}" srcOrd="0" destOrd="0" presId="urn:microsoft.com/office/officeart/2005/8/layout/cycle7"/>
    <dgm:cxn modelId="{8B5A26BA-1016-3346-9195-F09A59989C76}" srcId="{3A672E7C-9204-7740-85D9-56B11119A635}" destId="{8B577B68-5DC9-0148-91CE-0BD7B0FD2437}" srcOrd="0" destOrd="0" parTransId="{45DD9C64-FCEF-9C4C-9264-0D1BD1157E9B}" sibTransId="{2321B99B-FBF2-FC42-B157-2E043F7CC628}"/>
    <dgm:cxn modelId="{CE1431B9-15D6-7C4C-B37E-FBB381DD234B}" type="presParOf" srcId="{383869CB-7A26-F04A-97FE-E4CFB07152CC}" destId="{BD91ED1B-3763-DA44-9039-BE1D358C6F8C}"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ADCF0F-9068-414A-830C-20279AC3AB16}" type="doc">
      <dgm:prSet loTypeId="urn:microsoft.com/office/officeart/2005/8/layout/cycle8" loCatId="cycle" qsTypeId="urn:microsoft.com/office/officeart/2005/8/quickstyle/simple4" qsCatId="simple" csTypeId="urn:microsoft.com/office/officeart/2005/8/colors/accent1_2" csCatId="accent1" phldr="1"/>
      <dgm:spPr/>
    </dgm:pt>
    <dgm:pt modelId="{F3F16EF3-A224-8D48-8FAB-24DA6A3E6E9A}">
      <dgm:prSet phldrT="[Text]" custT="1"/>
      <dgm:spPr/>
      <dgm:t>
        <a:bodyPr/>
        <a:lstStyle/>
        <a:p>
          <a:r>
            <a:rPr lang="en-US" sz="2000" dirty="0" err="1" smtClean="0">
              <a:solidFill>
                <a:srgbClr val="000000"/>
              </a:solidFill>
            </a:rPr>
            <a:t>profissional</a:t>
          </a:r>
          <a:r>
            <a:rPr lang="en-US" sz="1600" dirty="0" err="1" smtClean="0">
              <a:solidFill>
                <a:srgbClr val="FFFF00"/>
              </a:solidFill>
            </a:rPr>
            <a:t>l</a:t>
          </a:r>
          <a:endParaRPr lang="en-US" sz="1600" dirty="0">
            <a:solidFill>
              <a:srgbClr val="FFFF00"/>
            </a:solidFill>
          </a:endParaRPr>
        </a:p>
      </dgm:t>
    </dgm:pt>
    <dgm:pt modelId="{BF4A58A2-19C0-AE4E-9194-C85F903A2065}" type="parTrans" cxnId="{28D06AA8-42F8-1241-81AE-544DB1722A95}">
      <dgm:prSet/>
      <dgm:spPr/>
      <dgm:t>
        <a:bodyPr/>
        <a:lstStyle/>
        <a:p>
          <a:endParaRPr lang="en-US"/>
        </a:p>
      </dgm:t>
    </dgm:pt>
    <dgm:pt modelId="{450843D4-B263-234D-A288-4BD5ABFBEDED}" type="sibTrans" cxnId="{28D06AA8-42F8-1241-81AE-544DB1722A95}">
      <dgm:prSet/>
      <dgm:spPr/>
      <dgm:t>
        <a:bodyPr/>
        <a:lstStyle/>
        <a:p>
          <a:endParaRPr lang="en-US"/>
        </a:p>
      </dgm:t>
    </dgm:pt>
    <dgm:pt modelId="{5D6E425F-AE2B-0541-8A9A-E999B16308CD}">
      <dgm:prSet phldrT="[Text]"/>
      <dgm:spPr/>
      <dgm:t>
        <a:bodyPr/>
        <a:lstStyle/>
        <a:p>
          <a:r>
            <a:rPr lang="en-US" dirty="0" smtClean="0">
              <a:solidFill>
                <a:srgbClr val="FFFF00"/>
              </a:solidFill>
            </a:rPr>
            <a:t>auditoria</a:t>
          </a:r>
          <a:endParaRPr lang="en-US" dirty="0">
            <a:solidFill>
              <a:srgbClr val="FFFF00"/>
            </a:solidFill>
          </a:endParaRPr>
        </a:p>
      </dgm:t>
    </dgm:pt>
    <dgm:pt modelId="{5F666706-4ACA-B143-9C72-D5B26BC8E412}" type="parTrans" cxnId="{CB7EDF08-9C2D-C649-95E7-9C97472F1510}">
      <dgm:prSet/>
      <dgm:spPr/>
      <dgm:t>
        <a:bodyPr/>
        <a:lstStyle/>
        <a:p>
          <a:endParaRPr lang="en-US"/>
        </a:p>
      </dgm:t>
    </dgm:pt>
    <dgm:pt modelId="{BB4266FC-B232-544E-AC29-D726044A59E0}" type="sibTrans" cxnId="{CB7EDF08-9C2D-C649-95E7-9C97472F1510}">
      <dgm:prSet/>
      <dgm:spPr/>
      <dgm:t>
        <a:bodyPr/>
        <a:lstStyle/>
        <a:p>
          <a:endParaRPr lang="en-US"/>
        </a:p>
      </dgm:t>
    </dgm:pt>
    <dgm:pt modelId="{2A6BB1D6-1BF8-824A-96A0-41D3BD19E84A}">
      <dgm:prSet phldrT="[Text]" custT="1"/>
      <dgm:spPr/>
      <dgm:t>
        <a:bodyPr/>
        <a:lstStyle/>
        <a:p>
          <a:r>
            <a:rPr lang="en-US" sz="2000" dirty="0" err="1" smtClean="0">
              <a:solidFill>
                <a:srgbClr val="000000"/>
              </a:solidFill>
            </a:rPr>
            <a:t>imagem</a:t>
          </a:r>
          <a:endParaRPr lang="en-US" sz="2000" dirty="0">
            <a:solidFill>
              <a:srgbClr val="000000"/>
            </a:solidFill>
          </a:endParaRPr>
        </a:p>
      </dgm:t>
    </dgm:pt>
    <dgm:pt modelId="{DEDFF28A-1FDB-114F-A9D9-DE324C45923C}" type="parTrans" cxnId="{5D3636B7-CAA8-8C4D-9188-F75AF268497E}">
      <dgm:prSet/>
      <dgm:spPr/>
      <dgm:t>
        <a:bodyPr/>
        <a:lstStyle/>
        <a:p>
          <a:endParaRPr lang="en-US"/>
        </a:p>
      </dgm:t>
    </dgm:pt>
    <dgm:pt modelId="{BE765FC2-DB6C-1A44-AFFE-38419C69DB50}" type="sibTrans" cxnId="{5D3636B7-CAA8-8C4D-9188-F75AF268497E}">
      <dgm:prSet/>
      <dgm:spPr/>
      <dgm:t>
        <a:bodyPr/>
        <a:lstStyle/>
        <a:p>
          <a:endParaRPr lang="en-US"/>
        </a:p>
      </dgm:t>
    </dgm:pt>
    <dgm:pt modelId="{39B31D7C-01D2-294A-A306-7742ECC09F75}" type="pres">
      <dgm:prSet presAssocID="{46ADCF0F-9068-414A-830C-20279AC3AB16}" presName="compositeShape" presStyleCnt="0">
        <dgm:presLayoutVars>
          <dgm:chMax val="7"/>
          <dgm:dir/>
          <dgm:resizeHandles val="exact"/>
        </dgm:presLayoutVars>
      </dgm:prSet>
      <dgm:spPr/>
    </dgm:pt>
    <dgm:pt modelId="{F83D3345-74B3-2B4C-9963-933ED9507DC1}" type="pres">
      <dgm:prSet presAssocID="{46ADCF0F-9068-414A-830C-20279AC3AB16}" presName="wedge1" presStyleLbl="node1" presStyleIdx="0" presStyleCnt="3" custScaleX="116038" custLinFactNeighborX="-2782" custLinFactNeighborY="1868"/>
      <dgm:spPr/>
      <dgm:t>
        <a:bodyPr/>
        <a:lstStyle/>
        <a:p>
          <a:endParaRPr lang="en-US"/>
        </a:p>
      </dgm:t>
    </dgm:pt>
    <dgm:pt modelId="{2D90F66C-B0AF-824D-BEB7-56BDC23845AD}" type="pres">
      <dgm:prSet presAssocID="{46ADCF0F-9068-414A-830C-20279AC3AB16}" presName="dummy1a" presStyleCnt="0"/>
      <dgm:spPr/>
    </dgm:pt>
    <dgm:pt modelId="{292E7A96-CE5A-7F44-92C0-C1B44D9B43FB}" type="pres">
      <dgm:prSet presAssocID="{46ADCF0F-9068-414A-830C-20279AC3AB16}" presName="dummy1b" presStyleCnt="0"/>
      <dgm:spPr/>
    </dgm:pt>
    <dgm:pt modelId="{510207F0-A4AF-0D4E-A3F1-416C5B2C300E}" type="pres">
      <dgm:prSet presAssocID="{46ADCF0F-9068-414A-830C-20279AC3AB16}" presName="wedge1Tx" presStyleLbl="node1" presStyleIdx="0" presStyleCnt="3">
        <dgm:presLayoutVars>
          <dgm:chMax val="0"/>
          <dgm:chPref val="0"/>
          <dgm:bulletEnabled val="1"/>
        </dgm:presLayoutVars>
      </dgm:prSet>
      <dgm:spPr/>
      <dgm:t>
        <a:bodyPr/>
        <a:lstStyle/>
        <a:p>
          <a:endParaRPr lang="en-US"/>
        </a:p>
      </dgm:t>
    </dgm:pt>
    <dgm:pt modelId="{0602DF75-1901-1B46-9D01-0C9EEF71BDEA}" type="pres">
      <dgm:prSet presAssocID="{46ADCF0F-9068-414A-830C-20279AC3AB16}" presName="wedge2" presStyleLbl="node1" presStyleIdx="1" presStyleCnt="3"/>
      <dgm:spPr/>
      <dgm:t>
        <a:bodyPr/>
        <a:lstStyle/>
        <a:p>
          <a:endParaRPr lang="en-US"/>
        </a:p>
      </dgm:t>
    </dgm:pt>
    <dgm:pt modelId="{613204E1-6670-414C-87E9-30F07DCB33D4}" type="pres">
      <dgm:prSet presAssocID="{46ADCF0F-9068-414A-830C-20279AC3AB16}" presName="dummy2a" presStyleCnt="0"/>
      <dgm:spPr/>
    </dgm:pt>
    <dgm:pt modelId="{94F9327C-9F6E-3E4C-A433-8401B1307564}" type="pres">
      <dgm:prSet presAssocID="{46ADCF0F-9068-414A-830C-20279AC3AB16}" presName="dummy2b" presStyleCnt="0"/>
      <dgm:spPr/>
    </dgm:pt>
    <dgm:pt modelId="{EE9D2E30-C960-9E4A-AF8A-C0679A0E94EA}" type="pres">
      <dgm:prSet presAssocID="{46ADCF0F-9068-414A-830C-20279AC3AB16}" presName="wedge2Tx" presStyleLbl="node1" presStyleIdx="1" presStyleCnt="3">
        <dgm:presLayoutVars>
          <dgm:chMax val="0"/>
          <dgm:chPref val="0"/>
          <dgm:bulletEnabled val="1"/>
        </dgm:presLayoutVars>
      </dgm:prSet>
      <dgm:spPr/>
      <dgm:t>
        <a:bodyPr/>
        <a:lstStyle/>
        <a:p>
          <a:endParaRPr lang="en-US"/>
        </a:p>
      </dgm:t>
    </dgm:pt>
    <dgm:pt modelId="{F4E9AFA9-16C5-BB4F-8C83-51B3111C24C5}" type="pres">
      <dgm:prSet presAssocID="{46ADCF0F-9068-414A-830C-20279AC3AB16}" presName="wedge3" presStyleLbl="node1" presStyleIdx="2" presStyleCnt="3" custScaleX="102891" custLinFactNeighborX="-372" custLinFactNeighborY="4300"/>
      <dgm:spPr/>
      <dgm:t>
        <a:bodyPr/>
        <a:lstStyle/>
        <a:p>
          <a:endParaRPr lang="en-US"/>
        </a:p>
      </dgm:t>
    </dgm:pt>
    <dgm:pt modelId="{BC557FEE-D085-F041-8DB5-D3DBDB3D4468}" type="pres">
      <dgm:prSet presAssocID="{46ADCF0F-9068-414A-830C-20279AC3AB16}" presName="dummy3a" presStyleCnt="0"/>
      <dgm:spPr/>
    </dgm:pt>
    <dgm:pt modelId="{FD722993-78D9-0347-A1B6-046104E80FB2}" type="pres">
      <dgm:prSet presAssocID="{46ADCF0F-9068-414A-830C-20279AC3AB16}" presName="dummy3b" presStyleCnt="0"/>
      <dgm:spPr/>
    </dgm:pt>
    <dgm:pt modelId="{6437EFDE-1AF8-574F-AEAB-E5FC62F5AF74}" type="pres">
      <dgm:prSet presAssocID="{46ADCF0F-9068-414A-830C-20279AC3AB16}" presName="wedge3Tx" presStyleLbl="node1" presStyleIdx="2" presStyleCnt="3">
        <dgm:presLayoutVars>
          <dgm:chMax val="0"/>
          <dgm:chPref val="0"/>
          <dgm:bulletEnabled val="1"/>
        </dgm:presLayoutVars>
      </dgm:prSet>
      <dgm:spPr/>
      <dgm:t>
        <a:bodyPr/>
        <a:lstStyle/>
        <a:p>
          <a:endParaRPr lang="en-US"/>
        </a:p>
      </dgm:t>
    </dgm:pt>
    <dgm:pt modelId="{FE21C9F0-B124-9346-AFEF-D03C3AD8114A}" type="pres">
      <dgm:prSet presAssocID="{450843D4-B263-234D-A288-4BD5ABFBEDED}" presName="arrowWedge1" presStyleLbl="fgSibTrans2D1" presStyleIdx="0" presStyleCnt="3" custLinFactNeighborX="4953" custLinFactNeighborY="1180"/>
      <dgm:spPr/>
    </dgm:pt>
    <dgm:pt modelId="{00346BA6-DBDF-DA4F-855D-240EE5C4CDBA}" type="pres">
      <dgm:prSet presAssocID="{BB4266FC-B232-544E-AC29-D726044A59E0}" presName="arrowWedge2" presStyleLbl="fgSibTrans2D1" presStyleIdx="1" presStyleCnt="3" custLinFactNeighborX="-106" custLinFactNeighborY="-330"/>
      <dgm:spPr/>
    </dgm:pt>
    <dgm:pt modelId="{D0D746FC-5C9A-DB48-B382-F111F1014F7C}" type="pres">
      <dgm:prSet presAssocID="{BE765FC2-DB6C-1A44-AFFE-38419C69DB50}" presName="arrowWedge3" presStyleLbl="fgSibTrans2D1" presStyleIdx="2" presStyleCnt="3"/>
      <dgm:spPr/>
    </dgm:pt>
  </dgm:ptLst>
  <dgm:cxnLst>
    <dgm:cxn modelId="{D422A079-B796-BC48-A8D6-F4222FEB0905}" type="presOf" srcId="{2A6BB1D6-1BF8-824A-96A0-41D3BD19E84A}" destId="{6437EFDE-1AF8-574F-AEAB-E5FC62F5AF74}" srcOrd="1" destOrd="0" presId="urn:microsoft.com/office/officeart/2005/8/layout/cycle8"/>
    <dgm:cxn modelId="{8C49330D-D8A4-3B48-9614-8F058E362C2A}" type="presOf" srcId="{46ADCF0F-9068-414A-830C-20279AC3AB16}" destId="{39B31D7C-01D2-294A-A306-7742ECC09F75}" srcOrd="0" destOrd="0" presId="urn:microsoft.com/office/officeart/2005/8/layout/cycle8"/>
    <dgm:cxn modelId="{781F8E06-CF8E-834B-83C6-0D27AD8922A4}" type="presOf" srcId="{2A6BB1D6-1BF8-824A-96A0-41D3BD19E84A}" destId="{F4E9AFA9-16C5-BB4F-8C83-51B3111C24C5}" srcOrd="0" destOrd="0" presId="urn:microsoft.com/office/officeart/2005/8/layout/cycle8"/>
    <dgm:cxn modelId="{9335DE81-43D5-5741-AAE9-E10B94F073DA}" type="presOf" srcId="{5D6E425F-AE2B-0541-8A9A-E999B16308CD}" destId="{EE9D2E30-C960-9E4A-AF8A-C0679A0E94EA}" srcOrd="1" destOrd="0" presId="urn:microsoft.com/office/officeart/2005/8/layout/cycle8"/>
    <dgm:cxn modelId="{28D06AA8-42F8-1241-81AE-544DB1722A95}" srcId="{46ADCF0F-9068-414A-830C-20279AC3AB16}" destId="{F3F16EF3-A224-8D48-8FAB-24DA6A3E6E9A}" srcOrd="0" destOrd="0" parTransId="{BF4A58A2-19C0-AE4E-9194-C85F903A2065}" sibTransId="{450843D4-B263-234D-A288-4BD5ABFBEDED}"/>
    <dgm:cxn modelId="{CB7EDF08-9C2D-C649-95E7-9C97472F1510}" srcId="{46ADCF0F-9068-414A-830C-20279AC3AB16}" destId="{5D6E425F-AE2B-0541-8A9A-E999B16308CD}" srcOrd="1" destOrd="0" parTransId="{5F666706-4ACA-B143-9C72-D5B26BC8E412}" sibTransId="{BB4266FC-B232-544E-AC29-D726044A59E0}"/>
    <dgm:cxn modelId="{DEE845D7-9AAC-3E4F-9E18-58716885F32A}" type="presOf" srcId="{F3F16EF3-A224-8D48-8FAB-24DA6A3E6E9A}" destId="{510207F0-A4AF-0D4E-A3F1-416C5B2C300E}" srcOrd="1" destOrd="0" presId="urn:microsoft.com/office/officeart/2005/8/layout/cycle8"/>
    <dgm:cxn modelId="{7C0830BC-2D40-A542-B49B-52B820C805A8}" type="presOf" srcId="{F3F16EF3-A224-8D48-8FAB-24DA6A3E6E9A}" destId="{F83D3345-74B3-2B4C-9963-933ED9507DC1}" srcOrd="0" destOrd="0" presId="urn:microsoft.com/office/officeart/2005/8/layout/cycle8"/>
    <dgm:cxn modelId="{5D3636B7-CAA8-8C4D-9188-F75AF268497E}" srcId="{46ADCF0F-9068-414A-830C-20279AC3AB16}" destId="{2A6BB1D6-1BF8-824A-96A0-41D3BD19E84A}" srcOrd="2" destOrd="0" parTransId="{DEDFF28A-1FDB-114F-A9D9-DE324C45923C}" sibTransId="{BE765FC2-DB6C-1A44-AFFE-38419C69DB50}"/>
    <dgm:cxn modelId="{89C3BC4C-ED5A-5A4D-9D31-1EC025753E61}" type="presOf" srcId="{5D6E425F-AE2B-0541-8A9A-E999B16308CD}" destId="{0602DF75-1901-1B46-9D01-0C9EEF71BDEA}" srcOrd="0" destOrd="0" presId="urn:microsoft.com/office/officeart/2005/8/layout/cycle8"/>
    <dgm:cxn modelId="{8B960BF7-59F4-A24E-BEC4-6873ED4A4DE5}" type="presParOf" srcId="{39B31D7C-01D2-294A-A306-7742ECC09F75}" destId="{F83D3345-74B3-2B4C-9963-933ED9507DC1}" srcOrd="0" destOrd="0" presId="urn:microsoft.com/office/officeart/2005/8/layout/cycle8"/>
    <dgm:cxn modelId="{7DED3F1C-A25B-A646-BA92-62DDE66F1A58}" type="presParOf" srcId="{39B31D7C-01D2-294A-A306-7742ECC09F75}" destId="{2D90F66C-B0AF-824D-BEB7-56BDC23845AD}" srcOrd="1" destOrd="0" presId="urn:microsoft.com/office/officeart/2005/8/layout/cycle8"/>
    <dgm:cxn modelId="{EE69CDD9-8C98-DD46-9E09-24317BFAD70B}" type="presParOf" srcId="{39B31D7C-01D2-294A-A306-7742ECC09F75}" destId="{292E7A96-CE5A-7F44-92C0-C1B44D9B43FB}" srcOrd="2" destOrd="0" presId="urn:microsoft.com/office/officeart/2005/8/layout/cycle8"/>
    <dgm:cxn modelId="{181A97CB-1568-D04A-8CB5-FCC3AB3C0473}" type="presParOf" srcId="{39B31D7C-01D2-294A-A306-7742ECC09F75}" destId="{510207F0-A4AF-0D4E-A3F1-416C5B2C300E}" srcOrd="3" destOrd="0" presId="urn:microsoft.com/office/officeart/2005/8/layout/cycle8"/>
    <dgm:cxn modelId="{8981FC68-A3C0-0E47-9589-78C97AA987C8}" type="presParOf" srcId="{39B31D7C-01D2-294A-A306-7742ECC09F75}" destId="{0602DF75-1901-1B46-9D01-0C9EEF71BDEA}" srcOrd="4" destOrd="0" presId="urn:microsoft.com/office/officeart/2005/8/layout/cycle8"/>
    <dgm:cxn modelId="{6B5444C3-C21F-4C43-8ADC-DB661ADAFFA4}" type="presParOf" srcId="{39B31D7C-01D2-294A-A306-7742ECC09F75}" destId="{613204E1-6670-414C-87E9-30F07DCB33D4}" srcOrd="5" destOrd="0" presId="urn:microsoft.com/office/officeart/2005/8/layout/cycle8"/>
    <dgm:cxn modelId="{4E2CE569-FF25-8C44-9211-1ABA1BF026F1}" type="presParOf" srcId="{39B31D7C-01D2-294A-A306-7742ECC09F75}" destId="{94F9327C-9F6E-3E4C-A433-8401B1307564}" srcOrd="6" destOrd="0" presId="urn:microsoft.com/office/officeart/2005/8/layout/cycle8"/>
    <dgm:cxn modelId="{FE7A9FC5-885E-8A40-8E54-CD16A26A772A}" type="presParOf" srcId="{39B31D7C-01D2-294A-A306-7742ECC09F75}" destId="{EE9D2E30-C960-9E4A-AF8A-C0679A0E94EA}" srcOrd="7" destOrd="0" presId="urn:microsoft.com/office/officeart/2005/8/layout/cycle8"/>
    <dgm:cxn modelId="{CE7C7B43-66C2-2A48-BE8B-0BC76921A445}" type="presParOf" srcId="{39B31D7C-01D2-294A-A306-7742ECC09F75}" destId="{F4E9AFA9-16C5-BB4F-8C83-51B3111C24C5}" srcOrd="8" destOrd="0" presId="urn:microsoft.com/office/officeart/2005/8/layout/cycle8"/>
    <dgm:cxn modelId="{8406A81A-F259-7945-824A-FC101E2381F4}" type="presParOf" srcId="{39B31D7C-01D2-294A-A306-7742ECC09F75}" destId="{BC557FEE-D085-F041-8DB5-D3DBDB3D4468}" srcOrd="9" destOrd="0" presId="urn:microsoft.com/office/officeart/2005/8/layout/cycle8"/>
    <dgm:cxn modelId="{8F8F32EA-A8E3-6F40-9ABC-D1E65B525B0F}" type="presParOf" srcId="{39B31D7C-01D2-294A-A306-7742ECC09F75}" destId="{FD722993-78D9-0347-A1B6-046104E80FB2}" srcOrd="10" destOrd="0" presId="urn:microsoft.com/office/officeart/2005/8/layout/cycle8"/>
    <dgm:cxn modelId="{D400F682-DAA2-7E4A-B2BD-2DF212EE1173}" type="presParOf" srcId="{39B31D7C-01D2-294A-A306-7742ECC09F75}" destId="{6437EFDE-1AF8-574F-AEAB-E5FC62F5AF74}" srcOrd="11" destOrd="0" presId="urn:microsoft.com/office/officeart/2005/8/layout/cycle8"/>
    <dgm:cxn modelId="{7DB6676B-68B0-474D-99F2-70E284297BB2}" type="presParOf" srcId="{39B31D7C-01D2-294A-A306-7742ECC09F75}" destId="{FE21C9F0-B124-9346-AFEF-D03C3AD8114A}" srcOrd="12" destOrd="0" presId="urn:microsoft.com/office/officeart/2005/8/layout/cycle8"/>
    <dgm:cxn modelId="{C2637733-1E14-C246-9534-21032D486592}" type="presParOf" srcId="{39B31D7C-01D2-294A-A306-7742ECC09F75}" destId="{00346BA6-DBDF-DA4F-855D-240EE5C4CDBA}" srcOrd="13" destOrd="0" presId="urn:microsoft.com/office/officeart/2005/8/layout/cycle8"/>
    <dgm:cxn modelId="{364644BF-B144-7D43-B30E-5E8D572D4C58}" type="presParOf" srcId="{39B31D7C-01D2-294A-A306-7742ECC09F75}" destId="{D0D746FC-5C9A-DB48-B382-F111F1014F7C}"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271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Clique para editar os estilos do texto mestre</a:t>
            </a:r>
          </a:p>
          <a:p>
            <a:pPr lvl="1"/>
            <a:r>
              <a:rPr lang="en-US" noProof="0" smtClean="0"/>
              <a:t>Segundo nível</a:t>
            </a:r>
          </a:p>
          <a:p>
            <a:pPr lvl="2"/>
            <a:r>
              <a:rPr lang="en-US" noProof="0" smtClean="0"/>
              <a:t>Terceiro nível</a:t>
            </a:r>
          </a:p>
          <a:p>
            <a:pPr lvl="3"/>
            <a:r>
              <a:rPr lang="en-US" noProof="0" smtClean="0"/>
              <a:t>Quarto nível</a:t>
            </a:r>
          </a:p>
          <a:p>
            <a:pPr lvl="4"/>
            <a:r>
              <a:rPr lang="en-US" noProof="0" smtClean="0"/>
              <a:t>Quinto nível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77162426-FE9A-43DE-86CD-38E54492E9D4}" type="slidenum">
              <a:rPr lang="en-US"/>
              <a:pPr>
                <a:defRPr/>
              </a:pPr>
              <a:t>‹nº›</a:t>
            </a:fld>
            <a:endParaRPr lang="en-US"/>
          </a:p>
        </p:txBody>
      </p:sp>
    </p:spTree>
    <p:extLst>
      <p:ext uri="{BB962C8B-B14F-4D97-AF65-F5344CB8AC3E}">
        <p14:creationId xmlns:p14="http://schemas.microsoft.com/office/powerpoint/2010/main" val="40829783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560556EF-367B-4B39-AE7F-B5E933B3201B}" type="slidenum">
              <a:rPr lang="pt-BR">
                <a:solidFill>
                  <a:prstClr val="black"/>
                </a:solidFill>
              </a:rPr>
              <a:pPr eaLnBrk="1" hangingPunct="1">
                <a:defRPr/>
              </a:pPr>
              <a:t>20</a:t>
            </a:fld>
            <a:endParaRPr lang="pt-BR">
              <a:solidFill>
                <a:prstClr val="black"/>
              </a:solidFill>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smtClean="0"/>
              <a:t>40-49 anos = 924 casos novos</a:t>
            </a:r>
          </a:p>
          <a:p>
            <a:r>
              <a:rPr lang="pt-BR" smtClean="0"/>
              <a:t>50-59 anos = 895 casos novos</a:t>
            </a:r>
          </a:p>
        </p:txBody>
      </p:sp>
    </p:spTree>
    <p:extLst>
      <p:ext uri="{BB962C8B-B14F-4D97-AF65-F5344CB8AC3E}">
        <p14:creationId xmlns:p14="http://schemas.microsoft.com/office/powerpoint/2010/main" val="75813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p:txBody>
          <a:bodyPr/>
          <a:lstStyle/>
          <a:p>
            <a:pPr>
              <a:defRPr/>
            </a:pPr>
            <a:fld id="{53DF7826-7099-4D59-866F-780DEC5064FF}" type="slidenum">
              <a:rPr lang="pt-BR" smtClean="0">
                <a:solidFill>
                  <a:srgbClr val="000000"/>
                </a:solidFill>
              </a:rPr>
              <a:pPr>
                <a:defRPr/>
              </a:pPr>
              <a:t>24</a:t>
            </a:fld>
            <a:endParaRPr lang="pt-BR" smtClean="0">
              <a:solidFill>
                <a:srgbClr val="000000"/>
              </a:solidFill>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Tree>
    <p:extLst>
      <p:ext uri="{BB962C8B-B14F-4D97-AF65-F5344CB8AC3E}">
        <p14:creationId xmlns:p14="http://schemas.microsoft.com/office/powerpoint/2010/main" val="286637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9"/>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826365-E171-4330-B66C-601E162A0D40}" type="slidenum">
              <a:rPr lang="en-US"/>
              <a:pPr>
                <a:defRPr/>
              </a:pPr>
              <a:t>‹nº›</a:t>
            </a:fld>
            <a:endParaRPr lang="en-US"/>
          </a:p>
        </p:txBody>
      </p:sp>
    </p:spTree>
    <p:extLst>
      <p:ext uri="{BB962C8B-B14F-4D97-AF65-F5344CB8AC3E}">
        <p14:creationId xmlns:p14="http://schemas.microsoft.com/office/powerpoint/2010/main" val="3376914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85FB48-5770-499E-AA81-B7A8719903D6}" type="slidenum">
              <a:rPr lang="en-US"/>
              <a:pPr>
                <a:defRPr/>
              </a:pPr>
              <a:t>‹nº›</a:t>
            </a:fld>
            <a:endParaRPr lang="en-US"/>
          </a:p>
        </p:txBody>
      </p:sp>
    </p:spTree>
    <p:extLst>
      <p:ext uri="{BB962C8B-B14F-4D97-AF65-F5344CB8AC3E}">
        <p14:creationId xmlns:p14="http://schemas.microsoft.com/office/powerpoint/2010/main" val="30046307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D88685C4-AB3B-4AB6-B702-DD600AC3284E}" type="datetime1">
              <a:rPr lang="pt-BR"/>
              <a:pPr>
                <a:defRPr/>
              </a:pPr>
              <a:t>28/10/2015</a:t>
            </a:fld>
            <a:endParaRPr lang="pt-BR" dirty="0"/>
          </a:p>
        </p:txBody>
      </p:sp>
      <p:sp>
        <p:nvSpPr>
          <p:cNvPr id="8" name="Espaço Reservado para Rodapé 4"/>
          <p:cNvSpPr>
            <a:spLocks noGrp="1"/>
          </p:cNvSpPr>
          <p:nvPr>
            <p:ph type="ftr" sz="quarter" idx="11"/>
          </p:nvPr>
        </p:nvSpPr>
        <p:spPr/>
        <p:txBody>
          <a:bodyPr/>
          <a:lstStyle>
            <a:lvl1pPr>
              <a:defRPr/>
            </a:lvl1pPr>
          </a:lstStyle>
          <a:p>
            <a:pPr>
              <a:defRPr/>
            </a:pPr>
            <a:r>
              <a:rPr lang="pt-BR"/>
              <a:t>COBERTURA DA MAMOGRAFIA NO ESTADO DE GOIÁS, BRASIL</a:t>
            </a:r>
          </a:p>
        </p:txBody>
      </p:sp>
      <p:sp>
        <p:nvSpPr>
          <p:cNvPr id="9" name="Espaço Reservado para Número de Slide 5"/>
          <p:cNvSpPr>
            <a:spLocks noGrp="1"/>
          </p:cNvSpPr>
          <p:nvPr>
            <p:ph type="sldNum" sz="quarter" idx="12"/>
          </p:nvPr>
        </p:nvSpPr>
        <p:spPr/>
        <p:txBody>
          <a:bodyPr/>
          <a:lstStyle>
            <a:lvl1pPr>
              <a:defRPr/>
            </a:lvl1pPr>
          </a:lstStyle>
          <a:p>
            <a:pPr>
              <a:defRPr/>
            </a:pPr>
            <a:fld id="{8094B39F-CC38-45BE-B4C1-521C9F6DEE49}" type="slidenum">
              <a:rPr lang="pt-BR"/>
              <a:pPr>
                <a:defRPr/>
              </a:pPr>
              <a:t>‹nº›</a:t>
            </a:fld>
            <a:endParaRPr lang="pt-BR" dirty="0"/>
          </a:p>
        </p:txBody>
      </p:sp>
    </p:spTree>
    <p:extLst>
      <p:ext uri="{BB962C8B-B14F-4D97-AF65-F5344CB8AC3E}">
        <p14:creationId xmlns:p14="http://schemas.microsoft.com/office/powerpoint/2010/main" val="17968513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B2263FA9-7425-4DA7-8A4F-AF0BF21F9460}" type="datetime1">
              <a:rPr lang="pt-BR"/>
              <a:pPr>
                <a:defRPr/>
              </a:pPr>
              <a:t>28/10/2015</a:t>
            </a:fld>
            <a:endParaRPr lang="pt-BR" dirty="0"/>
          </a:p>
        </p:txBody>
      </p:sp>
      <p:sp>
        <p:nvSpPr>
          <p:cNvPr id="4" name="Espaço Reservado para Rodapé 4"/>
          <p:cNvSpPr>
            <a:spLocks noGrp="1"/>
          </p:cNvSpPr>
          <p:nvPr>
            <p:ph type="ftr" sz="quarter" idx="11"/>
          </p:nvPr>
        </p:nvSpPr>
        <p:spPr/>
        <p:txBody>
          <a:bodyPr/>
          <a:lstStyle>
            <a:lvl1pPr>
              <a:defRPr/>
            </a:lvl1pPr>
          </a:lstStyle>
          <a:p>
            <a:pPr>
              <a:defRPr/>
            </a:pPr>
            <a:r>
              <a:rPr lang="pt-BR"/>
              <a:t>COBERTURA DA MAMOGRAFIA NO ESTADO DE GOIÁS, BRASIL</a:t>
            </a:r>
          </a:p>
        </p:txBody>
      </p:sp>
      <p:sp>
        <p:nvSpPr>
          <p:cNvPr id="5" name="Espaço Reservado para Número de Slide 5"/>
          <p:cNvSpPr>
            <a:spLocks noGrp="1"/>
          </p:cNvSpPr>
          <p:nvPr>
            <p:ph type="sldNum" sz="quarter" idx="12"/>
          </p:nvPr>
        </p:nvSpPr>
        <p:spPr/>
        <p:txBody>
          <a:bodyPr/>
          <a:lstStyle>
            <a:lvl1pPr>
              <a:defRPr/>
            </a:lvl1pPr>
          </a:lstStyle>
          <a:p>
            <a:pPr>
              <a:defRPr/>
            </a:pPr>
            <a:fld id="{92FC1C2D-6FB4-4301-83F3-E5606A7CF187}" type="slidenum">
              <a:rPr lang="pt-BR"/>
              <a:pPr>
                <a:defRPr/>
              </a:pPr>
              <a:t>‹nº›</a:t>
            </a:fld>
            <a:endParaRPr lang="pt-BR" dirty="0"/>
          </a:p>
        </p:txBody>
      </p:sp>
    </p:spTree>
    <p:extLst>
      <p:ext uri="{BB962C8B-B14F-4D97-AF65-F5344CB8AC3E}">
        <p14:creationId xmlns:p14="http://schemas.microsoft.com/office/powerpoint/2010/main" val="39420700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2" name="Picture 2" descr="E:\Anna Lu - BackUp\anna lu\Documents\Doutorado\Layouts\layout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ço Reservado para Data 3"/>
          <p:cNvSpPr>
            <a:spLocks noGrp="1"/>
          </p:cNvSpPr>
          <p:nvPr>
            <p:ph type="dt" sz="half" idx="10"/>
          </p:nvPr>
        </p:nvSpPr>
        <p:spPr/>
        <p:txBody>
          <a:bodyPr/>
          <a:lstStyle>
            <a:lvl1pPr>
              <a:defRPr/>
            </a:lvl1pPr>
          </a:lstStyle>
          <a:p>
            <a:pPr>
              <a:defRPr/>
            </a:pPr>
            <a:fld id="{C8BD511C-F82C-4FAD-8557-87CA6AD6AA99}" type="datetime1">
              <a:rPr lang="pt-BR"/>
              <a:pPr>
                <a:defRPr/>
              </a:pPr>
              <a:t>28/10/2015</a:t>
            </a:fld>
            <a:endParaRPr lang="pt-BR" dirty="0"/>
          </a:p>
        </p:txBody>
      </p:sp>
      <p:sp>
        <p:nvSpPr>
          <p:cNvPr id="4" name="Espaço Reservado para Rodapé 4"/>
          <p:cNvSpPr>
            <a:spLocks noGrp="1"/>
          </p:cNvSpPr>
          <p:nvPr>
            <p:ph type="ftr" sz="quarter" idx="11"/>
          </p:nvPr>
        </p:nvSpPr>
        <p:spPr/>
        <p:txBody>
          <a:bodyPr/>
          <a:lstStyle>
            <a:lvl1pPr>
              <a:defRPr/>
            </a:lvl1pPr>
          </a:lstStyle>
          <a:p>
            <a:pPr>
              <a:defRPr/>
            </a:pPr>
            <a:r>
              <a:rPr lang="pt-BR"/>
              <a:t>COBERTURA DA MAMOGRAFIA NO ESTADO DE GOIÁS, BRASIL</a:t>
            </a:r>
          </a:p>
        </p:txBody>
      </p:sp>
      <p:sp>
        <p:nvSpPr>
          <p:cNvPr id="5" name="Espaço Reservado para Número de Slide 5"/>
          <p:cNvSpPr>
            <a:spLocks noGrp="1"/>
          </p:cNvSpPr>
          <p:nvPr>
            <p:ph type="sldNum" sz="quarter" idx="12"/>
          </p:nvPr>
        </p:nvSpPr>
        <p:spPr/>
        <p:txBody>
          <a:bodyPr/>
          <a:lstStyle>
            <a:lvl1pPr>
              <a:defRPr/>
            </a:lvl1pPr>
          </a:lstStyle>
          <a:p>
            <a:pPr>
              <a:defRPr/>
            </a:pPr>
            <a:fld id="{819113C5-9727-4DA1-B5FC-0AFF265EB48D}" type="slidenum">
              <a:rPr lang="pt-BR"/>
              <a:pPr>
                <a:defRPr/>
              </a:pPr>
              <a:t>‹nº›</a:t>
            </a:fld>
            <a:endParaRPr lang="pt-BR" dirty="0"/>
          </a:p>
        </p:txBody>
      </p:sp>
    </p:spTree>
    <p:extLst>
      <p:ext uri="{BB962C8B-B14F-4D97-AF65-F5344CB8AC3E}">
        <p14:creationId xmlns:p14="http://schemas.microsoft.com/office/powerpoint/2010/main" val="18153493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5" name="Picture 2" descr="E:\Anna Lu - BackUp\anna lu\Documents\Doutorado\Layouts\layout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lstStyle>
          <a:p>
            <a:pPr>
              <a:defRPr/>
            </a:pPr>
            <a:fld id="{D5D703F1-5C11-479E-BDD5-60A7CEE721AF}" type="datetime1">
              <a:rPr lang="pt-BR"/>
              <a:pPr>
                <a:defRPr/>
              </a:pPr>
              <a:t>28/10/2015</a:t>
            </a:fld>
            <a:endParaRPr lang="pt-BR" dirty="0"/>
          </a:p>
        </p:txBody>
      </p:sp>
      <p:sp>
        <p:nvSpPr>
          <p:cNvPr id="7" name="Espaço Reservado para Rodapé 4"/>
          <p:cNvSpPr>
            <a:spLocks noGrp="1"/>
          </p:cNvSpPr>
          <p:nvPr>
            <p:ph type="ftr" sz="quarter" idx="11"/>
          </p:nvPr>
        </p:nvSpPr>
        <p:spPr/>
        <p:txBody>
          <a:bodyPr/>
          <a:lstStyle>
            <a:lvl1pPr>
              <a:defRPr/>
            </a:lvl1pPr>
          </a:lstStyle>
          <a:p>
            <a:pPr>
              <a:defRPr/>
            </a:pPr>
            <a:r>
              <a:rPr lang="pt-BR"/>
              <a:t>COBERTURA DA MAMOGRAFIA NO ESTADO DE GOIÁS, BRASIL</a:t>
            </a:r>
          </a:p>
        </p:txBody>
      </p:sp>
      <p:sp>
        <p:nvSpPr>
          <p:cNvPr id="8" name="Espaço Reservado para Número de Slide 5"/>
          <p:cNvSpPr>
            <a:spLocks noGrp="1"/>
          </p:cNvSpPr>
          <p:nvPr>
            <p:ph type="sldNum" sz="quarter" idx="12"/>
          </p:nvPr>
        </p:nvSpPr>
        <p:spPr/>
        <p:txBody>
          <a:bodyPr/>
          <a:lstStyle>
            <a:lvl1pPr>
              <a:defRPr/>
            </a:lvl1pPr>
          </a:lstStyle>
          <a:p>
            <a:pPr>
              <a:defRPr/>
            </a:pPr>
            <a:fld id="{CFF377A9-C514-4C5F-A80B-8C308022EB11}" type="slidenum">
              <a:rPr lang="pt-BR"/>
              <a:pPr>
                <a:defRPr/>
              </a:pPr>
              <a:t>‹nº›</a:t>
            </a:fld>
            <a:endParaRPr lang="pt-BR" dirty="0"/>
          </a:p>
        </p:txBody>
      </p:sp>
    </p:spTree>
    <p:extLst>
      <p:ext uri="{BB962C8B-B14F-4D97-AF65-F5344CB8AC3E}">
        <p14:creationId xmlns:p14="http://schemas.microsoft.com/office/powerpoint/2010/main" val="13972180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5" name="Picture 2" descr="E:\Anna Lu - BackUp\anna lu\Documents\Doutorado\Layouts\layout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lstStyle>
          <a:p>
            <a:pPr>
              <a:defRPr/>
            </a:pPr>
            <a:fld id="{528DE77A-A080-4E36-B9EB-FC67F782880E}" type="datetime1">
              <a:rPr lang="pt-BR"/>
              <a:pPr>
                <a:defRPr/>
              </a:pPr>
              <a:t>28/10/2015</a:t>
            </a:fld>
            <a:endParaRPr lang="pt-BR" dirty="0"/>
          </a:p>
        </p:txBody>
      </p:sp>
      <p:sp>
        <p:nvSpPr>
          <p:cNvPr id="7" name="Espaço Reservado para Rodapé 4"/>
          <p:cNvSpPr>
            <a:spLocks noGrp="1"/>
          </p:cNvSpPr>
          <p:nvPr>
            <p:ph type="ftr" sz="quarter" idx="11"/>
          </p:nvPr>
        </p:nvSpPr>
        <p:spPr/>
        <p:txBody>
          <a:bodyPr/>
          <a:lstStyle>
            <a:lvl1pPr>
              <a:defRPr/>
            </a:lvl1pPr>
          </a:lstStyle>
          <a:p>
            <a:pPr>
              <a:defRPr/>
            </a:pPr>
            <a:r>
              <a:rPr lang="pt-BR"/>
              <a:t>COBERTURA DA MAMOGRAFIA NO ESTADO DE GOIÁS, BRASIL</a:t>
            </a:r>
          </a:p>
        </p:txBody>
      </p:sp>
      <p:sp>
        <p:nvSpPr>
          <p:cNvPr id="8" name="Espaço Reservado para Número de Slide 5"/>
          <p:cNvSpPr>
            <a:spLocks noGrp="1"/>
          </p:cNvSpPr>
          <p:nvPr>
            <p:ph type="sldNum" sz="quarter" idx="12"/>
          </p:nvPr>
        </p:nvSpPr>
        <p:spPr/>
        <p:txBody>
          <a:bodyPr/>
          <a:lstStyle>
            <a:lvl1pPr>
              <a:defRPr/>
            </a:lvl1pPr>
          </a:lstStyle>
          <a:p>
            <a:pPr>
              <a:defRPr/>
            </a:pPr>
            <a:fld id="{28CA62E0-D6A2-459D-9172-6FEB6C0A2CE4}" type="slidenum">
              <a:rPr lang="pt-BR"/>
              <a:pPr>
                <a:defRPr/>
              </a:pPr>
              <a:t>‹nº›</a:t>
            </a:fld>
            <a:endParaRPr lang="pt-BR" dirty="0"/>
          </a:p>
        </p:txBody>
      </p:sp>
    </p:spTree>
    <p:extLst>
      <p:ext uri="{BB962C8B-B14F-4D97-AF65-F5344CB8AC3E}">
        <p14:creationId xmlns:p14="http://schemas.microsoft.com/office/powerpoint/2010/main" val="11603673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0D9D89A-08DE-4DAB-92CF-03E5F6C1CBD5}" type="datetime1">
              <a:rPr lang="pt-BR"/>
              <a:pPr>
                <a:defRPr/>
              </a:pPr>
              <a:t>28/10/2015</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r>
              <a:rPr lang="pt-BR"/>
              <a:t>COBERTURA DA MAMOGRAFIA NO ESTADO DE GOIÁS, BRASIL</a:t>
            </a:r>
          </a:p>
        </p:txBody>
      </p:sp>
      <p:sp>
        <p:nvSpPr>
          <p:cNvPr id="6" name="Espaço Reservado para Número de Slide 5"/>
          <p:cNvSpPr>
            <a:spLocks noGrp="1"/>
          </p:cNvSpPr>
          <p:nvPr>
            <p:ph type="sldNum" sz="quarter" idx="12"/>
          </p:nvPr>
        </p:nvSpPr>
        <p:spPr/>
        <p:txBody>
          <a:bodyPr/>
          <a:lstStyle>
            <a:lvl1pPr>
              <a:defRPr/>
            </a:lvl1pPr>
          </a:lstStyle>
          <a:p>
            <a:pPr>
              <a:defRPr/>
            </a:pPr>
            <a:fld id="{7934C597-97B3-4241-A74D-F1A42783DACA}" type="slidenum">
              <a:rPr lang="pt-BR"/>
              <a:pPr>
                <a:defRPr/>
              </a:pPr>
              <a:t>‹nº›</a:t>
            </a:fld>
            <a:endParaRPr lang="pt-BR" dirty="0"/>
          </a:p>
        </p:txBody>
      </p:sp>
    </p:spTree>
    <p:extLst>
      <p:ext uri="{BB962C8B-B14F-4D97-AF65-F5344CB8AC3E}">
        <p14:creationId xmlns:p14="http://schemas.microsoft.com/office/powerpoint/2010/main" val="6434512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pic>
        <p:nvPicPr>
          <p:cNvPr id="4" name="Picture 2" descr="E:\Anna Lu - BackUp\anna lu\Documents\Doutorado\Layouts\layout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6296BD69-2D30-48AA-B2C8-C914DBBC8D7D}" type="datetime1">
              <a:rPr lang="pt-BR"/>
              <a:pPr>
                <a:defRPr/>
              </a:pPr>
              <a:t>28/10/2015</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r>
              <a:rPr lang="pt-BR"/>
              <a:t>COBERTURA DA MAMOGRAFIA NO ESTADO DE GOIÁS, BRASIL</a:t>
            </a:r>
          </a:p>
        </p:txBody>
      </p:sp>
      <p:sp>
        <p:nvSpPr>
          <p:cNvPr id="7" name="Espaço Reservado para Número de Slide 5"/>
          <p:cNvSpPr>
            <a:spLocks noGrp="1"/>
          </p:cNvSpPr>
          <p:nvPr>
            <p:ph type="sldNum" sz="quarter" idx="12"/>
          </p:nvPr>
        </p:nvSpPr>
        <p:spPr/>
        <p:txBody>
          <a:bodyPr/>
          <a:lstStyle>
            <a:lvl1pPr>
              <a:defRPr/>
            </a:lvl1pPr>
          </a:lstStyle>
          <a:p>
            <a:pPr>
              <a:defRPr/>
            </a:pPr>
            <a:fld id="{6D31B886-289F-46F0-8964-5F2C1B415AF9}" type="slidenum">
              <a:rPr lang="pt-BR"/>
              <a:pPr>
                <a:defRPr/>
              </a:pPr>
              <a:t>‹nº›</a:t>
            </a:fld>
            <a:endParaRPr lang="pt-BR" dirty="0"/>
          </a:p>
        </p:txBody>
      </p:sp>
    </p:spTree>
    <p:extLst>
      <p:ext uri="{BB962C8B-B14F-4D97-AF65-F5344CB8AC3E}">
        <p14:creationId xmlns:p14="http://schemas.microsoft.com/office/powerpoint/2010/main" val="38690864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Espaço Reservado para Data 9"/>
          <p:cNvSpPr>
            <a:spLocks noGrp="1"/>
          </p:cNvSpPr>
          <p:nvPr>
            <p:ph type="dt" sz="half" idx="10"/>
          </p:nvPr>
        </p:nvSpPr>
        <p:spPr/>
        <p:txBody>
          <a:bodyPr/>
          <a:lstStyle>
            <a:lvl1pPr>
              <a:defRPr>
                <a:solidFill>
                  <a:srgbClr val="0070C0">
                    <a:shade val="50000"/>
                  </a:srgbClr>
                </a:solidFill>
              </a:defRPr>
            </a:lvl1pPr>
          </a:lstStyle>
          <a:p>
            <a:pPr>
              <a:defRPr/>
            </a:pPr>
            <a:fld id="{168918F4-7C77-4F07-8C21-82F9E5CA0F83}" type="datetimeFigureOut">
              <a:rPr lang="pt-BR"/>
              <a:pPr>
                <a:defRPr/>
              </a:pPr>
              <a:t>28/10/2015</a:t>
            </a:fld>
            <a:endParaRPr lang="pt-BR" dirty="0"/>
          </a:p>
        </p:txBody>
      </p:sp>
      <p:sp>
        <p:nvSpPr>
          <p:cNvPr id="3" name="Espaço Reservado para Rodapé 21"/>
          <p:cNvSpPr>
            <a:spLocks noGrp="1"/>
          </p:cNvSpPr>
          <p:nvPr>
            <p:ph type="ftr" sz="quarter" idx="11"/>
          </p:nvPr>
        </p:nvSpPr>
        <p:spPr/>
        <p:txBody>
          <a:bodyPr/>
          <a:lstStyle>
            <a:lvl1pPr>
              <a:defRPr>
                <a:solidFill>
                  <a:srgbClr val="0070C0">
                    <a:shade val="50000"/>
                  </a:srgbClr>
                </a:solidFill>
              </a:defRPr>
            </a:lvl1pPr>
          </a:lstStyle>
          <a:p>
            <a:pPr>
              <a:defRPr/>
            </a:pPr>
            <a:endParaRPr lang="pt-BR"/>
          </a:p>
        </p:txBody>
      </p:sp>
      <p:sp>
        <p:nvSpPr>
          <p:cNvPr id="4" name="Espaço Reservado para Número de Slide 17"/>
          <p:cNvSpPr>
            <a:spLocks noGrp="1"/>
          </p:cNvSpPr>
          <p:nvPr>
            <p:ph type="sldNum" sz="quarter" idx="12"/>
          </p:nvPr>
        </p:nvSpPr>
        <p:spPr/>
        <p:txBody>
          <a:bodyPr/>
          <a:lstStyle>
            <a:lvl1pPr>
              <a:defRPr>
                <a:solidFill>
                  <a:srgbClr val="0070C0">
                    <a:shade val="50000"/>
                  </a:srgbClr>
                </a:solidFill>
              </a:defRPr>
            </a:lvl1pPr>
          </a:lstStyle>
          <a:p>
            <a:pPr>
              <a:defRPr/>
            </a:pPr>
            <a:fld id="{92682AC7-7BD1-4004-9FA1-38EADD647D78}" type="slidenum">
              <a:rPr lang="pt-BR"/>
              <a:pPr>
                <a:defRPr/>
              </a:pPr>
              <a:t>‹nº›</a:t>
            </a:fld>
            <a:endParaRPr lang="pt-BR" dirty="0"/>
          </a:p>
        </p:txBody>
      </p:sp>
    </p:spTree>
    <p:extLst>
      <p:ext uri="{BB962C8B-B14F-4D97-AF65-F5344CB8AC3E}">
        <p14:creationId xmlns:p14="http://schemas.microsoft.com/office/powerpoint/2010/main" val="8917289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14288" y="1976438"/>
            <a:ext cx="2043112" cy="533400"/>
            <a:chOff x="0" y="2000250"/>
            <a:chExt cx="3733800" cy="533400"/>
          </a:xfrm>
        </p:grpSpPr>
        <p:sp>
          <p:nvSpPr>
            <p:cNvPr id="5"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0"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grpSp>
        <p:nvGrpSpPr>
          <p:cNvPr id="13" name="Group 35"/>
          <p:cNvGrpSpPr>
            <a:grpSpLocks/>
          </p:cNvGrpSpPr>
          <p:nvPr/>
        </p:nvGrpSpPr>
        <p:grpSpPr bwMode="auto">
          <a:xfrm>
            <a:off x="8583613" y="1976438"/>
            <a:ext cx="552450" cy="542925"/>
            <a:chOff x="8667750" y="2000250"/>
            <a:chExt cx="476250" cy="542925"/>
          </a:xfrm>
        </p:grpSpPr>
        <p:sp>
          <p:nvSpPr>
            <p:cNvPr id="14"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5"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7"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8" name="Rectangle 17"/>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9"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0"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sp>
        <p:nvSpPr>
          <p:cNvPr id="21"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22"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3"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4"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2" name="Rectangle 3"/>
          <p:cNvSpPr>
            <a:spLocks noGrp="1"/>
          </p:cNvSpPr>
          <p:nvPr>
            <p:ph type="subTitle" idx="1"/>
          </p:nvPr>
        </p:nvSpPr>
        <p:spPr>
          <a:xfrm>
            <a:off x="457200" y="5396132"/>
            <a:ext cx="8098302" cy="762000"/>
          </a:xfrm>
        </p:spPr>
        <p:txBody>
          <a:bodyPr/>
          <a:lstStyle>
            <a:lvl1pPr marL="0" indent="0" algn="r">
              <a:buNone/>
              <a:defRPr sz="14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x-none" smtClean="0"/>
              <a:t>Click to edit Master subtitle style</a:t>
            </a:r>
            <a:endParaRPr lang="en-US" dirty="0"/>
          </a:p>
        </p:txBody>
      </p:sp>
      <p:sp>
        <p:nvSpPr>
          <p:cNvPr id="33" name="Rectangle 32"/>
          <p:cNvSpPr>
            <a:spLocks noGrp="1"/>
          </p:cNvSpPr>
          <p:nvPr>
            <p:ph type="title"/>
          </p:nvPr>
        </p:nvSpPr>
        <p:spPr>
          <a:xfrm>
            <a:off x="2057400" y="281352"/>
            <a:ext cx="6509239" cy="3886200"/>
          </a:xfrm>
          <a:scene3d>
            <a:camera prst="orthographicFront"/>
            <a:lightRig rig="threePt" dir="t"/>
          </a:scene3d>
          <a:sp3d/>
        </p:spPr>
        <p:txBody>
          <a:bodyPr anchor="ctr">
            <a:normAutofit/>
          </a:bodyPr>
          <a:lstStyle>
            <a:lvl1pPr algn="ctr">
              <a:lnSpc>
                <a:spcPct val="100000"/>
              </a:lnSpc>
              <a:defRPr kumimoji="0" lang="en-US" sz="7200" b="1" i="0" u="none" strike="noStrike" kern="0" cap="none" spc="0" normalizeH="0" baseline="0" noProof="0" dirty="0" smtClean="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lstStyle>
          <a:p>
            <a:r>
              <a:rPr lang="x-none" smtClean="0"/>
              <a:t>Click to edit Master title style</a:t>
            </a:r>
            <a:endParaRPr lang="en-US" dirty="0"/>
          </a:p>
        </p:txBody>
      </p:sp>
      <p:sp>
        <p:nvSpPr>
          <p:cNvPr id="25" name="Rectangle 34"/>
          <p:cNvSpPr>
            <a:spLocks noGrp="1"/>
          </p:cNvSpPr>
          <p:nvPr>
            <p:ph type="dt" sz="half" idx="10"/>
          </p:nvPr>
        </p:nvSpPr>
        <p:spPr/>
        <p:txBody>
          <a:bodyPr rtlCol="0"/>
          <a:lstStyle>
            <a:lvl1pPr>
              <a:defRPr/>
            </a:lvl1pPr>
          </a:lstStyle>
          <a:p>
            <a:pPr>
              <a:defRPr/>
            </a:pPr>
            <a:fld id="{5E037791-43A9-F54B-88E4-62C0EF4A2D07}" type="datetimeFigureOut">
              <a:rPr lang="en-US">
                <a:solidFill>
                  <a:prstClr val="white"/>
                </a:solidFill>
              </a:rPr>
              <a:pPr>
                <a:defRPr/>
              </a:pPr>
              <a:t>10/28/2015</a:t>
            </a:fld>
            <a:endParaRPr lang="en-US">
              <a:solidFill>
                <a:prstClr val="white"/>
              </a:solidFill>
            </a:endParaRPr>
          </a:p>
        </p:txBody>
      </p:sp>
      <p:sp>
        <p:nvSpPr>
          <p:cNvPr id="26" name="Rectangle 35"/>
          <p:cNvSpPr>
            <a:spLocks noGrp="1"/>
          </p:cNvSpPr>
          <p:nvPr>
            <p:ph type="sldNum" sz="quarter" idx="11"/>
          </p:nvPr>
        </p:nvSpPr>
        <p:spPr/>
        <p:txBody>
          <a:bodyPr rtlCol="0"/>
          <a:lstStyle>
            <a:lvl1pPr>
              <a:defRPr/>
            </a:lvl1pPr>
          </a:lstStyle>
          <a:p>
            <a:pPr>
              <a:defRPr/>
            </a:pPr>
            <a:fld id="{5D5A7E7D-7055-0643-9757-C36A8A21BBFF}" type="slidenum">
              <a:rPr lang="en-US">
                <a:solidFill>
                  <a:prstClr val="white"/>
                </a:solidFill>
              </a:rPr>
              <a:pPr>
                <a:defRPr/>
              </a:pPr>
              <a:t>‹nº›</a:t>
            </a:fld>
            <a:endParaRPr lang="en-US">
              <a:solidFill>
                <a:prstClr val="white"/>
              </a:solidFill>
            </a:endParaRPr>
          </a:p>
        </p:txBody>
      </p:sp>
      <p:sp>
        <p:nvSpPr>
          <p:cNvPr id="27" name="Rectangle 36"/>
          <p:cNvSpPr>
            <a:spLocks noGrp="1"/>
          </p:cNvSpPr>
          <p:nvPr>
            <p:ph type="ftr" sz="quarter" idx="12"/>
          </p:nvPr>
        </p:nvSpPr>
        <p:spPr/>
        <p:txBody>
          <a:bodyPr rtlCol="0"/>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35769445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28" name="Rectangle 14"/>
          <p:cNvSpPr>
            <a:spLocks noGrp="1"/>
          </p:cNvSpPr>
          <p:nvPr>
            <p:ph type="title"/>
          </p:nvPr>
        </p:nvSpPr>
        <p:spPr/>
        <p:txBody>
          <a:bodyPr rtlCol="0"/>
          <a:lstStyle/>
          <a:p>
            <a:r>
              <a:rPr lang="x-none" smtClean="0"/>
              <a:t>Click to edit Master title style</a:t>
            </a:r>
            <a:endParaRPr lang="en-US"/>
          </a:p>
        </p:txBody>
      </p:sp>
      <p:sp>
        <p:nvSpPr>
          <p:cNvPr id="4" name="Rectangle 10"/>
          <p:cNvSpPr>
            <a:spLocks noGrp="1"/>
          </p:cNvSpPr>
          <p:nvPr>
            <p:ph type="dt" sz="half" idx="10"/>
          </p:nvPr>
        </p:nvSpPr>
        <p:spPr/>
        <p:txBody>
          <a:bodyPr rtlCol="0"/>
          <a:lstStyle>
            <a:lvl1pPr>
              <a:defRPr/>
            </a:lvl1pPr>
          </a:lstStyle>
          <a:p>
            <a:pPr>
              <a:defRPr/>
            </a:pPr>
            <a:fld id="{BE8F6E75-EEA8-394F-A1B9-8624F1AEF177}" type="datetimeFigureOut">
              <a:rPr lang="en-US">
                <a:solidFill>
                  <a:prstClr val="white"/>
                </a:solidFill>
              </a:rPr>
              <a:pPr>
                <a:defRPr/>
              </a:pPr>
              <a:t>10/28/2015</a:t>
            </a:fld>
            <a:endParaRPr lang="en-US">
              <a:solidFill>
                <a:prstClr val="white"/>
              </a:solidFill>
            </a:endParaRPr>
          </a:p>
        </p:txBody>
      </p:sp>
      <p:sp>
        <p:nvSpPr>
          <p:cNvPr id="5" name="Rectangle 11"/>
          <p:cNvSpPr>
            <a:spLocks noGrp="1"/>
          </p:cNvSpPr>
          <p:nvPr>
            <p:ph type="sldNum" sz="quarter" idx="11"/>
          </p:nvPr>
        </p:nvSpPr>
        <p:spPr/>
        <p:txBody>
          <a:bodyPr rtlCol="0"/>
          <a:lstStyle>
            <a:lvl1pPr>
              <a:defRPr/>
            </a:lvl1pPr>
          </a:lstStyle>
          <a:p>
            <a:pPr>
              <a:defRPr/>
            </a:pPr>
            <a:fld id="{8BC0C5C7-13A5-B446-90EB-FEFD448E5147}" type="slidenum">
              <a:rPr lang="en-US">
                <a:solidFill>
                  <a:prstClr val="white"/>
                </a:solidFill>
              </a:rPr>
              <a:pPr>
                <a:defRPr/>
              </a:pPr>
              <a:t>‹nº›</a:t>
            </a:fld>
            <a:endParaRPr lang="en-US">
              <a:solidFill>
                <a:prstClr val="white"/>
              </a:solidFill>
            </a:endParaRPr>
          </a:p>
        </p:txBody>
      </p:sp>
      <p:sp>
        <p:nvSpPr>
          <p:cNvPr id="6" name="Rectangle 12"/>
          <p:cNvSpPr>
            <a:spLocks noGrp="1"/>
          </p:cNvSpPr>
          <p:nvPr>
            <p:ph type="ftr" sz="quarter" idx="12"/>
          </p:nvPr>
        </p:nvSpPr>
        <p:spPr/>
        <p:txBody>
          <a:bodyPr rtlCol="0"/>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3677716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81E7C2-C04E-4730-9DE3-AB0895D1E673}" type="slidenum">
              <a:rPr lang="en-US"/>
              <a:pPr>
                <a:defRPr/>
              </a:pPr>
              <a:t>‹nº›</a:t>
            </a:fld>
            <a:endParaRPr lang="en-US"/>
          </a:p>
        </p:txBody>
      </p:sp>
    </p:spTree>
    <p:extLst>
      <p:ext uri="{BB962C8B-B14F-4D97-AF65-F5344CB8AC3E}">
        <p14:creationId xmlns:p14="http://schemas.microsoft.com/office/powerpoint/2010/main" val="10820291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27" name="Rectangle 6"/>
          <p:cNvSpPr>
            <a:spLocks noGrp="1"/>
          </p:cNvSpPr>
          <p:nvPr>
            <p:ph type="title"/>
          </p:nvPr>
        </p:nvSpPr>
        <p:spPr>
          <a:xfrm>
            <a:off x="228600" y="1676400"/>
            <a:ext cx="8229600" cy="1143000"/>
          </a:xfrm>
        </p:spPr>
        <p:txBody>
          <a:bodyPr rtlCol="0" anchor="ctr">
            <a:normAutofit/>
          </a:bodyPr>
          <a:lstStyle>
            <a:lvl1pPr>
              <a:defRPr kumimoji="0"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lstStyle>
          <a:p>
            <a:r>
              <a:rPr lang="x-none" smtClean="0"/>
              <a:t>Click to edit Master title style</a:t>
            </a:r>
            <a:endParaRPr lang="en-US" dirty="0"/>
          </a:p>
        </p:txBody>
      </p:sp>
      <p:sp>
        <p:nvSpPr>
          <p:cNvPr id="3" name="Rectangle 3"/>
          <p:cNvSpPr>
            <a:spLocks noGrp="1"/>
          </p:cNvSpPr>
          <p:nvPr>
            <p:ph type="dt" sz="half" idx="10"/>
          </p:nvPr>
        </p:nvSpPr>
        <p:spPr/>
        <p:txBody>
          <a:bodyPr rtlCol="0"/>
          <a:lstStyle>
            <a:lvl1pPr>
              <a:defRPr/>
            </a:lvl1pPr>
          </a:lstStyle>
          <a:p>
            <a:pPr>
              <a:defRPr/>
            </a:pPr>
            <a:fld id="{726C3324-E0A1-094F-89C0-EC7342795CA8}" type="datetimeFigureOut">
              <a:rPr lang="en-US">
                <a:solidFill>
                  <a:prstClr val="white"/>
                </a:solidFill>
              </a:rPr>
              <a:pPr>
                <a:defRPr/>
              </a:pPr>
              <a:t>10/28/2015</a:t>
            </a:fld>
            <a:endParaRPr lang="en-US">
              <a:solidFill>
                <a:prstClr val="white"/>
              </a:solidFill>
            </a:endParaRPr>
          </a:p>
        </p:txBody>
      </p:sp>
      <p:sp>
        <p:nvSpPr>
          <p:cNvPr id="4" name="Rectangle 4"/>
          <p:cNvSpPr>
            <a:spLocks noGrp="1"/>
          </p:cNvSpPr>
          <p:nvPr>
            <p:ph type="ftr" sz="quarter" idx="11"/>
          </p:nvPr>
        </p:nvSpPr>
        <p:spPr/>
        <p:txBody>
          <a:bodyPr rtlCol="0"/>
          <a:lstStyle>
            <a:lvl1pPr>
              <a:defRPr/>
            </a:lvl1pPr>
          </a:lstStyle>
          <a:p>
            <a:pPr>
              <a:defRPr/>
            </a:pPr>
            <a:endParaRPr lang="en-US">
              <a:solidFill>
                <a:prstClr val="white"/>
              </a:solidFill>
            </a:endParaRPr>
          </a:p>
        </p:txBody>
      </p:sp>
      <p:sp>
        <p:nvSpPr>
          <p:cNvPr id="5" name="Rectangle 5"/>
          <p:cNvSpPr>
            <a:spLocks noGrp="1"/>
          </p:cNvSpPr>
          <p:nvPr>
            <p:ph type="sldNum" sz="quarter" idx="12"/>
          </p:nvPr>
        </p:nvSpPr>
        <p:spPr/>
        <p:txBody>
          <a:bodyPr rtlCol="0"/>
          <a:lstStyle>
            <a:lvl1pPr>
              <a:defRPr/>
            </a:lvl1pPr>
          </a:lstStyle>
          <a:p>
            <a:pPr>
              <a:defRPr/>
            </a:pPr>
            <a:fld id="{F70A89CC-6D7C-3249-818E-AFB7D85F2718}"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13697038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Simple Question &amp; Answer">
    <p:spTree>
      <p:nvGrpSpPr>
        <p:cNvPr id="1" name=""/>
        <p:cNvGrpSpPr/>
        <p:nvPr/>
      </p:nvGrpSpPr>
      <p:grpSpPr>
        <a:xfrm>
          <a:off x="0" y="0"/>
          <a:ext cx="0" cy="0"/>
          <a:chOff x="0" y="0"/>
          <a:chExt cx="0" cy="0"/>
        </a:xfrm>
      </p:grpSpPr>
      <p:sp>
        <p:nvSpPr>
          <p:cNvPr id="4" name="Rectangle 8"/>
          <p:cNvSpPr>
            <a:spLocks noGrp="1"/>
          </p:cNvSpPr>
          <p:nvPr>
            <p:ph type="title"/>
          </p:nvPr>
        </p:nvSpPr>
        <p:spPr>
          <a:xfrm>
            <a:off x="228600" y="457200"/>
            <a:ext cx="8229600" cy="1143000"/>
          </a:xfrm>
        </p:spPr>
        <p:txBody>
          <a:bodyPr rtlCol="0" anchor="ctr"/>
          <a:lstStyle>
            <a:lvl1pPr algn="l">
              <a:defRPr i="1">
                <a:solidFill>
                  <a:schemeClr val="tx1">
                    <a:shade val="75000"/>
                  </a:schemeClr>
                </a:solidFill>
              </a:defRPr>
            </a:lvl1pPr>
          </a:lstStyle>
          <a:p>
            <a:r>
              <a:rPr lang="x-none" smtClean="0"/>
              <a:t>Click to edit Master title style</a:t>
            </a:r>
            <a:endParaRPr lang="en-US" dirty="0"/>
          </a:p>
        </p:txBody>
      </p:sp>
      <p:sp>
        <p:nvSpPr>
          <p:cNvPr id="13" name="Rectangle 13"/>
          <p:cNvSpPr>
            <a:spLocks noGrp="1"/>
          </p:cNvSpPr>
          <p:nvPr>
            <p:ph type="body" sz="quarter" idx="14"/>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lstStyle>
          <a:p>
            <a:pPr lvl="0"/>
            <a:r>
              <a:rPr lang="x-none" smtClean="0"/>
              <a:t>Click to edit Master text styles</a:t>
            </a:r>
          </a:p>
        </p:txBody>
      </p:sp>
      <p:sp>
        <p:nvSpPr>
          <p:cNvPr id="5" name="Rectangle 3"/>
          <p:cNvSpPr>
            <a:spLocks noGrp="1"/>
          </p:cNvSpPr>
          <p:nvPr>
            <p:ph type="dt" sz="half" idx="15"/>
          </p:nvPr>
        </p:nvSpPr>
        <p:spPr/>
        <p:txBody>
          <a:bodyPr/>
          <a:lstStyle>
            <a:lvl1pPr algn="r">
              <a:defRPr smtClean="0"/>
            </a:lvl1pPr>
          </a:lstStyle>
          <a:p>
            <a:pPr>
              <a:defRPr/>
            </a:pPr>
            <a:fld id="{0FB4F953-5291-EB4D-9830-C81182B23FD0}" type="datetimeFigureOut">
              <a:rPr lang="en-US">
                <a:solidFill>
                  <a:prstClr val="white"/>
                </a:solidFill>
              </a:rPr>
              <a:pPr>
                <a:defRPr/>
              </a:pPr>
              <a:t>10/28/2015</a:t>
            </a:fld>
            <a:endParaRPr lang="en-US">
              <a:solidFill>
                <a:prstClr val="white"/>
              </a:solidFill>
            </a:endParaRPr>
          </a:p>
        </p:txBody>
      </p:sp>
      <p:sp>
        <p:nvSpPr>
          <p:cNvPr id="6" name="Rectangle 4"/>
          <p:cNvSpPr>
            <a:spLocks noGrp="1"/>
          </p:cNvSpPr>
          <p:nvPr>
            <p:ph type="ftr" sz="quarter" idx="16"/>
          </p:nvPr>
        </p:nvSpPr>
        <p:spPr/>
        <p:txBody>
          <a:bodyPr/>
          <a:lstStyle>
            <a:lvl1pPr>
              <a:defRPr/>
            </a:lvl1pPr>
          </a:lstStyle>
          <a:p>
            <a:pPr>
              <a:defRPr/>
            </a:pPr>
            <a:endParaRPr lang="en-US">
              <a:solidFill>
                <a:prstClr val="white"/>
              </a:solidFill>
            </a:endParaRPr>
          </a:p>
        </p:txBody>
      </p:sp>
      <p:sp>
        <p:nvSpPr>
          <p:cNvPr id="7" name="Rectangle 5"/>
          <p:cNvSpPr>
            <a:spLocks noGrp="1"/>
          </p:cNvSpPr>
          <p:nvPr>
            <p:ph type="sldNum" sz="quarter" idx="17"/>
          </p:nvPr>
        </p:nvSpPr>
        <p:spPr/>
        <p:txBody>
          <a:bodyPr/>
          <a:lstStyle>
            <a:lvl1pPr>
              <a:defRPr/>
            </a:lvl1pPr>
          </a:lstStyle>
          <a:p>
            <a:pPr>
              <a:defRPr/>
            </a:pPr>
            <a:fld id="{33C92901-9D4E-5C44-B9FD-20E3E87C63EB}"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40377140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Detailed Question &amp; Answer">
    <p:spTree>
      <p:nvGrpSpPr>
        <p:cNvPr id="1" name=""/>
        <p:cNvGrpSpPr/>
        <p:nvPr/>
      </p:nvGrpSpPr>
      <p:grpSpPr>
        <a:xfrm>
          <a:off x="0" y="0"/>
          <a:ext cx="0" cy="0"/>
          <a:chOff x="0" y="0"/>
          <a:chExt cx="0" cy="0"/>
        </a:xfrm>
      </p:grpSpPr>
      <p:sp>
        <p:nvSpPr>
          <p:cNvPr id="31" name="Rectangle 8"/>
          <p:cNvSpPr>
            <a:spLocks noGrp="1"/>
          </p:cNvSpPr>
          <p:nvPr>
            <p:ph type="title"/>
          </p:nvPr>
        </p:nvSpPr>
        <p:spPr>
          <a:xfrm>
            <a:off x="228600" y="457200"/>
            <a:ext cx="8229600" cy="1143000"/>
          </a:xfrm>
        </p:spPr>
        <p:txBody>
          <a:bodyPr rtlCol="0" anchor="ctr"/>
          <a:lstStyle>
            <a:lvl1pPr algn="l">
              <a:defRPr i="1">
                <a:solidFill>
                  <a:schemeClr val="tx1">
                    <a:shade val="75000"/>
                  </a:schemeClr>
                </a:solidFill>
              </a:defRPr>
            </a:lvl1pPr>
          </a:lstStyle>
          <a:p>
            <a:r>
              <a:rPr lang="x-none" smtClean="0"/>
              <a:t>Click to edit Master title style</a:t>
            </a:r>
            <a:endParaRPr lang="en-US" dirty="0"/>
          </a:p>
        </p:txBody>
      </p:sp>
      <p:sp>
        <p:nvSpPr>
          <p:cNvPr id="25" name="Rectangle 13"/>
          <p:cNvSpPr>
            <a:spLocks noGrp="1"/>
          </p:cNvSpPr>
          <p:nvPr>
            <p:ph type="body" sz="quarter" idx="14"/>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lstStyle>
          <a:p>
            <a:pPr lvl="0"/>
            <a:r>
              <a:rPr lang="x-none" smtClean="0"/>
              <a:t>Click to edit Master text styles</a:t>
            </a:r>
          </a:p>
        </p:txBody>
      </p:sp>
      <p:sp>
        <p:nvSpPr>
          <p:cNvPr id="22" name="Rectangle 9"/>
          <p:cNvSpPr>
            <a:spLocks noGrp="1"/>
          </p:cNvSpPr>
          <p:nvPr>
            <p:ph type="body" sz="quarter" idx="15"/>
          </p:nvPr>
        </p:nvSpPr>
        <p:spPr>
          <a:xfrm>
            <a:off x="1828800" y="3124200"/>
            <a:ext cx="5105400" cy="1981200"/>
          </a:xfrm>
        </p:spPr>
        <p:txBody>
          <a:bodyPr/>
          <a:lstStyle>
            <a:lvl1pPr algn="ctr">
              <a:buFontTx/>
              <a:buNone/>
              <a:defRPr i="1" baseline="0"/>
            </a:lvl1pPr>
          </a:lstStyle>
          <a:p>
            <a:pPr lvl="0"/>
            <a:r>
              <a:rPr lang="x-none" smtClean="0"/>
              <a:t>Click to edit Master text styles</a:t>
            </a:r>
          </a:p>
        </p:txBody>
      </p:sp>
      <p:sp>
        <p:nvSpPr>
          <p:cNvPr id="5" name="Rectangle 3"/>
          <p:cNvSpPr>
            <a:spLocks noGrp="1"/>
          </p:cNvSpPr>
          <p:nvPr>
            <p:ph type="dt" sz="half" idx="16"/>
          </p:nvPr>
        </p:nvSpPr>
        <p:spPr/>
        <p:txBody>
          <a:bodyPr/>
          <a:lstStyle>
            <a:lvl1pPr algn="r">
              <a:defRPr smtClean="0"/>
            </a:lvl1pPr>
          </a:lstStyle>
          <a:p>
            <a:pPr>
              <a:defRPr/>
            </a:pPr>
            <a:fld id="{7CE1BE30-5959-2440-B04B-08342B1FFD1C}" type="datetimeFigureOut">
              <a:rPr lang="en-US">
                <a:solidFill>
                  <a:prstClr val="white"/>
                </a:solidFill>
              </a:rPr>
              <a:pPr>
                <a:defRPr/>
              </a:pPr>
              <a:t>10/28/2015</a:t>
            </a:fld>
            <a:endParaRPr lang="en-US">
              <a:solidFill>
                <a:prstClr val="white"/>
              </a:solidFill>
            </a:endParaRPr>
          </a:p>
        </p:txBody>
      </p:sp>
      <p:sp>
        <p:nvSpPr>
          <p:cNvPr id="6" name="Rectangle 4"/>
          <p:cNvSpPr>
            <a:spLocks noGrp="1"/>
          </p:cNvSpPr>
          <p:nvPr>
            <p:ph type="ftr" sz="quarter" idx="17"/>
          </p:nvPr>
        </p:nvSpPr>
        <p:spPr/>
        <p:txBody>
          <a:bodyPr/>
          <a:lstStyle>
            <a:lvl1pPr>
              <a:defRPr/>
            </a:lvl1pPr>
          </a:lstStyle>
          <a:p>
            <a:pPr>
              <a:defRPr/>
            </a:pPr>
            <a:endParaRPr lang="en-US">
              <a:solidFill>
                <a:prstClr val="white"/>
              </a:solidFill>
            </a:endParaRPr>
          </a:p>
        </p:txBody>
      </p:sp>
      <p:sp>
        <p:nvSpPr>
          <p:cNvPr id="7" name="Rectangle 5"/>
          <p:cNvSpPr>
            <a:spLocks noGrp="1"/>
          </p:cNvSpPr>
          <p:nvPr>
            <p:ph type="sldNum" sz="quarter" idx="18"/>
          </p:nvPr>
        </p:nvSpPr>
        <p:spPr/>
        <p:txBody>
          <a:bodyPr/>
          <a:lstStyle>
            <a:lvl1pPr>
              <a:defRPr/>
            </a:lvl1pPr>
          </a:lstStyle>
          <a:p>
            <a:pPr>
              <a:defRPr/>
            </a:pPr>
            <a:fld id="{B8DEC6A2-4788-684E-8581-3A4F9F0E75F3}"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17363726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True or False Question (Answer: True)">
    <p:spTree>
      <p:nvGrpSpPr>
        <p:cNvPr id="1" name=""/>
        <p:cNvGrpSpPr/>
        <p:nvPr/>
      </p:nvGrpSpPr>
      <p:grpSpPr>
        <a:xfrm>
          <a:off x="0" y="0"/>
          <a:ext cx="0" cy="0"/>
          <a:chOff x="0" y="0"/>
          <a:chExt cx="0" cy="0"/>
        </a:xfrm>
      </p:grpSpPr>
      <p:sp>
        <p:nvSpPr>
          <p:cNvPr id="3" name="Answer Base"/>
          <p:cNvSpPr txBox="1"/>
          <p:nvPr userDrawn="1"/>
        </p:nvSpPr>
        <p:spPr>
          <a:xfrm>
            <a:off x="182880" y="1676400"/>
            <a:ext cx="8321040" cy="1828800"/>
          </a:xfrm>
          <a:prstGeom prst="rect">
            <a:avLst/>
          </a:prstGeom>
          <a:noFill/>
        </p:spPr>
        <p:txBody>
          <a:bodyPr/>
          <a:lstStyle/>
          <a:p>
            <a:pPr algn="ctr" fontAlgn="auto">
              <a:spcBef>
                <a:spcPct val="20000"/>
              </a:spcBef>
              <a:spcAft>
                <a:spcPts val="0"/>
              </a:spcAft>
              <a:defRPr/>
            </a:pPr>
            <a:r>
              <a:rPr lang="en-US" sz="7200" dirty="0">
                <a:solidFill>
                  <a:prstClr val="white">
                    <a:alpha val="40000"/>
                  </a:prstClr>
                </a:solidFill>
                <a:latin typeface="Trebuchet MS"/>
                <a:ea typeface="ＭＳ Ｐゴシック" charset="0"/>
                <a:cs typeface="+mn-cs"/>
              </a:rPr>
              <a:t>TRUE or FALSE?</a:t>
            </a:r>
          </a:p>
        </p:txBody>
      </p:sp>
      <p:sp>
        <p:nvSpPr>
          <p:cNvPr id="4" name="Answer"/>
          <p:cNvSpPr/>
          <p:nvPr userDrawn="1"/>
        </p:nvSpPr>
        <p:spPr>
          <a:xfrm>
            <a:off x="182880" y="1676400"/>
            <a:ext cx="8321040" cy="1200329"/>
          </a:xfrm>
          <a:prstGeom prst="rect">
            <a:avLst/>
          </a:prstGeom>
        </p:spPr>
        <p:txBody>
          <a:bodyPr>
            <a:spAutoFit/>
          </a:bodyPr>
          <a:lstStyle/>
          <a:p>
            <a:pPr algn="ctr" fontAlgn="auto">
              <a:spcBef>
                <a:spcPct val="20000"/>
              </a:spcBef>
              <a:spcAft>
                <a:spcPts val="0"/>
              </a:spcAft>
              <a:defRPr/>
            </a:pPr>
            <a:r>
              <a:rPr lang="en-US" sz="7200" dirty="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latin typeface="Trebuchet MS"/>
                <a:ea typeface="ＭＳ Ｐゴシック" charset="0"/>
                <a:cs typeface="+mn-cs"/>
              </a:rPr>
              <a:t>TRUE </a:t>
            </a:r>
            <a:r>
              <a:rPr lang="en-US" sz="7200" dirty="0">
                <a:solidFill>
                  <a:prstClr val="white">
                    <a:alpha val="40000"/>
                  </a:prstClr>
                </a:solidFill>
                <a:latin typeface="Trebuchet MS"/>
                <a:ea typeface="ＭＳ Ｐゴシック" charset="0"/>
                <a:cs typeface="+mn-cs"/>
              </a:rPr>
              <a:t>or FALSE?</a:t>
            </a:r>
            <a:endParaRPr lang="en-US" sz="1800" dirty="0">
              <a:solidFill>
                <a:prstClr val="white"/>
              </a:solidFill>
              <a:latin typeface="Trebuchet MS"/>
              <a:ea typeface="ＭＳ Ｐゴシック" charset="0"/>
              <a:cs typeface="+mn-cs"/>
            </a:endParaRPr>
          </a:p>
        </p:txBody>
      </p:sp>
      <p:sp>
        <p:nvSpPr>
          <p:cNvPr id="27" name="Question"/>
          <p:cNvSpPr>
            <a:spLocks noGrp="1"/>
          </p:cNvSpPr>
          <p:nvPr>
            <p:ph type="title"/>
          </p:nvPr>
        </p:nvSpPr>
        <p:spPr>
          <a:xfrm>
            <a:off x="228600" y="457200"/>
            <a:ext cx="8229600" cy="1143000"/>
          </a:xfrm>
        </p:spPr>
        <p:txBody>
          <a:bodyPr rtlCol="0" anchor="ctr"/>
          <a:lstStyle>
            <a:lvl1pPr algn="l">
              <a:defRPr i="1">
                <a:solidFill>
                  <a:schemeClr val="tx1">
                    <a:shade val="75000"/>
                  </a:schemeClr>
                </a:solidFill>
              </a:defRPr>
            </a:lvl1pPr>
          </a:lstStyle>
          <a:p>
            <a:r>
              <a:rPr lang="x-none" smtClean="0"/>
              <a:t>Click to edit Master title style</a:t>
            </a:r>
            <a:endParaRPr lang="en-US" dirty="0"/>
          </a:p>
        </p:txBody>
      </p:sp>
      <p:sp>
        <p:nvSpPr>
          <p:cNvPr id="5" name="Rectangle 3"/>
          <p:cNvSpPr>
            <a:spLocks noGrp="1"/>
          </p:cNvSpPr>
          <p:nvPr>
            <p:ph type="dt" sz="half" idx="10"/>
          </p:nvPr>
        </p:nvSpPr>
        <p:spPr/>
        <p:txBody>
          <a:bodyPr/>
          <a:lstStyle>
            <a:lvl1pPr algn="r">
              <a:defRPr smtClean="0"/>
            </a:lvl1pPr>
          </a:lstStyle>
          <a:p>
            <a:pPr>
              <a:defRPr/>
            </a:pPr>
            <a:fld id="{23D0F68E-269D-6948-9FE6-99BD77E6887E}" type="datetimeFigureOut">
              <a:rPr lang="en-US">
                <a:solidFill>
                  <a:prstClr val="white"/>
                </a:solidFill>
              </a:rPr>
              <a:pPr>
                <a:defRPr/>
              </a:pPr>
              <a:t>10/28/2015</a:t>
            </a:fld>
            <a:endParaRPr lang="en-US">
              <a:solidFill>
                <a:prstClr val="white"/>
              </a:solidFill>
            </a:endParaRPr>
          </a:p>
        </p:txBody>
      </p:sp>
      <p:sp>
        <p:nvSpPr>
          <p:cNvPr id="6" name="Rectangle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Rectangle 5"/>
          <p:cNvSpPr>
            <a:spLocks noGrp="1"/>
          </p:cNvSpPr>
          <p:nvPr>
            <p:ph type="sldNum" sz="quarter" idx="12"/>
          </p:nvPr>
        </p:nvSpPr>
        <p:spPr/>
        <p:txBody>
          <a:bodyPr/>
          <a:lstStyle>
            <a:lvl1pPr>
              <a:defRPr/>
            </a:lvl1pPr>
          </a:lstStyle>
          <a:p>
            <a:pPr>
              <a:defRPr/>
            </a:pPr>
            <a:fld id="{36C72C6D-F6EA-2743-B7D1-D12BAAC7D92A}"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362083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True or False Question (Answer: False)">
    <p:spTree>
      <p:nvGrpSpPr>
        <p:cNvPr id="1" name=""/>
        <p:cNvGrpSpPr/>
        <p:nvPr/>
      </p:nvGrpSpPr>
      <p:grpSpPr>
        <a:xfrm>
          <a:off x="0" y="0"/>
          <a:ext cx="0" cy="0"/>
          <a:chOff x="0" y="0"/>
          <a:chExt cx="0" cy="0"/>
        </a:xfrm>
      </p:grpSpPr>
      <p:sp>
        <p:nvSpPr>
          <p:cNvPr id="3" name="Answer Base"/>
          <p:cNvSpPr txBox="1"/>
          <p:nvPr userDrawn="1"/>
        </p:nvSpPr>
        <p:spPr>
          <a:xfrm>
            <a:off x="228600" y="1600200"/>
            <a:ext cx="8229600" cy="1293926"/>
          </a:xfrm>
          <a:prstGeom prst="rect">
            <a:avLst/>
          </a:prstGeom>
          <a:noFill/>
        </p:spPr>
        <p:txBody>
          <a:bodyPr/>
          <a:lstStyle/>
          <a:p>
            <a:pPr algn="ctr" fontAlgn="auto">
              <a:spcBef>
                <a:spcPct val="20000"/>
              </a:spcBef>
              <a:spcAft>
                <a:spcPts val="0"/>
              </a:spcAft>
              <a:defRPr/>
            </a:pPr>
            <a:r>
              <a:rPr lang="en-US" sz="7200" dirty="0">
                <a:solidFill>
                  <a:prstClr val="white">
                    <a:alpha val="40000"/>
                  </a:prstClr>
                </a:solidFill>
                <a:latin typeface="Trebuchet MS"/>
                <a:ea typeface="ＭＳ Ｐゴシック" charset="0"/>
                <a:cs typeface="+mn-cs"/>
              </a:rPr>
              <a:t>TRUE or FALSE?</a:t>
            </a:r>
          </a:p>
        </p:txBody>
      </p:sp>
      <p:sp>
        <p:nvSpPr>
          <p:cNvPr id="4" name="Answer"/>
          <p:cNvSpPr/>
          <p:nvPr userDrawn="1"/>
        </p:nvSpPr>
        <p:spPr>
          <a:xfrm>
            <a:off x="228600" y="1600200"/>
            <a:ext cx="8229600" cy="1200329"/>
          </a:xfrm>
          <a:prstGeom prst="rect">
            <a:avLst/>
          </a:prstGeom>
        </p:spPr>
        <p:txBody>
          <a:bodyPr>
            <a:spAutoFit/>
          </a:bodyPr>
          <a:lstStyle/>
          <a:p>
            <a:pPr algn="ctr" fontAlgn="auto">
              <a:spcBef>
                <a:spcPts val="0"/>
              </a:spcBef>
              <a:spcAft>
                <a:spcPts val="0"/>
              </a:spcAft>
              <a:defRPr/>
            </a:pPr>
            <a:r>
              <a:rPr lang="en-US" sz="7200" dirty="0">
                <a:solidFill>
                  <a:prstClr val="white">
                    <a:alpha val="40000"/>
                  </a:prstClr>
                </a:solidFill>
                <a:latin typeface="Trebuchet MS"/>
                <a:ea typeface="ＭＳ Ｐゴシック" charset="0"/>
                <a:cs typeface="+mn-cs"/>
              </a:rPr>
              <a:t>TRUE or </a:t>
            </a:r>
            <a:r>
              <a:rPr lang="en-US" sz="7200" dirty="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latin typeface="Trebuchet MS"/>
                <a:ea typeface="ＭＳ Ｐゴシック" charset="0"/>
                <a:cs typeface="+mn-cs"/>
              </a:rPr>
              <a:t>FALSE</a:t>
            </a:r>
            <a:r>
              <a:rPr lang="en-US" sz="7200" dirty="0">
                <a:solidFill>
                  <a:prstClr val="white">
                    <a:alpha val="40000"/>
                  </a:prstClr>
                </a:solidFill>
                <a:latin typeface="Trebuchet MS"/>
                <a:ea typeface="ＭＳ Ｐゴシック" charset="0"/>
                <a:cs typeface="+mn-cs"/>
              </a:rPr>
              <a:t>?</a:t>
            </a:r>
            <a:endParaRPr lang="en-US" sz="1800" dirty="0">
              <a:solidFill>
                <a:prstClr val="white"/>
              </a:solidFill>
              <a:latin typeface="Trebuchet MS"/>
              <a:ea typeface="ＭＳ Ｐゴシック" charset="0"/>
              <a:cs typeface="+mn-cs"/>
            </a:endParaRPr>
          </a:p>
        </p:txBody>
      </p:sp>
      <p:sp>
        <p:nvSpPr>
          <p:cNvPr id="6" name="Question"/>
          <p:cNvSpPr>
            <a:spLocks noGrp="1"/>
          </p:cNvSpPr>
          <p:nvPr>
            <p:ph type="title"/>
          </p:nvPr>
        </p:nvSpPr>
        <p:spPr>
          <a:xfrm>
            <a:off x="228600" y="457200"/>
            <a:ext cx="8229600" cy="1143000"/>
          </a:xfrm>
        </p:spPr>
        <p:txBody>
          <a:bodyPr rtlCol="0" anchor="ctr"/>
          <a:lstStyle>
            <a:lvl1pPr algn="l">
              <a:defRPr i="1">
                <a:solidFill>
                  <a:schemeClr val="tx1">
                    <a:shade val="75000"/>
                  </a:schemeClr>
                </a:solidFill>
              </a:defRPr>
            </a:lvl1pPr>
          </a:lstStyle>
          <a:p>
            <a:r>
              <a:rPr lang="x-none" smtClean="0"/>
              <a:t>Click to edit Master title style</a:t>
            </a:r>
            <a:endParaRPr lang="en-US" dirty="0"/>
          </a:p>
        </p:txBody>
      </p:sp>
      <p:sp>
        <p:nvSpPr>
          <p:cNvPr id="5" name="Rectangle 3"/>
          <p:cNvSpPr>
            <a:spLocks noGrp="1"/>
          </p:cNvSpPr>
          <p:nvPr>
            <p:ph type="dt" sz="half" idx="10"/>
          </p:nvPr>
        </p:nvSpPr>
        <p:spPr/>
        <p:txBody>
          <a:bodyPr/>
          <a:lstStyle>
            <a:lvl1pPr algn="r">
              <a:defRPr smtClean="0"/>
            </a:lvl1pPr>
          </a:lstStyle>
          <a:p>
            <a:pPr>
              <a:defRPr/>
            </a:pPr>
            <a:fld id="{DC4D235B-F251-8749-A4D8-C7AE909024CA}" type="datetimeFigureOut">
              <a:rPr lang="en-US">
                <a:solidFill>
                  <a:prstClr val="white"/>
                </a:solidFill>
              </a:rPr>
              <a:pPr>
                <a:defRPr/>
              </a:pPr>
              <a:t>10/28/2015</a:t>
            </a:fld>
            <a:endParaRPr lang="en-US">
              <a:solidFill>
                <a:prstClr val="white"/>
              </a:solidFill>
            </a:endParaRPr>
          </a:p>
        </p:txBody>
      </p:sp>
      <p:sp>
        <p:nvSpPr>
          <p:cNvPr id="7" name="Rectangle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8" name="Rectangle 5"/>
          <p:cNvSpPr>
            <a:spLocks noGrp="1"/>
          </p:cNvSpPr>
          <p:nvPr>
            <p:ph type="sldNum" sz="quarter" idx="12"/>
          </p:nvPr>
        </p:nvSpPr>
        <p:spPr/>
        <p:txBody>
          <a:bodyPr/>
          <a:lstStyle>
            <a:lvl1pPr>
              <a:defRPr/>
            </a:lvl1pPr>
          </a:lstStyle>
          <a:p>
            <a:pPr>
              <a:defRPr/>
            </a:pPr>
            <a:fld id="{14275DA6-5686-6646-A0AF-1FB3D1D75EC6}"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33244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Item Match Up">
    <p:spTree>
      <p:nvGrpSpPr>
        <p:cNvPr id="1" name=""/>
        <p:cNvGrpSpPr/>
        <p:nvPr/>
      </p:nvGrpSpPr>
      <p:grpSpPr>
        <a:xfrm>
          <a:off x="0" y="0"/>
          <a:ext cx="0" cy="0"/>
          <a:chOff x="0" y="0"/>
          <a:chExt cx="0" cy="0"/>
        </a:xfrm>
      </p:grpSpPr>
      <p:cxnSp>
        <p:nvCxnSpPr>
          <p:cNvPr id="20" name="Straight Connector 23"/>
          <p:cNvCxnSpPr/>
          <p:nvPr/>
        </p:nvCxnSpPr>
        <p:spPr>
          <a:xfrm>
            <a:off x="3886200" y="22860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3886200" y="32004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 name="Straight Connector 23"/>
          <p:cNvCxnSpPr/>
          <p:nvPr/>
        </p:nvCxnSpPr>
        <p:spPr>
          <a:xfrm flipV="1">
            <a:off x="3886200" y="32004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a:stCxn id="14" idx="3"/>
            <a:endCxn id="21" idx="1"/>
          </p:cNvCxnSpPr>
          <p:nvPr/>
        </p:nvCxnSpPr>
        <p:spPr>
          <a:xfrm>
            <a:off x="3886200" y="50292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5" name="Straight Connector 23"/>
          <p:cNvCxnSpPr>
            <a:stCxn id="10" idx="3"/>
          </p:cNvCxnSpPr>
          <p:nvPr/>
        </p:nvCxnSpPr>
        <p:spPr>
          <a:xfrm flipV="1">
            <a:off x="3886200" y="2286000"/>
            <a:ext cx="914400" cy="36576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1" name="Rectangle 2"/>
          <p:cNvSpPr>
            <a:spLocks noGrp="1"/>
          </p:cNvSpPr>
          <p:nvPr>
            <p:ph type="title"/>
          </p:nvPr>
        </p:nvSpPr>
        <p:spPr/>
        <p:txBody>
          <a:bodyPr/>
          <a:lstStyle>
            <a:lvl1pPr algn="l">
              <a:defRPr i="1" baseline="0"/>
            </a:lvl1pPr>
          </a:lstStyle>
          <a:p>
            <a:r>
              <a:rPr lang="x-none" smtClean="0"/>
              <a:t>Click to edit Master title style</a:t>
            </a:r>
            <a:endParaRPr lang="en-US" dirty="0"/>
          </a:p>
        </p:txBody>
      </p:sp>
      <p:sp>
        <p:nvSpPr>
          <p:cNvPr id="26" name="Rectangle 4"/>
          <p:cNvSpPr>
            <a:spLocks noGrp="1"/>
          </p:cNvSpPr>
          <p:nvPr>
            <p:ph type="ftr" sz="quarter" idx="23"/>
          </p:nvPr>
        </p:nvSpPr>
        <p:spPr/>
        <p:txBody>
          <a:bodyPr/>
          <a:lstStyle>
            <a:lvl1pPr>
              <a:defRPr/>
            </a:lvl1pPr>
          </a:lstStyle>
          <a:p>
            <a:pPr>
              <a:defRPr/>
            </a:pPr>
            <a:endParaRPr lang="en-US">
              <a:solidFill>
                <a:prstClr val="white"/>
              </a:solidFill>
            </a:endParaRPr>
          </a:p>
        </p:txBody>
      </p:sp>
      <p:sp>
        <p:nvSpPr>
          <p:cNvPr id="27" name="Rectangle 3"/>
          <p:cNvSpPr>
            <a:spLocks noGrp="1"/>
          </p:cNvSpPr>
          <p:nvPr>
            <p:ph type="dt" sz="half" idx="24"/>
          </p:nvPr>
        </p:nvSpPr>
        <p:spPr/>
        <p:txBody>
          <a:bodyPr/>
          <a:lstStyle>
            <a:lvl1pPr algn="r">
              <a:defRPr smtClean="0"/>
            </a:lvl1pPr>
          </a:lstStyle>
          <a:p>
            <a:pPr>
              <a:defRPr/>
            </a:pPr>
            <a:fld id="{7818217C-0EB1-F646-817D-ADA1E2397C2E}" type="datetimeFigureOut">
              <a:rPr lang="en-US">
                <a:solidFill>
                  <a:prstClr val="white"/>
                </a:solidFill>
              </a:rPr>
              <a:pPr>
                <a:defRPr/>
              </a:pPr>
              <a:t>10/28/2015</a:t>
            </a:fld>
            <a:endParaRPr lang="en-US">
              <a:solidFill>
                <a:prstClr val="white"/>
              </a:solidFill>
            </a:endParaRPr>
          </a:p>
        </p:txBody>
      </p:sp>
      <p:sp>
        <p:nvSpPr>
          <p:cNvPr id="28" name="Rectangle 5"/>
          <p:cNvSpPr>
            <a:spLocks noGrp="1"/>
          </p:cNvSpPr>
          <p:nvPr>
            <p:ph type="sldNum" sz="quarter" idx="25"/>
          </p:nvPr>
        </p:nvSpPr>
        <p:spPr/>
        <p:txBody>
          <a:bodyPr/>
          <a:lstStyle>
            <a:lvl1pPr>
              <a:defRPr/>
            </a:lvl1pPr>
          </a:lstStyle>
          <a:p>
            <a:pPr>
              <a:defRPr/>
            </a:pPr>
            <a:fld id="{DC716A9D-7AD6-F347-B27E-2829D193425F}"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134403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0015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39825"/>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600200"/>
            <a:ext cx="8229600" cy="4525963"/>
          </a:xfrm>
        </p:spPr>
        <p:txBody>
          <a:bodyPr rtlCol="0">
            <a:normAutofit/>
          </a:bodyPr>
          <a:lstStyle/>
          <a:p>
            <a:pPr lvl="0"/>
            <a:endParaRPr lang="pt-BR" noProof="0" smtClean="0"/>
          </a:p>
        </p:txBody>
      </p:sp>
      <p:sp>
        <p:nvSpPr>
          <p:cNvPr id="4" name="Espaço Reservado para Data 3"/>
          <p:cNvSpPr>
            <a:spLocks noGrp="1"/>
          </p:cNvSpPr>
          <p:nvPr>
            <p:ph type="dt" sz="half" idx="10"/>
          </p:nvPr>
        </p:nvSpPr>
        <p:spPr/>
        <p:txBody>
          <a:bodyPr/>
          <a:lstStyle>
            <a:lvl1pPr>
              <a:defRPr/>
            </a:lvl1pPr>
          </a:lstStyle>
          <a:p>
            <a:pPr>
              <a:defRPr/>
            </a:pPr>
            <a:endParaRPr lang="pt-BR">
              <a:solidFill>
                <a:prstClr val="white"/>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white"/>
              </a:solidFill>
            </a:endParaRPr>
          </a:p>
        </p:txBody>
      </p:sp>
      <p:sp>
        <p:nvSpPr>
          <p:cNvPr id="6" name="Espaço Reservado para Número de Slide 5"/>
          <p:cNvSpPr>
            <a:spLocks noGrp="1"/>
          </p:cNvSpPr>
          <p:nvPr>
            <p:ph type="sldNum" sz="quarter" idx="12"/>
          </p:nvPr>
        </p:nvSpPr>
        <p:spPr/>
        <p:txBody>
          <a:bodyPr/>
          <a:lstStyle>
            <a:lvl1pPr>
              <a:defRPr/>
            </a:lvl1pPr>
          </a:lstStyle>
          <a:p>
            <a:fld id="{312C593F-4D39-2C49-A996-2A02828FEA37}" type="slidenum">
              <a:rPr lang="pt-BR">
                <a:solidFill>
                  <a:prstClr val="white"/>
                </a:solidFill>
              </a:rPr>
              <a:pPr/>
              <a:t>‹nº›</a:t>
            </a:fld>
            <a:endParaRPr lang="pt-BR">
              <a:solidFill>
                <a:prstClr val="white"/>
              </a:solidFill>
            </a:endParaRPr>
          </a:p>
        </p:txBody>
      </p:sp>
    </p:spTree>
    <p:extLst>
      <p:ext uri="{BB962C8B-B14F-4D97-AF65-F5344CB8AC3E}">
        <p14:creationId xmlns:p14="http://schemas.microsoft.com/office/powerpoint/2010/main" val="21110516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BR">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BA8FFB-2925-43A0-83BB-205B5DB37B1B}" type="slidenum">
              <a:rPr lang="pt-BR">
                <a:solidFill>
                  <a:prstClr val="white"/>
                </a:solidFill>
              </a:rPr>
              <a:pPr>
                <a:defRPr/>
              </a:pPr>
              <a:t>‹nº›</a:t>
            </a:fld>
            <a:endParaRPr lang="pt-BR">
              <a:solidFill>
                <a:prstClr val="white"/>
              </a:solidFill>
            </a:endParaRPr>
          </a:p>
        </p:txBody>
      </p:sp>
    </p:spTree>
    <p:extLst>
      <p:ext uri="{BB962C8B-B14F-4D97-AF65-F5344CB8AC3E}">
        <p14:creationId xmlns:p14="http://schemas.microsoft.com/office/powerpoint/2010/main" val="37638462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pt-BR"/>
          </a:p>
        </p:txBody>
      </p:sp>
      <p:sp>
        <p:nvSpPr>
          <p:cNvPr id="3" name="Text Placeholder 2"/>
          <p:cNvSpPr>
            <a:spLocks noGrp="1"/>
          </p:cNvSpPr>
          <p:nvPr>
            <p:ph type="body" sz="half" idx="1"/>
          </p:nvPr>
        </p:nvSpPr>
        <p:spPr>
          <a:xfrm>
            <a:off x="1066800" y="19812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1066800" y="4114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extLst>
      <p:ext uri="{BB962C8B-B14F-4D97-AF65-F5344CB8AC3E}">
        <p14:creationId xmlns:p14="http://schemas.microsoft.com/office/powerpoint/2010/main" val="986149851"/>
      </p:ext>
    </p:extLst>
  </p:cSld>
  <p:clrMapOvr>
    <a:masterClrMapping/>
  </p:clrMapOvr>
  <p:transition>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Slide de título">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4" name="Rectangle 1026"/>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kumimoji="1" lang="pt-BR">
              <a:solidFill>
                <a:srgbClr val="FFFFFF"/>
              </a:solidFill>
              <a:cs typeface="+mn-cs"/>
            </a:endParaRPr>
          </a:p>
        </p:txBody>
      </p:sp>
      <p:sp>
        <p:nvSpPr>
          <p:cNvPr id="5" name="Rectangle 1027"/>
          <p:cNvSpPr>
            <a:spLocks noChangeArrowheads="1"/>
          </p:cNvSpPr>
          <p:nvPr/>
        </p:nvSpPr>
        <p:spPr bwMode="auto">
          <a:xfrm>
            <a:off x="685800" y="2438400"/>
            <a:ext cx="7772400" cy="762000"/>
          </a:xfrm>
          <a:prstGeom prst="rect">
            <a:avLst/>
          </a:prstGeom>
          <a:gradFill rotWithShape="0">
            <a:gsLst>
              <a:gs pos="0">
                <a:schemeClr val="bg1">
                  <a:gamma/>
                  <a:shade val="15294"/>
                  <a:invGamma/>
                </a:schemeClr>
              </a:gs>
              <a:gs pos="50000">
                <a:schemeClr val="bg1"/>
              </a:gs>
              <a:gs pos="100000">
                <a:schemeClr val="bg1">
                  <a:gamma/>
                  <a:shade val="15294"/>
                  <a:invGamma/>
                </a:schemeClr>
              </a:gs>
            </a:gsLst>
            <a:lin ang="0" scaled="1"/>
          </a:gradFill>
          <a:ln w="9525">
            <a:noFill/>
            <a:miter lim="800000"/>
            <a:headEnd/>
            <a:tailEnd/>
          </a:ln>
          <a:effectLst/>
        </p:spPr>
        <p:txBody>
          <a:bodyPr/>
          <a:lstStyle/>
          <a:p>
            <a:pPr>
              <a:defRPr/>
            </a:pPr>
            <a:endParaRPr kumimoji="1" lang="pt-BR">
              <a:solidFill>
                <a:srgbClr val="FFFFFF"/>
              </a:solidFill>
              <a:cs typeface="+mn-cs"/>
            </a:endParaRPr>
          </a:p>
        </p:txBody>
      </p:sp>
      <p:sp>
        <p:nvSpPr>
          <p:cNvPr id="6" name="Rectangle 1033"/>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pt-BR">
              <a:solidFill>
                <a:srgbClr val="FFFFFF"/>
              </a:solidFill>
            </a:endParaRPr>
          </a:p>
        </p:txBody>
      </p:sp>
      <p:sp>
        <p:nvSpPr>
          <p:cNvPr id="133124" name="Rectangle 1028"/>
          <p:cNvSpPr>
            <a:spLocks noGrp="1" noChangeArrowheads="1"/>
          </p:cNvSpPr>
          <p:nvPr>
            <p:ph type="ctrTitle" sz="quarter"/>
          </p:nvPr>
        </p:nvSpPr>
        <p:spPr>
          <a:xfrm>
            <a:off x="685800" y="2286000"/>
            <a:ext cx="7772400" cy="1143000"/>
          </a:xfrm>
        </p:spPr>
        <p:txBody>
          <a:bodyPr/>
          <a:lstStyle>
            <a:lvl1pPr>
              <a:defRPr/>
            </a:lvl1pPr>
          </a:lstStyle>
          <a:p>
            <a:r>
              <a:rPr lang="pt-BR"/>
              <a:t>Clique para editar o estilo do título mestre</a:t>
            </a:r>
          </a:p>
        </p:txBody>
      </p:sp>
      <p:sp>
        <p:nvSpPr>
          <p:cNvPr id="133125" name="Rectangle 1029"/>
          <p:cNvSpPr>
            <a:spLocks noGrp="1" noChangeArrowheads="1"/>
          </p:cNvSpPr>
          <p:nvPr>
            <p:ph type="subTitle" sz="quarter" idx="1"/>
          </p:nvPr>
        </p:nvSpPr>
        <p:spPr>
          <a:xfrm>
            <a:off x="2057400" y="4114800"/>
            <a:ext cx="6400800" cy="1752600"/>
          </a:xfrm>
        </p:spPr>
        <p:txBody>
          <a:bodyPr/>
          <a:lstStyle>
            <a:lvl1pPr marL="0" indent="0" algn="ctr">
              <a:buFont typeface="Monotype Sorts" pitchFamily="2" charset="2"/>
              <a:buNone/>
              <a:defRPr b="0">
                <a:latin typeface="Times New Roman" pitchFamily="18" charset="0"/>
              </a:defRPr>
            </a:lvl1pPr>
          </a:lstStyle>
          <a:p>
            <a:r>
              <a:rPr lang="pt-BR"/>
              <a:t>Clique para editar o estilo do subtítulo mestre</a:t>
            </a:r>
          </a:p>
        </p:txBody>
      </p:sp>
      <p:sp>
        <p:nvSpPr>
          <p:cNvPr id="7" name="Rectangle 1030"/>
          <p:cNvSpPr>
            <a:spLocks noGrp="1" noChangeArrowheads="1"/>
          </p:cNvSpPr>
          <p:nvPr>
            <p:ph type="dt" sz="quarter" idx="10"/>
          </p:nvPr>
        </p:nvSpPr>
        <p:spPr>
          <a:xfrm>
            <a:off x="685800" y="6019800"/>
            <a:ext cx="1905000" cy="609600"/>
          </a:xfrm>
        </p:spPr>
        <p:txBody>
          <a:bodyPr/>
          <a:lstStyle>
            <a:lvl1pPr eaLnBrk="0" hangingPunct="0">
              <a:defRPr sz="1400" b="0">
                <a:effectLst/>
                <a:latin typeface="Times New Roman" pitchFamily="18" charset="0"/>
              </a:defRPr>
            </a:lvl1pPr>
          </a:lstStyle>
          <a:p>
            <a:pPr>
              <a:defRPr/>
            </a:pPr>
            <a:fld id="{27028E75-9FF8-42F1-951A-450C89C0B72F}" type="datetime1">
              <a:rPr lang="pt-BR"/>
              <a:pPr>
                <a:defRPr/>
              </a:pPr>
              <a:t>28/10/2015</a:t>
            </a:fld>
            <a:endParaRPr lang="pt-BR"/>
          </a:p>
        </p:txBody>
      </p:sp>
      <p:sp>
        <p:nvSpPr>
          <p:cNvPr id="8" name="Rectangle 1031"/>
          <p:cNvSpPr>
            <a:spLocks noGrp="1" noChangeArrowheads="1"/>
          </p:cNvSpPr>
          <p:nvPr>
            <p:ph type="ftr" sz="quarter" idx="11"/>
          </p:nvPr>
        </p:nvSpPr>
        <p:spPr>
          <a:xfrm>
            <a:off x="3124200" y="6019800"/>
            <a:ext cx="2895600" cy="609600"/>
          </a:xfrm>
        </p:spPr>
        <p:txBody>
          <a:bodyPr/>
          <a:lstStyle>
            <a:lvl1pPr eaLnBrk="0" hangingPunct="0">
              <a:defRPr sz="1400" b="0">
                <a:effectLst/>
                <a:latin typeface="Times New Roman" pitchFamily="18" charset="0"/>
              </a:defRPr>
            </a:lvl1pPr>
          </a:lstStyle>
          <a:p>
            <a:pPr>
              <a:defRPr/>
            </a:pPr>
            <a:r>
              <a:rPr lang="pt-BR"/>
              <a:t>João Emilio Peixoto</a:t>
            </a:r>
          </a:p>
        </p:txBody>
      </p:sp>
      <p:sp>
        <p:nvSpPr>
          <p:cNvPr id="9" name="Rectangle 1032"/>
          <p:cNvSpPr>
            <a:spLocks noGrp="1" noChangeArrowheads="1"/>
          </p:cNvSpPr>
          <p:nvPr>
            <p:ph type="sldNum" sz="quarter" idx="12"/>
          </p:nvPr>
        </p:nvSpPr>
        <p:spPr>
          <a:xfrm>
            <a:off x="6553200" y="6019800"/>
            <a:ext cx="1905000" cy="609600"/>
          </a:xfrm>
        </p:spPr>
        <p:txBody>
          <a:bodyPr/>
          <a:lstStyle>
            <a:lvl1pPr eaLnBrk="0" hangingPunct="0">
              <a:defRPr sz="1400" b="0">
                <a:effectLst/>
                <a:latin typeface="Times New Roman" pitchFamily="18" charset="0"/>
              </a:defRPr>
            </a:lvl1pPr>
          </a:lstStyle>
          <a:p>
            <a:pPr>
              <a:defRPr/>
            </a:pPr>
            <a:fld id="{0793C45F-9991-4149-9874-1FA1821F1FAB}" type="slidenum">
              <a:rPr lang="pt-BR"/>
              <a:pPr>
                <a:defRPr/>
              </a:pPr>
              <a:t>‹nº›</a:t>
            </a:fld>
            <a:endParaRPr lang="pt-BR"/>
          </a:p>
        </p:txBody>
      </p:sp>
    </p:spTree>
    <p:extLst>
      <p:ext uri="{BB962C8B-B14F-4D97-AF65-F5344CB8AC3E}">
        <p14:creationId xmlns:p14="http://schemas.microsoft.com/office/powerpoint/2010/main" val="329982597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7036190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clipArtAndTx">
  <p:cSld name="Título, clip-art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título mestre</a:t>
            </a:r>
            <a:endParaRPr lang="en-US"/>
          </a:p>
        </p:txBody>
      </p:sp>
      <p:sp>
        <p:nvSpPr>
          <p:cNvPr id="3" name="Espaço Reservado para Clip-art 2"/>
          <p:cNvSpPr>
            <a:spLocks noGrp="1"/>
          </p:cNvSpPr>
          <p:nvPr>
            <p:ph type="clipArt" sz="half" idx="1"/>
          </p:nvPr>
        </p:nvSpPr>
        <p:spPr>
          <a:xfrm>
            <a:off x="685800" y="1981200"/>
            <a:ext cx="3810000" cy="4114800"/>
          </a:xfrm>
        </p:spPr>
        <p:txBody>
          <a:bodyPr/>
          <a:lstStyle/>
          <a:p>
            <a:pPr lvl="0"/>
            <a:endParaRPr lang="en-US" noProof="0" smtClean="0"/>
          </a:p>
        </p:txBody>
      </p:sp>
      <p:sp>
        <p:nvSpPr>
          <p:cNvPr id="4" name="Espaço Reservado para Texto 3"/>
          <p:cNvSpPr>
            <a:spLocks noGrp="1"/>
          </p:cNvSpPr>
          <p:nvPr>
            <p:ph type="body" sz="half" idx="2"/>
          </p:nvPr>
        </p:nvSpPr>
        <p:spPr>
          <a:xfrm>
            <a:off x="4648200" y="1981200"/>
            <a:ext cx="38100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BE3B53-36E7-4972-B07D-603C5AB1EDBE}"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30732504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14288" y="1976438"/>
            <a:ext cx="2043112" cy="533400"/>
            <a:chOff x="0" y="2000250"/>
            <a:chExt cx="3733800" cy="533400"/>
          </a:xfrm>
        </p:grpSpPr>
        <p:sp>
          <p:nvSpPr>
            <p:cNvPr id="5"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0"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grpSp>
        <p:nvGrpSpPr>
          <p:cNvPr id="13" name="Group 35"/>
          <p:cNvGrpSpPr>
            <a:grpSpLocks/>
          </p:cNvGrpSpPr>
          <p:nvPr/>
        </p:nvGrpSpPr>
        <p:grpSpPr bwMode="auto">
          <a:xfrm>
            <a:off x="8583613" y="1976438"/>
            <a:ext cx="552450" cy="542925"/>
            <a:chOff x="8667750" y="2000250"/>
            <a:chExt cx="476250" cy="542925"/>
          </a:xfrm>
        </p:grpSpPr>
        <p:sp>
          <p:nvSpPr>
            <p:cNvPr id="14"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5"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7"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8" name="Rectangle 17"/>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9"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0"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sp>
        <p:nvSpPr>
          <p:cNvPr id="21"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22"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3"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4"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2" name="Rectangle 3"/>
          <p:cNvSpPr>
            <a:spLocks noGrp="1"/>
          </p:cNvSpPr>
          <p:nvPr>
            <p:ph type="subTitle" idx="1"/>
          </p:nvPr>
        </p:nvSpPr>
        <p:spPr>
          <a:xfrm>
            <a:off x="457200" y="5396132"/>
            <a:ext cx="8098302" cy="762000"/>
          </a:xfrm>
        </p:spPr>
        <p:txBody>
          <a:bodyPr/>
          <a:lstStyle>
            <a:lvl1pPr marL="0" indent="0" algn="r">
              <a:buNone/>
              <a:defRPr sz="14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x-none" smtClean="0"/>
              <a:t>Click to edit Master subtitle style</a:t>
            </a:r>
            <a:endParaRPr lang="en-US" dirty="0"/>
          </a:p>
        </p:txBody>
      </p:sp>
      <p:sp>
        <p:nvSpPr>
          <p:cNvPr id="33" name="Rectangle 32"/>
          <p:cNvSpPr>
            <a:spLocks noGrp="1"/>
          </p:cNvSpPr>
          <p:nvPr>
            <p:ph type="title"/>
          </p:nvPr>
        </p:nvSpPr>
        <p:spPr>
          <a:xfrm>
            <a:off x="2057400" y="281352"/>
            <a:ext cx="6509239" cy="3886200"/>
          </a:xfrm>
          <a:scene3d>
            <a:camera prst="orthographicFront"/>
            <a:lightRig rig="threePt" dir="t"/>
          </a:scene3d>
          <a:sp3d/>
        </p:spPr>
        <p:txBody>
          <a:bodyPr anchor="ctr">
            <a:normAutofit/>
          </a:bodyPr>
          <a:lstStyle>
            <a:lvl1pPr algn="ctr">
              <a:lnSpc>
                <a:spcPct val="100000"/>
              </a:lnSpc>
              <a:defRPr kumimoji="0" lang="en-US" sz="7200" b="1" i="0" u="none" strike="noStrike" kern="0" cap="none" spc="0" normalizeH="0" baseline="0" noProof="0" dirty="0" smtClean="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lstStyle>
          <a:p>
            <a:r>
              <a:rPr lang="x-none" smtClean="0"/>
              <a:t>Click to edit Master title style</a:t>
            </a:r>
            <a:endParaRPr lang="en-US" dirty="0"/>
          </a:p>
        </p:txBody>
      </p:sp>
      <p:sp>
        <p:nvSpPr>
          <p:cNvPr id="25" name="Rectangle 34"/>
          <p:cNvSpPr>
            <a:spLocks noGrp="1"/>
          </p:cNvSpPr>
          <p:nvPr>
            <p:ph type="dt" sz="half" idx="10"/>
          </p:nvPr>
        </p:nvSpPr>
        <p:spPr/>
        <p:txBody>
          <a:bodyPr rtlCol="0"/>
          <a:lstStyle>
            <a:lvl1pPr>
              <a:defRPr/>
            </a:lvl1pPr>
          </a:lstStyle>
          <a:p>
            <a:pPr>
              <a:defRPr/>
            </a:pPr>
            <a:fld id="{5E037791-43A9-F54B-88E4-62C0EF4A2D07}" type="datetimeFigureOut">
              <a:rPr lang="en-US">
                <a:solidFill>
                  <a:prstClr val="white"/>
                </a:solidFill>
              </a:rPr>
              <a:pPr>
                <a:defRPr/>
              </a:pPr>
              <a:t>10/28/2015</a:t>
            </a:fld>
            <a:endParaRPr lang="en-US">
              <a:solidFill>
                <a:prstClr val="white"/>
              </a:solidFill>
            </a:endParaRPr>
          </a:p>
        </p:txBody>
      </p:sp>
      <p:sp>
        <p:nvSpPr>
          <p:cNvPr id="26" name="Rectangle 35"/>
          <p:cNvSpPr>
            <a:spLocks noGrp="1"/>
          </p:cNvSpPr>
          <p:nvPr>
            <p:ph type="sldNum" sz="quarter" idx="11"/>
          </p:nvPr>
        </p:nvSpPr>
        <p:spPr/>
        <p:txBody>
          <a:bodyPr rtlCol="0"/>
          <a:lstStyle>
            <a:lvl1pPr>
              <a:defRPr/>
            </a:lvl1pPr>
          </a:lstStyle>
          <a:p>
            <a:pPr>
              <a:defRPr/>
            </a:pPr>
            <a:fld id="{5D5A7E7D-7055-0643-9757-C36A8A21BBFF}" type="slidenum">
              <a:rPr lang="en-US">
                <a:solidFill>
                  <a:prstClr val="white"/>
                </a:solidFill>
              </a:rPr>
              <a:pPr>
                <a:defRPr/>
              </a:pPr>
              <a:t>‹nº›</a:t>
            </a:fld>
            <a:endParaRPr lang="en-US">
              <a:solidFill>
                <a:prstClr val="white"/>
              </a:solidFill>
            </a:endParaRPr>
          </a:p>
        </p:txBody>
      </p:sp>
      <p:sp>
        <p:nvSpPr>
          <p:cNvPr id="27" name="Rectangle 36"/>
          <p:cNvSpPr>
            <a:spLocks noGrp="1"/>
          </p:cNvSpPr>
          <p:nvPr>
            <p:ph type="ftr" sz="quarter" idx="12"/>
          </p:nvPr>
        </p:nvSpPr>
        <p:spPr/>
        <p:txBody>
          <a:bodyPr rtlCol="0"/>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7865071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28" name="Rectangle 14"/>
          <p:cNvSpPr>
            <a:spLocks noGrp="1"/>
          </p:cNvSpPr>
          <p:nvPr>
            <p:ph type="title"/>
          </p:nvPr>
        </p:nvSpPr>
        <p:spPr/>
        <p:txBody>
          <a:bodyPr rtlCol="0"/>
          <a:lstStyle/>
          <a:p>
            <a:r>
              <a:rPr lang="x-none" smtClean="0"/>
              <a:t>Click to edit Master title style</a:t>
            </a:r>
            <a:endParaRPr lang="en-US"/>
          </a:p>
        </p:txBody>
      </p:sp>
      <p:sp>
        <p:nvSpPr>
          <p:cNvPr id="4" name="Rectangle 10"/>
          <p:cNvSpPr>
            <a:spLocks noGrp="1"/>
          </p:cNvSpPr>
          <p:nvPr>
            <p:ph type="dt" sz="half" idx="10"/>
          </p:nvPr>
        </p:nvSpPr>
        <p:spPr/>
        <p:txBody>
          <a:bodyPr rtlCol="0"/>
          <a:lstStyle>
            <a:lvl1pPr>
              <a:defRPr/>
            </a:lvl1pPr>
          </a:lstStyle>
          <a:p>
            <a:pPr>
              <a:defRPr/>
            </a:pPr>
            <a:fld id="{BE8F6E75-EEA8-394F-A1B9-8624F1AEF177}" type="datetimeFigureOut">
              <a:rPr lang="en-US">
                <a:solidFill>
                  <a:prstClr val="white"/>
                </a:solidFill>
              </a:rPr>
              <a:pPr>
                <a:defRPr/>
              </a:pPr>
              <a:t>10/28/2015</a:t>
            </a:fld>
            <a:endParaRPr lang="en-US">
              <a:solidFill>
                <a:prstClr val="white"/>
              </a:solidFill>
            </a:endParaRPr>
          </a:p>
        </p:txBody>
      </p:sp>
      <p:sp>
        <p:nvSpPr>
          <p:cNvPr id="5" name="Rectangle 11"/>
          <p:cNvSpPr>
            <a:spLocks noGrp="1"/>
          </p:cNvSpPr>
          <p:nvPr>
            <p:ph type="sldNum" sz="quarter" idx="11"/>
          </p:nvPr>
        </p:nvSpPr>
        <p:spPr/>
        <p:txBody>
          <a:bodyPr rtlCol="0"/>
          <a:lstStyle>
            <a:lvl1pPr>
              <a:defRPr/>
            </a:lvl1pPr>
          </a:lstStyle>
          <a:p>
            <a:pPr>
              <a:defRPr/>
            </a:pPr>
            <a:fld id="{8BC0C5C7-13A5-B446-90EB-FEFD448E5147}" type="slidenum">
              <a:rPr lang="en-US">
                <a:solidFill>
                  <a:prstClr val="white"/>
                </a:solidFill>
              </a:rPr>
              <a:pPr>
                <a:defRPr/>
              </a:pPr>
              <a:t>‹nº›</a:t>
            </a:fld>
            <a:endParaRPr lang="en-US">
              <a:solidFill>
                <a:prstClr val="white"/>
              </a:solidFill>
            </a:endParaRPr>
          </a:p>
        </p:txBody>
      </p:sp>
      <p:sp>
        <p:nvSpPr>
          <p:cNvPr id="6" name="Rectangle 12"/>
          <p:cNvSpPr>
            <a:spLocks noGrp="1"/>
          </p:cNvSpPr>
          <p:nvPr>
            <p:ph type="ftr" sz="quarter" idx="12"/>
          </p:nvPr>
        </p:nvSpPr>
        <p:spPr/>
        <p:txBody>
          <a:bodyPr rtlCol="0"/>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12006991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7" name="Rectangle 6"/>
          <p:cNvSpPr>
            <a:spLocks noGrp="1"/>
          </p:cNvSpPr>
          <p:nvPr>
            <p:ph type="title"/>
          </p:nvPr>
        </p:nvSpPr>
        <p:spPr>
          <a:xfrm>
            <a:off x="228600" y="1676400"/>
            <a:ext cx="8229600" cy="1143000"/>
          </a:xfrm>
        </p:spPr>
        <p:txBody>
          <a:bodyPr rtlCol="0" anchor="ctr">
            <a:normAutofit/>
          </a:bodyPr>
          <a:lstStyle>
            <a:lvl1pPr>
              <a:defRPr kumimoji="0"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lstStyle>
          <a:p>
            <a:r>
              <a:rPr lang="x-none" smtClean="0"/>
              <a:t>Click to edit Master title style</a:t>
            </a:r>
            <a:endParaRPr lang="en-US" dirty="0"/>
          </a:p>
        </p:txBody>
      </p:sp>
      <p:sp>
        <p:nvSpPr>
          <p:cNvPr id="3" name="Rectangle 3"/>
          <p:cNvSpPr>
            <a:spLocks noGrp="1"/>
          </p:cNvSpPr>
          <p:nvPr>
            <p:ph type="dt" sz="half" idx="10"/>
          </p:nvPr>
        </p:nvSpPr>
        <p:spPr/>
        <p:txBody>
          <a:bodyPr rtlCol="0"/>
          <a:lstStyle>
            <a:lvl1pPr>
              <a:defRPr/>
            </a:lvl1pPr>
          </a:lstStyle>
          <a:p>
            <a:pPr>
              <a:defRPr/>
            </a:pPr>
            <a:fld id="{726C3324-E0A1-094F-89C0-EC7342795CA8}" type="datetimeFigureOut">
              <a:rPr lang="en-US">
                <a:solidFill>
                  <a:prstClr val="white"/>
                </a:solidFill>
              </a:rPr>
              <a:pPr>
                <a:defRPr/>
              </a:pPr>
              <a:t>10/28/2015</a:t>
            </a:fld>
            <a:endParaRPr lang="en-US">
              <a:solidFill>
                <a:prstClr val="white"/>
              </a:solidFill>
            </a:endParaRPr>
          </a:p>
        </p:txBody>
      </p:sp>
      <p:sp>
        <p:nvSpPr>
          <p:cNvPr id="4" name="Rectangle 4"/>
          <p:cNvSpPr>
            <a:spLocks noGrp="1"/>
          </p:cNvSpPr>
          <p:nvPr>
            <p:ph type="ftr" sz="quarter" idx="11"/>
          </p:nvPr>
        </p:nvSpPr>
        <p:spPr/>
        <p:txBody>
          <a:bodyPr rtlCol="0"/>
          <a:lstStyle>
            <a:lvl1pPr>
              <a:defRPr/>
            </a:lvl1pPr>
          </a:lstStyle>
          <a:p>
            <a:pPr>
              <a:defRPr/>
            </a:pPr>
            <a:endParaRPr lang="en-US">
              <a:solidFill>
                <a:prstClr val="white"/>
              </a:solidFill>
            </a:endParaRPr>
          </a:p>
        </p:txBody>
      </p:sp>
      <p:sp>
        <p:nvSpPr>
          <p:cNvPr id="5" name="Rectangle 5"/>
          <p:cNvSpPr>
            <a:spLocks noGrp="1"/>
          </p:cNvSpPr>
          <p:nvPr>
            <p:ph type="sldNum" sz="quarter" idx="12"/>
          </p:nvPr>
        </p:nvSpPr>
        <p:spPr/>
        <p:txBody>
          <a:bodyPr rtlCol="0"/>
          <a:lstStyle>
            <a:lvl1pPr>
              <a:defRPr/>
            </a:lvl1pPr>
          </a:lstStyle>
          <a:p>
            <a:pPr>
              <a:defRPr/>
            </a:pPr>
            <a:fld id="{F70A89CC-6D7C-3249-818E-AFB7D85F2718}"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37843669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imple Question &amp; Answer">
    <p:spTree>
      <p:nvGrpSpPr>
        <p:cNvPr id="1" name=""/>
        <p:cNvGrpSpPr/>
        <p:nvPr/>
      </p:nvGrpSpPr>
      <p:grpSpPr>
        <a:xfrm>
          <a:off x="0" y="0"/>
          <a:ext cx="0" cy="0"/>
          <a:chOff x="0" y="0"/>
          <a:chExt cx="0" cy="0"/>
        </a:xfrm>
      </p:grpSpPr>
      <p:sp>
        <p:nvSpPr>
          <p:cNvPr id="4" name="Rectangle 8"/>
          <p:cNvSpPr>
            <a:spLocks noGrp="1"/>
          </p:cNvSpPr>
          <p:nvPr>
            <p:ph type="title"/>
          </p:nvPr>
        </p:nvSpPr>
        <p:spPr>
          <a:xfrm>
            <a:off x="228600" y="457200"/>
            <a:ext cx="8229600" cy="1143000"/>
          </a:xfrm>
        </p:spPr>
        <p:txBody>
          <a:bodyPr rtlCol="0" anchor="ctr"/>
          <a:lstStyle>
            <a:lvl1pPr algn="l">
              <a:defRPr i="1">
                <a:solidFill>
                  <a:schemeClr val="tx1">
                    <a:shade val="75000"/>
                  </a:schemeClr>
                </a:solidFill>
              </a:defRPr>
            </a:lvl1pPr>
          </a:lstStyle>
          <a:p>
            <a:r>
              <a:rPr lang="x-none" smtClean="0"/>
              <a:t>Click to edit Master title style</a:t>
            </a:r>
            <a:endParaRPr lang="en-US" dirty="0"/>
          </a:p>
        </p:txBody>
      </p:sp>
      <p:sp>
        <p:nvSpPr>
          <p:cNvPr id="13" name="Rectangle 13"/>
          <p:cNvSpPr>
            <a:spLocks noGrp="1"/>
          </p:cNvSpPr>
          <p:nvPr>
            <p:ph type="body" sz="quarter" idx="14"/>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lstStyle>
          <a:p>
            <a:pPr lvl="0"/>
            <a:r>
              <a:rPr lang="x-none" smtClean="0"/>
              <a:t>Click to edit Master text styles</a:t>
            </a:r>
          </a:p>
        </p:txBody>
      </p:sp>
      <p:sp>
        <p:nvSpPr>
          <p:cNvPr id="5" name="Rectangle 3"/>
          <p:cNvSpPr>
            <a:spLocks noGrp="1"/>
          </p:cNvSpPr>
          <p:nvPr>
            <p:ph type="dt" sz="half" idx="15"/>
          </p:nvPr>
        </p:nvSpPr>
        <p:spPr/>
        <p:txBody>
          <a:bodyPr/>
          <a:lstStyle>
            <a:lvl1pPr algn="r">
              <a:defRPr smtClean="0"/>
            </a:lvl1pPr>
          </a:lstStyle>
          <a:p>
            <a:pPr>
              <a:defRPr/>
            </a:pPr>
            <a:fld id="{0FB4F953-5291-EB4D-9830-C81182B23FD0}" type="datetimeFigureOut">
              <a:rPr lang="en-US">
                <a:solidFill>
                  <a:prstClr val="white"/>
                </a:solidFill>
              </a:rPr>
              <a:pPr>
                <a:defRPr/>
              </a:pPr>
              <a:t>10/28/2015</a:t>
            </a:fld>
            <a:endParaRPr lang="en-US">
              <a:solidFill>
                <a:prstClr val="white"/>
              </a:solidFill>
            </a:endParaRPr>
          </a:p>
        </p:txBody>
      </p:sp>
      <p:sp>
        <p:nvSpPr>
          <p:cNvPr id="6" name="Rectangle 4"/>
          <p:cNvSpPr>
            <a:spLocks noGrp="1"/>
          </p:cNvSpPr>
          <p:nvPr>
            <p:ph type="ftr" sz="quarter" idx="16"/>
          </p:nvPr>
        </p:nvSpPr>
        <p:spPr/>
        <p:txBody>
          <a:bodyPr/>
          <a:lstStyle>
            <a:lvl1pPr>
              <a:defRPr/>
            </a:lvl1pPr>
          </a:lstStyle>
          <a:p>
            <a:pPr>
              <a:defRPr/>
            </a:pPr>
            <a:endParaRPr lang="en-US">
              <a:solidFill>
                <a:prstClr val="white"/>
              </a:solidFill>
            </a:endParaRPr>
          </a:p>
        </p:txBody>
      </p:sp>
      <p:sp>
        <p:nvSpPr>
          <p:cNvPr id="7" name="Rectangle 5"/>
          <p:cNvSpPr>
            <a:spLocks noGrp="1"/>
          </p:cNvSpPr>
          <p:nvPr>
            <p:ph type="sldNum" sz="quarter" idx="17"/>
          </p:nvPr>
        </p:nvSpPr>
        <p:spPr/>
        <p:txBody>
          <a:bodyPr/>
          <a:lstStyle>
            <a:lvl1pPr>
              <a:defRPr/>
            </a:lvl1pPr>
          </a:lstStyle>
          <a:p>
            <a:pPr>
              <a:defRPr/>
            </a:pPr>
            <a:fld id="{33C92901-9D4E-5C44-B9FD-20E3E87C63EB}"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16926724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etailed Question &amp; Answer">
    <p:spTree>
      <p:nvGrpSpPr>
        <p:cNvPr id="1" name=""/>
        <p:cNvGrpSpPr/>
        <p:nvPr/>
      </p:nvGrpSpPr>
      <p:grpSpPr>
        <a:xfrm>
          <a:off x="0" y="0"/>
          <a:ext cx="0" cy="0"/>
          <a:chOff x="0" y="0"/>
          <a:chExt cx="0" cy="0"/>
        </a:xfrm>
      </p:grpSpPr>
      <p:sp>
        <p:nvSpPr>
          <p:cNvPr id="31" name="Rectangle 8"/>
          <p:cNvSpPr>
            <a:spLocks noGrp="1"/>
          </p:cNvSpPr>
          <p:nvPr>
            <p:ph type="title"/>
          </p:nvPr>
        </p:nvSpPr>
        <p:spPr>
          <a:xfrm>
            <a:off x="228600" y="457200"/>
            <a:ext cx="8229600" cy="1143000"/>
          </a:xfrm>
        </p:spPr>
        <p:txBody>
          <a:bodyPr rtlCol="0" anchor="ctr"/>
          <a:lstStyle>
            <a:lvl1pPr algn="l">
              <a:defRPr i="1">
                <a:solidFill>
                  <a:schemeClr val="tx1">
                    <a:shade val="75000"/>
                  </a:schemeClr>
                </a:solidFill>
              </a:defRPr>
            </a:lvl1pPr>
          </a:lstStyle>
          <a:p>
            <a:r>
              <a:rPr lang="x-none" smtClean="0"/>
              <a:t>Click to edit Master title style</a:t>
            </a:r>
            <a:endParaRPr lang="en-US" dirty="0"/>
          </a:p>
        </p:txBody>
      </p:sp>
      <p:sp>
        <p:nvSpPr>
          <p:cNvPr id="25" name="Rectangle 13"/>
          <p:cNvSpPr>
            <a:spLocks noGrp="1"/>
          </p:cNvSpPr>
          <p:nvPr>
            <p:ph type="body" sz="quarter" idx="14"/>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lstStyle>
          <a:p>
            <a:pPr lvl="0"/>
            <a:r>
              <a:rPr lang="x-none" smtClean="0"/>
              <a:t>Click to edit Master text styles</a:t>
            </a:r>
          </a:p>
        </p:txBody>
      </p:sp>
      <p:sp>
        <p:nvSpPr>
          <p:cNvPr id="22" name="Rectangle 9"/>
          <p:cNvSpPr>
            <a:spLocks noGrp="1"/>
          </p:cNvSpPr>
          <p:nvPr>
            <p:ph type="body" sz="quarter" idx="15"/>
          </p:nvPr>
        </p:nvSpPr>
        <p:spPr>
          <a:xfrm>
            <a:off x="1828800" y="3124200"/>
            <a:ext cx="5105400" cy="1981200"/>
          </a:xfrm>
        </p:spPr>
        <p:txBody>
          <a:bodyPr/>
          <a:lstStyle>
            <a:lvl1pPr algn="ctr">
              <a:buFontTx/>
              <a:buNone/>
              <a:defRPr i="1" baseline="0"/>
            </a:lvl1pPr>
          </a:lstStyle>
          <a:p>
            <a:pPr lvl="0"/>
            <a:r>
              <a:rPr lang="x-none" smtClean="0"/>
              <a:t>Click to edit Master text styles</a:t>
            </a:r>
          </a:p>
        </p:txBody>
      </p:sp>
      <p:sp>
        <p:nvSpPr>
          <p:cNvPr id="5" name="Rectangle 3"/>
          <p:cNvSpPr>
            <a:spLocks noGrp="1"/>
          </p:cNvSpPr>
          <p:nvPr>
            <p:ph type="dt" sz="half" idx="16"/>
          </p:nvPr>
        </p:nvSpPr>
        <p:spPr/>
        <p:txBody>
          <a:bodyPr/>
          <a:lstStyle>
            <a:lvl1pPr algn="r">
              <a:defRPr smtClean="0"/>
            </a:lvl1pPr>
          </a:lstStyle>
          <a:p>
            <a:pPr>
              <a:defRPr/>
            </a:pPr>
            <a:fld id="{7CE1BE30-5959-2440-B04B-08342B1FFD1C}" type="datetimeFigureOut">
              <a:rPr lang="en-US">
                <a:solidFill>
                  <a:prstClr val="white"/>
                </a:solidFill>
              </a:rPr>
              <a:pPr>
                <a:defRPr/>
              </a:pPr>
              <a:t>10/28/2015</a:t>
            </a:fld>
            <a:endParaRPr lang="en-US">
              <a:solidFill>
                <a:prstClr val="white"/>
              </a:solidFill>
            </a:endParaRPr>
          </a:p>
        </p:txBody>
      </p:sp>
      <p:sp>
        <p:nvSpPr>
          <p:cNvPr id="6" name="Rectangle 4"/>
          <p:cNvSpPr>
            <a:spLocks noGrp="1"/>
          </p:cNvSpPr>
          <p:nvPr>
            <p:ph type="ftr" sz="quarter" idx="17"/>
          </p:nvPr>
        </p:nvSpPr>
        <p:spPr/>
        <p:txBody>
          <a:bodyPr/>
          <a:lstStyle>
            <a:lvl1pPr>
              <a:defRPr/>
            </a:lvl1pPr>
          </a:lstStyle>
          <a:p>
            <a:pPr>
              <a:defRPr/>
            </a:pPr>
            <a:endParaRPr lang="en-US">
              <a:solidFill>
                <a:prstClr val="white"/>
              </a:solidFill>
            </a:endParaRPr>
          </a:p>
        </p:txBody>
      </p:sp>
      <p:sp>
        <p:nvSpPr>
          <p:cNvPr id="7" name="Rectangle 5"/>
          <p:cNvSpPr>
            <a:spLocks noGrp="1"/>
          </p:cNvSpPr>
          <p:nvPr>
            <p:ph type="sldNum" sz="quarter" idx="18"/>
          </p:nvPr>
        </p:nvSpPr>
        <p:spPr/>
        <p:txBody>
          <a:bodyPr/>
          <a:lstStyle>
            <a:lvl1pPr>
              <a:defRPr/>
            </a:lvl1pPr>
          </a:lstStyle>
          <a:p>
            <a:pPr>
              <a:defRPr/>
            </a:pPr>
            <a:fld id="{B8DEC6A2-4788-684E-8581-3A4F9F0E75F3}"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33500079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rue or False Question (Answer: True)">
    <p:spTree>
      <p:nvGrpSpPr>
        <p:cNvPr id="1" name=""/>
        <p:cNvGrpSpPr/>
        <p:nvPr/>
      </p:nvGrpSpPr>
      <p:grpSpPr>
        <a:xfrm>
          <a:off x="0" y="0"/>
          <a:ext cx="0" cy="0"/>
          <a:chOff x="0" y="0"/>
          <a:chExt cx="0" cy="0"/>
        </a:xfrm>
      </p:grpSpPr>
      <p:sp>
        <p:nvSpPr>
          <p:cNvPr id="3" name="Answer Base"/>
          <p:cNvSpPr txBox="1"/>
          <p:nvPr userDrawn="1"/>
        </p:nvSpPr>
        <p:spPr>
          <a:xfrm>
            <a:off x="182880" y="1676400"/>
            <a:ext cx="8321040" cy="1828800"/>
          </a:xfrm>
          <a:prstGeom prst="rect">
            <a:avLst/>
          </a:prstGeom>
          <a:noFill/>
        </p:spPr>
        <p:txBody>
          <a:bodyPr/>
          <a:lstStyle/>
          <a:p>
            <a:pPr algn="ctr" fontAlgn="auto">
              <a:spcBef>
                <a:spcPct val="20000"/>
              </a:spcBef>
              <a:spcAft>
                <a:spcPts val="0"/>
              </a:spcAft>
              <a:defRPr/>
            </a:pPr>
            <a:r>
              <a:rPr lang="en-US" sz="7200" dirty="0">
                <a:solidFill>
                  <a:prstClr val="white">
                    <a:alpha val="40000"/>
                  </a:prstClr>
                </a:solidFill>
                <a:latin typeface="Trebuchet MS"/>
                <a:ea typeface="ＭＳ Ｐゴシック" charset="0"/>
                <a:cs typeface="+mn-cs"/>
              </a:rPr>
              <a:t>TRUE or FALSE?</a:t>
            </a:r>
          </a:p>
        </p:txBody>
      </p:sp>
      <p:sp>
        <p:nvSpPr>
          <p:cNvPr id="4" name="Answer"/>
          <p:cNvSpPr/>
          <p:nvPr userDrawn="1"/>
        </p:nvSpPr>
        <p:spPr>
          <a:xfrm>
            <a:off x="182880" y="1676400"/>
            <a:ext cx="8321040" cy="1200329"/>
          </a:xfrm>
          <a:prstGeom prst="rect">
            <a:avLst/>
          </a:prstGeom>
        </p:spPr>
        <p:txBody>
          <a:bodyPr>
            <a:spAutoFit/>
          </a:bodyPr>
          <a:lstStyle/>
          <a:p>
            <a:pPr algn="ctr" fontAlgn="auto">
              <a:spcBef>
                <a:spcPct val="20000"/>
              </a:spcBef>
              <a:spcAft>
                <a:spcPts val="0"/>
              </a:spcAft>
              <a:defRPr/>
            </a:pPr>
            <a:r>
              <a:rPr lang="en-US" sz="7200" dirty="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latin typeface="Trebuchet MS"/>
                <a:ea typeface="ＭＳ Ｐゴシック" charset="0"/>
                <a:cs typeface="+mn-cs"/>
              </a:rPr>
              <a:t>TRUE </a:t>
            </a:r>
            <a:r>
              <a:rPr lang="en-US" sz="7200" dirty="0">
                <a:solidFill>
                  <a:prstClr val="white">
                    <a:alpha val="40000"/>
                  </a:prstClr>
                </a:solidFill>
                <a:latin typeface="Trebuchet MS"/>
                <a:ea typeface="ＭＳ Ｐゴシック" charset="0"/>
                <a:cs typeface="+mn-cs"/>
              </a:rPr>
              <a:t>or FALSE?</a:t>
            </a:r>
            <a:endParaRPr lang="en-US" sz="1800" dirty="0">
              <a:solidFill>
                <a:prstClr val="white"/>
              </a:solidFill>
              <a:latin typeface="Trebuchet MS"/>
              <a:ea typeface="ＭＳ Ｐゴシック" charset="0"/>
              <a:cs typeface="+mn-cs"/>
            </a:endParaRPr>
          </a:p>
        </p:txBody>
      </p:sp>
      <p:sp>
        <p:nvSpPr>
          <p:cNvPr id="27" name="Question"/>
          <p:cNvSpPr>
            <a:spLocks noGrp="1"/>
          </p:cNvSpPr>
          <p:nvPr>
            <p:ph type="title"/>
          </p:nvPr>
        </p:nvSpPr>
        <p:spPr>
          <a:xfrm>
            <a:off x="228600" y="457200"/>
            <a:ext cx="8229600" cy="1143000"/>
          </a:xfrm>
        </p:spPr>
        <p:txBody>
          <a:bodyPr rtlCol="0" anchor="ctr"/>
          <a:lstStyle>
            <a:lvl1pPr algn="l">
              <a:defRPr i="1">
                <a:solidFill>
                  <a:schemeClr val="tx1">
                    <a:shade val="75000"/>
                  </a:schemeClr>
                </a:solidFill>
              </a:defRPr>
            </a:lvl1pPr>
          </a:lstStyle>
          <a:p>
            <a:r>
              <a:rPr lang="x-none" smtClean="0"/>
              <a:t>Click to edit Master title style</a:t>
            </a:r>
            <a:endParaRPr lang="en-US" dirty="0"/>
          </a:p>
        </p:txBody>
      </p:sp>
      <p:sp>
        <p:nvSpPr>
          <p:cNvPr id="5" name="Rectangle 3"/>
          <p:cNvSpPr>
            <a:spLocks noGrp="1"/>
          </p:cNvSpPr>
          <p:nvPr>
            <p:ph type="dt" sz="half" idx="10"/>
          </p:nvPr>
        </p:nvSpPr>
        <p:spPr/>
        <p:txBody>
          <a:bodyPr/>
          <a:lstStyle>
            <a:lvl1pPr algn="r">
              <a:defRPr smtClean="0"/>
            </a:lvl1pPr>
          </a:lstStyle>
          <a:p>
            <a:pPr>
              <a:defRPr/>
            </a:pPr>
            <a:fld id="{23D0F68E-269D-6948-9FE6-99BD77E6887E}" type="datetimeFigureOut">
              <a:rPr lang="en-US">
                <a:solidFill>
                  <a:prstClr val="white"/>
                </a:solidFill>
              </a:rPr>
              <a:pPr>
                <a:defRPr/>
              </a:pPr>
              <a:t>10/28/2015</a:t>
            </a:fld>
            <a:endParaRPr lang="en-US">
              <a:solidFill>
                <a:prstClr val="white"/>
              </a:solidFill>
            </a:endParaRPr>
          </a:p>
        </p:txBody>
      </p:sp>
      <p:sp>
        <p:nvSpPr>
          <p:cNvPr id="6" name="Rectangle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Rectangle 5"/>
          <p:cNvSpPr>
            <a:spLocks noGrp="1"/>
          </p:cNvSpPr>
          <p:nvPr>
            <p:ph type="sldNum" sz="quarter" idx="12"/>
          </p:nvPr>
        </p:nvSpPr>
        <p:spPr/>
        <p:txBody>
          <a:bodyPr/>
          <a:lstStyle>
            <a:lvl1pPr>
              <a:defRPr/>
            </a:lvl1pPr>
          </a:lstStyle>
          <a:p>
            <a:pPr>
              <a:defRPr/>
            </a:pPr>
            <a:fld id="{36C72C6D-F6EA-2743-B7D1-D12BAAC7D92A}"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155213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rue or False Question (Answer: False)">
    <p:spTree>
      <p:nvGrpSpPr>
        <p:cNvPr id="1" name=""/>
        <p:cNvGrpSpPr/>
        <p:nvPr/>
      </p:nvGrpSpPr>
      <p:grpSpPr>
        <a:xfrm>
          <a:off x="0" y="0"/>
          <a:ext cx="0" cy="0"/>
          <a:chOff x="0" y="0"/>
          <a:chExt cx="0" cy="0"/>
        </a:xfrm>
      </p:grpSpPr>
      <p:sp>
        <p:nvSpPr>
          <p:cNvPr id="3" name="Answer Base"/>
          <p:cNvSpPr txBox="1"/>
          <p:nvPr userDrawn="1"/>
        </p:nvSpPr>
        <p:spPr>
          <a:xfrm>
            <a:off x="228600" y="1600200"/>
            <a:ext cx="8229600" cy="1293926"/>
          </a:xfrm>
          <a:prstGeom prst="rect">
            <a:avLst/>
          </a:prstGeom>
          <a:noFill/>
        </p:spPr>
        <p:txBody>
          <a:bodyPr/>
          <a:lstStyle/>
          <a:p>
            <a:pPr algn="ctr" fontAlgn="auto">
              <a:spcBef>
                <a:spcPct val="20000"/>
              </a:spcBef>
              <a:spcAft>
                <a:spcPts val="0"/>
              </a:spcAft>
              <a:defRPr/>
            </a:pPr>
            <a:r>
              <a:rPr lang="en-US" sz="7200" dirty="0">
                <a:solidFill>
                  <a:prstClr val="white">
                    <a:alpha val="40000"/>
                  </a:prstClr>
                </a:solidFill>
                <a:latin typeface="Trebuchet MS"/>
                <a:ea typeface="ＭＳ Ｐゴシック" charset="0"/>
                <a:cs typeface="+mn-cs"/>
              </a:rPr>
              <a:t>TRUE or FALSE?</a:t>
            </a:r>
          </a:p>
        </p:txBody>
      </p:sp>
      <p:sp>
        <p:nvSpPr>
          <p:cNvPr id="4" name="Answer"/>
          <p:cNvSpPr/>
          <p:nvPr userDrawn="1"/>
        </p:nvSpPr>
        <p:spPr>
          <a:xfrm>
            <a:off x="228600" y="1600200"/>
            <a:ext cx="8229600" cy="1200329"/>
          </a:xfrm>
          <a:prstGeom prst="rect">
            <a:avLst/>
          </a:prstGeom>
        </p:spPr>
        <p:txBody>
          <a:bodyPr>
            <a:spAutoFit/>
          </a:bodyPr>
          <a:lstStyle/>
          <a:p>
            <a:pPr algn="ctr" fontAlgn="auto">
              <a:spcBef>
                <a:spcPts val="0"/>
              </a:spcBef>
              <a:spcAft>
                <a:spcPts val="0"/>
              </a:spcAft>
              <a:defRPr/>
            </a:pPr>
            <a:r>
              <a:rPr lang="en-US" sz="7200" dirty="0">
                <a:solidFill>
                  <a:prstClr val="white">
                    <a:alpha val="40000"/>
                  </a:prstClr>
                </a:solidFill>
                <a:latin typeface="Trebuchet MS"/>
                <a:ea typeface="ＭＳ Ｐゴシック" charset="0"/>
                <a:cs typeface="+mn-cs"/>
              </a:rPr>
              <a:t>TRUE or </a:t>
            </a:r>
            <a:r>
              <a:rPr lang="en-US" sz="7200" dirty="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latin typeface="Trebuchet MS"/>
                <a:ea typeface="ＭＳ Ｐゴシック" charset="0"/>
                <a:cs typeface="+mn-cs"/>
              </a:rPr>
              <a:t>FALSE</a:t>
            </a:r>
            <a:r>
              <a:rPr lang="en-US" sz="7200" dirty="0">
                <a:solidFill>
                  <a:prstClr val="white">
                    <a:alpha val="40000"/>
                  </a:prstClr>
                </a:solidFill>
                <a:latin typeface="Trebuchet MS"/>
                <a:ea typeface="ＭＳ Ｐゴシック" charset="0"/>
                <a:cs typeface="+mn-cs"/>
              </a:rPr>
              <a:t>?</a:t>
            </a:r>
            <a:endParaRPr lang="en-US" sz="1800" dirty="0">
              <a:solidFill>
                <a:prstClr val="white"/>
              </a:solidFill>
              <a:latin typeface="Trebuchet MS"/>
              <a:ea typeface="ＭＳ Ｐゴシック" charset="0"/>
              <a:cs typeface="+mn-cs"/>
            </a:endParaRPr>
          </a:p>
        </p:txBody>
      </p:sp>
      <p:sp>
        <p:nvSpPr>
          <p:cNvPr id="6" name="Question"/>
          <p:cNvSpPr>
            <a:spLocks noGrp="1"/>
          </p:cNvSpPr>
          <p:nvPr>
            <p:ph type="title"/>
          </p:nvPr>
        </p:nvSpPr>
        <p:spPr>
          <a:xfrm>
            <a:off x="228600" y="457200"/>
            <a:ext cx="8229600" cy="1143000"/>
          </a:xfrm>
        </p:spPr>
        <p:txBody>
          <a:bodyPr rtlCol="0" anchor="ctr"/>
          <a:lstStyle>
            <a:lvl1pPr algn="l">
              <a:defRPr i="1">
                <a:solidFill>
                  <a:schemeClr val="tx1">
                    <a:shade val="75000"/>
                  </a:schemeClr>
                </a:solidFill>
              </a:defRPr>
            </a:lvl1pPr>
          </a:lstStyle>
          <a:p>
            <a:r>
              <a:rPr lang="x-none" smtClean="0"/>
              <a:t>Click to edit Master title style</a:t>
            </a:r>
            <a:endParaRPr lang="en-US" dirty="0"/>
          </a:p>
        </p:txBody>
      </p:sp>
      <p:sp>
        <p:nvSpPr>
          <p:cNvPr id="5" name="Rectangle 3"/>
          <p:cNvSpPr>
            <a:spLocks noGrp="1"/>
          </p:cNvSpPr>
          <p:nvPr>
            <p:ph type="dt" sz="half" idx="10"/>
          </p:nvPr>
        </p:nvSpPr>
        <p:spPr/>
        <p:txBody>
          <a:bodyPr/>
          <a:lstStyle>
            <a:lvl1pPr algn="r">
              <a:defRPr smtClean="0"/>
            </a:lvl1pPr>
          </a:lstStyle>
          <a:p>
            <a:pPr>
              <a:defRPr/>
            </a:pPr>
            <a:fld id="{DC4D235B-F251-8749-A4D8-C7AE909024CA}" type="datetimeFigureOut">
              <a:rPr lang="en-US">
                <a:solidFill>
                  <a:prstClr val="white"/>
                </a:solidFill>
              </a:rPr>
              <a:pPr>
                <a:defRPr/>
              </a:pPr>
              <a:t>10/28/2015</a:t>
            </a:fld>
            <a:endParaRPr lang="en-US">
              <a:solidFill>
                <a:prstClr val="white"/>
              </a:solidFill>
            </a:endParaRPr>
          </a:p>
        </p:txBody>
      </p:sp>
      <p:sp>
        <p:nvSpPr>
          <p:cNvPr id="7" name="Rectangle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8" name="Rectangle 5"/>
          <p:cNvSpPr>
            <a:spLocks noGrp="1"/>
          </p:cNvSpPr>
          <p:nvPr>
            <p:ph type="sldNum" sz="quarter" idx="12"/>
          </p:nvPr>
        </p:nvSpPr>
        <p:spPr/>
        <p:txBody>
          <a:bodyPr/>
          <a:lstStyle>
            <a:lvl1pPr>
              <a:defRPr/>
            </a:lvl1pPr>
          </a:lstStyle>
          <a:p>
            <a:pPr>
              <a:defRPr/>
            </a:pPr>
            <a:fld id="{14275DA6-5686-6646-A0AF-1FB3D1D75EC6}"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229728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Item Match Up">
    <p:spTree>
      <p:nvGrpSpPr>
        <p:cNvPr id="1" name=""/>
        <p:cNvGrpSpPr/>
        <p:nvPr/>
      </p:nvGrpSpPr>
      <p:grpSpPr>
        <a:xfrm>
          <a:off x="0" y="0"/>
          <a:ext cx="0" cy="0"/>
          <a:chOff x="0" y="0"/>
          <a:chExt cx="0" cy="0"/>
        </a:xfrm>
      </p:grpSpPr>
      <p:cxnSp>
        <p:nvCxnSpPr>
          <p:cNvPr id="20" name="Straight Connector 23"/>
          <p:cNvCxnSpPr/>
          <p:nvPr/>
        </p:nvCxnSpPr>
        <p:spPr>
          <a:xfrm>
            <a:off x="3886200" y="22860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3886200" y="32004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 name="Straight Connector 23"/>
          <p:cNvCxnSpPr/>
          <p:nvPr/>
        </p:nvCxnSpPr>
        <p:spPr>
          <a:xfrm flipV="1">
            <a:off x="3886200" y="32004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a:stCxn id="14" idx="3"/>
            <a:endCxn id="21" idx="1"/>
          </p:cNvCxnSpPr>
          <p:nvPr/>
        </p:nvCxnSpPr>
        <p:spPr>
          <a:xfrm>
            <a:off x="3886200" y="50292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5" name="Straight Connector 23"/>
          <p:cNvCxnSpPr>
            <a:stCxn id="10" idx="3"/>
          </p:cNvCxnSpPr>
          <p:nvPr/>
        </p:nvCxnSpPr>
        <p:spPr>
          <a:xfrm flipV="1">
            <a:off x="3886200" y="2286000"/>
            <a:ext cx="914400" cy="36576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1" name="Rectangle 2"/>
          <p:cNvSpPr>
            <a:spLocks noGrp="1"/>
          </p:cNvSpPr>
          <p:nvPr>
            <p:ph type="title"/>
          </p:nvPr>
        </p:nvSpPr>
        <p:spPr/>
        <p:txBody>
          <a:bodyPr/>
          <a:lstStyle>
            <a:lvl1pPr algn="l">
              <a:defRPr i="1" baseline="0"/>
            </a:lvl1pPr>
          </a:lstStyle>
          <a:p>
            <a:r>
              <a:rPr lang="x-none" smtClean="0"/>
              <a:t>Click to edit Master title style</a:t>
            </a:r>
            <a:endParaRPr lang="en-US" dirty="0"/>
          </a:p>
        </p:txBody>
      </p:sp>
      <p:sp>
        <p:nvSpPr>
          <p:cNvPr id="26" name="Rectangle 4"/>
          <p:cNvSpPr>
            <a:spLocks noGrp="1"/>
          </p:cNvSpPr>
          <p:nvPr>
            <p:ph type="ftr" sz="quarter" idx="23"/>
          </p:nvPr>
        </p:nvSpPr>
        <p:spPr/>
        <p:txBody>
          <a:bodyPr/>
          <a:lstStyle>
            <a:lvl1pPr>
              <a:defRPr/>
            </a:lvl1pPr>
          </a:lstStyle>
          <a:p>
            <a:pPr>
              <a:defRPr/>
            </a:pPr>
            <a:endParaRPr lang="en-US">
              <a:solidFill>
                <a:prstClr val="white"/>
              </a:solidFill>
            </a:endParaRPr>
          </a:p>
        </p:txBody>
      </p:sp>
      <p:sp>
        <p:nvSpPr>
          <p:cNvPr id="27" name="Rectangle 3"/>
          <p:cNvSpPr>
            <a:spLocks noGrp="1"/>
          </p:cNvSpPr>
          <p:nvPr>
            <p:ph type="dt" sz="half" idx="24"/>
          </p:nvPr>
        </p:nvSpPr>
        <p:spPr/>
        <p:txBody>
          <a:bodyPr/>
          <a:lstStyle>
            <a:lvl1pPr algn="r">
              <a:defRPr smtClean="0"/>
            </a:lvl1pPr>
          </a:lstStyle>
          <a:p>
            <a:pPr>
              <a:defRPr/>
            </a:pPr>
            <a:fld id="{7818217C-0EB1-F646-817D-ADA1E2397C2E}" type="datetimeFigureOut">
              <a:rPr lang="en-US">
                <a:solidFill>
                  <a:prstClr val="white"/>
                </a:solidFill>
              </a:rPr>
              <a:pPr>
                <a:defRPr/>
              </a:pPr>
              <a:t>10/28/2015</a:t>
            </a:fld>
            <a:endParaRPr lang="en-US">
              <a:solidFill>
                <a:prstClr val="white"/>
              </a:solidFill>
            </a:endParaRPr>
          </a:p>
        </p:txBody>
      </p:sp>
      <p:sp>
        <p:nvSpPr>
          <p:cNvPr id="28" name="Rectangle 5"/>
          <p:cNvSpPr>
            <a:spLocks noGrp="1"/>
          </p:cNvSpPr>
          <p:nvPr>
            <p:ph type="sldNum" sz="quarter" idx="25"/>
          </p:nvPr>
        </p:nvSpPr>
        <p:spPr/>
        <p:txBody>
          <a:bodyPr/>
          <a:lstStyle>
            <a:lvl1pPr>
              <a:defRPr/>
            </a:lvl1pPr>
          </a:lstStyle>
          <a:p>
            <a:pPr>
              <a:defRPr/>
            </a:pPr>
            <a:fld id="{DC716A9D-7AD6-F347-B27E-2829D193425F}"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150399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lvl1pPr eaLnBrk="0" hangingPunct="0">
              <a:defRPr/>
            </a:lvl1pPr>
          </a:lstStyle>
          <a:p>
            <a:pPr>
              <a:defRPr/>
            </a:pPr>
            <a:fld id="{7CD5553A-4DE3-443E-B36C-AE3ED22EDDEE}" type="datetime1">
              <a:rPr lang="pt-BR"/>
              <a:pPr>
                <a:defRPr/>
              </a:pPr>
              <a:t>28/10/2015</a:t>
            </a:fld>
            <a:endParaRPr lang="pt-BR"/>
          </a:p>
        </p:txBody>
      </p:sp>
      <p:sp>
        <p:nvSpPr>
          <p:cNvPr id="5" name="Espaço Reservado para Rodapé 4"/>
          <p:cNvSpPr>
            <a:spLocks noGrp="1"/>
          </p:cNvSpPr>
          <p:nvPr>
            <p:ph type="ftr" sz="quarter" idx="11"/>
          </p:nvPr>
        </p:nvSpPr>
        <p:spPr/>
        <p:txBody>
          <a:bodyPr/>
          <a:lstStyle>
            <a:lvl1pPr eaLnBrk="0" hangingPunct="0">
              <a:defRPr/>
            </a:lvl1pPr>
          </a:lstStyle>
          <a:p>
            <a:pPr>
              <a:defRPr/>
            </a:pPr>
            <a:r>
              <a:rPr lang="pt-BR"/>
              <a:t>João Emilio Peixoto</a:t>
            </a:r>
          </a:p>
        </p:txBody>
      </p:sp>
      <p:sp>
        <p:nvSpPr>
          <p:cNvPr id="6" name="Espaço Reservado para Número de Slide 5"/>
          <p:cNvSpPr>
            <a:spLocks noGrp="1"/>
          </p:cNvSpPr>
          <p:nvPr>
            <p:ph type="sldNum" sz="quarter" idx="12"/>
          </p:nvPr>
        </p:nvSpPr>
        <p:spPr/>
        <p:txBody>
          <a:bodyPr/>
          <a:lstStyle>
            <a:lvl1pPr eaLnBrk="0" hangingPunct="0">
              <a:defRPr/>
            </a:lvl1pPr>
          </a:lstStyle>
          <a:p>
            <a:pPr>
              <a:defRPr/>
            </a:pPr>
            <a:fld id="{E0D34BBB-0CEA-46A0-B3F0-84060EA55A0F}" type="slidenum">
              <a:rPr lang="pt-BR"/>
              <a:pPr>
                <a:defRPr/>
              </a:pPr>
              <a:t>‹nº›</a:t>
            </a:fld>
            <a:endParaRPr lang="pt-BR"/>
          </a:p>
        </p:txBody>
      </p:sp>
    </p:spTree>
    <p:extLst>
      <p:ext uri="{BB962C8B-B14F-4D97-AF65-F5344CB8AC3E}">
        <p14:creationId xmlns:p14="http://schemas.microsoft.com/office/powerpoint/2010/main" val="321560715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3049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39825"/>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600200"/>
            <a:ext cx="8229600" cy="4525963"/>
          </a:xfrm>
        </p:spPr>
        <p:txBody>
          <a:bodyPr rtlCol="0">
            <a:normAutofit/>
          </a:bodyPr>
          <a:lstStyle/>
          <a:p>
            <a:pPr lvl="0"/>
            <a:endParaRPr lang="pt-BR" noProof="0" smtClean="0"/>
          </a:p>
        </p:txBody>
      </p:sp>
      <p:sp>
        <p:nvSpPr>
          <p:cNvPr id="4" name="Espaço Reservado para Data 3"/>
          <p:cNvSpPr>
            <a:spLocks noGrp="1"/>
          </p:cNvSpPr>
          <p:nvPr>
            <p:ph type="dt" sz="half" idx="10"/>
          </p:nvPr>
        </p:nvSpPr>
        <p:spPr/>
        <p:txBody>
          <a:bodyPr/>
          <a:lstStyle>
            <a:lvl1pPr>
              <a:defRPr/>
            </a:lvl1pPr>
          </a:lstStyle>
          <a:p>
            <a:pPr>
              <a:defRPr/>
            </a:pPr>
            <a:endParaRPr lang="pt-BR">
              <a:solidFill>
                <a:prstClr val="white"/>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white"/>
              </a:solidFill>
            </a:endParaRPr>
          </a:p>
        </p:txBody>
      </p:sp>
      <p:sp>
        <p:nvSpPr>
          <p:cNvPr id="6" name="Espaço Reservado para Número de Slide 5"/>
          <p:cNvSpPr>
            <a:spLocks noGrp="1"/>
          </p:cNvSpPr>
          <p:nvPr>
            <p:ph type="sldNum" sz="quarter" idx="12"/>
          </p:nvPr>
        </p:nvSpPr>
        <p:spPr/>
        <p:txBody>
          <a:bodyPr/>
          <a:lstStyle>
            <a:lvl1pPr>
              <a:defRPr/>
            </a:lvl1pPr>
          </a:lstStyle>
          <a:p>
            <a:fld id="{312C593F-4D39-2C49-A996-2A02828FEA37}" type="slidenum">
              <a:rPr lang="pt-BR">
                <a:solidFill>
                  <a:prstClr val="white"/>
                </a:solidFill>
              </a:rPr>
              <a:pPr/>
              <a:t>‹nº›</a:t>
            </a:fld>
            <a:endParaRPr lang="pt-BR">
              <a:solidFill>
                <a:prstClr val="white"/>
              </a:solidFill>
            </a:endParaRPr>
          </a:p>
        </p:txBody>
      </p:sp>
    </p:spTree>
    <p:extLst>
      <p:ext uri="{BB962C8B-B14F-4D97-AF65-F5344CB8AC3E}">
        <p14:creationId xmlns:p14="http://schemas.microsoft.com/office/powerpoint/2010/main" val="37329087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solidFill>
                <a:prstClr val="white"/>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white"/>
              </a:solidFill>
            </a:endParaRPr>
          </a:p>
        </p:txBody>
      </p:sp>
      <p:sp>
        <p:nvSpPr>
          <p:cNvPr id="6" name="Espaço Reservado para Número de Slide 5"/>
          <p:cNvSpPr>
            <a:spLocks noGrp="1"/>
          </p:cNvSpPr>
          <p:nvPr>
            <p:ph type="sldNum" sz="quarter" idx="12"/>
          </p:nvPr>
        </p:nvSpPr>
        <p:spPr/>
        <p:txBody>
          <a:bodyPr/>
          <a:lstStyle>
            <a:lvl1pPr>
              <a:defRPr/>
            </a:lvl1pPr>
          </a:lstStyle>
          <a:p>
            <a:fld id="{477D8792-B01F-A942-BA33-BF03759FEA77}" type="slidenum">
              <a:rPr lang="pt-BR">
                <a:solidFill>
                  <a:prstClr val="white"/>
                </a:solidFill>
              </a:rPr>
              <a:pPr/>
              <a:t>‹nº›</a:t>
            </a:fld>
            <a:endParaRPr lang="pt-BR">
              <a:solidFill>
                <a:prstClr val="white"/>
              </a:solidFill>
            </a:endParaRPr>
          </a:p>
        </p:txBody>
      </p:sp>
    </p:spTree>
    <p:extLst>
      <p:ext uri="{BB962C8B-B14F-4D97-AF65-F5344CB8AC3E}">
        <p14:creationId xmlns:p14="http://schemas.microsoft.com/office/powerpoint/2010/main" val="1915113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14288" y="1976438"/>
            <a:ext cx="2043112" cy="533400"/>
            <a:chOff x="0" y="2000250"/>
            <a:chExt cx="3733800" cy="533400"/>
          </a:xfrm>
        </p:grpSpPr>
        <p:sp>
          <p:nvSpPr>
            <p:cNvPr id="5"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0"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grpSp>
        <p:nvGrpSpPr>
          <p:cNvPr id="13" name="Group 35"/>
          <p:cNvGrpSpPr>
            <a:grpSpLocks/>
          </p:cNvGrpSpPr>
          <p:nvPr/>
        </p:nvGrpSpPr>
        <p:grpSpPr bwMode="auto">
          <a:xfrm>
            <a:off x="8583613" y="1976438"/>
            <a:ext cx="552450" cy="542925"/>
            <a:chOff x="8667750" y="2000250"/>
            <a:chExt cx="476250" cy="542925"/>
          </a:xfrm>
        </p:grpSpPr>
        <p:sp>
          <p:nvSpPr>
            <p:cNvPr id="14"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5"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7"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8" name="Rectangle 17"/>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9"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0"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sp>
        <p:nvSpPr>
          <p:cNvPr id="21"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22"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3"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4"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2" name="Rectangle 3"/>
          <p:cNvSpPr>
            <a:spLocks noGrp="1"/>
          </p:cNvSpPr>
          <p:nvPr>
            <p:ph type="subTitle" idx="1"/>
          </p:nvPr>
        </p:nvSpPr>
        <p:spPr>
          <a:xfrm>
            <a:off x="457200" y="5396132"/>
            <a:ext cx="8098302" cy="762000"/>
          </a:xfrm>
        </p:spPr>
        <p:txBody>
          <a:bodyPr/>
          <a:lstStyle>
            <a:lvl1pPr marL="0" indent="0" algn="r">
              <a:buNone/>
              <a:defRPr sz="14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x-none" smtClean="0"/>
              <a:t>Click to edit Master subtitle style</a:t>
            </a:r>
            <a:endParaRPr lang="en-US" dirty="0"/>
          </a:p>
        </p:txBody>
      </p:sp>
      <p:sp>
        <p:nvSpPr>
          <p:cNvPr id="33" name="Rectangle 32"/>
          <p:cNvSpPr>
            <a:spLocks noGrp="1"/>
          </p:cNvSpPr>
          <p:nvPr>
            <p:ph type="title"/>
          </p:nvPr>
        </p:nvSpPr>
        <p:spPr>
          <a:xfrm>
            <a:off x="2057400" y="281352"/>
            <a:ext cx="6509239" cy="3886200"/>
          </a:xfrm>
          <a:scene3d>
            <a:camera prst="orthographicFront"/>
            <a:lightRig rig="threePt" dir="t"/>
          </a:scene3d>
          <a:sp3d/>
        </p:spPr>
        <p:txBody>
          <a:bodyPr anchor="ctr">
            <a:normAutofit/>
          </a:bodyPr>
          <a:lstStyle>
            <a:lvl1pPr algn="ctr">
              <a:lnSpc>
                <a:spcPct val="100000"/>
              </a:lnSpc>
              <a:defRPr kumimoji="0" lang="en-US" sz="7200" b="1" i="0" u="none" strike="noStrike" kern="0" cap="none" spc="0" normalizeH="0" baseline="0" noProof="0" dirty="0" smtClean="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lstStyle>
          <a:p>
            <a:r>
              <a:rPr lang="x-none" smtClean="0"/>
              <a:t>Click to edit Master title style</a:t>
            </a:r>
            <a:endParaRPr lang="en-US" dirty="0"/>
          </a:p>
        </p:txBody>
      </p:sp>
      <p:sp>
        <p:nvSpPr>
          <p:cNvPr id="25" name="Rectangle 34"/>
          <p:cNvSpPr>
            <a:spLocks noGrp="1"/>
          </p:cNvSpPr>
          <p:nvPr>
            <p:ph type="dt" sz="half" idx="10"/>
          </p:nvPr>
        </p:nvSpPr>
        <p:spPr/>
        <p:txBody>
          <a:bodyPr rtlCol="0"/>
          <a:lstStyle>
            <a:lvl1pPr>
              <a:defRPr/>
            </a:lvl1pPr>
          </a:lstStyle>
          <a:p>
            <a:pPr>
              <a:defRPr/>
            </a:pPr>
            <a:fld id="{5E037791-43A9-F54B-88E4-62C0EF4A2D07}" type="datetimeFigureOut">
              <a:rPr lang="en-US">
                <a:solidFill>
                  <a:prstClr val="white"/>
                </a:solidFill>
              </a:rPr>
              <a:pPr>
                <a:defRPr/>
              </a:pPr>
              <a:t>10/28/2015</a:t>
            </a:fld>
            <a:endParaRPr lang="en-US">
              <a:solidFill>
                <a:prstClr val="white"/>
              </a:solidFill>
            </a:endParaRPr>
          </a:p>
        </p:txBody>
      </p:sp>
      <p:sp>
        <p:nvSpPr>
          <p:cNvPr id="26" name="Rectangle 35"/>
          <p:cNvSpPr>
            <a:spLocks noGrp="1"/>
          </p:cNvSpPr>
          <p:nvPr>
            <p:ph type="sldNum" sz="quarter" idx="11"/>
          </p:nvPr>
        </p:nvSpPr>
        <p:spPr/>
        <p:txBody>
          <a:bodyPr rtlCol="0"/>
          <a:lstStyle>
            <a:lvl1pPr>
              <a:defRPr/>
            </a:lvl1pPr>
          </a:lstStyle>
          <a:p>
            <a:pPr>
              <a:defRPr/>
            </a:pPr>
            <a:fld id="{5D5A7E7D-7055-0643-9757-C36A8A21BBFF}" type="slidenum">
              <a:rPr lang="en-US">
                <a:solidFill>
                  <a:prstClr val="white"/>
                </a:solidFill>
              </a:rPr>
              <a:pPr>
                <a:defRPr/>
              </a:pPr>
              <a:t>‹nº›</a:t>
            </a:fld>
            <a:endParaRPr lang="en-US">
              <a:solidFill>
                <a:prstClr val="white"/>
              </a:solidFill>
            </a:endParaRPr>
          </a:p>
        </p:txBody>
      </p:sp>
      <p:sp>
        <p:nvSpPr>
          <p:cNvPr id="27" name="Rectangle 36"/>
          <p:cNvSpPr>
            <a:spLocks noGrp="1"/>
          </p:cNvSpPr>
          <p:nvPr>
            <p:ph type="ftr" sz="quarter" idx="12"/>
          </p:nvPr>
        </p:nvSpPr>
        <p:spPr/>
        <p:txBody>
          <a:bodyPr rtlCol="0"/>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14472648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28" name="Rectangle 14"/>
          <p:cNvSpPr>
            <a:spLocks noGrp="1"/>
          </p:cNvSpPr>
          <p:nvPr>
            <p:ph type="title"/>
          </p:nvPr>
        </p:nvSpPr>
        <p:spPr/>
        <p:txBody>
          <a:bodyPr rtlCol="0"/>
          <a:lstStyle/>
          <a:p>
            <a:r>
              <a:rPr lang="x-none" smtClean="0"/>
              <a:t>Click to edit Master title style</a:t>
            </a:r>
            <a:endParaRPr lang="en-US"/>
          </a:p>
        </p:txBody>
      </p:sp>
      <p:sp>
        <p:nvSpPr>
          <p:cNvPr id="4" name="Rectangle 10"/>
          <p:cNvSpPr>
            <a:spLocks noGrp="1"/>
          </p:cNvSpPr>
          <p:nvPr>
            <p:ph type="dt" sz="half" idx="10"/>
          </p:nvPr>
        </p:nvSpPr>
        <p:spPr/>
        <p:txBody>
          <a:bodyPr rtlCol="0"/>
          <a:lstStyle>
            <a:lvl1pPr>
              <a:defRPr/>
            </a:lvl1pPr>
          </a:lstStyle>
          <a:p>
            <a:pPr>
              <a:defRPr/>
            </a:pPr>
            <a:fld id="{BE8F6E75-EEA8-394F-A1B9-8624F1AEF177}" type="datetimeFigureOut">
              <a:rPr lang="en-US">
                <a:solidFill>
                  <a:prstClr val="white"/>
                </a:solidFill>
              </a:rPr>
              <a:pPr>
                <a:defRPr/>
              </a:pPr>
              <a:t>10/28/2015</a:t>
            </a:fld>
            <a:endParaRPr lang="en-US">
              <a:solidFill>
                <a:prstClr val="white"/>
              </a:solidFill>
            </a:endParaRPr>
          </a:p>
        </p:txBody>
      </p:sp>
      <p:sp>
        <p:nvSpPr>
          <p:cNvPr id="5" name="Rectangle 11"/>
          <p:cNvSpPr>
            <a:spLocks noGrp="1"/>
          </p:cNvSpPr>
          <p:nvPr>
            <p:ph type="sldNum" sz="quarter" idx="11"/>
          </p:nvPr>
        </p:nvSpPr>
        <p:spPr/>
        <p:txBody>
          <a:bodyPr rtlCol="0"/>
          <a:lstStyle>
            <a:lvl1pPr>
              <a:defRPr/>
            </a:lvl1pPr>
          </a:lstStyle>
          <a:p>
            <a:pPr>
              <a:defRPr/>
            </a:pPr>
            <a:fld id="{8BC0C5C7-13A5-B446-90EB-FEFD448E5147}" type="slidenum">
              <a:rPr lang="en-US">
                <a:solidFill>
                  <a:prstClr val="white"/>
                </a:solidFill>
              </a:rPr>
              <a:pPr>
                <a:defRPr/>
              </a:pPr>
              <a:t>‹nº›</a:t>
            </a:fld>
            <a:endParaRPr lang="en-US">
              <a:solidFill>
                <a:prstClr val="white"/>
              </a:solidFill>
            </a:endParaRPr>
          </a:p>
        </p:txBody>
      </p:sp>
      <p:sp>
        <p:nvSpPr>
          <p:cNvPr id="6" name="Rectangle 12"/>
          <p:cNvSpPr>
            <a:spLocks noGrp="1"/>
          </p:cNvSpPr>
          <p:nvPr>
            <p:ph type="ftr" sz="quarter" idx="12"/>
          </p:nvPr>
        </p:nvSpPr>
        <p:spPr/>
        <p:txBody>
          <a:bodyPr rtlCol="0"/>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23337993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7" name="Rectangle 6"/>
          <p:cNvSpPr>
            <a:spLocks noGrp="1"/>
          </p:cNvSpPr>
          <p:nvPr>
            <p:ph type="title"/>
          </p:nvPr>
        </p:nvSpPr>
        <p:spPr>
          <a:xfrm>
            <a:off x="228600" y="1676400"/>
            <a:ext cx="8229600" cy="1143000"/>
          </a:xfrm>
        </p:spPr>
        <p:txBody>
          <a:bodyPr rtlCol="0" anchor="ctr">
            <a:normAutofit/>
          </a:bodyPr>
          <a:lstStyle>
            <a:lvl1pPr>
              <a:defRPr kumimoji="0"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lstStyle>
          <a:p>
            <a:r>
              <a:rPr lang="x-none" smtClean="0"/>
              <a:t>Click to edit Master title style</a:t>
            </a:r>
            <a:endParaRPr lang="en-US" dirty="0"/>
          </a:p>
        </p:txBody>
      </p:sp>
      <p:sp>
        <p:nvSpPr>
          <p:cNvPr id="3" name="Rectangle 3"/>
          <p:cNvSpPr>
            <a:spLocks noGrp="1"/>
          </p:cNvSpPr>
          <p:nvPr>
            <p:ph type="dt" sz="half" idx="10"/>
          </p:nvPr>
        </p:nvSpPr>
        <p:spPr/>
        <p:txBody>
          <a:bodyPr rtlCol="0"/>
          <a:lstStyle>
            <a:lvl1pPr>
              <a:defRPr/>
            </a:lvl1pPr>
          </a:lstStyle>
          <a:p>
            <a:pPr>
              <a:defRPr/>
            </a:pPr>
            <a:fld id="{726C3324-E0A1-094F-89C0-EC7342795CA8}" type="datetimeFigureOut">
              <a:rPr lang="en-US">
                <a:solidFill>
                  <a:prstClr val="white"/>
                </a:solidFill>
              </a:rPr>
              <a:pPr>
                <a:defRPr/>
              </a:pPr>
              <a:t>10/28/2015</a:t>
            </a:fld>
            <a:endParaRPr lang="en-US">
              <a:solidFill>
                <a:prstClr val="white"/>
              </a:solidFill>
            </a:endParaRPr>
          </a:p>
        </p:txBody>
      </p:sp>
      <p:sp>
        <p:nvSpPr>
          <p:cNvPr id="4" name="Rectangle 4"/>
          <p:cNvSpPr>
            <a:spLocks noGrp="1"/>
          </p:cNvSpPr>
          <p:nvPr>
            <p:ph type="ftr" sz="quarter" idx="11"/>
          </p:nvPr>
        </p:nvSpPr>
        <p:spPr/>
        <p:txBody>
          <a:bodyPr rtlCol="0"/>
          <a:lstStyle>
            <a:lvl1pPr>
              <a:defRPr/>
            </a:lvl1pPr>
          </a:lstStyle>
          <a:p>
            <a:pPr>
              <a:defRPr/>
            </a:pPr>
            <a:endParaRPr lang="en-US">
              <a:solidFill>
                <a:prstClr val="white"/>
              </a:solidFill>
            </a:endParaRPr>
          </a:p>
        </p:txBody>
      </p:sp>
      <p:sp>
        <p:nvSpPr>
          <p:cNvPr id="5" name="Rectangle 5"/>
          <p:cNvSpPr>
            <a:spLocks noGrp="1"/>
          </p:cNvSpPr>
          <p:nvPr>
            <p:ph type="sldNum" sz="quarter" idx="12"/>
          </p:nvPr>
        </p:nvSpPr>
        <p:spPr/>
        <p:txBody>
          <a:bodyPr rtlCol="0"/>
          <a:lstStyle>
            <a:lvl1pPr>
              <a:defRPr/>
            </a:lvl1pPr>
          </a:lstStyle>
          <a:p>
            <a:pPr>
              <a:defRPr/>
            </a:pPr>
            <a:fld id="{F70A89CC-6D7C-3249-818E-AFB7D85F2718}"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41553284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Simple Question &amp; Answer">
    <p:spTree>
      <p:nvGrpSpPr>
        <p:cNvPr id="1" name=""/>
        <p:cNvGrpSpPr/>
        <p:nvPr/>
      </p:nvGrpSpPr>
      <p:grpSpPr>
        <a:xfrm>
          <a:off x="0" y="0"/>
          <a:ext cx="0" cy="0"/>
          <a:chOff x="0" y="0"/>
          <a:chExt cx="0" cy="0"/>
        </a:xfrm>
      </p:grpSpPr>
      <p:sp>
        <p:nvSpPr>
          <p:cNvPr id="4" name="Rectangle 8"/>
          <p:cNvSpPr>
            <a:spLocks noGrp="1"/>
          </p:cNvSpPr>
          <p:nvPr>
            <p:ph type="title"/>
          </p:nvPr>
        </p:nvSpPr>
        <p:spPr>
          <a:xfrm>
            <a:off x="228600" y="457200"/>
            <a:ext cx="8229600" cy="1143000"/>
          </a:xfrm>
        </p:spPr>
        <p:txBody>
          <a:bodyPr rtlCol="0" anchor="ctr"/>
          <a:lstStyle>
            <a:lvl1pPr algn="l">
              <a:defRPr i="1">
                <a:solidFill>
                  <a:schemeClr val="tx1">
                    <a:shade val="75000"/>
                  </a:schemeClr>
                </a:solidFill>
              </a:defRPr>
            </a:lvl1pPr>
          </a:lstStyle>
          <a:p>
            <a:r>
              <a:rPr lang="x-none" smtClean="0"/>
              <a:t>Click to edit Master title style</a:t>
            </a:r>
            <a:endParaRPr lang="en-US" dirty="0"/>
          </a:p>
        </p:txBody>
      </p:sp>
      <p:sp>
        <p:nvSpPr>
          <p:cNvPr id="13" name="Rectangle 13"/>
          <p:cNvSpPr>
            <a:spLocks noGrp="1"/>
          </p:cNvSpPr>
          <p:nvPr>
            <p:ph type="body" sz="quarter" idx="14"/>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lstStyle>
          <a:p>
            <a:pPr lvl="0"/>
            <a:r>
              <a:rPr lang="x-none" smtClean="0"/>
              <a:t>Click to edit Master text styles</a:t>
            </a:r>
          </a:p>
        </p:txBody>
      </p:sp>
      <p:sp>
        <p:nvSpPr>
          <p:cNvPr id="5" name="Rectangle 3"/>
          <p:cNvSpPr>
            <a:spLocks noGrp="1"/>
          </p:cNvSpPr>
          <p:nvPr>
            <p:ph type="dt" sz="half" idx="15"/>
          </p:nvPr>
        </p:nvSpPr>
        <p:spPr/>
        <p:txBody>
          <a:bodyPr/>
          <a:lstStyle>
            <a:lvl1pPr algn="r">
              <a:defRPr smtClean="0"/>
            </a:lvl1pPr>
          </a:lstStyle>
          <a:p>
            <a:pPr>
              <a:defRPr/>
            </a:pPr>
            <a:fld id="{0FB4F953-5291-EB4D-9830-C81182B23FD0}" type="datetimeFigureOut">
              <a:rPr lang="en-US">
                <a:solidFill>
                  <a:prstClr val="white"/>
                </a:solidFill>
              </a:rPr>
              <a:pPr>
                <a:defRPr/>
              </a:pPr>
              <a:t>10/28/2015</a:t>
            </a:fld>
            <a:endParaRPr lang="en-US">
              <a:solidFill>
                <a:prstClr val="white"/>
              </a:solidFill>
            </a:endParaRPr>
          </a:p>
        </p:txBody>
      </p:sp>
      <p:sp>
        <p:nvSpPr>
          <p:cNvPr id="6" name="Rectangle 4"/>
          <p:cNvSpPr>
            <a:spLocks noGrp="1"/>
          </p:cNvSpPr>
          <p:nvPr>
            <p:ph type="ftr" sz="quarter" idx="16"/>
          </p:nvPr>
        </p:nvSpPr>
        <p:spPr/>
        <p:txBody>
          <a:bodyPr/>
          <a:lstStyle>
            <a:lvl1pPr>
              <a:defRPr/>
            </a:lvl1pPr>
          </a:lstStyle>
          <a:p>
            <a:pPr>
              <a:defRPr/>
            </a:pPr>
            <a:endParaRPr lang="en-US">
              <a:solidFill>
                <a:prstClr val="white"/>
              </a:solidFill>
            </a:endParaRPr>
          </a:p>
        </p:txBody>
      </p:sp>
      <p:sp>
        <p:nvSpPr>
          <p:cNvPr id="7" name="Rectangle 5"/>
          <p:cNvSpPr>
            <a:spLocks noGrp="1"/>
          </p:cNvSpPr>
          <p:nvPr>
            <p:ph type="sldNum" sz="quarter" idx="17"/>
          </p:nvPr>
        </p:nvSpPr>
        <p:spPr/>
        <p:txBody>
          <a:bodyPr/>
          <a:lstStyle>
            <a:lvl1pPr>
              <a:defRPr/>
            </a:lvl1pPr>
          </a:lstStyle>
          <a:p>
            <a:pPr>
              <a:defRPr/>
            </a:pPr>
            <a:fld id="{33C92901-9D4E-5C44-B9FD-20E3E87C63EB}"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24061029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Detailed Question &amp; Answer">
    <p:spTree>
      <p:nvGrpSpPr>
        <p:cNvPr id="1" name=""/>
        <p:cNvGrpSpPr/>
        <p:nvPr/>
      </p:nvGrpSpPr>
      <p:grpSpPr>
        <a:xfrm>
          <a:off x="0" y="0"/>
          <a:ext cx="0" cy="0"/>
          <a:chOff x="0" y="0"/>
          <a:chExt cx="0" cy="0"/>
        </a:xfrm>
      </p:grpSpPr>
      <p:sp>
        <p:nvSpPr>
          <p:cNvPr id="31" name="Rectangle 8"/>
          <p:cNvSpPr>
            <a:spLocks noGrp="1"/>
          </p:cNvSpPr>
          <p:nvPr>
            <p:ph type="title"/>
          </p:nvPr>
        </p:nvSpPr>
        <p:spPr>
          <a:xfrm>
            <a:off x="228600" y="457200"/>
            <a:ext cx="8229600" cy="1143000"/>
          </a:xfrm>
        </p:spPr>
        <p:txBody>
          <a:bodyPr rtlCol="0" anchor="ctr"/>
          <a:lstStyle>
            <a:lvl1pPr algn="l">
              <a:defRPr i="1">
                <a:solidFill>
                  <a:schemeClr val="tx1">
                    <a:shade val="75000"/>
                  </a:schemeClr>
                </a:solidFill>
              </a:defRPr>
            </a:lvl1pPr>
          </a:lstStyle>
          <a:p>
            <a:r>
              <a:rPr lang="x-none" smtClean="0"/>
              <a:t>Click to edit Master title style</a:t>
            </a:r>
            <a:endParaRPr lang="en-US" dirty="0"/>
          </a:p>
        </p:txBody>
      </p:sp>
      <p:sp>
        <p:nvSpPr>
          <p:cNvPr id="25" name="Rectangle 13"/>
          <p:cNvSpPr>
            <a:spLocks noGrp="1"/>
          </p:cNvSpPr>
          <p:nvPr>
            <p:ph type="body" sz="quarter" idx="14"/>
          </p:nvPr>
        </p:nvSpPr>
        <p:spPr>
          <a:xfrm>
            <a:off x="228600" y="1676400"/>
            <a:ext cx="8229600" cy="1143000"/>
          </a:xfrm>
        </p:spPr>
        <p:txBody>
          <a:bodyPr rtlCol="0" anchor="ctr"/>
          <a:lstStyle>
            <a:lvl1pPr algn="ctr">
              <a:buFontTx/>
              <a:buNone/>
              <a:defRPr kumimoji="0"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lstStyle>
          <a:p>
            <a:pPr lvl="0"/>
            <a:r>
              <a:rPr lang="x-none" smtClean="0"/>
              <a:t>Click to edit Master text styles</a:t>
            </a:r>
          </a:p>
        </p:txBody>
      </p:sp>
      <p:sp>
        <p:nvSpPr>
          <p:cNvPr id="22" name="Rectangle 9"/>
          <p:cNvSpPr>
            <a:spLocks noGrp="1"/>
          </p:cNvSpPr>
          <p:nvPr>
            <p:ph type="body" sz="quarter" idx="15"/>
          </p:nvPr>
        </p:nvSpPr>
        <p:spPr>
          <a:xfrm>
            <a:off x="1828800" y="3124200"/>
            <a:ext cx="5105400" cy="1981200"/>
          </a:xfrm>
        </p:spPr>
        <p:txBody>
          <a:bodyPr/>
          <a:lstStyle>
            <a:lvl1pPr algn="ctr">
              <a:buFontTx/>
              <a:buNone/>
              <a:defRPr i="1" baseline="0"/>
            </a:lvl1pPr>
          </a:lstStyle>
          <a:p>
            <a:pPr lvl="0"/>
            <a:r>
              <a:rPr lang="x-none" smtClean="0"/>
              <a:t>Click to edit Master text styles</a:t>
            </a:r>
          </a:p>
        </p:txBody>
      </p:sp>
      <p:sp>
        <p:nvSpPr>
          <p:cNvPr id="5" name="Rectangle 3"/>
          <p:cNvSpPr>
            <a:spLocks noGrp="1"/>
          </p:cNvSpPr>
          <p:nvPr>
            <p:ph type="dt" sz="half" idx="16"/>
          </p:nvPr>
        </p:nvSpPr>
        <p:spPr/>
        <p:txBody>
          <a:bodyPr/>
          <a:lstStyle>
            <a:lvl1pPr algn="r">
              <a:defRPr smtClean="0"/>
            </a:lvl1pPr>
          </a:lstStyle>
          <a:p>
            <a:pPr>
              <a:defRPr/>
            </a:pPr>
            <a:fld id="{7CE1BE30-5959-2440-B04B-08342B1FFD1C}" type="datetimeFigureOut">
              <a:rPr lang="en-US">
                <a:solidFill>
                  <a:prstClr val="white"/>
                </a:solidFill>
              </a:rPr>
              <a:pPr>
                <a:defRPr/>
              </a:pPr>
              <a:t>10/28/2015</a:t>
            </a:fld>
            <a:endParaRPr lang="en-US">
              <a:solidFill>
                <a:prstClr val="white"/>
              </a:solidFill>
            </a:endParaRPr>
          </a:p>
        </p:txBody>
      </p:sp>
      <p:sp>
        <p:nvSpPr>
          <p:cNvPr id="6" name="Rectangle 4"/>
          <p:cNvSpPr>
            <a:spLocks noGrp="1"/>
          </p:cNvSpPr>
          <p:nvPr>
            <p:ph type="ftr" sz="quarter" idx="17"/>
          </p:nvPr>
        </p:nvSpPr>
        <p:spPr/>
        <p:txBody>
          <a:bodyPr/>
          <a:lstStyle>
            <a:lvl1pPr>
              <a:defRPr/>
            </a:lvl1pPr>
          </a:lstStyle>
          <a:p>
            <a:pPr>
              <a:defRPr/>
            </a:pPr>
            <a:endParaRPr lang="en-US">
              <a:solidFill>
                <a:prstClr val="white"/>
              </a:solidFill>
            </a:endParaRPr>
          </a:p>
        </p:txBody>
      </p:sp>
      <p:sp>
        <p:nvSpPr>
          <p:cNvPr id="7" name="Rectangle 5"/>
          <p:cNvSpPr>
            <a:spLocks noGrp="1"/>
          </p:cNvSpPr>
          <p:nvPr>
            <p:ph type="sldNum" sz="quarter" idx="18"/>
          </p:nvPr>
        </p:nvSpPr>
        <p:spPr/>
        <p:txBody>
          <a:bodyPr/>
          <a:lstStyle>
            <a:lvl1pPr>
              <a:defRPr/>
            </a:lvl1pPr>
          </a:lstStyle>
          <a:p>
            <a:pPr>
              <a:defRPr/>
            </a:pPr>
            <a:fld id="{B8DEC6A2-4788-684E-8581-3A4F9F0E75F3}"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19430543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rue or False Question (Answer: True)">
    <p:spTree>
      <p:nvGrpSpPr>
        <p:cNvPr id="1" name=""/>
        <p:cNvGrpSpPr/>
        <p:nvPr/>
      </p:nvGrpSpPr>
      <p:grpSpPr>
        <a:xfrm>
          <a:off x="0" y="0"/>
          <a:ext cx="0" cy="0"/>
          <a:chOff x="0" y="0"/>
          <a:chExt cx="0" cy="0"/>
        </a:xfrm>
      </p:grpSpPr>
      <p:sp>
        <p:nvSpPr>
          <p:cNvPr id="3" name="Answer Base"/>
          <p:cNvSpPr txBox="1"/>
          <p:nvPr userDrawn="1"/>
        </p:nvSpPr>
        <p:spPr>
          <a:xfrm>
            <a:off x="182880" y="1676400"/>
            <a:ext cx="8321040" cy="1828800"/>
          </a:xfrm>
          <a:prstGeom prst="rect">
            <a:avLst/>
          </a:prstGeom>
          <a:noFill/>
        </p:spPr>
        <p:txBody>
          <a:bodyPr/>
          <a:lstStyle/>
          <a:p>
            <a:pPr algn="ctr" fontAlgn="auto">
              <a:spcBef>
                <a:spcPct val="20000"/>
              </a:spcBef>
              <a:spcAft>
                <a:spcPts val="0"/>
              </a:spcAft>
              <a:defRPr/>
            </a:pPr>
            <a:r>
              <a:rPr lang="en-US" sz="7200" dirty="0">
                <a:solidFill>
                  <a:prstClr val="white">
                    <a:alpha val="40000"/>
                  </a:prstClr>
                </a:solidFill>
                <a:latin typeface="Trebuchet MS"/>
                <a:ea typeface="ＭＳ Ｐゴシック" charset="0"/>
                <a:cs typeface="+mn-cs"/>
              </a:rPr>
              <a:t>TRUE or FALSE?</a:t>
            </a:r>
          </a:p>
        </p:txBody>
      </p:sp>
      <p:sp>
        <p:nvSpPr>
          <p:cNvPr id="4" name="Answer"/>
          <p:cNvSpPr/>
          <p:nvPr userDrawn="1"/>
        </p:nvSpPr>
        <p:spPr>
          <a:xfrm>
            <a:off x="182880" y="1676400"/>
            <a:ext cx="8321040" cy="1200329"/>
          </a:xfrm>
          <a:prstGeom prst="rect">
            <a:avLst/>
          </a:prstGeom>
        </p:spPr>
        <p:txBody>
          <a:bodyPr>
            <a:spAutoFit/>
          </a:bodyPr>
          <a:lstStyle/>
          <a:p>
            <a:pPr algn="ctr" fontAlgn="auto">
              <a:spcBef>
                <a:spcPct val="20000"/>
              </a:spcBef>
              <a:spcAft>
                <a:spcPts val="0"/>
              </a:spcAft>
              <a:defRPr/>
            </a:pPr>
            <a:r>
              <a:rPr lang="en-US" sz="7200" dirty="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latin typeface="Trebuchet MS"/>
                <a:ea typeface="ＭＳ Ｐゴシック" charset="0"/>
                <a:cs typeface="+mn-cs"/>
              </a:rPr>
              <a:t>TRUE </a:t>
            </a:r>
            <a:r>
              <a:rPr lang="en-US" sz="7200" dirty="0">
                <a:solidFill>
                  <a:prstClr val="white">
                    <a:alpha val="40000"/>
                  </a:prstClr>
                </a:solidFill>
                <a:latin typeface="Trebuchet MS"/>
                <a:ea typeface="ＭＳ Ｐゴシック" charset="0"/>
                <a:cs typeface="+mn-cs"/>
              </a:rPr>
              <a:t>or FALSE?</a:t>
            </a:r>
            <a:endParaRPr lang="en-US" sz="1800" dirty="0">
              <a:solidFill>
                <a:prstClr val="white"/>
              </a:solidFill>
              <a:latin typeface="Trebuchet MS"/>
              <a:ea typeface="ＭＳ Ｐゴシック" charset="0"/>
              <a:cs typeface="+mn-cs"/>
            </a:endParaRPr>
          </a:p>
        </p:txBody>
      </p:sp>
      <p:sp>
        <p:nvSpPr>
          <p:cNvPr id="27" name="Question"/>
          <p:cNvSpPr>
            <a:spLocks noGrp="1"/>
          </p:cNvSpPr>
          <p:nvPr>
            <p:ph type="title"/>
          </p:nvPr>
        </p:nvSpPr>
        <p:spPr>
          <a:xfrm>
            <a:off x="228600" y="457200"/>
            <a:ext cx="8229600" cy="1143000"/>
          </a:xfrm>
        </p:spPr>
        <p:txBody>
          <a:bodyPr rtlCol="0" anchor="ctr"/>
          <a:lstStyle>
            <a:lvl1pPr algn="l">
              <a:defRPr i="1">
                <a:solidFill>
                  <a:schemeClr val="tx1">
                    <a:shade val="75000"/>
                  </a:schemeClr>
                </a:solidFill>
              </a:defRPr>
            </a:lvl1pPr>
          </a:lstStyle>
          <a:p>
            <a:r>
              <a:rPr lang="x-none" smtClean="0"/>
              <a:t>Click to edit Master title style</a:t>
            </a:r>
            <a:endParaRPr lang="en-US" dirty="0"/>
          </a:p>
        </p:txBody>
      </p:sp>
      <p:sp>
        <p:nvSpPr>
          <p:cNvPr id="5" name="Rectangle 3"/>
          <p:cNvSpPr>
            <a:spLocks noGrp="1"/>
          </p:cNvSpPr>
          <p:nvPr>
            <p:ph type="dt" sz="half" idx="10"/>
          </p:nvPr>
        </p:nvSpPr>
        <p:spPr/>
        <p:txBody>
          <a:bodyPr/>
          <a:lstStyle>
            <a:lvl1pPr algn="r">
              <a:defRPr smtClean="0"/>
            </a:lvl1pPr>
          </a:lstStyle>
          <a:p>
            <a:pPr>
              <a:defRPr/>
            </a:pPr>
            <a:fld id="{23D0F68E-269D-6948-9FE6-99BD77E6887E}" type="datetimeFigureOut">
              <a:rPr lang="en-US">
                <a:solidFill>
                  <a:prstClr val="white"/>
                </a:solidFill>
              </a:rPr>
              <a:pPr>
                <a:defRPr/>
              </a:pPr>
              <a:t>10/28/2015</a:t>
            </a:fld>
            <a:endParaRPr lang="en-US">
              <a:solidFill>
                <a:prstClr val="white"/>
              </a:solidFill>
            </a:endParaRPr>
          </a:p>
        </p:txBody>
      </p:sp>
      <p:sp>
        <p:nvSpPr>
          <p:cNvPr id="6" name="Rectangle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Rectangle 5"/>
          <p:cNvSpPr>
            <a:spLocks noGrp="1"/>
          </p:cNvSpPr>
          <p:nvPr>
            <p:ph type="sldNum" sz="quarter" idx="12"/>
          </p:nvPr>
        </p:nvSpPr>
        <p:spPr/>
        <p:txBody>
          <a:bodyPr/>
          <a:lstStyle>
            <a:lvl1pPr>
              <a:defRPr/>
            </a:lvl1pPr>
          </a:lstStyle>
          <a:p>
            <a:pPr>
              <a:defRPr/>
            </a:pPr>
            <a:fld id="{36C72C6D-F6EA-2743-B7D1-D12BAAC7D92A}"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207004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rue or False Question (Answer: False)">
    <p:spTree>
      <p:nvGrpSpPr>
        <p:cNvPr id="1" name=""/>
        <p:cNvGrpSpPr/>
        <p:nvPr/>
      </p:nvGrpSpPr>
      <p:grpSpPr>
        <a:xfrm>
          <a:off x="0" y="0"/>
          <a:ext cx="0" cy="0"/>
          <a:chOff x="0" y="0"/>
          <a:chExt cx="0" cy="0"/>
        </a:xfrm>
      </p:grpSpPr>
      <p:sp>
        <p:nvSpPr>
          <p:cNvPr id="3" name="Answer Base"/>
          <p:cNvSpPr txBox="1"/>
          <p:nvPr userDrawn="1"/>
        </p:nvSpPr>
        <p:spPr>
          <a:xfrm>
            <a:off x="228600" y="1600200"/>
            <a:ext cx="8229600" cy="1293926"/>
          </a:xfrm>
          <a:prstGeom prst="rect">
            <a:avLst/>
          </a:prstGeom>
          <a:noFill/>
        </p:spPr>
        <p:txBody>
          <a:bodyPr/>
          <a:lstStyle/>
          <a:p>
            <a:pPr algn="ctr" fontAlgn="auto">
              <a:spcBef>
                <a:spcPct val="20000"/>
              </a:spcBef>
              <a:spcAft>
                <a:spcPts val="0"/>
              </a:spcAft>
              <a:defRPr/>
            </a:pPr>
            <a:r>
              <a:rPr lang="en-US" sz="7200" dirty="0">
                <a:solidFill>
                  <a:prstClr val="white">
                    <a:alpha val="40000"/>
                  </a:prstClr>
                </a:solidFill>
                <a:latin typeface="Trebuchet MS"/>
                <a:ea typeface="ＭＳ Ｐゴシック" charset="0"/>
                <a:cs typeface="+mn-cs"/>
              </a:rPr>
              <a:t>TRUE or FALSE?</a:t>
            </a:r>
          </a:p>
        </p:txBody>
      </p:sp>
      <p:sp>
        <p:nvSpPr>
          <p:cNvPr id="4" name="Answer"/>
          <p:cNvSpPr/>
          <p:nvPr userDrawn="1"/>
        </p:nvSpPr>
        <p:spPr>
          <a:xfrm>
            <a:off x="228600" y="1600200"/>
            <a:ext cx="8229600" cy="1200329"/>
          </a:xfrm>
          <a:prstGeom prst="rect">
            <a:avLst/>
          </a:prstGeom>
        </p:spPr>
        <p:txBody>
          <a:bodyPr>
            <a:spAutoFit/>
          </a:bodyPr>
          <a:lstStyle/>
          <a:p>
            <a:pPr algn="ctr" fontAlgn="auto">
              <a:spcBef>
                <a:spcPts val="0"/>
              </a:spcBef>
              <a:spcAft>
                <a:spcPts val="0"/>
              </a:spcAft>
              <a:defRPr/>
            </a:pPr>
            <a:r>
              <a:rPr lang="en-US" sz="7200" dirty="0">
                <a:solidFill>
                  <a:prstClr val="white">
                    <a:alpha val="40000"/>
                  </a:prstClr>
                </a:solidFill>
                <a:latin typeface="Trebuchet MS"/>
                <a:ea typeface="ＭＳ Ｐゴシック" charset="0"/>
                <a:cs typeface="+mn-cs"/>
              </a:rPr>
              <a:t>TRUE or </a:t>
            </a:r>
            <a:r>
              <a:rPr lang="en-US" sz="7200" dirty="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latin typeface="Trebuchet MS"/>
                <a:ea typeface="ＭＳ Ｐゴシック" charset="0"/>
                <a:cs typeface="+mn-cs"/>
              </a:rPr>
              <a:t>FALSE</a:t>
            </a:r>
            <a:r>
              <a:rPr lang="en-US" sz="7200" dirty="0">
                <a:solidFill>
                  <a:prstClr val="white">
                    <a:alpha val="40000"/>
                  </a:prstClr>
                </a:solidFill>
                <a:latin typeface="Trebuchet MS"/>
                <a:ea typeface="ＭＳ Ｐゴシック" charset="0"/>
                <a:cs typeface="+mn-cs"/>
              </a:rPr>
              <a:t>?</a:t>
            </a:r>
            <a:endParaRPr lang="en-US" sz="1800" dirty="0">
              <a:solidFill>
                <a:prstClr val="white"/>
              </a:solidFill>
              <a:latin typeface="Trebuchet MS"/>
              <a:ea typeface="ＭＳ Ｐゴシック" charset="0"/>
              <a:cs typeface="+mn-cs"/>
            </a:endParaRPr>
          </a:p>
        </p:txBody>
      </p:sp>
      <p:sp>
        <p:nvSpPr>
          <p:cNvPr id="6" name="Question"/>
          <p:cNvSpPr>
            <a:spLocks noGrp="1"/>
          </p:cNvSpPr>
          <p:nvPr>
            <p:ph type="title"/>
          </p:nvPr>
        </p:nvSpPr>
        <p:spPr>
          <a:xfrm>
            <a:off x="228600" y="457200"/>
            <a:ext cx="8229600" cy="1143000"/>
          </a:xfrm>
        </p:spPr>
        <p:txBody>
          <a:bodyPr rtlCol="0" anchor="ctr"/>
          <a:lstStyle>
            <a:lvl1pPr algn="l">
              <a:defRPr i="1">
                <a:solidFill>
                  <a:schemeClr val="tx1">
                    <a:shade val="75000"/>
                  </a:schemeClr>
                </a:solidFill>
              </a:defRPr>
            </a:lvl1pPr>
          </a:lstStyle>
          <a:p>
            <a:r>
              <a:rPr lang="x-none" smtClean="0"/>
              <a:t>Click to edit Master title style</a:t>
            </a:r>
            <a:endParaRPr lang="en-US" dirty="0"/>
          </a:p>
        </p:txBody>
      </p:sp>
      <p:sp>
        <p:nvSpPr>
          <p:cNvPr id="5" name="Rectangle 3"/>
          <p:cNvSpPr>
            <a:spLocks noGrp="1"/>
          </p:cNvSpPr>
          <p:nvPr>
            <p:ph type="dt" sz="half" idx="10"/>
          </p:nvPr>
        </p:nvSpPr>
        <p:spPr/>
        <p:txBody>
          <a:bodyPr/>
          <a:lstStyle>
            <a:lvl1pPr algn="r">
              <a:defRPr smtClean="0"/>
            </a:lvl1pPr>
          </a:lstStyle>
          <a:p>
            <a:pPr>
              <a:defRPr/>
            </a:pPr>
            <a:fld id="{DC4D235B-F251-8749-A4D8-C7AE909024CA}" type="datetimeFigureOut">
              <a:rPr lang="en-US">
                <a:solidFill>
                  <a:prstClr val="white"/>
                </a:solidFill>
              </a:rPr>
              <a:pPr>
                <a:defRPr/>
              </a:pPr>
              <a:t>10/28/2015</a:t>
            </a:fld>
            <a:endParaRPr lang="en-US">
              <a:solidFill>
                <a:prstClr val="white"/>
              </a:solidFill>
            </a:endParaRPr>
          </a:p>
        </p:txBody>
      </p:sp>
      <p:sp>
        <p:nvSpPr>
          <p:cNvPr id="7" name="Rectangle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8" name="Rectangle 5"/>
          <p:cNvSpPr>
            <a:spLocks noGrp="1"/>
          </p:cNvSpPr>
          <p:nvPr>
            <p:ph type="sldNum" sz="quarter" idx="12"/>
          </p:nvPr>
        </p:nvSpPr>
        <p:spPr/>
        <p:txBody>
          <a:bodyPr/>
          <a:lstStyle>
            <a:lvl1pPr>
              <a:defRPr/>
            </a:lvl1pPr>
          </a:lstStyle>
          <a:p>
            <a:pPr>
              <a:defRPr/>
            </a:pPr>
            <a:fld id="{14275DA6-5686-6646-A0AF-1FB3D1D75EC6}"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279100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4"/>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eaLnBrk="0" hangingPunct="0">
              <a:defRPr/>
            </a:lvl1pPr>
          </a:lstStyle>
          <a:p>
            <a:pPr>
              <a:defRPr/>
            </a:pPr>
            <a:fld id="{3928B9CE-B694-4768-8D2C-6953BB99EB57}" type="datetime1">
              <a:rPr lang="pt-BR"/>
              <a:pPr>
                <a:defRPr/>
              </a:pPr>
              <a:t>28/10/2015</a:t>
            </a:fld>
            <a:endParaRPr lang="pt-BR"/>
          </a:p>
        </p:txBody>
      </p:sp>
      <p:sp>
        <p:nvSpPr>
          <p:cNvPr id="5" name="Espaço Reservado para Rodapé 4"/>
          <p:cNvSpPr>
            <a:spLocks noGrp="1"/>
          </p:cNvSpPr>
          <p:nvPr>
            <p:ph type="ftr" sz="quarter" idx="11"/>
          </p:nvPr>
        </p:nvSpPr>
        <p:spPr/>
        <p:txBody>
          <a:bodyPr/>
          <a:lstStyle>
            <a:lvl1pPr eaLnBrk="0" hangingPunct="0">
              <a:defRPr/>
            </a:lvl1pPr>
          </a:lstStyle>
          <a:p>
            <a:pPr>
              <a:defRPr/>
            </a:pPr>
            <a:r>
              <a:rPr lang="pt-BR"/>
              <a:t>João Emilio Peixoto</a:t>
            </a:r>
          </a:p>
        </p:txBody>
      </p:sp>
      <p:sp>
        <p:nvSpPr>
          <p:cNvPr id="6" name="Espaço Reservado para Número de Slide 5"/>
          <p:cNvSpPr>
            <a:spLocks noGrp="1"/>
          </p:cNvSpPr>
          <p:nvPr>
            <p:ph type="sldNum" sz="quarter" idx="12"/>
          </p:nvPr>
        </p:nvSpPr>
        <p:spPr/>
        <p:txBody>
          <a:bodyPr/>
          <a:lstStyle>
            <a:lvl1pPr eaLnBrk="0" hangingPunct="0">
              <a:defRPr/>
            </a:lvl1pPr>
          </a:lstStyle>
          <a:p>
            <a:pPr>
              <a:defRPr/>
            </a:pPr>
            <a:fld id="{11922B59-7BC2-4982-80B1-439D88F990B1}" type="slidenum">
              <a:rPr lang="pt-BR"/>
              <a:pPr>
                <a:defRPr/>
              </a:pPr>
              <a:t>‹nº›</a:t>
            </a:fld>
            <a:endParaRPr lang="pt-BR"/>
          </a:p>
        </p:txBody>
      </p:sp>
    </p:spTree>
    <p:extLst>
      <p:ext uri="{BB962C8B-B14F-4D97-AF65-F5344CB8AC3E}">
        <p14:creationId xmlns:p14="http://schemas.microsoft.com/office/powerpoint/2010/main" val="150973885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Item Match Up">
    <p:spTree>
      <p:nvGrpSpPr>
        <p:cNvPr id="1" name=""/>
        <p:cNvGrpSpPr/>
        <p:nvPr/>
      </p:nvGrpSpPr>
      <p:grpSpPr>
        <a:xfrm>
          <a:off x="0" y="0"/>
          <a:ext cx="0" cy="0"/>
          <a:chOff x="0" y="0"/>
          <a:chExt cx="0" cy="0"/>
        </a:xfrm>
      </p:grpSpPr>
      <p:cxnSp>
        <p:nvCxnSpPr>
          <p:cNvPr id="20" name="Straight Connector 23"/>
          <p:cNvCxnSpPr/>
          <p:nvPr/>
        </p:nvCxnSpPr>
        <p:spPr>
          <a:xfrm>
            <a:off x="3886200" y="22860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3886200" y="32004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 name="Straight Connector 23"/>
          <p:cNvCxnSpPr/>
          <p:nvPr/>
        </p:nvCxnSpPr>
        <p:spPr>
          <a:xfrm flipV="1">
            <a:off x="3886200" y="32004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a:stCxn id="14" idx="3"/>
            <a:endCxn id="21" idx="1"/>
          </p:cNvCxnSpPr>
          <p:nvPr/>
        </p:nvCxnSpPr>
        <p:spPr>
          <a:xfrm>
            <a:off x="3886200" y="50292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5" name="Straight Connector 23"/>
          <p:cNvCxnSpPr>
            <a:stCxn id="10" idx="3"/>
          </p:cNvCxnSpPr>
          <p:nvPr/>
        </p:nvCxnSpPr>
        <p:spPr>
          <a:xfrm flipV="1">
            <a:off x="3886200" y="2286000"/>
            <a:ext cx="914400" cy="36576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a:buFontTx/>
              <a:buNone/>
              <a:defRPr/>
            </a:lvl1pPr>
            <a:lvl2pPr>
              <a:buFontTx/>
              <a:buChar char="•"/>
              <a:defRPr/>
            </a:lvl2pPr>
            <a:lvl3pPr>
              <a:buFontTx/>
              <a:buChar char="•"/>
              <a:defRPr/>
            </a:lvl3pPr>
            <a:lvl4pPr>
              <a:buFontTx/>
              <a:buChar char="•"/>
              <a:defRPr/>
            </a:lvl4pPr>
            <a:lvl5pPr>
              <a:buFontTx/>
              <a:buChar char="•"/>
              <a:defRPr/>
            </a:lvl5pPr>
          </a:lstStyle>
          <a:p>
            <a:pPr lvl="0"/>
            <a:r>
              <a:rPr lang="x-none" smtClean="0"/>
              <a:t>Click to edit Master text styles</a:t>
            </a:r>
          </a:p>
        </p:txBody>
      </p:sp>
      <p:sp>
        <p:nvSpPr>
          <p:cNvPr id="11" name="Rectangle 2"/>
          <p:cNvSpPr>
            <a:spLocks noGrp="1"/>
          </p:cNvSpPr>
          <p:nvPr>
            <p:ph type="title"/>
          </p:nvPr>
        </p:nvSpPr>
        <p:spPr/>
        <p:txBody>
          <a:bodyPr/>
          <a:lstStyle>
            <a:lvl1pPr algn="l">
              <a:defRPr i="1" baseline="0"/>
            </a:lvl1pPr>
          </a:lstStyle>
          <a:p>
            <a:r>
              <a:rPr lang="x-none" smtClean="0"/>
              <a:t>Click to edit Master title style</a:t>
            </a:r>
            <a:endParaRPr lang="en-US" dirty="0"/>
          </a:p>
        </p:txBody>
      </p:sp>
      <p:sp>
        <p:nvSpPr>
          <p:cNvPr id="26" name="Rectangle 4"/>
          <p:cNvSpPr>
            <a:spLocks noGrp="1"/>
          </p:cNvSpPr>
          <p:nvPr>
            <p:ph type="ftr" sz="quarter" idx="23"/>
          </p:nvPr>
        </p:nvSpPr>
        <p:spPr/>
        <p:txBody>
          <a:bodyPr/>
          <a:lstStyle>
            <a:lvl1pPr>
              <a:defRPr/>
            </a:lvl1pPr>
          </a:lstStyle>
          <a:p>
            <a:pPr>
              <a:defRPr/>
            </a:pPr>
            <a:endParaRPr lang="en-US">
              <a:solidFill>
                <a:prstClr val="white"/>
              </a:solidFill>
            </a:endParaRPr>
          </a:p>
        </p:txBody>
      </p:sp>
      <p:sp>
        <p:nvSpPr>
          <p:cNvPr id="27" name="Rectangle 3"/>
          <p:cNvSpPr>
            <a:spLocks noGrp="1"/>
          </p:cNvSpPr>
          <p:nvPr>
            <p:ph type="dt" sz="half" idx="24"/>
          </p:nvPr>
        </p:nvSpPr>
        <p:spPr/>
        <p:txBody>
          <a:bodyPr/>
          <a:lstStyle>
            <a:lvl1pPr algn="r">
              <a:defRPr smtClean="0"/>
            </a:lvl1pPr>
          </a:lstStyle>
          <a:p>
            <a:pPr>
              <a:defRPr/>
            </a:pPr>
            <a:fld id="{7818217C-0EB1-F646-817D-ADA1E2397C2E}" type="datetimeFigureOut">
              <a:rPr lang="en-US">
                <a:solidFill>
                  <a:prstClr val="white"/>
                </a:solidFill>
              </a:rPr>
              <a:pPr>
                <a:defRPr/>
              </a:pPr>
              <a:t>10/28/2015</a:t>
            </a:fld>
            <a:endParaRPr lang="en-US">
              <a:solidFill>
                <a:prstClr val="white"/>
              </a:solidFill>
            </a:endParaRPr>
          </a:p>
        </p:txBody>
      </p:sp>
      <p:sp>
        <p:nvSpPr>
          <p:cNvPr id="28" name="Rectangle 5"/>
          <p:cNvSpPr>
            <a:spLocks noGrp="1"/>
          </p:cNvSpPr>
          <p:nvPr>
            <p:ph type="sldNum" sz="quarter" idx="25"/>
          </p:nvPr>
        </p:nvSpPr>
        <p:spPr/>
        <p:txBody>
          <a:bodyPr/>
          <a:lstStyle>
            <a:lvl1pPr>
              <a:defRPr/>
            </a:lvl1pPr>
          </a:lstStyle>
          <a:p>
            <a:pPr>
              <a:defRPr/>
            </a:pPr>
            <a:fld id="{DC716A9D-7AD6-F347-B27E-2829D193425F}" type="slidenum">
              <a:rPr lang="en-US">
                <a:solidFill>
                  <a:prstClr val="white"/>
                </a:solidFill>
              </a:rPr>
              <a:pPr>
                <a:defRPr/>
              </a:pPr>
              <a:t>‹nº›</a:t>
            </a:fld>
            <a:endParaRPr lang="en-US">
              <a:solidFill>
                <a:prstClr val="white"/>
              </a:solidFill>
            </a:endParaRPr>
          </a:p>
        </p:txBody>
      </p:sp>
    </p:spTree>
    <p:extLst>
      <p:ext uri="{BB962C8B-B14F-4D97-AF65-F5344CB8AC3E}">
        <p14:creationId xmlns:p14="http://schemas.microsoft.com/office/powerpoint/2010/main" val="150694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39825"/>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600200"/>
            <a:ext cx="8229600" cy="4525963"/>
          </a:xfrm>
        </p:spPr>
        <p:txBody>
          <a:bodyPr rtlCol="0">
            <a:normAutofit/>
          </a:bodyPr>
          <a:lstStyle/>
          <a:p>
            <a:pPr lvl="0"/>
            <a:endParaRPr lang="pt-BR" noProof="0" smtClean="0"/>
          </a:p>
        </p:txBody>
      </p:sp>
      <p:sp>
        <p:nvSpPr>
          <p:cNvPr id="4" name="Espaço Reservado para Data 3"/>
          <p:cNvSpPr>
            <a:spLocks noGrp="1"/>
          </p:cNvSpPr>
          <p:nvPr>
            <p:ph type="dt" sz="half" idx="10"/>
          </p:nvPr>
        </p:nvSpPr>
        <p:spPr/>
        <p:txBody>
          <a:bodyPr/>
          <a:lstStyle>
            <a:lvl1pPr>
              <a:defRPr/>
            </a:lvl1pPr>
          </a:lstStyle>
          <a:p>
            <a:pPr>
              <a:defRPr/>
            </a:pPr>
            <a:endParaRPr lang="pt-BR">
              <a:solidFill>
                <a:prstClr val="white"/>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white"/>
              </a:solidFill>
            </a:endParaRPr>
          </a:p>
        </p:txBody>
      </p:sp>
      <p:sp>
        <p:nvSpPr>
          <p:cNvPr id="6" name="Espaço Reservado para Número de Slide 5"/>
          <p:cNvSpPr>
            <a:spLocks noGrp="1"/>
          </p:cNvSpPr>
          <p:nvPr>
            <p:ph type="sldNum" sz="quarter" idx="12"/>
          </p:nvPr>
        </p:nvSpPr>
        <p:spPr/>
        <p:txBody>
          <a:bodyPr/>
          <a:lstStyle>
            <a:lvl1pPr>
              <a:defRPr/>
            </a:lvl1pPr>
          </a:lstStyle>
          <a:p>
            <a:fld id="{312C593F-4D39-2C49-A996-2A02828FEA37}" type="slidenum">
              <a:rPr lang="pt-BR">
                <a:solidFill>
                  <a:prstClr val="white"/>
                </a:solidFill>
              </a:rPr>
              <a:pPr/>
              <a:t>‹nº›</a:t>
            </a:fld>
            <a:endParaRPr lang="pt-BR">
              <a:solidFill>
                <a:prstClr val="white"/>
              </a:solidFill>
            </a:endParaRPr>
          </a:p>
        </p:txBody>
      </p:sp>
    </p:spTree>
    <p:extLst>
      <p:ext uri="{BB962C8B-B14F-4D97-AF65-F5344CB8AC3E}">
        <p14:creationId xmlns:p14="http://schemas.microsoft.com/office/powerpoint/2010/main" val="7872833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endParaRPr lang="pt-BR">
              <a:solidFill>
                <a:prstClr val="white"/>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white"/>
              </a:solidFill>
            </a:endParaRPr>
          </a:p>
        </p:txBody>
      </p:sp>
      <p:sp>
        <p:nvSpPr>
          <p:cNvPr id="6" name="Espaço Reservado para Número de Slide 5"/>
          <p:cNvSpPr>
            <a:spLocks noGrp="1"/>
          </p:cNvSpPr>
          <p:nvPr>
            <p:ph type="sldNum" sz="quarter" idx="12"/>
          </p:nvPr>
        </p:nvSpPr>
        <p:spPr/>
        <p:txBody>
          <a:bodyPr/>
          <a:lstStyle>
            <a:lvl1pPr>
              <a:defRPr/>
            </a:lvl1pPr>
          </a:lstStyle>
          <a:p>
            <a:fld id="{477D8792-B01F-A942-BA33-BF03759FEA77}" type="slidenum">
              <a:rPr lang="pt-BR">
                <a:solidFill>
                  <a:prstClr val="white"/>
                </a:solidFill>
              </a:rPr>
              <a:pPr/>
              <a:t>‹nº›</a:t>
            </a:fld>
            <a:endParaRPr lang="pt-BR">
              <a:solidFill>
                <a:prstClr val="white"/>
              </a:solidFill>
            </a:endParaRPr>
          </a:p>
        </p:txBody>
      </p:sp>
    </p:spTree>
    <p:extLst>
      <p:ext uri="{BB962C8B-B14F-4D97-AF65-F5344CB8AC3E}">
        <p14:creationId xmlns:p14="http://schemas.microsoft.com/office/powerpoint/2010/main" val="15980723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pt-BR"/>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pt-B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4B05243-F2BE-495B-A9AD-A21FBEAC471B}" type="slidenum">
              <a:rPr lang="pt-BR"/>
              <a:pPr>
                <a:defRPr/>
              </a:pPr>
              <a:t>‹nº›</a:t>
            </a:fld>
            <a:endParaRPr lang="pt-BR"/>
          </a:p>
        </p:txBody>
      </p:sp>
    </p:spTree>
    <p:extLst>
      <p:ext uri="{BB962C8B-B14F-4D97-AF65-F5344CB8AC3E}">
        <p14:creationId xmlns:p14="http://schemas.microsoft.com/office/powerpoint/2010/main" val="40246644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pt-BR"/>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pt-B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394356F-156A-45A8-B9AE-D49CC7899702}" type="slidenum">
              <a:rPr lang="pt-BR"/>
              <a:pPr>
                <a:defRPr/>
              </a:pPr>
              <a:t>‹nº›</a:t>
            </a:fld>
            <a:endParaRPr lang="pt-BR"/>
          </a:p>
        </p:txBody>
      </p:sp>
    </p:spTree>
    <p:extLst>
      <p:ext uri="{BB962C8B-B14F-4D97-AF65-F5344CB8AC3E}">
        <p14:creationId xmlns:p14="http://schemas.microsoft.com/office/powerpoint/2010/main" val="33983689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pt-BR"/>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pt-B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BC404DC-8745-4D44-AACA-06BA43F5CE4A}" type="slidenum">
              <a:rPr lang="pt-BR"/>
              <a:pPr>
                <a:defRPr/>
              </a:pPr>
              <a:t>‹nº›</a:t>
            </a:fld>
            <a:endParaRPr lang="pt-BR"/>
          </a:p>
        </p:txBody>
      </p:sp>
    </p:spTree>
    <p:extLst>
      <p:ext uri="{BB962C8B-B14F-4D97-AF65-F5344CB8AC3E}">
        <p14:creationId xmlns:p14="http://schemas.microsoft.com/office/powerpoint/2010/main" val="34454276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p:txBody>
          <a:bodyPr/>
          <a:lstStyle>
            <a:lvl1pPr algn="ctr" eaLnBrk="0" hangingPunct="0">
              <a:defRPr/>
            </a:lvl1pPr>
          </a:lstStyle>
          <a:p>
            <a:pPr>
              <a:defRPr/>
            </a:pPr>
            <a:endParaRPr lang="pt-BR"/>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pt-BR"/>
          </a:p>
        </p:txBody>
      </p:sp>
      <p:sp>
        <p:nvSpPr>
          <p:cNvPr id="7" name="Rectangle 6"/>
          <p:cNvSpPr>
            <a:spLocks noGrp="1" noChangeArrowheads="1"/>
          </p:cNvSpPr>
          <p:nvPr>
            <p:ph type="sldNum" sz="quarter" idx="12"/>
          </p:nvPr>
        </p:nvSpPr>
        <p:spPr/>
        <p:txBody>
          <a:bodyPr/>
          <a:lstStyle>
            <a:lvl1pPr eaLnBrk="0" hangingPunct="0">
              <a:defRPr/>
            </a:lvl1pPr>
          </a:lstStyle>
          <a:p>
            <a:pPr>
              <a:defRPr/>
            </a:pPr>
            <a:fld id="{5B795356-EFCF-48A0-93D6-F40A63494888}" type="slidenum">
              <a:rPr lang="pt-BR"/>
              <a:pPr>
                <a:defRPr/>
              </a:pPr>
              <a:t>‹nº›</a:t>
            </a:fld>
            <a:endParaRPr lang="pt-BR"/>
          </a:p>
        </p:txBody>
      </p:sp>
    </p:spTree>
    <p:extLst>
      <p:ext uri="{BB962C8B-B14F-4D97-AF65-F5344CB8AC3E}">
        <p14:creationId xmlns:p14="http://schemas.microsoft.com/office/powerpoint/2010/main" val="40939616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p:txBody>
          <a:bodyPr/>
          <a:lstStyle>
            <a:lvl1pPr algn="ctr" eaLnBrk="0" hangingPunct="0">
              <a:defRPr/>
            </a:lvl1pPr>
          </a:lstStyle>
          <a:p>
            <a:pPr>
              <a:defRPr/>
            </a:pPr>
            <a:endParaRPr lang="pt-BR"/>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pt-BR"/>
          </a:p>
        </p:txBody>
      </p:sp>
      <p:sp>
        <p:nvSpPr>
          <p:cNvPr id="9" name="Rectangle 6"/>
          <p:cNvSpPr>
            <a:spLocks noGrp="1" noChangeArrowheads="1"/>
          </p:cNvSpPr>
          <p:nvPr>
            <p:ph type="sldNum" sz="quarter" idx="12"/>
          </p:nvPr>
        </p:nvSpPr>
        <p:spPr/>
        <p:txBody>
          <a:bodyPr/>
          <a:lstStyle>
            <a:lvl1pPr eaLnBrk="0" hangingPunct="0">
              <a:defRPr/>
            </a:lvl1pPr>
          </a:lstStyle>
          <a:p>
            <a:pPr>
              <a:defRPr/>
            </a:pPr>
            <a:fld id="{572D5DE4-E35B-428C-B4E9-8771C6910C55}" type="slidenum">
              <a:rPr lang="pt-BR"/>
              <a:pPr>
                <a:defRPr/>
              </a:pPr>
              <a:t>‹nº›</a:t>
            </a:fld>
            <a:endParaRPr lang="pt-BR"/>
          </a:p>
        </p:txBody>
      </p:sp>
    </p:spTree>
    <p:extLst>
      <p:ext uri="{BB962C8B-B14F-4D97-AF65-F5344CB8AC3E}">
        <p14:creationId xmlns:p14="http://schemas.microsoft.com/office/powerpoint/2010/main" val="74704049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p:txBody>
          <a:bodyPr/>
          <a:lstStyle>
            <a:lvl1pPr algn="ctr" eaLnBrk="0" hangingPunct="0">
              <a:defRPr/>
            </a:lvl1pPr>
          </a:lstStyle>
          <a:p>
            <a:pPr>
              <a:defRPr/>
            </a:pPr>
            <a:endParaRPr lang="pt-BR"/>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pt-BR"/>
          </a:p>
        </p:txBody>
      </p:sp>
      <p:sp>
        <p:nvSpPr>
          <p:cNvPr id="5" name="Rectangle 6"/>
          <p:cNvSpPr>
            <a:spLocks noGrp="1" noChangeArrowheads="1"/>
          </p:cNvSpPr>
          <p:nvPr>
            <p:ph type="sldNum" sz="quarter" idx="12"/>
          </p:nvPr>
        </p:nvSpPr>
        <p:spPr/>
        <p:txBody>
          <a:bodyPr/>
          <a:lstStyle>
            <a:lvl1pPr eaLnBrk="0" hangingPunct="0">
              <a:defRPr/>
            </a:lvl1pPr>
          </a:lstStyle>
          <a:p>
            <a:pPr>
              <a:defRPr/>
            </a:pPr>
            <a:fld id="{1A8083CA-0266-456F-B95D-5556B5A7C543}" type="slidenum">
              <a:rPr lang="pt-BR"/>
              <a:pPr>
                <a:defRPr/>
              </a:pPr>
              <a:t>‹nº›</a:t>
            </a:fld>
            <a:endParaRPr lang="pt-BR"/>
          </a:p>
        </p:txBody>
      </p:sp>
    </p:spTree>
    <p:extLst>
      <p:ext uri="{BB962C8B-B14F-4D97-AF65-F5344CB8AC3E}">
        <p14:creationId xmlns:p14="http://schemas.microsoft.com/office/powerpoint/2010/main" val="24602762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a:lvl1pPr>
          </a:lstStyle>
          <a:p>
            <a:pPr>
              <a:defRPr/>
            </a:pPr>
            <a:endParaRPr lang="pt-BR"/>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pt-BR"/>
          </a:p>
        </p:txBody>
      </p:sp>
      <p:sp>
        <p:nvSpPr>
          <p:cNvPr id="4" name="Rectangle 6"/>
          <p:cNvSpPr>
            <a:spLocks noGrp="1" noChangeArrowheads="1"/>
          </p:cNvSpPr>
          <p:nvPr>
            <p:ph type="sldNum" sz="quarter" idx="12"/>
          </p:nvPr>
        </p:nvSpPr>
        <p:spPr/>
        <p:txBody>
          <a:bodyPr/>
          <a:lstStyle>
            <a:lvl1pPr eaLnBrk="0" hangingPunct="0">
              <a:defRPr/>
            </a:lvl1pPr>
          </a:lstStyle>
          <a:p>
            <a:pPr>
              <a:defRPr/>
            </a:pPr>
            <a:fld id="{D83E4C22-6DBC-447A-9D09-A75BFF3F5ECE}" type="slidenum">
              <a:rPr lang="pt-BR"/>
              <a:pPr>
                <a:defRPr/>
              </a:pPr>
              <a:t>‹nº›</a:t>
            </a:fld>
            <a:endParaRPr lang="pt-BR"/>
          </a:p>
        </p:txBody>
      </p:sp>
    </p:spTree>
    <p:extLst>
      <p:ext uri="{BB962C8B-B14F-4D97-AF65-F5344CB8AC3E}">
        <p14:creationId xmlns:p14="http://schemas.microsoft.com/office/powerpoint/2010/main" val="1250347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304800" y="1752600"/>
            <a:ext cx="4191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752600"/>
            <a:ext cx="4191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lvl1pPr eaLnBrk="0" hangingPunct="0">
              <a:defRPr/>
            </a:lvl1pPr>
          </a:lstStyle>
          <a:p>
            <a:pPr>
              <a:defRPr/>
            </a:pPr>
            <a:fld id="{CE8E96ED-21E1-4F13-BBC8-16677EC789E7}" type="datetime1">
              <a:rPr lang="pt-BR"/>
              <a:pPr>
                <a:defRPr/>
              </a:pPr>
              <a:t>28/10/2015</a:t>
            </a:fld>
            <a:endParaRPr lang="pt-BR"/>
          </a:p>
        </p:txBody>
      </p:sp>
      <p:sp>
        <p:nvSpPr>
          <p:cNvPr id="6" name="Espaço Reservado para Rodapé 5"/>
          <p:cNvSpPr>
            <a:spLocks noGrp="1"/>
          </p:cNvSpPr>
          <p:nvPr>
            <p:ph type="ftr" sz="quarter" idx="11"/>
          </p:nvPr>
        </p:nvSpPr>
        <p:spPr/>
        <p:txBody>
          <a:bodyPr/>
          <a:lstStyle>
            <a:lvl1pPr eaLnBrk="0" hangingPunct="0">
              <a:defRPr/>
            </a:lvl1pPr>
          </a:lstStyle>
          <a:p>
            <a:pPr>
              <a:defRPr/>
            </a:pPr>
            <a:r>
              <a:rPr lang="pt-BR"/>
              <a:t>João Emilio Peixoto</a:t>
            </a:r>
          </a:p>
        </p:txBody>
      </p:sp>
      <p:sp>
        <p:nvSpPr>
          <p:cNvPr id="7" name="Espaço Reservado para Número de Slide 6"/>
          <p:cNvSpPr>
            <a:spLocks noGrp="1"/>
          </p:cNvSpPr>
          <p:nvPr>
            <p:ph type="sldNum" sz="quarter" idx="12"/>
          </p:nvPr>
        </p:nvSpPr>
        <p:spPr/>
        <p:txBody>
          <a:bodyPr/>
          <a:lstStyle>
            <a:lvl1pPr eaLnBrk="0" hangingPunct="0">
              <a:defRPr/>
            </a:lvl1pPr>
          </a:lstStyle>
          <a:p>
            <a:pPr>
              <a:defRPr/>
            </a:pPr>
            <a:fld id="{430DD15C-CB4E-481E-8A7A-3959BD440630}" type="slidenum">
              <a:rPr lang="pt-BR"/>
              <a:pPr>
                <a:defRPr/>
              </a:pPr>
              <a:t>‹nº›</a:t>
            </a:fld>
            <a:endParaRPr lang="pt-BR"/>
          </a:p>
        </p:txBody>
      </p:sp>
    </p:spTree>
    <p:extLst>
      <p:ext uri="{BB962C8B-B14F-4D97-AF65-F5344CB8AC3E}">
        <p14:creationId xmlns:p14="http://schemas.microsoft.com/office/powerpoint/2010/main" val="24661731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p:txBody>
          <a:bodyPr/>
          <a:lstStyle>
            <a:lvl1pPr algn="ctr" eaLnBrk="0" hangingPunct="0">
              <a:defRPr/>
            </a:lvl1pPr>
          </a:lstStyle>
          <a:p>
            <a:pPr>
              <a:defRPr/>
            </a:pPr>
            <a:endParaRPr lang="pt-BR"/>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pt-BR"/>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A1B71C4-885E-4DD5-B67D-2865EC5E1874}" type="slidenum">
              <a:rPr lang="pt-BR"/>
              <a:pPr>
                <a:defRPr/>
              </a:pPr>
              <a:t>‹nº›</a:t>
            </a:fld>
            <a:endParaRPr lang="pt-BR"/>
          </a:p>
        </p:txBody>
      </p:sp>
    </p:spTree>
    <p:extLst>
      <p:ext uri="{BB962C8B-B14F-4D97-AF65-F5344CB8AC3E}">
        <p14:creationId xmlns:p14="http://schemas.microsoft.com/office/powerpoint/2010/main" val="38396794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p:txBody>
          <a:bodyPr/>
          <a:lstStyle>
            <a:lvl1pPr algn="ctr" eaLnBrk="0" hangingPunct="0">
              <a:defRPr/>
            </a:lvl1pPr>
          </a:lstStyle>
          <a:p>
            <a:pPr>
              <a:defRPr/>
            </a:pPr>
            <a:endParaRPr lang="pt-BR"/>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pt-BR"/>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3AADD08-70AE-4A73-AD47-94204EC4E9EB}" type="slidenum">
              <a:rPr lang="pt-BR"/>
              <a:pPr>
                <a:defRPr/>
              </a:pPr>
              <a:t>‹nº›</a:t>
            </a:fld>
            <a:endParaRPr lang="pt-BR"/>
          </a:p>
        </p:txBody>
      </p:sp>
    </p:spTree>
    <p:extLst>
      <p:ext uri="{BB962C8B-B14F-4D97-AF65-F5344CB8AC3E}">
        <p14:creationId xmlns:p14="http://schemas.microsoft.com/office/powerpoint/2010/main" val="14707930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pt-BR"/>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pt-B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287DD9A-069A-423D-A57A-99C5CC59E19A}" type="slidenum">
              <a:rPr lang="pt-BR"/>
              <a:pPr>
                <a:defRPr/>
              </a:pPr>
              <a:t>‹nº›</a:t>
            </a:fld>
            <a:endParaRPr lang="pt-BR"/>
          </a:p>
        </p:txBody>
      </p:sp>
    </p:spTree>
    <p:extLst>
      <p:ext uri="{BB962C8B-B14F-4D97-AF65-F5344CB8AC3E}">
        <p14:creationId xmlns:p14="http://schemas.microsoft.com/office/powerpoint/2010/main" val="13303753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pt-BR"/>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pt-B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2305C23-22DC-4A47-AD06-D4B29E2FA701}" type="slidenum">
              <a:rPr lang="pt-BR"/>
              <a:pPr>
                <a:defRPr/>
              </a:pPr>
              <a:t>‹nº›</a:t>
            </a:fld>
            <a:endParaRPr lang="pt-BR"/>
          </a:p>
        </p:txBody>
      </p:sp>
    </p:spTree>
    <p:extLst>
      <p:ext uri="{BB962C8B-B14F-4D97-AF65-F5344CB8AC3E}">
        <p14:creationId xmlns:p14="http://schemas.microsoft.com/office/powerpoint/2010/main" val="40398364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600200"/>
            <a:ext cx="8229600" cy="4525963"/>
          </a:xfrm>
        </p:spPr>
        <p:txBody>
          <a:bodyPr/>
          <a:lstStyle/>
          <a:p>
            <a:pPr lvl="0"/>
            <a:endParaRPr lang="pt-BR" noProof="0" smtClean="0"/>
          </a:p>
        </p:txBody>
      </p:sp>
      <p:sp>
        <p:nvSpPr>
          <p:cNvPr id="4" name="Rectangle 4"/>
          <p:cNvSpPr>
            <a:spLocks noGrp="1" noChangeArrowheads="1"/>
          </p:cNvSpPr>
          <p:nvPr>
            <p:ph type="dt" sz="half" idx="10"/>
          </p:nvPr>
        </p:nvSpPr>
        <p:spPr/>
        <p:txBody>
          <a:bodyPr/>
          <a:lstStyle>
            <a:lvl1pPr algn="ctr" eaLnBrk="0" hangingPunct="0">
              <a:defRPr/>
            </a:lvl1pPr>
          </a:lstStyle>
          <a:p>
            <a:pPr>
              <a:defRPr/>
            </a:pPr>
            <a:endParaRPr lang="pt-BR"/>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pt-B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A6281F2-BA3F-4063-8747-2C21B759891C}" type="slidenum">
              <a:rPr lang="pt-BR"/>
              <a:pPr>
                <a:defRPr/>
              </a:pPr>
              <a:t>‹nº›</a:t>
            </a:fld>
            <a:endParaRPr lang="pt-BR"/>
          </a:p>
        </p:txBody>
      </p:sp>
    </p:spTree>
    <p:extLst>
      <p:ext uri="{BB962C8B-B14F-4D97-AF65-F5344CB8AC3E}">
        <p14:creationId xmlns:p14="http://schemas.microsoft.com/office/powerpoint/2010/main" val="360251103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8"/>
            <a:ext cx="8229600" cy="58515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Rectangle 4"/>
          <p:cNvSpPr>
            <a:spLocks noGrp="1" noChangeArrowheads="1"/>
          </p:cNvSpPr>
          <p:nvPr>
            <p:ph type="dt" sz="half" idx="10"/>
          </p:nvPr>
        </p:nvSpPr>
        <p:spPr/>
        <p:txBody>
          <a:bodyPr/>
          <a:lstStyle>
            <a:lvl1pPr algn="ctr" eaLnBrk="0" hangingPunct="0">
              <a:defRPr/>
            </a:lvl1pPr>
          </a:lstStyle>
          <a:p>
            <a:pPr>
              <a:defRPr/>
            </a:pPr>
            <a:endParaRPr lang="pt-BR"/>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pt-BR"/>
          </a:p>
        </p:txBody>
      </p:sp>
      <p:sp>
        <p:nvSpPr>
          <p:cNvPr id="5" name="Rectangle 6"/>
          <p:cNvSpPr>
            <a:spLocks noGrp="1" noChangeArrowheads="1"/>
          </p:cNvSpPr>
          <p:nvPr>
            <p:ph type="sldNum" sz="quarter" idx="12"/>
          </p:nvPr>
        </p:nvSpPr>
        <p:spPr/>
        <p:txBody>
          <a:bodyPr/>
          <a:lstStyle>
            <a:lvl1pPr eaLnBrk="0" hangingPunct="0">
              <a:defRPr/>
            </a:lvl1pPr>
          </a:lstStyle>
          <a:p>
            <a:pPr>
              <a:defRPr/>
            </a:pPr>
            <a:fld id="{052D0C38-386D-4B39-A9B0-11A4520FBFF7}" type="slidenum">
              <a:rPr lang="pt-BR"/>
              <a:pPr>
                <a:defRPr/>
              </a:pPr>
              <a:t>‹nº›</a:t>
            </a:fld>
            <a:endParaRPr lang="pt-BR"/>
          </a:p>
        </p:txBody>
      </p:sp>
    </p:spTree>
    <p:extLst>
      <p:ext uri="{BB962C8B-B14F-4D97-AF65-F5344CB8AC3E}">
        <p14:creationId xmlns:p14="http://schemas.microsoft.com/office/powerpoint/2010/main" val="37255381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fontAlgn="auto">
              <a:spcBef>
                <a:spcPts val="2000"/>
              </a:spcBef>
              <a:spcAft>
                <a:spcPts val="0"/>
              </a:spcAft>
              <a:buClr>
                <a:srgbClr val="2C7C9F">
                  <a:lumMod val="60000"/>
                  <a:lumOff val="40000"/>
                </a:srgbClr>
              </a:buClr>
              <a:buSzPct val="110000"/>
              <a:buFont typeface="Wingdings 2" pitchFamily="18" charset="2"/>
              <a:buNone/>
            </a:pPr>
            <a:endParaRPr sz="3200">
              <a:solidFill>
                <a:prstClr val="black">
                  <a:lumMod val="65000"/>
                  <a:lumOff val="35000"/>
                </a:prstClr>
              </a:solidFill>
              <a:latin typeface="News Gothic MT"/>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x-none"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10/28/2015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‹nº›</a:t>
            </a:fld>
            <a:endParaRPr lang="en-US">
              <a:solidFill>
                <a:prstClr val="white"/>
              </a:solidFill>
            </a:endParaRPr>
          </a:p>
        </p:txBody>
      </p:sp>
    </p:spTree>
    <p:extLst>
      <p:ext uri="{BB962C8B-B14F-4D97-AF65-F5344CB8AC3E}">
        <p14:creationId xmlns:p14="http://schemas.microsoft.com/office/powerpoint/2010/main" val="515880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10/28/2015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‹nº›</a:t>
            </a:fld>
            <a:endParaRPr lang="en-US">
              <a:solidFill>
                <a:prstClr val="white"/>
              </a:solidFill>
            </a:endParaRPr>
          </a:p>
        </p:txBody>
      </p:sp>
    </p:spTree>
    <p:extLst>
      <p:ext uri="{BB962C8B-B14F-4D97-AF65-F5344CB8AC3E}">
        <p14:creationId xmlns:p14="http://schemas.microsoft.com/office/powerpoint/2010/main" val="31536739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x-none"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10/28/2015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‹nº›</a:t>
            </a:fld>
            <a:endParaRPr lang="en-US">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extLst>
      <p:ext uri="{BB962C8B-B14F-4D97-AF65-F5344CB8AC3E}">
        <p14:creationId xmlns:p14="http://schemas.microsoft.com/office/powerpoint/2010/main" val="29947797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x-none"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10/28/2015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‹nº›</a:t>
            </a:fld>
            <a:endParaRPr lang="en-US">
              <a:solidFill>
                <a:prstClr val="white"/>
              </a:solidFill>
            </a:endParaRPr>
          </a:p>
        </p:txBody>
      </p:sp>
    </p:spTree>
    <p:extLst>
      <p:ext uri="{BB962C8B-B14F-4D97-AF65-F5344CB8AC3E}">
        <p14:creationId xmlns:p14="http://schemas.microsoft.com/office/powerpoint/2010/main" val="8154275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lvl1pPr eaLnBrk="0" hangingPunct="0">
              <a:defRPr/>
            </a:lvl1pPr>
          </a:lstStyle>
          <a:p>
            <a:pPr>
              <a:defRPr/>
            </a:pPr>
            <a:fld id="{4CC4A2A2-32C1-4A44-83DE-76287D14454E}" type="datetime1">
              <a:rPr lang="pt-BR"/>
              <a:pPr>
                <a:defRPr/>
              </a:pPr>
              <a:t>28/10/2015</a:t>
            </a:fld>
            <a:endParaRPr lang="pt-BR"/>
          </a:p>
        </p:txBody>
      </p:sp>
      <p:sp>
        <p:nvSpPr>
          <p:cNvPr id="8" name="Espaço Reservado para Rodapé 7"/>
          <p:cNvSpPr>
            <a:spLocks noGrp="1"/>
          </p:cNvSpPr>
          <p:nvPr>
            <p:ph type="ftr" sz="quarter" idx="11"/>
          </p:nvPr>
        </p:nvSpPr>
        <p:spPr/>
        <p:txBody>
          <a:bodyPr/>
          <a:lstStyle>
            <a:lvl1pPr eaLnBrk="0" hangingPunct="0">
              <a:defRPr/>
            </a:lvl1pPr>
          </a:lstStyle>
          <a:p>
            <a:pPr>
              <a:defRPr/>
            </a:pPr>
            <a:r>
              <a:rPr lang="pt-BR"/>
              <a:t>João Emilio Peixoto</a:t>
            </a:r>
          </a:p>
        </p:txBody>
      </p:sp>
      <p:sp>
        <p:nvSpPr>
          <p:cNvPr id="9" name="Espaço Reservado para Número de Slide 8"/>
          <p:cNvSpPr>
            <a:spLocks noGrp="1"/>
          </p:cNvSpPr>
          <p:nvPr>
            <p:ph type="sldNum" sz="quarter" idx="12"/>
          </p:nvPr>
        </p:nvSpPr>
        <p:spPr/>
        <p:txBody>
          <a:bodyPr/>
          <a:lstStyle>
            <a:lvl1pPr eaLnBrk="0" hangingPunct="0">
              <a:defRPr/>
            </a:lvl1pPr>
          </a:lstStyle>
          <a:p>
            <a:pPr>
              <a:defRPr/>
            </a:pPr>
            <a:fld id="{C718ACD5-813B-4E65-BC86-2A0D78F379CD}" type="slidenum">
              <a:rPr lang="pt-BR"/>
              <a:pPr>
                <a:defRPr/>
              </a:pPr>
              <a:t>‹nº›</a:t>
            </a:fld>
            <a:endParaRPr lang="pt-BR"/>
          </a:p>
        </p:txBody>
      </p:sp>
    </p:spTree>
    <p:extLst>
      <p:ext uri="{BB962C8B-B14F-4D97-AF65-F5344CB8AC3E}">
        <p14:creationId xmlns:p14="http://schemas.microsoft.com/office/powerpoint/2010/main" val="410269946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x-none"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10/28/2015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‹nº›</a:t>
            </a:fld>
            <a:endParaRPr lang="en-US">
              <a:solidFill>
                <a:prstClr val="white"/>
              </a:solidFill>
            </a:endParaRPr>
          </a:p>
        </p:txBody>
      </p:sp>
    </p:spTree>
    <p:extLst>
      <p:ext uri="{BB962C8B-B14F-4D97-AF65-F5344CB8AC3E}">
        <p14:creationId xmlns:p14="http://schemas.microsoft.com/office/powerpoint/2010/main" val="13713754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solidFill>
                  <a:prstClr val="white"/>
                </a:solidFill>
              </a:rPr>
              <a:pPr/>
              <a:t>10/28/2015</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7F5CE407-6216-4202-80E4-A30DC2F709B2}" type="slidenum">
              <a:rPr lang="en-US" smtClean="0">
                <a:solidFill>
                  <a:prstClr val="white"/>
                </a:solidFill>
              </a:rPr>
              <a:pPr/>
              <a:t>‹nº›</a:t>
            </a:fld>
            <a:endParaRPr lang="en-US">
              <a:solidFill>
                <a:prstClr val="white"/>
              </a:solidFill>
            </a:endParaRPr>
          </a:p>
        </p:txBody>
      </p:sp>
    </p:spTree>
    <p:extLst>
      <p:ext uri="{BB962C8B-B14F-4D97-AF65-F5344CB8AC3E}">
        <p14:creationId xmlns:p14="http://schemas.microsoft.com/office/powerpoint/2010/main" val="26733071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solidFill>
                  <a:prstClr val="white"/>
                </a:solidFill>
              </a:rPr>
              <a:pPr/>
              <a:t>10/28/2015</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‹nº›</a:t>
            </a:fld>
            <a:endParaRPr lang="en-US">
              <a:solidFill>
                <a:prstClr val="white"/>
              </a:solidFill>
            </a:endParaRPr>
          </a:p>
        </p:txBody>
      </p:sp>
    </p:spTree>
    <p:extLst>
      <p:ext uri="{BB962C8B-B14F-4D97-AF65-F5344CB8AC3E}">
        <p14:creationId xmlns:p14="http://schemas.microsoft.com/office/powerpoint/2010/main" val="8502126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solidFill>
                  <a:prstClr val="white"/>
                </a:solidFill>
              </a:rPr>
              <a:pPr/>
              <a:t>10/28/2015</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‹nº›</a:t>
            </a:fld>
            <a:endParaRPr lang="en-US">
              <a:solidFill>
                <a:prstClr val="white"/>
              </a:solidFill>
            </a:endParaRPr>
          </a:p>
        </p:txBody>
      </p:sp>
    </p:spTree>
    <p:extLst>
      <p:ext uri="{BB962C8B-B14F-4D97-AF65-F5344CB8AC3E}">
        <p14:creationId xmlns:p14="http://schemas.microsoft.com/office/powerpoint/2010/main" val="7502058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x-none"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10/28/2015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‹nº›</a:t>
            </a:fld>
            <a:endParaRPr lang="en-US">
              <a:solidFill>
                <a:prstClr val="white"/>
              </a:solidFill>
            </a:endParaRPr>
          </a:p>
        </p:txBody>
      </p:sp>
    </p:spTree>
    <p:extLst>
      <p:ext uri="{BB962C8B-B14F-4D97-AF65-F5344CB8AC3E}">
        <p14:creationId xmlns:p14="http://schemas.microsoft.com/office/powerpoint/2010/main" val="36085032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x-none"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10/28/2015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‹nº›</a:t>
            </a:fld>
            <a:endParaRPr lang="en-US">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extLst>
      <p:ext uri="{BB962C8B-B14F-4D97-AF65-F5344CB8AC3E}">
        <p14:creationId xmlns:p14="http://schemas.microsoft.com/office/powerpoint/2010/main" val="3603467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10/28/2015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‹nº›</a:t>
            </a:fld>
            <a:endParaRPr lang="en-US">
              <a:solidFill>
                <a:prstClr val="white"/>
              </a:solidFill>
            </a:endParaRPr>
          </a:p>
        </p:txBody>
      </p:sp>
    </p:spTree>
    <p:extLst>
      <p:ext uri="{BB962C8B-B14F-4D97-AF65-F5344CB8AC3E}">
        <p14:creationId xmlns:p14="http://schemas.microsoft.com/office/powerpoint/2010/main" val="34380905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x-none"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10/28/2015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‹nº›</a:t>
            </a:fld>
            <a:endParaRPr lang="en-US">
              <a:solidFill>
                <a:prstClr val="white"/>
              </a:solidFill>
            </a:endParaRPr>
          </a:p>
        </p:txBody>
      </p:sp>
    </p:spTree>
    <p:extLst>
      <p:ext uri="{BB962C8B-B14F-4D97-AF65-F5344CB8AC3E}">
        <p14:creationId xmlns:p14="http://schemas.microsoft.com/office/powerpoint/2010/main" val="34390568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Data 2"/>
          <p:cNvSpPr>
            <a:spLocks noGrp="1"/>
          </p:cNvSpPr>
          <p:nvPr>
            <p:ph type="dt" sz="half" idx="10"/>
          </p:nvPr>
        </p:nvSpPr>
        <p:spPr/>
        <p:txBody>
          <a:bodyPr/>
          <a:lstStyle>
            <a:lvl1pPr eaLnBrk="0" hangingPunct="0">
              <a:defRPr/>
            </a:lvl1pPr>
          </a:lstStyle>
          <a:p>
            <a:pPr>
              <a:defRPr/>
            </a:pPr>
            <a:fld id="{3E8BFCDC-5061-411B-9044-8784695ABE01}" type="datetime1">
              <a:rPr lang="pt-BR"/>
              <a:pPr>
                <a:defRPr/>
              </a:pPr>
              <a:t>28/10/2015</a:t>
            </a:fld>
            <a:endParaRPr lang="pt-BR"/>
          </a:p>
        </p:txBody>
      </p:sp>
      <p:sp>
        <p:nvSpPr>
          <p:cNvPr id="4" name="Espaço Reservado para Rodapé 3"/>
          <p:cNvSpPr>
            <a:spLocks noGrp="1"/>
          </p:cNvSpPr>
          <p:nvPr>
            <p:ph type="ftr" sz="quarter" idx="11"/>
          </p:nvPr>
        </p:nvSpPr>
        <p:spPr/>
        <p:txBody>
          <a:bodyPr/>
          <a:lstStyle>
            <a:lvl1pPr eaLnBrk="0" hangingPunct="0">
              <a:defRPr/>
            </a:lvl1pPr>
          </a:lstStyle>
          <a:p>
            <a:pPr>
              <a:defRPr/>
            </a:pPr>
            <a:r>
              <a:rPr lang="pt-BR"/>
              <a:t>João Emilio Peixoto</a:t>
            </a:r>
          </a:p>
        </p:txBody>
      </p:sp>
      <p:sp>
        <p:nvSpPr>
          <p:cNvPr id="5" name="Espaço Reservado para Número de Slide 4"/>
          <p:cNvSpPr>
            <a:spLocks noGrp="1"/>
          </p:cNvSpPr>
          <p:nvPr>
            <p:ph type="sldNum" sz="quarter" idx="12"/>
          </p:nvPr>
        </p:nvSpPr>
        <p:spPr/>
        <p:txBody>
          <a:bodyPr/>
          <a:lstStyle>
            <a:lvl1pPr eaLnBrk="0" hangingPunct="0">
              <a:defRPr/>
            </a:lvl1pPr>
          </a:lstStyle>
          <a:p>
            <a:pPr>
              <a:defRPr/>
            </a:pPr>
            <a:fld id="{4B7DE46C-719F-4163-8BD1-3175F334E7E0}" type="slidenum">
              <a:rPr lang="pt-BR"/>
              <a:pPr>
                <a:defRPr/>
              </a:pPr>
              <a:t>‹nº›</a:t>
            </a:fld>
            <a:endParaRPr lang="pt-BR"/>
          </a:p>
        </p:txBody>
      </p:sp>
    </p:spTree>
    <p:extLst>
      <p:ext uri="{BB962C8B-B14F-4D97-AF65-F5344CB8AC3E}">
        <p14:creationId xmlns:p14="http://schemas.microsoft.com/office/powerpoint/2010/main" val="3352081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eaLnBrk="0" hangingPunct="0">
              <a:defRPr/>
            </a:lvl1pPr>
          </a:lstStyle>
          <a:p>
            <a:pPr>
              <a:defRPr/>
            </a:pPr>
            <a:fld id="{E5094420-A649-40DC-8699-8771660B991F}" type="datetime1">
              <a:rPr lang="pt-BR"/>
              <a:pPr>
                <a:defRPr/>
              </a:pPr>
              <a:t>28/10/2015</a:t>
            </a:fld>
            <a:endParaRPr lang="pt-BR"/>
          </a:p>
        </p:txBody>
      </p:sp>
      <p:sp>
        <p:nvSpPr>
          <p:cNvPr id="3" name="Espaço Reservado para Rodapé 2"/>
          <p:cNvSpPr>
            <a:spLocks noGrp="1"/>
          </p:cNvSpPr>
          <p:nvPr>
            <p:ph type="ftr" sz="quarter" idx="11"/>
          </p:nvPr>
        </p:nvSpPr>
        <p:spPr/>
        <p:txBody>
          <a:bodyPr/>
          <a:lstStyle>
            <a:lvl1pPr eaLnBrk="0" hangingPunct="0">
              <a:defRPr/>
            </a:lvl1pPr>
          </a:lstStyle>
          <a:p>
            <a:pPr>
              <a:defRPr/>
            </a:pPr>
            <a:r>
              <a:rPr lang="pt-BR"/>
              <a:t>João Emilio Peixoto</a:t>
            </a:r>
          </a:p>
        </p:txBody>
      </p:sp>
      <p:sp>
        <p:nvSpPr>
          <p:cNvPr id="4" name="Espaço Reservado para Número de Slide 3"/>
          <p:cNvSpPr>
            <a:spLocks noGrp="1"/>
          </p:cNvSpPr>
          <p:nvPr>
            <p:ph type="sldNum" sz="quarter" idx="12"/>
          </p:nvPr>
        </p:nvSpPr>
        <p:spPr/>
        <p:txBody>
          <a:bodyPr/>
          <a:lstStyle>
            <a:lvl1pPr eaLnBrk="0" hangingPunct="0">
              <a:defRPr/>
            </a:lvl1pPr>
          </a:lstStyle>
          <a:p>
            <a:pPr>
              <a:defRPr/>
            </a:pPr>
            <a:fld id="{52603438-0618-40B5-B596-F05BB6CBA538}" type="slidenum">
              <a:rPr lang="pt-BR"/>
              <a:pPr>
                <a:defRPr/>
              </a:pPr>
              <a:t>‹nº›</a:t>
            </a:fld>
            <a:endParaRPr lang="pt-BR"/>
          </a:p>
        </p:txBody>
      </p:sp>
    </p:spTree>
    <p:extLst>
      <p:ext uri="{BB962C8B-B14F-4D97-AF65-F5344CB8AC3E}">
        <p14:creationId xmlns:p14="http://schemas.microsoft.com/office/powerpoint/2010/main" val="109186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lvl1pPr eaLnBrk="0" hangingPunct="0">
              <a:defRPr/>
            </a:lvl1pPr>
          </a:lstStyle>
          <a:p>
            <a:pPr>
              <a:defRPr/>
            </a:pPr>
            <a:fld id="{B5F93630-B1B2-4183-A5D6-0ECB9C25B6C3}" type="datetime1">
              <a:rPr lang="pt-BR"/>
              <a:pPr>
                <a:defRPr/>
              </a:pPr>
              <a:t>28/10/2015</a:t>
            </a:fld>
            <a:endParaRPr lang="pt-BR"/>
          </a:p>
        </p:txBody>
      </p:sp>
      <p:sp>
        <p:nvSpPr>
          <p:cNvPr id="6" name="Espaço Reservado para Rodapé 5"/>
          <p:cNvSpPr>
            <a:spLocks noGrp="1"/>
          </p:cNvSpPr>
          <p:nvPr>
            <p:ph type="ftr" sz="quarter" idx="11"/>
          </p:nvPr>
        </p:nvSpPr>
        <p:spPr/>
        <p:txBody>
          <a:bodyPr/>
          <a:lstStyle>
            <a:lvl1pPr eaLnBrk="0" hangingPunct="0">
              <a:defRPr/>
            </a:lvl1pPr>
          </a:lstStyle>
          <a:p>
            <a:pPr>
              <a:defRPr/>
            </a:pPr>
            <a:r>
              <a:rPr lang="pt-BR"/>
              <a:t>João Emilio Peixoto</a:t>
            </a:r>
          </a:p>
        </p:txBody>
      </p:sp>
      <p:sp>
        <p:nvSpPr>
          <p:cNvPr id="7" name="Espaço Reservado para Número de Slide 6"/>
          <p:cNvSpPr>
            <a:spLocks noGrp="1"/>
          </p:cNvSpPr>
          <p:nvPr>
            <p:ph type="sldNum" sz="quarter" idx="12"/>
          </p:nvPr>
        </p:nvSpPr>
        <p:spPr/>
        <p:txBody>
          <a:bodyPr/>
          <a:lstStyle>
            <a:lvl1pPr eaLnBrk="0" hangingPunct="0">
              <a:defRPr/>
            </a:lvl1pPr>
          </a:lstStyle>
          <a:p>
            <a:pPr>
              <a:defRPr/>
            </a:pPr>
            <a:fld id="{81DCEBCA-0A9E-4360-9F26-39828C30BD4E}" type="slidenum">
              <a:rPr lang="pt-BR"/>
              <a:pPr>
                <a:defRPr/>
              </a:pPr>
              <a:t>‹nº›</a:t>
            </a:fld>
            <a:endParaRPr lang="pt-BR"/>
          </a:p>
        </p:txBody>
      </p:sp>
    </p:spTree>
    <p:extLst>
      <p:ext uri="{BB962C8B-B14F-4D97-AF65-F5344CB8AC3E}">
        <p14:creationId xmlns:p14="http://schemas.microsoft.com/office/powerpoint/2010/main" val="306117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704E02-F2CB-4939-AD18-07F8F6B38445}" type="slidenum">
              <a:rPr lang="en-US"/>
              <a:pPr>
                <a:defRPr/>
              </a:pPr>
              <a:t>‹nº›</a:t>
            </a:fld>
            <a:endParaRPr lang="en-US"/>
          </a:p>
        </p:txBody>
      </p:sp>
    </p:spTree>
    <p:extLst>
      <p:ext uri="{BB962C8B-B14F-4D97-AF65-F5344CB8AC3E}">
        <p14:creationId xmlns:p14="http://schemas.microsoft.com/office/powerpoint/2010/main" val="2753633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lvl1pPr eaLnBrk="0" hangingPunct="0">
              <a:defRPr/>
            </a:lvl1pPr>
          </a:lstStyle>
          <a:p>
            <a:pPr>
              <a:defRPr/>
            </a:pPr>
            <a:fld id="{91753BFF-07A3-4585-A8AE-623FA4CA42DD}" type="datetime1">
              <a:rPr lang="pt-BR"/>
              <a:pPr>
                <a:defRPr/>
              </a:pPr>
              <a:t>28/10/2015</a:t>
            </a:fld>
            <a:endParaRPr lang="pt-BR"/>
          </a:p>
        </p:txBody>
      </p:sp>
      <p:sp>
        <p:nvSpPr>
          <p:cNvPr id="6" name="Espaço Reservado para Rodapé 5"/>
          <p:cNvSpPr>
            <a:spLocks noGrp="1"/>
          </p:cNvSpPr>
          <p:nvPr>
            <p:ph type="ftr" sz="quarter" idx="11"/>
          </p:nvPr>
        </p:nvSpPr>
        <p:spPr/>
        <p:txBody>
          <a:bodyPr/>
          <a:lstStyle>
            <a:lvl1pPr eaLnBrk="0" hangingPunct="0">
              <a:defRPr/>
            </a:lvl1pPr>
          </a:lstStyle>
          <a:p>
            <a:pPr>
              <a:defRPr/>
            </a:pPr>
            <a:r>
              <a:rPr lang="pt-BR"/>
              <a:t>João Emilio Peixoto</a:t>
            </a:r>
          </a:p>
        </p:txBody>
      </p:sp>
      <p:sp>
        <p:nvSpPr>
          <p:cNvPr id="7" name="Espaço Reservado para Número de Slide 6"/>
          <p:cNvSpPr>
            <a:spLocks noGrp="1"/>
          </p:cNvSpPr>
          <p:nvPr>
            <p:ph type="sldNum" sz="quarter" idx="12"/>
          </p:nvPr>
        </p:nvSpPr>
        <p:spPr/>
        <p:txBody>
          <a:bodyPr/>
          <a:lstStyle>
            <a:lvl1pPr eaLnBrk="0" hangingPunct="0">
              <a:defRPr/>
            </a:lvl1pPr>
          </a:lstStyle>
          <a:p>
            <a:pPr>
              <a:defRPr/>
            </a:pPr>
            <a:fld id="{C54AE1EF-B297-4BF2-B6C8-9EB80D0CF630}" type="slidenum">
              <a:rPr lang="pt-BR"/>
              <a:pPr>
                <a:defRPr/>
              </a:pPr>
              <a:t>‹nº›</a:t>
            </a:fld>
            <a:endParaRPr lang="pt-BR"/>
          </a:p>
        </p:txBody>
      </p:sp>
    </p:spTree>
    <p:extLst>
      <p:ext uri="{BB962C8B-B14F-4D97-AF65-F5344CB8AC3E}">
        <p14:creationId xmlns:p14="http://schemas.microsoft.com/office/powerpoint/2010/main" val="127894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lvl1pPr eaLnBrk="0" hangingPunct="0">
              <a:defRPr/>
            </a:lvl1pPr>
          </a:lstStyle>
          <a:p>
            <a:pPr>
              <a:defRPr/>
            </a:pPr>
            <a:fld id="{4E2BFF53-29F5-40CB-A835-94F61F0E2C80}" type="datetime1">
              <a:rPr lang="pt-BR"/>
              <a:pPr>
                <a:defRPr/>
              </a:pPr>
              <a:t>28/10/2015</a:t>
            </a:fld>
            <a:endParaRPr lang="pt-BR"/>
          </a:p>
        </p:txBody>
      </p:sp>
      <p:sp>
        <p:nvSpPr>
          <p:cNvPr id="5" name="Espaço Reservado para Rodapé 4"/>
          <p:cNvSpPr>
            <a:spLocks noGrp="1"/>
          </p:cNvSpPr>
          <p:nvPr>
            <p:ph type="ftr" sz="quarter" idx="11"/>
          </p:nvPr>
        </p:nvSpPr>
        <p:spPr/>
        <p:txBody>
          <a:bodyPr/>
          <a:lstStyle>
            <a:lvl1pPr eaLnBrk="0" hangingPunct="0">
              <a:defRPr/>
            </a:lvl1pPr>
          </a:lstStyle>
          <a:p>
            <a:pPr>
              <a:defRPr/>
            </a:pPr>
            <a:r>
              <a:rPr lang="pt-BR"/>
              <a:t>João Emilio Peixoto</a:t>
            </a:r>
          </a:p>
        </p:txBody>
      </p:sp>
      <p:sp>
        <p:nvSpPr>
          <p:cNvPr id="6" name="Espaço Reservado para Número de Slide 5"/>
          <p:cNvSpPr>
            <a:spLocks noGrp="1"/>
          </p:cNvSpPr>
          <p:nvPr>
            <p:ph type="sldNum" sz="quarter" idx="12"/>
          </p:nvPr>
        </p:nvSpPr>
        <p:spPr/>
        <p:txBody>
          <a:bodyPr/>
          <a:lstStyle>
            <a:lvl1pPr eaLnBrk="0" hangingPunct="0">
              <a:defRPr/>
            </a:lvl1pPr>
          </a:lstStyle>
          <a:p>
            <a:pPr>
              <a:defRPr/>
            </a:pPr>
            <a:fld id="{1F275CCA-037B-49FF-AAC8-6097DA1F6BC5}" type="slidenum">
              <a:rPr lang="pt-BR"/>
              <a:pPr>
                <a:defRPr/>
              </a:pPr>
              <a:t>‹nº›</a:t>
            </a:fld>
            <a:endParaRPr lang="pt-BR"/>
          </a:p>
        </p:txBody>
      </p:sp>
    </p:spTree>
    <p:extLst>
      <p:ext uri="{BB962C8B-B14F-4D97-AF65-F5344CB8AC3E}">
        <p14:creationId xmlns:p14="http://schemas.microsoft.com/office/powerpoint/2010/main" val="3250977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62750" y="152400"/>
            <a:ext cx="2152650" cy="6248400"/>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304800" y="152400"/>
            <a:ext cx="6305550" cy="6248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lvl1pPr eaLnBrk="0" hangingPunct="0">
              <a:defRPr/>
            </a:lvl1pPr>
          </a:lstStyle>
          <a:p>
            <a:pPr>
              <a:defRPr/>
            </a:pPr>
            <a:fld id="{AD8565D6-2EFB-4DEE-876B-249CB8D77C59}" type="datetime1">
              <a:rPr lang="pt-BR"/>
              <a:pPr>
                <a:defRPr/>
              </a:pPr>
              <a:t>28/10/2015</a:t>
            </a:fld>
            <a:endParaRPr lang="pt-BR"/>
          </a:p>
        </p:txBody>
      </p:sp>
      <p:sp>
        <p:nvSpPr>
          <p:cNvPr id="5" name="Espaço Reservado para Rodapé 4"/>
          <p:cNvSpPr>
            <a:spLocks noGrp="1"/>
          </p:cNvSpPr>
          <p:nvPr>
            <p:ph type="ftr" sz="quarter" idx="11"/>
          </p:nvPr>
        </p:nvSpPr>
        <p:spPr/>
        <p:txBody>
          <a:bodyPr/>
          <a:lstStyle>
            <a:lvl1pPr eaLnBrk="0" hangingPunct="0">
              <a:defRPr/>
            </a:lvl1pPr>
          </a:lstStyle>
          <a:p>
            <a:pPr>
              <a:defRPr/>
            </a:pPr>
            <a:r>
              <a:rPr lang="pt-BR"/>
              <a:t>João Emilio Peixoto</a:t>
            </a:r>
          </a:p>
        </p:txBody>
      </p:sp>
      <p:sp>
        <p:nvSpPr>
          <p:cNvPr id="6" name="Espaço Reservado para Número de Slide 5"/>
          <p:cNvSpPr>
            <a:spLocks noGrp="1"/>
          </p:cNvSpPr>
          <p:nvPr>
            <p:ph type="sldNum" sz="quarter" idx="12"/>
          </p:nvPr>
        </p:nvSpPr>
        <p:spPr/>
        <p:txBody>
          <a:bodyPr/>
          <a:lstStyle>
            <a:lvl1pPr eaLnBrk="0" hangingPunct="0">
              <a:defRPr/>
            </a:lvl1pPr>
          </a:lstStyle>
          <a:p>
            <a:pPr>
              <a:defRPr/>
            </a:pPr>
            <a:fld id="{1F9117A9-21D2-445C-B5C3-4E2B9B00BAD9}" type="slidenum">
              <a:rPr lang="pt-BR"/>
              <a:pPr>
                <a:defRPr/>
              </a:pPr>
              <a:t>‹nº›</a:t>
            </a:fld>
            <a:endParaRPr lang="pt-BR"/>
          </a:p>
        </p:txBody>
      </p:sp>
    </p:spTree>
    <p:extLst>
      <p:ext uri="{BB962C8B-B14F-4D97-AF65-F5344CB8AC3E}">
        <p14:creationId xmlns:p14="http://schemas.microsoft.com/office/powerpoint/2010/main" val="1034447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9"/>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190237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665430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4"/>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2446745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920802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177771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736442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17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4"/>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04D14A-20DE-4CC2-A8A7-1B3E949C774E}" type="slidenum">
              <a:rPr lang="en-US"/>
              <a:pPr>
                <a:defRPr/>
              </a:pPr>
              <a:t>‹nº›</a:t>
            </a:fld>
            <a:endParaRPr lang="en-US"/>
          </a:p>
        </p:txBody>
      </p:sp>
    </p:spTree>
    <p:extLst>
      <p:ext uri="{BB962C8B-B14F-4D97-AF65-F5344CB8AC3E}">
        <p14:creationId xmlns:p14="http://schemas.microsoft.com/office/powerpoint/2010/main" val="2555723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994661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731533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11665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60205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reserve="1">
  <p:cSld name="Título, clip-art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estilo do título mestre</a:t>
            </a:r>
            <a:endParaRPr lang="pt-BR"/>
          </a:p>
        </p:txBody>
      </p:sp>
      <p:sp>
        <p:nvSpPr>
          <p:cNvPr id="3" name="Espaço Reservado para Clip-art 2"/>
          <p:cNvSpPr>
            <a:spLocks noGrp="1"/>
          </p:cNvSpPr>
          <p:nvPr>
            <p:ph type="clipArt" sz="half" idx="1"/>
          </p:nvPr>
        </p:nvSpPr>
        <p:spPr>
          <a:xfrm>
            <a:off x="685800" y="1981200"/>
            <a:ext cx="3810000" cy="4114800"/>
          </a:xfrm>
        </p:spPr>
        <p:txBody>
          <a:bodyPr/>
          <a:lstStyle/>
          <a:p>
            <a:pPr lvl="0"/>
            <a:endParaRPr lang="pt-BR" noProof="0" smtClean="0"/>
          </a:p>
        </p:txBody>
      </p:sp>
      <p:sp>
        <p:nvSpPr>
          <p:cNvPr id="4" name="Espaço Reservado para Texto 3"/>
          <p:cNvSpPr>
            <a:spLocks noGrp="1"/>
          </p:cNvSpPr>
          <p:nvPr>
            <p:ph type="body" sz="half" idx="2"/>
          </p:nvPr>
        </p:nvSpPr>
        <p:spPr>
          <a:xfrm>
            <a:off x="4648200" y="1981200"/>
            <a:ext cx="38100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5643430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ítulo e gráfic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estilo do título mestre</a:t>
            </a:r>
            <a:endParaRPr lang="pt-BR"/>
          </a:p>
        </p:txBody>
      </p:sp>
      <p:sp>
        <p:nvSpPr>
          <p:cNvPr id="3" name="Espaço Reservado para Gráfico 2"/>
          <p:cNvSpPr>
            <a:spLocks noGrp="1"/>
          </p:cNvSpPr>
          <p:nvPr>
            <p:ph type="chart" idx="1"/>
          </p:nvPr>
        </p:nvSpPr>
        <p:spPr>
          <a:xfrm>
            <a:off x="685800" y="1981200"/>
            <a:ext cx="7772400" cy="4114800"/>
          </a:xfrm>
        </p:spPr>
        <p:txBody>
          <a:bodyPr/>
          <a:lstStyle/>
          <a:p>
            <a:pPr lvl="0"/>
            <a:endParaRPr lang="pt-BR" noProof="0" smtClean="0"/>
          </a:p>
        </p:txBody>
      </p:sp>
    </p:spTree>
    <p:extLst>
      <p:ext uri="{BB962C8B-B14F-4D97-AF65-F5344CB8AC3E}">
        <p14:creationId xmlns:p14="http://schemas.microsoft.com/office/powerpoint/2010/main" val="3757355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981200"/>
            <a:ext cx="3810000" cy="19812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48200" y="4114800"/>
            <a:ext cx="3810000" cy="19812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525657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9"/>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506C901C-79A9-4E5B-B0FD-350D06351A62}" type="slidenum">
              <a:rPr lang="en-US"/>
              <a:pPr>
                <a:defRPr/>
              </a:pPr>
              <a:t>‹nº›</a:t>
            </a:fld>
            <a:endParaRPr lang="en-US"/>
          </a:p>
        </p:txBody>
      </p:sp>
    </p:spTree>
    <p:extLst>
      <p:ext uri="{BB962C8B-B14F-4D97-AF65-F5344CB8AC3E}">
        <p14:creationId xmlns:p14="http://schemas.microsoft.com/office/powerpoint/2010/main" val="64498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C8ED44DF-89C3-4EBE-B1EB-F2E5DDED14E1}" type="slidenum">
              <a:rPr lang="en-US"/>
              <a:pPr>
                <a:defRPr/>
              </a:pPr>
              <a:t>‹nº›</a:t>
            </a:fld>
            <a:endParaRPr lang="en-US"/>
          </a:p>
        </p:txBody>
      </p:sp>
    </p:spTree>
    <p:extLst>
      <p:ext uri="{BB962C8B-B14F-4D97-AF65-F5344CB8AC3E}">
        <p14:creationId xmlns:p14="http://schemas.microsoft.com/office/powerpoint/2010/main" val="596648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4"/>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972481EC-53F3-4468-805D-57DC3DDBE14E}" type="slidenum">
              <a:rPr lang="en-US"/>
              <a:pPr>
                <a:defRPr/>
              </a:pPr>
              <a:t>‹nº›</a:t>
            </a:fld>
            <a:endParaRPr lang="en-US"/>
          </a:p>
        </p:txBody>
      </p:sp>
    </p:spTree>
    <p:extLst>
      <p:ext uri="{BB962C8B-B14F-4D97-AF65-F5344CB8AC3E}">
        <p14:creationId xmlns:p14="http://schemas.microsoft.com/office/powerpoint/2010/main" val="72871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14497F-7743-4C6A-AB77-F150BF8554AC}" type="slidenum">
              <a:rPr lang="en-US"/>
              <a:pPr>
                <a:defRPr/>
              </a:pPr>
              <a:t>‹nº›</a:t>
            </a:fld>
            <a:endParaRPr lang="en-US"/>
          </a:p>
        </p:txBody>
      </p:sp>
    </p:spTree>
    <p:extLst>
      <p:ext uri="{BB962C8B-B14F-4D97-AF65-F5344CB8AC3E}">
        <p14:creationId xmlns:p14="http://schemas.microsoft.com/office/powerpoint/2010/main" val="593643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0B358827-67B2-48F9-A819-D61C633320A6}" type="slidenum">
              <a:rPr lang="en-US"/>
              <a:pPr>
                <a:defRPr/>
              </a:pPr>
              <a:t>‹nº›</a:t>
            </a:fld>
            <a:endParaRPr lang="en-US"/>
          </a:p>
        </p:txBody>
      </p:sp>
    </p:spTree>
    <p:extLst>
      <p:ext uri="{BB962C8B-B14F-4D97-AF65-F5344CB8AC3E}">
        <p14:creationId xmlns:p14="http://schemas.microsoft.com/office/powerpoint/2010/main" val="693704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48082C29-BBF6-45F9-BD53-D3D18FC352A9}" type="slidenum">
              <a:rPr lang="en-US"/>
              <a:pPr>
                <a:defRPr/>
              </a:pPr>
              <a:t>‹nº›</a:t>
            </a:fld>
            <a:endParaRPr lang="en-US"/>
          </a:p>
        </p:txBody>
      </p:sp>
    </p:spTree>
    <p:extLst>
      <p:ext uri="{BB962C8B-B14F-4D97-AF65-F5344CB8AC3E}">
        <p14:creationId xmlns:p14="http://schemas.microsoft.com/office/powerpoint/2010/main" val="21376334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628F4218-DB02-4BD3-B71B-42B1AA993729}" type="slidenum">
              <a:rPr lang="en-US"/>
              <a:pPr>
                <a:defRPr/>
              </a:pPr>
              <a:t>‹nº›</a:t>
            </a:fld>
            <a:endParaRPr lang="en-US"/>
          </a:p>
        </p:txBody>
      </p:sp>
    </p:spTree>
    <p:extLst>
      <p:ext uri="{BB962C8B-B14F-4D97-AF65-F5344CB8AC3E}">
        <p14:creationId xmlns:p14="http://schemas.microsoft.com/office/powerpoint/2010/main" val="3401820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9B1FFFCB-CFC8-4784-B2E2-CFDEC3B429D7}" type="slidenum">
              <a:rPr lang="en-US"/>
              <a:pPr>
                <a:defRPr/>
              </a:pPr>
              <a:t>‹nº›</a:t>
            </a:fld>
            <a:endParaRPr lang="en-US"/>
          </a:p>
        </p:txBody>
      </p:sp>
    </p:spTree>
    <p:extLst>
      <p:ext uri="{BB962C8B-B14F-4D97-AF65-F5344CB8AC3E}">
        <p14:creationId xmlns:p14="http://schemas.microsoft.com/office/powerpoint/2010/main" val="3363975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A715B8E3-2A82-4AA4-9B15-E3E2C6FBE939}" type="slidenum">
              <a:rPr lang="en-US"/>
              <a:pPr>
                <a:defRPr/>
              </a:pPr>
              <a:t>‹nº›</a:t>
            </a:fld>
            <a:endParaRPr lang="en-US"/>
          </a:p>
        </p:txBody>
      </p:sp>
    </p:spTree>
    <p:extLst>
      <p:ext uri="{BB962C8B-B14F-4D97-AF65-F5344CB8AC3E}">
        <p14:creationId xmlns:p14="http://schemas.microsoft.com/office/powerpoint/2010/main" val="18798526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99B0F03F-0EF5-42B9-98AA-2550657434FF}" type="slidenum">
              <a:rPr lang="en-US"/>
              <a:pPr>
                <a:defRPr/>
              </a:pPr>
              <a:t>‹nº›</a:t>
            </a:fld>
            <a:endParaRPr lang="en-US"/>
          </a:p>
        </p:txBody>
      </p:sp>
    </p:spTree>
    <p:extLst>
      <p:ext uri="{BB962C8B-B14F-4D97-AF65-F5344CB8AC3E}">
        <p14:creationId xmlns:p14="http://schemas.microsoft.com/office/powerpoint/2010/main" val="3673683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6760DA8E-5C0D-4997-BC9B-9332D0D893A8}" type="slidenum">
              <a:rPr lang="en-US"/>
              <a:pPr>
                <a:defRPr/>
              </a:pPr>
              <a:t>‹nº›</a:t>
            </a:fld>
            <a:endParaRPr lang="en-US"/>
          </a:p>
        </p:txBody>
      </p:sp>
    </p:spTree>
    <p:extLst>
      <p:ext uri="{BB962C8B-B14F-4D97-AF65-F5344CB8AC3E}">
        <p14:creationId xmlns:p14="http://schemas.microsoft.com/office/powerpoint/2010/main" val="3771074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CF389F08-3138-4A95-B780-A2FD318205EE}" type="slidenum">
              <a:rPr lang="en-US"/>
              <a:pPr>
                <a:defRPr/>
              </a:pPr>
              <a:t>‹nº›</a:t>
            </a:fld>
            <a:endParaRPr lang="en-US"/>
          </a:p>
        </p:txBody>
      </p:sp>
    </p:spTree>
    <p:extLst>
      <p:ext uri="{BB962C8B-B14F-4D97-AF65-F5344CB8AC3E}">
        <p14:creationId xmlns:p14="http://schemas.microsoft.com/office/powerpoint/2010/main" val="3835142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6"/>
          <p:cNvSpPr>
            <a:spLocks noGrp="1"/>
          </p:cNvSpPr>
          <p:nvPr>
            <p:ph type="body" sz="quarter" idx="10"/>
          </p:nvPr>
        </p:nvSpPr>
        <p:spPr>
          <a:xfrm>
            <a:off x="395537" y="6345572"/>
            <a:ext cx="8389689" cy="323788"/>
          </a:xfrm>
        </p:spPr>
        <p:txBody>
          <a:bodyPr/>
          <a:lstStyle>
            <a:lvl1pPr marL="0" indent="0">
              <a:buNone/>
              <a:defRPr sz="1000" b="0"/>
            </a:lvl1pPr>
          </a:lstStyle>
          <a:p>
            <a:pPr lvl="0"/>
            <a:r>
              <a:rPr lang="en-US" smtClean="0"/>
              <a:t>Click to edit Master text styles</a:t>
            </a:r>
          </a:p>
        </p:txBody>
      </p:sp>
    </p:spTree>
    <p:extLst>
      <p:ext uri="{BB962C8B-B14F-4D97-AF65-F5344CB8AC3E}">
        <p14:creationId xmlns:p14="http://schemas.microsoft.com/office/powerpoint/2010/main" val="17807328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9"/>
            <a:ext cx="7772400" cy="1470025"/>
          </a:xfrm>
        </p:spPr>
        <p:txBody>
          <a:bodyPr/>
          <a:lstStyle/>
          <a:p>
            <a:r>
              <a:rPr lang="pt-BR" smtClean="0"/>
              <a:t>Clique para editar o estilo do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F86C9212-C07D-47A5-822E-6FEFB8BAFF20}" type="slidenum">
              <a:rPr lang="pt-BR"/>
              <a:pPr>
                <a:defRPr/>
              </a:pPr>
              <a:t>‹nº›</a:t>
            </a:fld>
            <a:endParaRPr lang="pt-BR"/>
          </a:p>
        </p:txBody>
      </p:sp>
    </p:spTree>
    <p:extLst>
      <p:ext uri="{BB962C8B-B14F-4D97-AF65-F5344CB8AC3E}">
        <p14:creationId xmlns:p14="http://schemas.microsoft.com/office/powerpoint/2010/main" val="339981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3E8888-E5D7-4631-9BD7-5CA27A2ADCC9}" type="slidenum">
              <a:rPr lang="en-US"/>
              <a:pPr>
                <a:defRPr/>
              </a:pPr>
              <a:t>‹nº›</a:t>
            </a:fld>
            <a:endParaRPr lang="en-US"/>
          </a:p>
        </p:txBody>
      </p:sp>
    </p:spTree>
    <p:extLst>
      <p:ext uri="{BB962C8B-B14F-4D97-AF65-F5344CB8AC3E}">
        <p14:creationId xmlns:p14="http://schemas.microsoft.com/office/powerpoint/2010/main" val="1878918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203DA152-EEEF-480F-A943-61FB5C8969C9}" type="slidenum">
              <a:rPr lang="pt-BR"/>
              <a:pPr>
                <a:defRPr/>
              </a:pPr>
              <a:t>‹nº›</a:t>
            </a:fld>
            <a:endParaRPr lang="pt-BR"/>
          </a:p>
        </p:txBody>
      </p:sp>
    </p:spTree>
    <p:extLst>
      <p:ext uri="{BB962C8B-B14F-4D97-AF65-F5344CB8AC3E}">
        <p14:creationId xmlns:p14="http://schemas.microsoft.com/office/powerpoint/2010/main" val="3503406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4"/>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0F55C862-191A-464F-961E-BB2BBED5FD4F}" type="slidenum">
              <a:rPr lang="pt-BR"/>
              <a:pPr>
                <a:defRPr/>
              </a:pPr>
              <a:t>‹nº›</a:t>
            </a:fld>
            <a:endParaRPr lang="pt-BR"/>
          </a:p>
        </p:txBody>
      </p:sp>
    </p:spTree>
    <p:extLst>
      <p:ext uri="{BB962C8B-B14F-4D97-AF65-F5344CB8AC3E}">
        <p14:creationId xmlns:p14="http://schemas.microsoft.com/office/powerpoint/2010/main" val="1401372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pt-BR"/>
          </a:p>
        </p:txBody>
      </p:sp>
      <p:sp>
        <p:nvSpPr>
          <p:cNvPr id="6" name="Rectangle 5"/>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endParaRPr lang="pt-BR"/>
          </a:p>
        </p:txBody>
      </p:sp>
      <p:sp>
        <p:nvSpPr>
          <p:cNvPr id="7"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0468E36C-B872-4D2B-893C-C950771D5BB8}" type="slidenum">
              <a:rPr lang="pt-BR"/>
              <a:pPr>
                <a:defRPr/>
              </a:pPr>
              <a:t>‹nº›</a:t>
            </a:fld>
            <a:endParaRPr lang="pt-BR"/>
          </a:p>
        </p:txBody>
      </p:sp>
    </p:spTree>
    <p:extLst>
      <p:ext uri="{BB962C8B-B14F-4D97-AF65-F5344CB8AC3E}">
        <p14:creationId xmlns:p14="http://schemas.microsoft.com/office/powerpoint/2010/main" val="34269200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pt-BR"/>
          </a:p>
        </p:txBody>
      </p:sp>
      <p:sp>
        <p:nvSpPr>
          <p:cNvPr id="8" name="Rectangle 5"/>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endParaRPr lang="pt-BR"/>
          </a:p>
        </p:txBody>
      </p:sp>
      <p:sp>
        <p:nvSpPr>
          <p:cNvPr id="9"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CD335F1C-0150-4D7F-84B4-F827F9924601}" type="slidenum">
              <a:rPr lang="pt-BR"/>
              <a:pPr>
                <a:defRPr/>
              </a:pPr>
              <a:t>‹nº›</a:t>
            </a:fld>
            <a:endParaRPr lang="pt-BR"/>
          </a:p>
        </p:txBody>
      </p:sp>
    </p:spTree>
    <p:extLst>
      <p:ext uri="{BB962C8B-B14F-4D97-AF65-F5344CB8AC3E}">
        <p14:creationId xmlns:p14="http://schemas.microsoft.com/office/powerpoint/2010/main" val="40553956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pt-BR"/>
          </a:p>
        </p:txBody>
      </p:sp>
      <p:sp>
        <p:nvSpPr>
          <p:cNvPr id="4" name="Rectangle 5"/>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endParaRPr lang="pt-BR"/>
          </a:p>
        </p:txBody>
      </p:sp>
      <p:sp>
        <p:nvSpPr>
          <p:cNvPr id="5"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FEC946DE-F3F6-47A6-BDEA-B27E857B401E}" type="slidenum">
              <a:rPr lang="pt-BR"/>
              <a:pPr>
                <a:defRPr/>
              </a:pPr>
              <a:t>‹nº›</a:t>
            </a:fld>
            <a:endParaRPr lang="pt-BR"/>
          </a:p>
        </p:txBody>
      </p:sp>
    </p:spTree>
    <p:extLst>
      <p:ext uri="{BB962C8B-B14F-4D97-AF65-F5344CB8AC3E}">
        <p14:creationId xmlns:p14="http://schemas.microsoft.com/office/powerpoint/2010/main" val="1322003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pt-BR"/>
          </a:p>
        </p:txBody>
      </p:sp>
      <p:sp>
        <p:nvSpPr>
          <p:cNvPr id="3" name="Rectangle 5"/>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endParaRPr lang="pt-BR"/>
          </a:p>
        </p:txBody>
      </p:sp>
      <p:sp>
        <p:nvSpPr>
          <p:cNvPr id="4"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A5257A7D-22A5-4390-B019-78C5EE1FCF92}" type="slidenum">
              <a:rPr lang="pt-BR"/>
              <a:pPr>
                <a:defRPr/>
              </a:pPr>
              <a:t>‹nº›</a:t>
            </a:fld>
            <a:endParaRPr lang="pt-BR"/>
          </a:p>
        </p:txBody>
      </p:sp>
    </p:spTree>
    <p:extLst>
      <p:ext uri="{BB962C8B-B14F-4D97-AF65-F5344CB8AC3E}">
        <p14:creationId xmlns:p14="http://schemas.microsoft.com/office/powerpoint/2010/main" val="23497326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pt-BR"/>
          </a:p>
        </p:txBody>
      </p:sp>
      <p:sp>
        <p:nvSpPr>
          <p:cNvPr id="6" name="Rectangle 5"/>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endParaRPr lang="pt-BR"/>
          </a:p>
        </p:txBody>
      </p:sp>
      <p:sp>
        <p:nvSpPr>
          <p:cNvPr id="7"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7684B2D9-F05F-4981-A04A-6694D2E482DF}" type="slidenum">
              <a:rPr lang="pt-BR"/>
              <a:pPr>
                <a:defRPr/>
              </a:pPr>
              <a:t>‹nº›</a:t>
            </a:fld>
            <a:endParaRPr lang="pt-BR"/>
          </a:p>
        </p:txBody>
      </p:sp>
    </p:spTree>
    <p:extLst>
      <p:ext uri="{BB962C8B-B14F-4D97-AF65-F5344CB8AC3E}">
        <p14:creationId xmlns:p14="http://schemas.microsoft.com/office/powerpoint/2010/main" val="26015461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pt-BR"/>
          </a:p>
        </p:txBody>
      </p:sp>
      <p:sp>
        <p:nvSpPr>
          <p:cNvPr id="6" name="Rectangle 5"/>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endParaRPr lang="pt-BR"/>
          </a:p>
        </p:txBody>
      </p:sp>
      <p:sp>
        <p:nvSpPr>
          <p:cNvPr id="7"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D191D322-1A32-411C-AC16-FEBC3FAD3ADD}" type="slidenum">
              <a:rPr lang="pt-BR"/>
              <a:pPr>
                <a:defRPr/>
              </a:pPr>
              <a:t>‹nº›</a:t>
            </a:fld>
            <a:endParaRPr lang="pt-BR"/>
          </a:p>
        </p:txBody>
      </p:sp>
    </p:spTree>
    <p:extLst>
      <p:ext uri="{BB962C8B-B14F-4D97-AF65-F5344CB8AC3E}">
        <p14:creationId xmlns:p14="http://schemas.microsoft.com/office/powerpoint/2010/main" val="31337331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3B8621B4-D83F-4182-98BF-21466144A590}" type="slidenum">
              <a:rPr lang="pt-BR"/>
              <a:pPr>
                <a:defRPr/>
              </a:pPr>
              <a:t>‹nº›</a:t>
            </a:fld>
            <a:endParaRPr lang="pt-BR"/>
          </a:p>
        </p:txBody>
      </p:sp>
    </p:spTree>
    <p:extLst>
      <p:ext uri="{BB962C8B-B14F-4D97-AF65-F5344CB8AC3E}">
        <p14:creationId xmlns:p14="http://schemas.microsoft.com/office/powerpoint/2010/main" val="1715396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274639"/>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9EA5ECC3-FA4D-48C1-951F-43BA9500AE50}" type="slidenum">
              <a:rPr lang="pt-BR"/>
              <a:pPr>
                <a:defRPr/>
              </a:pPr>
              <a:t>‹nº›</a:t>
            </a:fld>
            <a:endParaRPr lang="pt-BR"/>
          </a:p>
        </p:txBody>
      </p:sp>
    </p:spTree>
    <p:extLst>
      <p:ext uri="{BB962C8B-B14F-4D97-AF65-F5344CB8AC3E}">
        <p14:creationId xmlns:p14="http://schemas.microsoft.com/office/powerpoint/2010/main" val="328077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D4ECFD-2AD2-4448-B6D0-2A43BA3B6714}" type="slidenum">
              <a:rPr lang="en-US"/>
              <a:pPr>
                <a:defRPr/>
              </a:pPr>
              <a:t>‹nº›</a:t>
            </a:fld>
            <a:endParaRPr lang="en-US"/>
          </a:p>
        </p:txBody>
      </p:sp>
    </p:spTree>
    <p:extLst>
      <p:ext uri="{BB962C8B-B14F-4D97-AF65-F5344CB8AC3E}">
        <p14:creationId xmlns:p14="http://schemas.microsoft.com/office/powerpoint/2010/main" val="26737902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9"/>
            <a:ext cx="8229600" cy="58515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Rectangle 4"/>
          <p:cNvSpPr>
            <a:spLocks noGrp="1" noChangeArrowheads="1"/>
          </p:cNvSpPr>
          <p:nvPr>
            <p:ph type="dt" sz="half" idx="10"/>
          </p:nvPr>
        </p:nvSpPr>
        <p:spPr/>
        <p:txBody>
          <a:bodyPr/>
          <a:lstStyle>
            <a:lvl1pPr>
              <a:defRPr>
                <a:latin typeface="Times New Roman" pitchFamily="18" charset="0"/>
                <a:cs typeface="Arial" pitchFamily="34" charset="0"/>
              </a:defRPr>
            </a:lvl1pPr>
          </a:lstStyle>
          <a:p>
            <a:pPr>
              <a:defRPr/>
            </a:pPr>
            <a:endParaRPr lang="pt-BR"/>
          </a:p>
        </p:txBody>
      </p:sp>
      <p:sp>
        <p:nvSpPr>
          <p:cNvPr id="4" name="Rectangle 5"/>
          <p:cNvSpPr>
            <a:spLocks noGrp="1" noChangeArrowheads="1"/>
          </p:cNvSpPr>
          <p:nvPr>
            <p:ph type="ftr" sz="quarter" idx="11"/>
          </p:nvPr>
        </p:nvSpPr>
        <p:spPr/>
        <p:txBody>
          <a:bodyPr/>
          <a:lstStyle>
            <a:lvl1pPr>
              <a:defRPr>
                <a:latin typeface="Times New Roman" pitchFamily="18" charset="0"/>
                <a:cs typeface="Arial" pitchFamily="34" charset="0"/>
              </a:defRPr>
            </a:lvl1pPr>
          </a:lstStyle>
          <a:p>
            <a:pPr>
              <a:defRPr/>
            </a:pPr>
            <a:endParaRPr lang="pt-BR"/>
          </a:p>
        </p:txBody>
      </p:sp>
      <p:sp>
        <p:nvSpPr>
          <p:cNvPr id="5" name="Rectangle 6"/>
          <p:cNvSpPr>
            <a:spLocks noGrp="1" noChangeArrowheads="1"/>
          </p:cNvSpPr>
          <p:nvPr>
            <p:ph type="sldNum" sz="quarter" idx="12"/>
          </p:nvPr>
        </p:nvSpPr>
        <p:spPr/>
        <p:txBody>
          <a:bodyPr/>
          <a:lstStyle>
            <a:lvl1pPr>
              <a:defRPr>
                <a:latin typeface="Times New Roman" pitchFamily="18" charset="0"/>
                <a:cs typeface="Arial" pitchFamily="34" charset="0"/>
              </a:defRPr>
            </a:lvl1pPr>
          </a:lstStyle>
          <a:p>
            <a:pPr>
              <a:defRPr/>
            </a:pPr>
            <a:fld id="{FD26F9F8-C76E-4EE2-88B1-921977104D17}" type="slidenum">
              <a:rPr lang="pt-BR"/>
              <a:pPr>
                <a:defRPr/>
              </a:pPr>
              <a:t>‹nº›</a:t>
            </a:fld>
            <a:endParaRPr lang="pt-BR"/>
          </a:p>
        </p:txBody>
      </p:sp>
    </p:spTree>
    <p:extLst>
      <p:ext uri="{BB962C8B-B14F-4D97-AF65-F5344CB8AC3E}">
        <p14:creationId xmlns:p14="http://schemas.microsoft.com/office/powerpoint/2010/main" val="23730474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9"/>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2CA04D16-597F-420D-8CDA-6EA337976E18}" type="slidenum">
              <a:rPr lang="en-US"/>
              <a:pPr>
                <a:defRPr/>
              </a:pPr>
              <a:t>‹nº›</a:t>
            </a:fld>
            <a:endParaRPr lang="en-US"/>
          </a:p>
        </p:txBody>
      </p:sp>
    </p:spTree>
    <p:extLst>
      <p:ext uri="{BB962C8B-B14F-4D97-AF65-F5344CB8AC3E}">
        <p14:creationId xmlns:p14="http://schemas.microsoft.com/office/powerpoint/2010/main" val="2688958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BA41046C-00BF-4428-8C4E-942AB3C68706}" type="slidenum">
              <a:rPr lang="en-US"/>
              <a:pPr>
                <a:defRPr/>
              </a:pPr>
              <a:t>‹nº›</a:t>
            </a:fld>
            <a:endParaRPr lang="en-US"/>
          </a:p>
        </p:txBody>
      </p:sp>
    </p:spTree>
    <p:extLst>
      <p:ext uri="{BB962C8B-B14F-4D97-AF65-F5344CB8AC3E}">
        <p14:creationId xmlns:p14="http://schemas.microsoft.com/office/powerpoint/2010/main" val="28128789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4"/>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191C3A70-0ADB-4362-BDC4-681ABE5B55A3}" type="slidenum">
              <a:rPr lang="en-US"/>
              <a:pPr>
                <a:defRPr/>
              </a:pPr>
              <a:t>‹nº›</a:t>
            </a:fld>
            <a:endParaRPr lang="en-US"/>
          </a:p>
        </p:txBody>
      </p:sp>
    </p:spTree>
    <p:extLst>
      <p:ext uri="{BB962C8B-B14F-4D97-AF65-F5344CB8AC3E}">
        <p14:creationId xmlns:p14="http://schemas.microsoft.com/office/powerpoint/2010/main" val="29185504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A7459923-4331-4DA8-A11E-02BC77B84A70}" type="slidenum">
              <a:rPr lang="en-US"/>
              <a:pPr>
                <a:defRPr/>
              </a:pPr>
              <a:t>‹nº›</a:t>
            </a:fld>
            <a:endParaRPr lang="en-US"/>
          </a:p>
        </p:txBody>
      </p:sp>
    </p:spTree>
    <p:extLst>
      <p:ext uri="{BB962C8B-B14F-4D97-AF65-F5344CB8AC3E}">
        <p14:creationId xmlns:p14="http://schemas.microsoft.com/office/powerpoint/2010/main" val="24861891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B9C76051-3596-4A87-A63A-5D12DBEAE1C7}" type="slidenum">
              <a:rPr lang="en-US"/>
              <a:pPr>
                <a:defRPr/>
              </a:pPr>
              <a:t>‹nº›</a:t>
            </a:fld>
            <a:endParaRPr lang="en-US"/>
          </a:p>
        </p:txBody>
      </p:sp>
    </p:spTree>
    <p:extLst>
      <p:ext uri="{BB962C8B-B14F-4D97-AF65-F5344CB8AC3E}">
        <p14:creationId xmlns:p14="http://schemas.microsoft.com/office/powerpoint/2010/main" val="26159361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3357200B-8F53-4DE7-9EB6-C23180CF656F}" type="slidenum">
              <a:rPr lang="en-US"/>
              <a:pPr>
                <a:defRPr/>
              </a:pPr>
              <a:t>‹nº›</a:t>
            </a:fld>
            <a:endParaRPr lang="en-US"/>
          </a:p>
        </p:txBody>
      </p:sp>
    </p:spTree>
    <p:extLst>
      <p:ext uri="{BB962C8B-B14F-4D97-AF65-F5344CB8AC3E}">
        <p14:creationId xmlns:p14="http://schemas.microsoft.com/office/powerpoint/2010/main" val="41408689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979FFACF-897C-434B-A8BF-11BCDA8F172F}" type="slidenum">
              <a:rPr lang="en-US"/>
              <a:pPr>
                <a:defRPr/>
              </a:pPr>
              <a:t>‹nº›</a:t>
            </a:fld>
            <a:endParaRPr lang="en-US"/>
          </a:p>
        </p:txBody>
      </p:sp>
    </p:spTree>
    <p:extLst>
      <p:ext uri="{BB962C8B-B14F-4D97-AF65-F5344CB8AC3E}">
        <p14:creationId xmlns:p14="http://schemas.microsoft.com/office/powerpoint/2010/main" val="36967808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DAA2DFA9-AE50-482B-8270-0808D4C198C9}" type="slidenum">
              <a:rPr lang="en-US"/>
              <a:pPr>
                <a:defRPr/>
              </a:pPr>
              <a:t>‹nº›</a:t>
            </a:fld>
            <a:endParaRPr lang="en-US"/>
          </a:p>
        </p:txBody>
      </p:sp>
    </p:spTree>
    <p:extLst>
      <p:ext uri="{BB962C8B-B14F-4D97-AF65-F5344CB8AC3E}">
        <p14:creationId xmlns:p14="http://schemas.microsoft.com/office/powerpoint/2010/main" val="10638975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C5FBB091-C7DB-45E1-BC6B-15E30CF58E97}" type="slidenum">
              <a:rPr lang="en-US"/>
              <a:pPr>
                <a:defRPr/>
              </a:pPr>
              <a:t>‹nº›</a:t>
            </a:fld>
            <a:endParaRPr lang="en-US"/>
          </a:p>
        </p:txBody>
      </p:sp>
    </p:spTree>
    <p:extLst>
      <p:ext uri="{BB962C8B-B14F-4D97-AF65-F5344CB8AC3E}">
        <p14:creationId xmlns:p14="http://schemas.microsoft.com/office/powerpoint/2010/main" val="411043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C4B4A9-B55B-48B9-A42A-A84064630F80}" type="slidenum">
              <a:rPr lang="en-US"/>
              <a:pPr>
                <a:defRPr/>
              </a:pPr>
              <a:t>‹nº›</a:t>
            </a:fld>
            <a:endParaRPr lang="en-US"/>
          </a:p>
        </p:txBody>
      </p:sp>
    </p:spTree>
    <p:extLst>
      <p:ext uri="{BB962C8B-B14F-4D97-AF65-F5344CB8AC3E}">
        <p14:creationId xmlns:p14="http://schemas.microsoft.com/office/powerpoint/2010/main" val="22841937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07989D2D-63C9-414C-8E37-B324DE3C77E9}" type="slidenum">
              <a:rPr lang="en-US"/>
              <a:pPr>
                <a:defRPr/>
              </a:pPr>
              <a:t>‹nº›</a:t>
            </a:fld>
            <a:endParaRPr lang="en-US"/>
          </a:p>
        </p:txBody>
      </p:sp>
    </p:spTree>
    <p:extLst>
      <p:ext uri="{BB962C8B-B14F-4D97-AF65-F5344CB8AC3E}">
        <p14:creationId xmlns:p14="http://schemas.microsoft.com/office/powerpoint/2010/main" val="24555212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p:txBody>
          <a:bodyPr/>
          <a:lstStyle>
            <a:lvl1pPr eaLnBrk="1" hangingPunct="1">
              <a:defRPr>
                <a:latin typeface="Arial" pitchFamily="34"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pitchFamily="34" charset="0"/>
                <a:cs typeface="Arial" pitchFamily="34" charset="0"/>
              </a:defRPr>
            </a:lvl1pPr>
          </a:lstStyle>
          <a:p>
            <a:pPr>
              <a:defRPr/>
            </a:pPr>
            <a:fld id="{099B7A17-A59A-48B0-B916-281F7C1AE0D5}" type="slidenum">
              <a:rPr lang="en-US"/>
              <a:pPr>
                <a:defRPr/>
              </a:pPr>
              <a:t>‹nº›</a:t>
            </a:fld>
            <a:endParaRPr lang="en-US"/>
          </a:p>
        </p:txBody>
      </p:sp>
    </p:spTree>
    <p:extLst>
      <p:ext uri="{BB962C8B-B14F-4D97-AF65-F5344CB8AC3E}">
        <p14:creationId xmlns:p14="http://schemas.microsoft.com/office/powerpoint/2010/main" val="14517185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6"/>
          <p:cNvSpPr>
            <a:spLocks noGrp="1"/>
          </p:cNvSpPr>
          <p:nvPr>
            <p:ph type="body" sz="quarter" idx="10"/>
          </p:nvPr>
        </p:nvSpPr>
        <p:spPr>
          <a:xfrm>
            <a:off x="395537" y="6345572"/>
            <a:ext cx="8389689" cy="323788"/>
          </a:xfrm>
        </p:spPr>
        <p:txBody>
          <a:bodyPr/>
          <a:lstStyle>
            <a:lvl1pPr marL="0" indent="0">
              <a:buNone/>
              <a:defRPr sz="1000" b="0"/>
            </a:lvl1pPr>
          </a:lstStyle>
          <a:p>
            <a:pPr lvl="0"/>
            <a:r>
              <a:rPr lang="en-US" smtClean="0"/>
              <a:t>Click to edit Master text styles</a:t>
            </a:r>
          </a:p>
        </p:txBody>
      </p:sp>
    </p:spTree>
    <p:extLst>
      <p:ext uri="{BB962C8B-B14F-4D97-AF65-F5344CB8AC3E}">
        <p14:creationId xmlns:p14="http://schemas.microsoft.com/office/powerpoint/2010/main" val="19156414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9"/>
            <a:ext cx="7772400" cy="1470025"/>
          </a:xfrm>
        </p:spPr>
        <p:txBody>
          <a:bodyPr/>
          <a:lstStyle/>
          <a:p>
            <a:r>
              <a:rPr lang="pt-BR" smtClean="0"/>
              <a:t>Clique para editar o estilo do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E464704E-5A6A-40BA-8EBF-94E9DB4E17A1}" type="slidenum">
              <a:rPr lang="pt-BR"/>
              <a:pPr>
                <a:defRPr/>
              </a:pPr>
              <a:t>‹nº›</a:t>
            </a:fld>
            <a:endParaRPr lang="pt-BR"/>
          </a:p>
        </p:txBody>
      </p:sp>
    </p:spTree>
    <p:extLst>
      <p:ext uri="{BB962C8B-B14F-4D97-AF65-F5344CB8AC3E}">
        <p14:creationId xmlns:p14="http://schemas.microsoft.com/office/powerpoint/2010/main" val="34432472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8820673A-31C5-4754-8415-E4849BEAE101}" type="slidenum">
              <a:rPr lang="pt-BR"/>
              <a:pPr>
                <a:defRPr/>
              </a:pPr>
              <a:t>‹nº›</a:t>
            </a:fld>
            <a:endParaRPr lang="pt-BR"/>
          </a:p>
        </p:txBody>
      </p:sp>
    </p:spTree>
    <p:extLst>
      <p:ext uri="{BB962C8B-B14F-4D97-AF65-F5344CB8AC3E}">
        <p14:creationId xmlns:p14="http://schemas.microsoft.com/office/powerpoint/2010/main" val="28485007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4"/>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32EEBF8F-2D0F-400C-BB38-C37F2A29313A}" type="slidenum">
              <a:rPr lang="pt-BR"/>
              <a:pPr>
                <a:defRPr/>
              </a:pPr>
              <a:t>‹nº›</a:t>
            </a:fld>
            <a:endParaRPr lang="pt-BR"/>
          </a:p>
        </p:txBody>
      </p:sp>
    </p:spTree>
    <p:extLst>
      <p:ext uri="{BB962C8B-B14F-4D97-AF65-F5344CB8AC3E}">
        <p14:creationId xmlns:p14="http://schemas.microsoft.com/office/powerpoint/2010/main" val="15663367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pt-B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pt-B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E7F9DCD6-B13B-40B0-B796-4EC35D3C2713}" type="slidenum">
              <a:rPr lang="pt-BR"/>
              <a:pPr>
                <a:defRPr/>
              </a:pPr>
              <a:t>‹nº›</a:t>
            </a:fld>
            <a:endParaRPr lang="pt-BR"/>
          </a:p>
        </p:txBody>
      </p:sp>
    </p:spTree>
    <p:extLst>
      <p:ext uri="{BB962C8B-B14F-4D97-AF65-F5344CB8AC3E}">
        <p14:creationId xmlns:p14="http://schemas.microsoft.com/office/powerpoint/2010/main" val="12618174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pt-BR"/>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pt-BR"/>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55EE5034-28CA-43A4-848A-80F1434DD76A}" type="slidenum">
              <a:rPr lang="pt-BR"/>
              <a:pPr>
                <a:defRPr/>
              </a:pPr>
              <a:t>‹nº›</a:t>
            </a:fld>
            <a:endParaRPr lang="pt-BR"/>
          </a:p>
        </p:txBody>
      </p:sp>
    </p:spTree>
    <p:extLst>
      <p:ext uri="{BB962C8B-B14F-4D97-AF65-F5344CB8AC3E}">
        <p14:creationId xmlns:p14="http://schemas.microsoft.com/office/powerpoint/2010/main" val="34355198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pt-BR"/>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pt-BR"/>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575D203D-1F51-417D-8895-770B4EFCE44A}" type="slidenum">
              <a:rPr lang="pt-BR"/>
              <a:pPr>
                <a:defRPr/>
              </a:pPr>
              <a:t>‹nº›</a:t>
            </a:fld>
            <a:endParaRPr lang="pt-BR"/>
          </a:p>
        </p:txBody>
      </p:sp>
    </p:spTree>
    <p:extLst>
      <p:ext uri="{BB962C8B-B14F-4D97-AF65-F5344CB8AC3E}">
        <p14:creationId xmlns:p14="http://schemas.microsoft.com/office/powerpoint/2010/main" val="13494352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pt-BR"/>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pt-BR"/>
          </a:p>
        </p:txBody>
      </p:sp>
      <p:sp>
        <p:nvSpPr>
          <p:cNvPr id="4" name="Rectangle 6"/>
          <p:cNvSpPr>
            <a:spLocks noGrp="1" noChangeArrowheads="1"/>
          </p:cNvSpPr>
          <p:nvPr>
            <p:ph type="sldNum" sz="quarter" idx="12"/>
          </p:nvPr>
        </p:nvSpPr>
        <p:spPr/>
        <p:txBody>
          <a:bodyPr/>
          <a:lstStyle>
            <a:lvl1pPr>
              <a:defRPr>
                <a:cs typeface="Arial" pitchFamily="34" charset="0"/>
              </a:defRPr>
            </a:lvl1pPr>
          </a:lstStyle>
          <a:p>
            <a:pPr>
              <a:defRPr/>
            </a:pPr>
            <a:fld id="{AC3DCFD3-9BFE-47D7-A61F-B38A2DE1FC13}" type="slidenum">
              <a:rPr lang="pt-BR"/>
              <a:pPr>
                <a:defRPr/>
              </a:pPr>
              <a:t>‹nº›</a:t>
            </a:fld>
            <a:endParaRPr lang="pt-BR"/>
          </a:p>
        </p:txBody>
      </p:sp>
    </p:spTree>
    <p:extLst>
      <p:ext uri="{BB962C8B-B14F-4D97-AF65-F5344CB8AC3E}">
        <p14:creationId xmlns:p14="http://schemas.microsoft.com/office/powerpoint/2010/main" val="218423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C87837-0336-4CC8-B124-B6C84C989782}" type="slidenum">
              <a:rPr lang="en-US"/>
              <a:pPr>
                <a:defRPr/>
              </a:pPr>
              <a:t>‹nº›</a:t>
            </a:fld>
            <a:endParaRPr lang="en-US"/>
          </a:p>
        </p:txBody>
      </p:sp>
    </p:spTree>
    <p:extLst>
      <p:ext uri="{BB962C8B-B14F-4D97-AF65-F5344CB8AC3E}">
        <p14:creationId xmlns:p14="http://schemas.microsoft.com/office/powerpoint/2010/main" val="25900147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pt-B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pt-B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F21DE525-427C-45BE-8906-5561D2D6B0AC}" type="slidenum">
              <a:rPr lang="pt-BR"/>
              <a:pPr>
                <a:defRPr/>
              </a:pPr>
              <a:t>‹nº›</a:t>
            </a:fld>
            <a:endParaRPr lang="pt-BR"/>
          </a:p>
        </p:txBody>
      </p:sp>
    </p:spTree>
    <p:extLst>
      <p:ext uri="{BB962C8B-B14F-4D97-AF65-F5344CB8AC3E}">
        <p14:creationId xmlns:p14="http://schemas.microsoft.com/office/powerpoint/2010/main" val="19464431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pt-B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pt-B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A9B523B0-4971-44FF-A2BE-EBE0128211E6}" type="slidenum">
              <a:rPr lang="pt-BR"/>
              <a:pPr>
                <a:defRPr/>
              </a:pPr>
              <a:t>‹nº›</a:t>
            </a:fld>
            <a:endParaRPr lang="pt-BR"/>
          </a:p>
        </p:txBody>
      </p:sp>
    </p:spTree>
    <p:extLst>
      <p:ext uri="{BB962C8B-B14F-4D97-AF65-F5344CB8AC3E}">
        <p14:creationId xmlns:p14="http://schemas.microsoft.com/office/powerpoint/2010/main" val="24486606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789618E7-04B8-44F8-9B26-F6C559EBF6E5}" type="slidenum">
              <a:rPr lang="pt-BR"/>
              <a:pPr>
                <a:defRPr/>
              </a:pPr>
              <a:t>‹nº›</a:t>
            </a:fld>
            <a:endParaRPr lang="pt-BR"/>
          </a:p>
        </p:txBody>
      </p:sp>
    </p:spTree>
    <p:extLst>
      <p:ext uri="{BB962C8B-B14F-4D97-AF65-F5344CB8AC3E}">
        <p14:creationId xmlns:p14="http://schemas.microsoft.com/office/powerpoint/2010/main" val="26030020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274639"/>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E7D2504D-A392-46AC-8947-32B39B0D4E53}" type="slidenum">
              <a:rPr lang="pt-BR"/>
              <a:pPr>
                <a:defRPr/>
              </a:pPr>
              <a:t>‹nº›</a:t>
            </a:fld>
            <a:endParaRPr lang="pt-BR"/>
          </a:p>
        </p:txBody>
      </p:sp>
    </p:spTree>
    <p:extLst>
      <p:ext uri="{BB962C8B-B14F-4D97-AF65-F5344CB8AC3E}">
        <p14:creationId xmlns:p14="http://schemas.microsoft.com/office/powerpoint/2010/main" val="15481453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9"/>
            <a:ext cx="8229600" cy="58515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endParaRPr lang="pt-BR"/>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pt-BR"/>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0D4C34B9-6B28-4F0E-B0B4-41B47B561AF2}" type="slidenum">
              <a:rPr lang="pt-BR"/>
              <a:pPr>
                <a:defRPr/>
              </a:pPr>
              <a:t>‹nº›</a:t>
            </a:fld>
            <a:endParaRPr lang="pt-BR"/>
          </a:p>
        </p:txBody>
      </p:sp>
    </p:spTree>
    <p:extLst>
      <p:ext uri="{BB962C8B-B14F-4D97-AF65-F5344CB8AC3E}">
        <p14:creationId xmlns:p14="http://schemas.microsoft.com/office/powerpoint/2010/main" val="21988767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cs typeface="Arial" pitchFamily="34" charset="0"/>
              </a:defRPr>
            </a:lvl1pPr>
          </a:lstStyle>
          <a:p>
            <a:pPr>
              <a:defRPr/>
            </a:pPr>
            <a:fld id="{75EB2009-5C4E-4133-9CD6-7DD0CEFFD2BA}" type="datetimeFigureOut">
              <a:rPr lang="pt-BR"/>
              <a:pPr>
                <a:defRPr/>
              </a:pPr>
              <a:t>28/10/2015</a:t>
            </a:fld>
            <a:endParaRPr lang="pt-BR"/>
          </a:p>
        </p:txBody>
      </p:sp>
      <p:sp>
        <p:nvSpPr>
          <p:cNvPr id="5" name="Espaço Reservado para Rodapé 4"/>
          <p:cNvSpPr>
            <a:spLocks noGrp="1"/>
          </p:cNvSpPr>
          <p:nvPr>
            <p:ph type="ftr" sz="quarter" idx="11"/>
          </p:nvPr>
        </p:nvSpPr>
        <p:spPr/>
        <p:txBody>
          <a:bodyPr/>
          <a:lstStyle>
            <a:lvl1pPr>
              <a:defRPr>
                <a:cs typeface="Arial" pitchFamily="34" charset="0"/>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smtClean="0">
                <a:latin typeface="Times New Roman" pitchFamily="18" charset="0"/>
                <a:cs typeface="Arial" pitchFamily="34" charset="0"/>
              </a:defRPr>
            </a:lvl1pPr>
          </a:lstStyle>
          <a:p>
            <a:pPr>
              <a:defRPr/>
            </a:pPr>
            <a:fld id="{7D7CB5DB-E463-446D-86F1-183B667E71AF}" type="slidenum">
              <a:rPr lang="pt-BR"/>
              <a:pPr>
                <a:defRPr/>
              </a:pPr>
              <a:t>‹nº›</a:t>
            </a:fld>
            <a:endParaRPr lang="pt-BR"/>
          </a:p>
        </p:txBody>
      </p:sp>
    </p:spTree>
    <p:extLst>
      <p:ext uri="{BB962C8B-B14F-4D97-AF65-F5344CB8AC3E}">
        <p14:creationId xmlns:p14="http://schemas.microsoft.com/office/powerpoint/2010/main" val="22440806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cs typeface="Arial" pitchFamily="34" charset="0"/>
              </a:defRPr>
            </a:lvl1pPr>
          </a:lstStyle>
          <a:p>
            <a:pPr>
              <a:defRPr/>
            </a:pPr>
            <a:fld id="{78828288-08DC-409F-A1EF-8F730AF6C773}" type="datetimeFigureOut">
              <a:rPr lang="pt-BR"/>
              <a:pPr>
                <a:defRPr/>
              </a:pPr>
              <a:t>28/10/2015</a:t>
            </a:fld>
            <a:endParaRPr lang="pt-BR"/>
          </a:p>
        </p:txBody>
      </p:sp>
      <p:sp>
        <p:nvSpPr>
          <p:cNvPr id="5" name="Espaço Reservado para Rodapé 4"/>
          <p:cNvSpPr>
            <a:spLocks noGrp="1"/>
          </p:cNvSpPr>
          <p:nvPr>
            <p:ph type="ftr" sz="quarter" idx="11"/>
          </p:nvPr>
        </p:nvSpPr>
        <p:spPr/>
        <p:txBody>
          <a:bodyPr/>
          <a:lstStyle>
            <a:lvl1pPr>
              <a:defRPr>
                <a:cs typeface="Arial" pitchFamily="34" charset="0"/>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smtClean="0">
                <a:latin typeface="Times New Roman" pitchFamily="18" charset="0"/>
                <a:cs typeface="Arial" pitchFamily="34" charset="0"/>
              </a:defRPr>
            </a:lvl1pPr>
          </a:lstStyle>
          <a:p>
            <a:pPr>
              <a:defRPr/>
            </a:pPr>
            <a:fld id="{0F56D2E6-144C-4500-859C-55DCA20BA4FE}" type="slidenum">
              <a:rPr lang="pt-BR"/>
              <a:pPr>
                <a:defRPr/>
              </a:pPr>
              <a:t>‹nº›</a:t>
            </a:fld>
            <a:endParaRPr lang="pt-BR"/>
          </a:p>
        </p:txBody>
      </p:sp>
    </p:spTree>
    <p:extLst>
      <p:ext uri="{BB962C8B-B14F-4D97-AF65-F5344CB8AC3E}">
        <p14:creationId xmlns:p14="http://schemas.microsoft.com/office/powerpoint/2010/main" val="15053192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7"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cs typeface="Arial" pitchFamily="34" charset="0"/>
              </a:defRPr>
            </a:lvl1pPr>
          </a:lstStyle>
          <a:p>
            <a:pPr>
              <a:defRPr/>
            </a:pPr>
            <a:fld id="{2064926F-7710-4519-9CA3-D6727A858EC9}" type="datetimeFigureOut">
              <a:rPr lang="pt-BR"/>
              <a:pPr>
                <a:defRPr/>
              </a:pPr>
              <a:t>28/10/2015</a:t>
            </a:fld>
            <a:endParaRPr lang="pt-BR"/>
          </a:p>
        </p:txBody>
      </p:sp>
      <p:sp>
        <p:nvSpPr>
          <p:cNvPr id="5" name="Espaço Reservado para Rodapé 4"/>
          <p:cNvSpPr>
            <a:spLocks noGrp="1"/>
          </p:cNvSpPr>
          <p:nvPr>
            <p:ph type="ftr" sz="quarter" idx="11"/>
          </p:nvPr>
        </p:nvSpPr>
        <p:spPr/>
        <p:txBody>
          <a:bodyPr/>
          <a:lstStyle>
            <a:lvl1pPr>
              <a:defRPr>
                <a:cs typeface="Arial" pitchFamily="34" charset="0"/>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smtClean="0">
                <a:latin typeface="Times New Roman" pitchFamily="18" charset="0"/>
                <a:cs typeface="Arial" pitchFamily="34" charset="0"/>
              </a:defRPr>
            </a:lvl1pPr>
          </a:lstStyle>
          <a:p>
            <a:pPr>
              <a:defRPr/>
            </a:pPr>
            <a:fld id="{E09F7E2E-B1D7-402D-9685-FFFD331CD55C}" type="slidenum">
              <a:rPr lang="pt-BR"/>
              <a:pPr>
                <a:defRPr/>
              </a:pPr>
              <a:t>‹nº›</a:t>
            </a:fld>
            <a:endParaRPr lang="pt-BR"/>
          </a:p>
        </p:txBody>
      </p:sp>
    </p:spTree>
    <p:extLst>
      <p:ext uri="{BB962C8B-B14F-4D97-AF65-F5344CB8AC3E}">
        <p14:creationId xmlns:p14="http://schemas.microsoft.com/office/powerpoint/2010/main" val="17435571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cs typeface="Arial" pitchFamily="34" charset="0"/>
              </a:defRPr>
            </a:lvl1pPr>
          </a:lstStyle>
          <a:p>
            <a:pPr>
              <a:defRPr/>
            </a:pPr>
            <a:fld id="{4F905415-D9DF-4941-A244-2EE2AEAC1BB6}" type="datetimeFigureOut">
              <a:rPr lang="pt-BR"/>
              <a:pPr>
                <a:defRPr/>
              </a:pPr>
              <a:t>28/10/2015</a:t>
            </a:fld>
            <a:endParaRPr lang="pt-BR"/>
          </a:p>
        </p:txBody>
      </p:sp>
      <p:sp>
        <p:nvSpPr>
          <p:cNvPr id="6" name="Espaço Reservado para Rodapé 4"/>
          <p:cNvSpPr>
            <a:spLocks noGrp="1"/>
          </p:cNvSpPr>
          <p:nvPr>
            <p:ph type="ftr" sz="quarter" idx="11"/>
          </p:nvPr>
        </p:nvSpPr>
        <p:spPr/>
        <p:txBody>
          <a:bodyPr/>
          <a:lstStyle>
            <a:lvl1pPr>
              <a:defRPr>
                <a:cs typeface="Arial" pitchFamily="34" charset="0"/>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smtClean="0">
                <a:latin typeface="Times New Roman" pitchFamily="18" charset="0"/>
                <a:cs typeface="Arial" pitchFamily="34" charset="0"/>
              </a:defRPr>
            </a:lvl1pPr>
          </a:lstStyle>
          <a:p>
            <a:pPr>
              <a:defRPr/>
            </a:pPr>
            <a:fld id="{F7237DEF-58A2-4381-A8F6-1F92B828FE1F}" type="slidenum">
              <a:rPr lang="pt-BR"/>
              <a:pPr>
                <a:defRPr/>
              </a:pPr>
              <a:t>‹nº›</a:t>
            </a:fld>
            <a:endParaRPr lang="pt-BR"/>
          </a:p>
        </p:txBody>
      </p:sp>
    </p:spTree>
    <p:extLst>
      <p:ext uri="{BB962C8B-B14F-4D97-AF65-F5344CB8AC3E}">
        <p14:creationId xmlns:p14="http://schemas.microsoft.com/office/powerpoint/2010/main" val="15885114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cs typeface="Arial" pitchFamily="34" charset="0"/>
              </a:defRPr>
            </a:lvl1pPr>
          </a:lstStyle>
          <a:p>
            <a:pPr>
              <a:defRPr/>
            </a:pPr>
            <a:fld id="{01702650-C524-4E81-B5B7-06C2796F0996}" type="datetimeFigureOut">
              <a:rPr lang="pt-BR"/>
              <a:pPr>
                <a:defRPr/>
              </a:pPr>
              <a:t>28/10/2015</a:t>
            </a:fld>
            <a:endParaRPr lang="pt-BR"/>
          </a:p>
        </p:txBody>
      </p:sp>
      <p:sp>
        <p:nvSpPr>
          <p:cNvPr id="8" name="Espaço Reservado para Rodapé 4"/>
          <p:cNvSpPr>
            <a:spLocks noGrp="1"/>
          </p:cNvSpPr>
          <p:nvPr>
            <p:ph type="ftr" sz="quarter" idx="11"/>
          </p:nvPr>
        </p:nvSpPr>
        <p:spPr/>
        <p:txBody>
          <a:bodyPr/>
          <a:lstStyle>
            <a:lvl1pPr>
              <a:defRPr>
                <a:cs typeface="Arial" pitchFamily="34" charset="0"/>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smtClean="0">
                <a:latin typeface="Times New Roman" pitchFamily="18" charset="0"/>
                <a:cs typeface="Arial" pitchFamily="34" charset="0"/>
              </a:defRPr>
            </a:lvl1pPr>
          </a:lstStyle>
          <a:p>
            <a:pPr>
              <a:defRPr/>
            </a:pPr>
            <a:fld id="{3E53AAAF-4937-4FAD-990F-E801DB1DD124}" type="slidenum">
              <a:rPr lang="pt-BR"/>
              <a:pPr>
                <a:defRPr/>
              </a:pPr>
              <a:t>‹nº›</a:t>
            </a:fld>
            <a:endParaRPr lang="pt-BR"/>
          </a:p>
        </p:txBody>
      </p:sp>
    </p:spTree>
    <p:extLst>
      <p:ext uri="{BB962C8B-B14F-4D97-AF65-F5344CB8AC3E}">
        <p14:creationId xmlns:p14="http://schemas.microsoft.com/office/powerpoint/2010/main" val="184996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C523ED-D7C5-4EE9-8EF6-FCBA875149AD}" type="slidenum">
              <a:rPr lang="en-US"/>
              <a:pPr>
                <a:defRPr/>
              </a:pPr>
              <a:t>‹nº›</a:t>
            </a:fld>
            <a:endParaRPr lang="en-US"/>
          </a:p>
        </p:txBody>
      </p:sp>
    </p:spTree>
    <p:extLst>
      <p:ext uri="{BB962C8B-B14F-4D97-AF65-F5344CB8AC3E}">
        <p14:creationId xmlns:p14="http://schemas.microsoft.com/office/powerpoint/2010/main" val="31776584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cs typeface="Arial" pitchFamily="34" charset="0"/>
              </a:defRPr>
            </a:lvl1pPr>
          </a:lstStyle>
          <a:p>
            <a:pPr>
              <a:defRPr/>
            </a:pPr>
            <a:fld id="{948DAAF1-C06C-4FFB-8745-AAA48EE05343}" type="datetimeFigureOut">
              <a:rPr lang="pt-BR"/>
              <a:pPr>
                <a:defRPr/>
              </a:pPr>
              <a:t>28/10/2015</a:t>
            </a:fld>
            <a:endParaRPr lang="pt-BR"/>
          </a:p>
        </p:txBody>
      </p:sp>
      <p:sp>
        <p:nvSpPr>
          <p:cNvPr id="4" name="Espaço Reservado para Rodapé 4"/>
          <p:cNvSpPr>
            <a:spLocks noGrp="1"/>
          </p:cNvSpPr>
          <p:nvPr>
            <p:ph type="ftr" sz="quarter" idx="11"/>
          </p:nvPr>
        </p:nvSpPr>
        <p:spPr/>
        <p:txBody>
          <a:bodyPr/>
          <a:lstStyle>
            <a:lvl1pPr>
              <a:defRPr>
                <a:cs typeface="Arial" pitchFamily="34" charset="0"/>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smtClean="0">
                <a:latin typeface="Times New Roman" pitchFamily="18" charset="0"/>
                <a:cs typeface="Arial" pitchFamily="34" charset="0"/>
              </a:defRPr>
            </a:lvl1pPr>
          </a:lstStyle>
          <a:p>
            <a:pPr>
              <a:defRPr/>
            </a:pPr>
            <a:fld id="{6C234569-DF37-4F70-9984-2C00ED2B1F65}" type="slidenum">
              <a:rPr lang="pt-BR"/>
              <a:pPr>
                <a:defRPr/>
              </a:pPr>
              <a:t>‹nº›</a:t>
            </a:fld>
            <a:endParaRPr lang="pt-BR"/>
          </a:p>
        </p:txBody>
      </p:sp>
    </p:spTree>
    <p:extLst>
      <p:ext uri="{BB962C8B-B14F-4D97-AF65-F5344CB8AC3E}">
        <p14:creationId xmlns:p14="http://schemas.microsoft.com/office/powerpoint/2010/main" val="40454503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cs typeface="Arial" pitchFamily="34" charset="0"/>
              </a:defRPr>
            </a:lvl1pPr>
          </a:lstStyle>
          <a:p>
            <a:pPr>
              <a:defRPr/>
            </a:pPr>
            <a:fld id="{3A4E317A-67B7-43C2-AB93-DA7BB364FA13}" type="datetimeFigureOut">
              <a:rPr lang="pt-BR"/>
              <a:pPr>
                <a:defRPr/>
              </a:pPr>
              <a:t>28/10/2015</a:t>
            </a:fld>
            <a:endParaRPr lang="pt-BR"/>
          </a:p>
        </p:txBody>
      </p:sp>
      <p:sp>
        <p:nvSpPr>
          <p:cNvPr id="3" name="Espaço Reservado para Rodapé 4"/>
          <p:cNvSpPr>
            <a:spLocks noGrp="1"/>
          </p:cNvSpPr>
          <p:nvPr>
            <p:ph type="ftr" sz="quarter" idx="11"/>
          </p:nvPr>
        </p:nvSpPr>
        <p:spPr/>
        <p:txBody>
          <a:bodyPr/>
          <a:lstStyle>
            <a:lvl1pPr>
              <a:defRPr>
                <a:cs typeface="Arial" pitchFamily="34" charset="0"/>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smtClean="0">
                <a:latin typeface="Times New Roman" pitchFamily="18" charset="0"/>
                <a:cs typeface="Arial" pitchFamily="34" charset="0"/>
              </a:defRPr>
            </a:lvl1pPr>
          </a:lstStyle>
          <a:p>
            <a:pPr>
              <a:defRPr/>
            </a:pPr>
            <a:fld id="{9EB966FC-A33A-4E51-9961-3E0775CC3F49}" type="slidenum">
              <a:rPr lang="pt-BR"/>
              <a:pPr>
                <a:defRPr/>
              </a:pPr>
              <a:t>‹nº›</a:t>
            </a:fld>
            <a:endParaRPr lang="pt-BR"/>
          </a:p>
        </p:txBody>
      </p:sp>
    </p:spTree>
    <p:extLst>
      <p:ext uri="{BB962C8B-B14F-4D97-AF65-F5344CB8AC3E}">
        <p14:creationId xmlns:p14="http://schemas.microsoft.com/office/powerpoint/2010/main" val="39874201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cs typeface="Arial" pitchFamily="34" charset="0"/>
              </a:defRPr>
            </a:lvl1pPr>
          </a:lstStyle>
          <a:p>
            <a:pPr>
              <a:defRPr/>
            </a:pPr>
            <a:fld id="{2E354B73-5F1E-442F-B1DC-361A7252DA81}" type="datetimeFigureOut">
              <a:rPr lang="pt-BR"/>
              <a:pPr>
                <a:defRPr/>
              </a:pPr>
              <a:t>28/10/2015</a:t>
            </a:fld>
            <a:endParaRPr lang="pt-BR"/>
          </a:p>
        </p:txBody>
      </p:sp>
      <p:sp>
        <p:nvSpPr>
          <p:cNvPr id="6" name="Espaço Reservado para Rodapé 4"/>
          <p:cNvSpPr>
            <a:spLocks noGrp="1"/>
          </p:cNvSpPr>
          <p:nvPr>
            <p:ph type="ftr" sz="quarter" idx="11"/>
          </p:nvPr>
        </p:nvSpPr>
        <p:spPr/>
        <p:txBody>
          <a:bodyPr/>
          <a:lstStyle>
            <a:lvl1pPr>
              <a:defRPr>
                <a:cs typeface="Arial" pitchFamily="34" charset="0"/>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smtClean="0">
                <a:latin typeface="Times New Roman" pitchFamily="18" charset="0"/>
                <a:cs typeface="Arial" pitchFamily="34" charset="0"/>
              </a:defRPr>
            </a:lvl1pPr>
          </a:lstStyle>
          <a:p>
            <a:pPr>
              <a:defRPr/>
            </a:pPr>
            <a:fld id="{D24D8BC4-28E2-429C-8490-5F70BD7FCFC5}" type="slidenum">
              <a:rPr lang="pt-BR"/>
              <a:pPr>
                <a:defRPr/>
              </a:pPr>
              <a:t>‹nº›</a:t>
            </a:fld>
            <a:endParaRPr lang="pt-BR"/>
          </a:p>
        </p:txBody>
      </p:sp>
    </p:spTree>
    <p:extLst>
      <p:ext uri="{BB962C8B-B14F-4D97-AF65-F5344CB8AC3E}">
        <p14:creationId xmlns:p14="http://schemas.microsoft.com/office/powerpoint/2010/main" val="12870425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cs typeface="Arial" pitchFamily="34" charset="0"/>
              </a:defRPr>
            </a:lvl1pPr>
          </a:lstStyle>
          <a:p>
            <a:pPr>
              <a:defRPr/>
            </a:pPr>
            <a:fld id="{B08E0CDE-2654-4ADC-899C-FF7D43EB820A}" type="datetimeFigureOut">
              <a:rPr lang="pt-BR"/>
              <a:pPr>
                <a:defRPr/>
              </a:pPr>
              <a:t>28/10/2015</a:t>
            </a:fld>
            <a:endParaRPr lang="pt-BR"/>
          </a:p>
        </p:txBody>
      </p:sp>
      <p:sp>
        <p:nvSpPr>
          <p:cNvPr id="6" name="Espaço Reservado para Rodapé 4"/>
          <p:cNvSpPr>
            <a:spLocks noGrp="1"/>
          </p:cNvSpPr>
          <p:nvPr>
            <p:ph type="ftr" sz="quarter" idx="11"/>
          </p:nvPr>
        </p:nvSpPr>
        <p:spPr/>
        <p:txBody>
          <a:bodyPr/>
          <a:lstStyle>
            <a:lvl1pPr>
              <a:defRPr>
                <a:cs typeface="Arial" pitchFamily="34" charset="0"/>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smtClean="0">
                <a:latin typeface="Times New Roman" pitchFamily="18" charset="0"/>
                <a:cs typeface="Arial" pitchFamily="34" charset="0"/>
              </a:defRPr>
            </a:lvl1pPr>
          </a:lstStyle>
          <a:p>
            <a:pPr>
              <a:defRPr/>
            </a:pPr>
            <a:fld id="{1BA434E5-A328-4B77-9E38-23E57B215884}" type="slidenum">
              <a:rPr lang="pt-BR"/>
              <a:pPr>
                <a:defRPr/>
              </a:pPr>
              <a:t>‹nº›</a:t>
            </a:fld>
            <a:endParaRPr lang="pt-BR"/>
          </a:p>
        </p:txBody>
      </p:sp>
    </p:spTree>
    <p:extLst>
      <p:ext uri="{BB962C8B-B14F-4D97-AF65-F5344CB8AC3E}">
        <p14:creationId xmlns:p14="http://schemas.microsoft.com/office/powerpoint/2010/main" val="20304553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cs typeface="Arial" pitchFamily="34" charset="0"/>
              </a:defRPr>
            </a:lvl1pPr>
          </a:lstStyle>
          <a:p>
            <a:pPr>
              <a:defRPr/>
            </a:pPr>
            <a:fld id="{66FEA8D9-E490-484D-BDD7-30CA52B37628}" type="datetimeFigureOut">
              <a:rPr lang="pt-BR"/>
              <a:pPr>
                <a:defRPr/>
              </a:pPr>
              <a:t>28/10/2015</a:t>
            </a:fld>
            <a:endParaRPr lang="pt-BR"/>
          </a:p>
        </p:txBody>
      </p:sp>
      <p:sp>
        <p:nvSpPr>
          <p:cNvPr id="5" name="Espaço Reservado para Rodapé 4"/>
          <p:cNvSpPr>
            <a:spLocks noGrp="1"/>
          </p:cNvSpPr>
          <p:nvPr>
            <p:ph type="ftr" sz="quarter" idx="11"/>
          </p:nvPr>
        </p:nvSpPr>
        <p:spPr/>
        <p:txBody>
          <a:bodyPr/>
          <a:lstStyle>
            <a:lvl1pPr>
              <a:defRPr>
                <a:cs typeface="Arial" pitchFamily="34" charset="0"/>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smtClean="0">
                <a:latin typeface="Times New Roman" pitchFamily="18" charset="0"/>
                <a:cs typeface="Arial" pitchFamily="34" charset="0"/>
              </a:defRPr>
            </a:lvl1pPr>
          </a:lstStyle>
          <a:p>
            <a:pPr>
              <a:defRPr/>
            </a:pPr>
            <a:fld id="{664C6571-D195-4749-8C2F-B0E61E539D45}" type="slidenum">
              <a:rPr lang="pt-BR"/>
              <a:pPr>
                <a:defRPr/>
              </a:pPr>
              <a:t>‹nº›</a:t>
            </a:fld>
            <a:endParaRPr lang="pt-BR"/>
          </a:p>
        </p:txBody>
      </p:sp>
    </p:spTree>
    <p:extLst>
      <p:ext uri="{BB962C8B-B14F-4D97-AF65-F5344CB8AC3E}">
        <p14:creationId xmlns:p14="http://schemas.microsoft.com/office/powerpoint/2010/main" val="31347710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cs typeface="Arial" pitchFamily="34" charset="0"/>
              </a:defRPr>
            </a:lvl1pPr>
          </a:lstStyle>
          <a:p>
            <a:pPr>
              <a:defRPr/>
            </a:pPr>
            <a:fld id="{6CA66380-71ED-492B-B28F-B51C8311C707}" type="datetimeFigureOut">
              <a:rPr lang="pt-BR"/>
              <a:pPr>
                <a:defRPr/>
              </a:pPr>
              <a:t>28/10/2015</a:t>
            </a:fld>
            <a:endParaRPr lang="pt-BR"/>
          </a:p>
        </p:txBody>
      </p:sp>
      <p:sp>
        <p:nvSpPr>
          <p:cNvPr id="5" name="Espaço Reservado para Rodapé 4"/>
          <p:cNvSpPr>
            <a:spLocks noGrp="1"/>
          </p:cNvSpPr>
          <p:nvPr>
            <p:ph type="ftr" sz="quarter" idx="11"/>
          </p:nvPr>
        </p:nvSpPr>
        <p:spPr/>
        <p:txBody>
          <a:bodyPr/>
          <a:lstStyle>
            <a:lvl1pPr>
              <a:defRPr>
                <a:cs typeface="Arial" pitchFamily="34" charset="0"/>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smtClean="0">
                <a:latin typeface="Times New Roman" pitchFamily="18" charset="0"/>
                <a:cs typeface="Arial" pitchFamily="34" charset="0"/>
              </a:defRPr>
            </a:lvl1pPr>
          </a:lstStyle>
          <a:p>
            <a:pPr>
              <a:defRPr/>
            </a:pPr>
            <a:fld id="{D61CFC07-6BE6-4081-98FC-F3B767D9AE1F}" type="slidenum">
              <a:rPr lang="pt-BR"/>
              <a:pPr>
                <a:defRPr/>
              </a:pPr>
              <a:t>‹nº›</a:t>
            </a:fld>
            <a:endParaRPr lang="pt-BR"/>
          </a:p>
        </p:txBody>
      </p:sp>
    </p:spTree>
    <p:extLst>
      <p:ext uri="{BB962C8B-B14F-4D97-AF65-F5344CB8AC3E}">
        <p14:creationId xmlns:p14="http://schemas.microsoft.com/office/powerpoint/2010/main" val="39609222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4" name="Picture 2" descr="E:\Anna Lu - BackUp\anna lu\Documents\Doutorado\Layouts\layout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642910" y="1601785"/>
            <a:ext cx="7772400" cy="1470025"/>
          </a:xfrm>
        </p:spPr>
        <p:txBody>
          <a:bodyPr/>
          <a:lstStyle>
            <a:lvl1pPr algn="ctr">
              <a:defRPr/>
            </a:lvl1p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5" name="Espaço Reservado para Data 3"/>
          <p:cNvSpPr>
            <a:spLocks noGrp="1"/>
          </p:cNvSpPr>
          <p:nvPr>
            <p:ph type="dt" sz="half" idx="10"/>
          </p:nvPr>
        </p:nvSpPr>
        <p:spPr/>
        <p:txBody>
          <a:bodyPr/>
          <a:lstStyle>
            <a:lvl1pPr>
              <a:defRPr/>
            </a:lvl1pPr>
          </a:lstStyle>
          <a:p>
            <a:pPr>
              <a:defRPr/>
            </a:pPr>
            <a:fld id="{22B267F6-7FD9-490F-972C-2F7D9F271B6D}" type="datetime1">
              <a:rPr lang="pt-BR"/>
              <a:pPr>
                <a:defRPr/>
              </a:pPr>
              <a:t>28/10/2015</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r>
              <a:rPr lang="pt-BR"/>
              <a:t>COBERTURA DA MAMOGRAFIA NO ESTADO DE GOIÁS, BRASIL</a:t>
            </a:r>
          </a:p>
        </p:txBody>
      </p:sp>
      <p:sp>
        <p:nvSpPr>
          <p:cNvPr id="7" name="Espaço Reservado para Número de Slide 5"/>
          <p:cNvSpPr>
            <a:spLocks noGrp="1"/>
          </p:cNvSpPr>
          <p:nvPr>
            <p:ph type="sldNum" sz="quarter" idx="12"/>
          </p:nvPr>
        </p:nvSpPr>
        <p:spPr/>
        <p:txBody>
          <a:bodyPr/>
          <a:lstStyle>
            <a:lvl1pPr>
              <a:defRPr/>
            </a:lvl1pPr>
          </a:lstStyle>
          <a:p>
            <a:pPr>
              <a:defRPr/>
            </a:pPr>
            <a:fld id="{830A15E8-6E70-4670-939B-C69C5B7A5156}" type="slidenum">
              <a:rPr lang="pt-BR"/>
              <a:pPr>
                <a:defRPr/>
              </a:pPr>
              <a:t>‹nº›</a:t>
            </a:fld>
            <a:endParaRPr lang="pt-BR" dirty="0"/>
          </a:p>
        </p:txBody>
      </p:sp>
    </p:spTree>
    <p:extLst>
      <p:ext uri="{BB962C8B-B14F-4D97-AF65-F5344CB8AC3E}">
        <p14:creationId xmlns:p14="http://schemas.microsoft.com/office/powerpoint/2010/main" val="32232616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sz="3600"/>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6029F0C3-BA7C-47D0-B4EE-6B802A82330E}" type="datetime1">
              <a:rPr lang="pt-BR"/>
              <a:pPr>
                <a:defRPr/>
              </a:pPr>
              <a:t>28/10/2015</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r>
              <a:rPr lang="pt-BR"/>
              <a:t>COBERTURA DA MAMOGRAFIA NO ESTADO DE GOIÁS, BRASIL</a:t>
            </a:r>
          </a:p>
        </p:txBody>
      </p:sp>
      <p:sp>
        <p:nvSpPr>
          <p:cNvPr id="6" name="Espaço Reservado para Número de Slide 5"/>
          <p:cNvSpPr>
            <a:spLocks noGrp="1"/>
          </p:cNvSpPr>
          <p:nvPr>
            <p:ph type="sldNum" sz="quarter" idx="12"/>
          </p:nvPr>
        </p:nvSpPr>
        <p:spPr/>
        <p:txBody>
          <a:bodyPr/>
          <a:lstStyle>
            <a:lvl1pPr>
              <a:defRPr/>
            </a:lvl1pPr>
          </a:lstStyle>
          <a:p>
            <a:pPr>
              <a:defRPr/>
            </a:pPr>
            <a:fld id="{0DD5C734-C438-45FA-9B42-ED7067C71557}" type="slidenum">
              <a:rPr lang="pt-BR"/>
              <a:pPr>
                <a:defRPr/>
              </a:pPr>
              <a:t>‹nº›</a:t>
            </a:fld>
            <a:endParaRPr lang="pt-BR" dirty="0"/>
          </a:p>
        </p:txBody>
      </p:sp>
    </p:spTree>
    <p:extLst>
      <p:ext uri="{BB962C8B-B14F-4D97-AF65-F5344CB8AC3E}">
        <p14:creationId xmlns:p14="http://schemas.microsoft.com/office/powerpoint/2010/main" val="39397242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4" name="Picture 2" descr="E:\Anna Lu - BackUp\anna lu\Documents\Doutorado\Layouts\layout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571A0CFE-DC29-48D1-A429-0AF0B0D4B1C9}" type="datetime1">
              <a:rPr lang="pt-BR"/>
              <a:pPr>
                <a:defRPr/>
              </a:pPr>
              <a:t>28/10/2015</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r>
              <a:rPr lang="pt-BR"/>
              <a:t>COBERTURA DA MAMOGRAFIA NO ESTADO DE GOIÁS, BRASIL</a:t>
            </a:r>
          </a:p>
        </p:txBody>
      </p:sp>
      <p:sp>
        <p:nvSpPr>
          <p:cNvPr id="7" name="Espaço Reservado para Número de Slide 5"/>
          <p:cNvSpPr>
            <a:spLocks noGrp="1"/>
          </p:cNvSpPr>
          <p:nvPr>
            <p:ph type="sldNum" sz="quarter" idx="12"/>
          </p:nvPr>
        </p:nvSpPr>
        <p:spPr/>
        <p:txBody>
          <a:bodyPr/>
          <a:lstStyle>
            <a:lvl1pPr>
              <a:defRPr/>
            </a:lvl1pPr>
          </a:lstStyle>
          <a:p>
            <a:pPr>
              <a:defRPr/>
            </a:pPr>
            <a:fld id="{A60F2CB2-20AD-4606-8A66-64BD401A6BD4}" type="slidenum">
              <a:rPr lang="pt-BR"/>
              <a:pPr>
                <a:defRPr/>
              </a:pPr>
              <a:t>‹nº›</a:t>
            </a:fld>
            <a:endParaRPr lang="pt-BR" dirty="0"/>
          </a:p>
        </p:txBody>
      </p:sp>
    </p:spTree>
    <p:extLst>
      <p:ext uri="{BB962C8B-B14F-4D97-AF65-F5344CB8AC3E}">
        <p14:creationId xmlns:p14="http://schemas.microsoft.com/office/powerpoint/2010/main" val="2030476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CD8599E4-62F8-4586-A7D8-3E408506B06B}" type="datetime1">
              <a:rPr lang="pt-BR"/>
              <a:pPr>
                <a:defRPr/>
              </a:pPr>
              <a:t>28/10/2015</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r>
              <a:rPr lang="pt-BR"/>
              <a:t>COBERTURA DA MAMOGRAFIA NO ESTADO DE GOIÁS, BRASIL</a:t>
            </a:r>
          </a:p>
        </p:txBody>
      </p:sp>
      <p:sp>
        <p:nvSpPr>
          <p:cNvPr id="7" name="Espaço Reservado para Número de Slide 5"/>
          <p:cNvSpPr>
            <a:spLocks noGrp="1"/>
          </p:cNvSpPr>
          <p:nvPr>
            <p:ph type="sldNum" sz="quarter" idx="12"/>
          </p:nvPr>
        </p:nvSpPr>
        <p:spPr/>
        <p:txBody>
          <a:bodyPr/>
          <a:lstStyle>
            <a:lvl1pPr>
              <a:defRPr/>
            </a:lvl1pPr>
          </a:lstStyle>
          <a:p>
            <a:pPr>
              <a:defRPr/>
            </a:pPr>
            <a:fld id="{341EC9A6-E9CD-4669-B847-27F33BDDA02A}" type="slidenum">
              <a:rPr lang="pt-BR"/>
              <a:pPr>
                <a:defRPr/>
              </a:pPr>
              <a:t>‹nº›</a:t>
            </a:fld>
            <a:endParaRPr lang="pt-BR" dirty="0"/>
          </a:p>
        </p:txBody>
      </p:sp>
    </p:spTree>
    <p:extLst>
      <p:ext uri="{BB962C8B-B14F-4D97-AF65-F5344CB8AC3E}">
        <p14:creationId xmlns:p14="http://schemas.microsoft.com/office/powerpoint/2010/main" val="288955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theme" Target="../theme/theme10.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1.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theme" Target="../theme/theme12.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33CC"/>
            </a:gs>
            <a:gs pos="100000">
              <a:srgbClr val="00185E"/>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Clique para editar os estilos do texto mestre</a:t>
            </a:r>
          </a:p>
          <a:p>
            <a:pPr lvl="1"/>
            <a:r>
              <a:rPr lang="en-US" smtClean="0"/>
              <a:t>Segundo nível</a:t>
            </a:r>
          </a:p>
          <a:p>
            <a:pPr lvl="2"/>
            <a:r>
              <a:rPr lang="en-US" smtClean="0"/>
              <a:t>Terceiro nível</a:t>
            </a:r>
          </a:p>
          <a:p>
            <a:pPr lvl="3"/>
            <a:r>
              <a:rPr lang="en-US" smtClean="0"/>
              <a:t>Quarto nível</a:t>
            </a:r>
          </a:p>
          <a:p>
            <a:pPr lvl="4"/>
            <a:r>
              <a:rPr lang="en-US"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45F1B360-38F8-4866-B4C4-887711727A39}"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3074" name="Rectangle 2"/>
          <p:cNvSpPr>
            <a:spLocks noGrp="1"/>
          </p:cNvSpPr>
          <p:nvPr>
            <p:ph type="title"/>
          </p:nvPr>
        </p:nvSpPr>
        <p:spPr bwMode="auto">
          <a:xfrm>
            <a:off x="914400" y="4572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Rectangle 3"/>
          <p:cNvSpPr>
            <a:spLocks noGrp="1"/>
          </p:cNvSpPr>
          <p:nvPr>
            <p:ph type="body" idx="1"/>
          </p:nvPr>
        </p:nvSpPr>
        <p:spPr bwMode="auto">
          <a:xfrm>
            <a:off x="914400" y="1905000"/>
            <a:ext cx="7467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Rectangle 4"/>
          <p:cNvSpPr>
            <a:spLocks noGrp="1"/>
          </p:cNvSpPr>
          <p:nvPr>
            <p:ph type="dt" sz="half" idx="2"/>
          </p:nvPr>
        </p:nvSpPr>
        <p:spPr>
          <a:xfrm>
            <a:off x="6705600" y="6248400"/>
            <a:ext cx="1828800" cy="323850"/>
          </a:xfrm>
          <a:prstGeom prst="rect">
            <a:avLst/>
          </a:prstGeom>
        </p:spPr>
        <p:txBody>
          <a:bodyPr vert="horz" anchor="ctr"/>
          <a:lstStyle>
            <a:lvl1pPr algn="r" fontAlgn="auto">
              <a:spcBef>
                <a:spcPts val="0"/>
              </a:spcBef>
              <a:spcAft>
                <a:spcPts val="0"/>
              </a:spcAft>
              <a:defRPr sz="1100" smtClean="0">
                <a:latin typeface="+mn-lt"/>
                <a:ea typeface="+mn-ea"/>
                <a:cs typeface="+mn-cs"/>
              </a:defRPr>
            </a:lvl1pPr>
          </a:lstStyle>
          <a:p>
            <a:pPr>
              <a:defRPr/>
            </a:pPr>
            <a:fld id="{C91EAB02-D0AD-C04B-AD73-7893794BC52B}" type="datetimeFigureOut">
              <a:rPr lang="en-US">
                <a:solidFill>
                  <a:prstClr val="white"/>
                </a:solidFill>
              </a:rPr>
              <a:pPr>
                <a:defRPr/>
              </a:pPr>
              <a:t>10/28/2015</a:t>
            </a:fld>
            <a:endParaRPr lang="en-US" sz="1050" dirty="0">
              <a:solidFill>
                <a:prstClr val="white"/>
              </a:solidFill>
            </a:endParaRPr>
          </a:p>
        </p:txBody>
      </p:sp>
      <p:sp>
        <p:nvSpPr>
          <p:cNvPr id="18" name="Rectangle 5"/>
          <p:cNvSpPr>
            <a:spLocks noGrp="1"/>
          </p:cNvSpPr>
          <p:nvPr>
            <p:ph type="ftr" sz="quarter" idx="3"/>
          </p:nvPr>
        </p:nvSpPr>
        <p:spPr>
          <a:xfrm>
            <a:off x="457200" y="6248400"/>
            <a:ext cx="3260725" cy="323850"/>
          </a:xfrm>
          <a:prstGeom prst="rect">
            <a:avLst/>
          </a:prstGeom>
        </p:spPr>
        <p:txBody>
          <a:bodyPr vert="horz"/>
          <a:lstStyle>
            <a:lvl1pPr fontAlgn="auto">
              <a:spcBef>
                <a:spcPts val="0"/>
              </a:spcBef>
              <a:spcAft>
                <a:spcPts val="0"/>
              </a:spcAft>
              <a:defRPr sz="1200" dirty="0">
                <a:latin typeface="+mn-lt"/>
                <a:ea typeface="+mn-ea"/>
                <a:cs typeface="+mn-cs"/>
              </a:defRPr>
            </a:lvl1pPr>
          </a:lstStyle>
          <a:p>
            <a:pPr>
              <a:defRPr/>
            </a:pPr>
            <a:endParaRPr lang="en-US">
              <a:solidFill>
                <a:prstClr val="white"/>
              </a:solidFill>
            </a:endParaRPr>
          </a:p>
        </p:txBody>
      </p:sp>
      <p:sp>
        <p:nvSpPr>
          <p:cNvPr id="7" name="Slide Number Placeholder 6"/>
          <p:cNvSpPr>
            <a:spLocks noGrp="1"/>
          </p:cNvSpPr>
          <p:nvPr>
            <p:ph type="sldNum" sz="quarter" idx="4"/>
          </p:nvPr>
        </p:nvSpPr>
        <p:spPr>
          <a:xfrm>
            <a:off x="8715375" y="6151563"/>
            <a:ext cx="428625" cy="457200"/>
          </a:xfrm>
          <a:prstGeom prst="rect">
            <a:avLst/>
          </a:prstGeom>
        </p:spPr>
        <p:txBody>
          <a:bodyPr vert="horz" anchor="ctr"/>
          <a:lstStyle>
            <a:lvl1pPr fontAlgn="auto">
              <a:spcBef>
                <a:spcPts val="0"/>
              </a:spcBef>
              <a:spcAft>
                <a:spcPts val="0"/>
              </a:spcAft>
              <a:defRPr sz="1200" smtClean="0">
                <a:latin typeface="+mn-lt"/>
                <a:ea typeface="+mn-ea"/>
                <a:cs typeface="+mn-cs"/>
              </a:defRPr>
            </a:lvl1pPr>
          </a:lstStyle>
          <a:p>
            <a:pPr>
              <a:defRPr/>
            </a:pPr>
            <a:fld id="{58201606-048E-8740-BB3D-09BE4725555D}" type="slidenum">
              <a:rPr lang="en-US">
                <a:solidFill>
                  <a:prstClr val="white"/>
                </a:solidFill>
              </a:rPr>
              <a:pPr>
                <a:defRPr/>
              </a:pPr>
              <a:t>‹nº›</a:t>
            </a:fld>
            <a:endParaRPr lang="en-US" dirty="0">
              <a:solidFill>
                <a:prstClr val="white"/>
              </a:solidFill>
            </a:endParaRPr>
          </a:p>
        </p:txBody>
      </p:sp>
      <p:grpSp>
        <p:nvGrpSpPr>
          <p:cNvPr id="3079" name="Group 23"/>
          <p:cNvGrpSpPr>
            <a:grpSpLocks/>
          </p:cNvGrpSpPr>
          <p:nvPr/>
        </p:nvGrpSpPr>
        <p:grpSpPr bwMode="auto">
          <a:xfrm>
            <a:off x="11113"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grpSp>
        <p:nvGrpSpPr>
          <p:cNvPr id="3080" name="Group 35"/>
          <p:cNvGrpSpPr>
            <a:grpSpLocks/>
          </p:cNvGrpSpPr>
          <p:nvPr/>
        </p:nvGrpSpPr>
        <p:grpSpPr bwMode="auto">
          <a:xfrm>
            <a:off x="8583613" y="2000250"/>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Tree>
    <p:extLst>
      <p:ext uri="{BB962C8B-B14F-4D97-AF65-F5344CB8AC3E}">
        <p14:creationId xmlns:p14="http://schemas.microsoft.com/office/powerpoint/2010/main" val="2224824086"/>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p:timing>
    <p:tnLst>
      <p:par>
        <p:cTn id="1" dur="indefinite" restart="never" nodeType="tmRoot"/>
      </p:par>
    </p:tnLst>
  </p:timing>
  <p:txStyles>
    <p:titleStyle>
      <a:lvl1pPr algn="l" rtl="0" fontAlgn="base">
        <a:spcBef>
          <a:spcPct val="0"/>
        </a:spcBef>
        <a:spcAft>
          <a:spcPct val="0"/>
        </a:spcAft>
        <a:defRPr sz="3600">
          <a:solidFill>
            <a:schemeClr val="tx1"/>
          </a:solidFill>
          <a:latin typeface="+mj-lt"/>
          <a:ea typeface="ＭＳ Ｐゴシック" charset="0"/>
          <a:cs typeface="ＭＳ Ｐゴシック" charset="0"/>
        </a:defRPr>
      </a:lvl1pPr>
      <a:lvl2pPr algn="l" rtl="0" fontAlgn="base">
        <a:spcBef>
          <a:spcPct val="0"/>
        </a:spcBef>
        <a:spcAft>
          <a:spcPct val="0"/>
        </a:spcAft>
        <a:defRPr sz="3600">
          <a:solidFill>
            <a:schemeClr val="tx1"/>
          </a:solidFill>
          <a:latin typeface="Trebuchet MS" charset="0"/>
          <a:ea typeface="ＭＳ Ｐゴシック" charset="0"/>
          <a:cs typeface="ＭＳ Ｐゴシック" charset="0"/>
        </a:defRPr>
      </a:lvl2pPr>
      <a:lvl3pPr algn="l" rtl="0" fontAlgn="base">
        <a:spcBef>
          <a:spcPct val="0"/>
        </a:spcBef>
        <a:spcAft>
          <a:spcPct val="0"/>
        </a:spcAft>
        <a:defRPr sz="3600">
          <a:solidFill>
            <a:schemeClr val="tx1"/>
          </a:solidFill>
          <a:latin typeface="Trebuchet MS" charset="0"/>
          <a:ea typeface="ＭＳ Ｐゴシック" charset="0"/>
          <a:cs typeface="ＭＳ Ｐゴシック" charset="0"/>
        </a:defRPr>
      </a:lvl3pPr>
      <a:lvl4pPr algn="l" rtl="0" fontAlgn="base">
        <a:spcBef>
          <a:spcPct val="0"/>
        </a:spcBef>
        <a:spcAft>
          <a:spcPct val="0"/>
        </a:spcAft>
        <a:defRPr sz="3600">
          <a:solidFill>
            <a:schemeClr val="tx1"/>
          </a:solidFill>
          <a:latin typeface="Trebuchet MS" charset="0"/>
          <a:ea typeface="ＭＳ Ｐゴシック" charset="0"/>
          <a:cs typeface="ＭＳ Ｐゴシック" charset="0"/>
        </a:defRPr>
      </a:lvl4pPr>
      <a:lvl5pPr algn="l" rtl="0" fontAlgn="base">
        <a:spcBef>
          <a:spcPct val="0"/>
        </a:spcBef>
        <a:spcAft>
          <a:spcPct val="0"/>
        </a:spcAft>
        <a:defRPr sz="3600">
          <a:solidFill>
            <a:schemeClr val="tx1"/>
          </a:solidFill>
          <a:latin typeface="Trebuchet MS"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Char char="–"/>
        <a:defRPr sz="2000">
          <a:solidFill>
            <a:schemeClr val="tx1"/>
          </a:solidFill>
          <a:latin typeface="+mn-lt"/>
          <a:ea typeface="ＭＳ Ｐゴシック" charset="0"/>
          <a:cs typeface="+mn-cs"/>
        </a:defRPr>
      </a:lvl2pPr>
      <a:lvl3pPr marL="1143000" indent="-228600" algn="l" rtl="0" fontAlgn="base">
        <a:spcBef>
          <a:spcPct val="20000"/>
        </a:spcBef>
        <a:spcAft>
          <a:spcPct val="0"/>
        </a:spcAft>
        <a:buChar char="•"/>
        <a:defRPr sz="2000">
          <a:solidFill>
            <a:schemeClr val="tx1"/>
          </a:solidFill>
          <a:latin typeface="+mn-lt"/>
          <a:ea typeface="ＭＳ Ｐゴシック" charset="0"/>
          <a:cs typeface="+mn-cs"/>
        </a:defRPr>
      </a:lvl3pPr>
      <a:lvl4pPr marL="1600200" indent="-228600" algn="l" rtl="0" fontAlgn="base">
        <a:spcBef>
          <a:spcPct val="20000"/>
        </a:spcBef>
        <a:spcAft>
          <a:spcPct val="0"/>
        </a:spcAft>
        <a:buChar char="–"/>
        <a:defRPr sz="2000">
          <a:solidFill>
            <a:schemeClr val="tx1"/>
          </a:solidFill>
          <a:latin typeface="+mn-lt"/>
          <a:ea typeface="ＭＳ Ｐゴシック" charset="0"/>
          <a:cs typeface="+mn-cs"/>
        </a:defRPr>
      </a:lvl4pPr>
      <a:lvl5pPr marL="2057400" indent="-228600" algn="l" rtl="0" fontAlgn="base">
        <a:spcBef>
          <a:spcPct val="20000"/>
        </a:spcBef>
        <a:spcAft>
          <a:spcPct val="0"/>
        </a:spcAft>
        <a:buChar char="»"/>
        <a:defRPr sz="2000">
          <a:solidFill>
            <a:schemeClr val="tx1"/>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3074" name="Rectangle 2"/>
          <p:cNvSpPr>
            <a:spLocks noGrp="1"/>
          </p:cNvSpPr>
          <p:nvPr>
            <p:ph type="title"/>
          </p:nvPr>
        </p:nvSpPr>
        <p:spPr bwMode="auto">
          <a:xfrm>
            <a:off x="914400" y="4572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Rectangle 3"/>
          <p:cNvSpPr>
            <a:spLocks noGrp="1"/>
          </p:cNvSpPr>
          <p:nvPr>
            <p:ph type="body" idx="1"/>
          </p:nvPr>
        </p:nvSpPr>
        <p:spPr bwMode="auto">
          <a:xfrm>
            <a:off x="914400" y="1905000"/>
            <a:ext cx="7467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Rectangle 4"/>
          <p:cNvSpPr>
            <a:spLocks noGrp="1"/>
          </p:cNvSpPr>
          <p:nvPr>
            <p:ph type="dt" sz="half" idx="2"/>
          </p:nvPr>
        </p:nvSpPr>
        <p:spPr>
          <a:xfrm>
            <a:off x="6705600" y="6248400"/>
            <a:ext cx="1828800" cy="323850"/>
          </a:xfrm>
          <a:prstGeom prst="rect">
            <a:avLst/>
          </a:prstGeom>
        </p:spPr>
        <p:txBody>
          <a:bodyPr vert="horz" anchor="ctr"/>
          <a:lstStyle>
            <a:lvl1pPr algn="r" fontAlgn="auto">
              <a:spcBef>
                <a:spcPts val="0"/>
              </a:spcBef>
              <a:spcAft>
                <a:spcPts val="0"/>
              </a:spcAft>
              <a:defRPr sz="1100" smtClean="0">
                <a:latin typeface="+mn-lt"/>
                <a:ea typeface="+mn-ea"/>
                <a:cs typeface="+mn-cs"/>
              </a:defRPr>
            </a:lvl1pPr>
          </a:lstStyle>
          <a:p>
            <a:pPr>
              <a:defRPr/>
            </a:pPr>
            <a:fld id="{C91EAB02-D0AD-C04B-AD73-7893794BC52B}" type="datetimeFigureOut">
              <a:rPr lang="en-US">
                <a:solidFill>
                  <a:prstClr val="white"/>
                </a:solidFill>
              </a:rPr>
              <a:pPr>
                <a:defRPr/>
              </a:pPr>
              <a:t>10/28/2015</a:t>
            </a:fld>
            <a:endParaRPr lang="en-US" sz="1050" dirty="0">
              <a:solidFill>
                <a:prstClr val="white"/>
              </a:solidFill>
            </a:endParaRPr>
          </a:p>
        </p:txBody>
      </p:sp>
      <p:sp>
        <p:nvSpPr>
          <p:cNvPr id="18" name="Rectangle 5"/>
          <p:cNvSpPr>
            <a:spLocks noGrp="1"/>
          </p:cNvSpPr>
          <p:nvPr>
            <p:ph type="ftr" sz="quarter" idx="3"/>
          </p:nvPr>
        </p:nvSpPr>
        <p:spPr>
          <a:xfrm>
            <a:off x="457200" y="6248400"/>
            <a:ext cx="3260725" cy="323850"/>
          </a:xfrm>
          <a:prstGeom prst="rect">
            <a:avLst/>
          </a:prstGeom>
        </p:spPr>
        <p:txBody>
          <a:bodyPr vert="horz"/>
          <a:lstStyle>
            <a:lvl1pPr fontAlgn="auto">
              <a:spcBef>
                <a:spcPts val="0"/>
              </a:spcBef>
              <a:spcAft>
                <a:spcPts val="0"/>
              </a:spcAft>
              <a:defRPr sz="1200" dirty="0">
                <a:latin typeface="+mn-lt"/>
                <a:ea typeface="+mn-ea"/>
                <a:cs typeface="+mn-cs"/>
              </a:defRPr>
            </a:lvl1pPr>
          </a:lstStyle>
          <a:p>
            <a:pPr>
              <a:defRPr/>
            </a:pPr>
            <a:endParaRPr lang="en-US">
              <a:solidFill>
                <a:prstClr val="white"/>
              </a:solidFill>
            </a:endParaRPr>
          </a:p>
        </p:txBody>
      </p:sp>
      <p:sp>
        <p:nvSpPr>
          <p:cNvPr id="7" name="Slide Number Placeholder 6"/>
          <p:cNvSpPr>
            <a:spLocks noGrp="1"/>
          </p:cNvSpPr>
          <p:nvPr>
            <p:ph type="sldNum" sz="quarter" idx="4"/>
          </p:nvPr>
        </p:nvSpPr>
        <p:spPr>
          <a:xfrm>
            <a:off x="8715375" y="6151563"/>
            <a:ext cx="428625" cy="457200"/>
          </a:xfrm>
          <a:prstGeom prst="rect">
            <a:avLst/>
          </a:prstGeom>
        </p:spPr>
        <p:txBody>
          <a:bodyPr vert="horz" anchor="ctr"/>
          <a:lstStyle>
            <a:lvl1pPr fontAlgn="auto">
              <a:spcBef>
                <a:spcPts val="0"/>
              </a:spcBef>
              <a:spcAft>
                <a:spcPts val="0"/>
              </a:spcAft>
              <a:defRPr sz="1200" smtClean="0">
                <a:latin typeface="+mn-lt"/>
                <a:ea typeface="+mn-ea"/>
                <a:cs typeface="+mn-cs"/>
              </a:defRPr>
            </a:lvl1pPr>
          </a:lstStyle>
          <a:p>
            <a:pPr>
              <a:defRPr/>
            </a:pPr>
            <a:fld id="{58201606-048E-8740-BB3D-09BE4725555D}" type="slidenum">
              <a:rPr lang="en-US">
                <a:solidFill>
                  <a:prstClr val="white"/>
                </a:solidFill>
              </a:rPr>
              <a:pPr>
                <a:defRPr/>
              </a:pPr>
              <a:t>‹nº›</a:t>
            </a:fld>
            <a:endParaRPr lang="en-US" dirty="0">
              <a:solidFill>
                <a:prstClr val="white"/>
              </a:solidFill>
            </a:endParaRPr>
          </a:p>
        </p:txBody>
      </p:sp>
      <p:grpSp>
        <p:nvGrpSpPr>
          <p:cNvPr id="3079" name="Group 23"/>
          <p:cNvGrpSpPr>
            <a:grpSpLocks/>
          </p:cNvGrpSpPr>
          <p:nvPr/>
        </p:nvGrpSpPr>
        <p:grpSpPr bwMode="auto">
          <a:xfrm>
            <a:off x="11113"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grpSp>
        <p:nvGrpSpPr>
          <p:cNvPr id="3080" name="Group 35"/>
          <p:cNvGrpSpPr>
            <a:grpSpLocks/>
          </p:cNvGrpSpPr>
          <p:nvPr/>
        </p:nvGrpSpPr>
        <p:grpSpPr bwMode="auto">
          <a:xfrm>
            <a:off x="8583613" y="2000250"/>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Tree>
    <p:extLst>
      <p:ext uri="{BB962C8B-B14F-4D97-AF65-F5344CB8AC3E}">
        <p14:creationId xmlns:p14="http://schemas.microsoft.com/office/powerpoint/2010/main" val="1850857114"/>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txStyles>
    <p:titleStyle>
      <a:lvl1pPr algn="l" rtl="0" fontAlgn="base">
        <a:spcBef>
          <a:spcPct val="0"/>
        </a:spcBef>
        <a:spcAft>
          <a:spcPct val="0"/>
        </a:spcAft>
        <a:defRPr sz="3600">
          <a:solidFill>
            <a:schemeClr val="tx1"/>
          </a:solidFill>
          <a:latin typeface="+mj-lt"/>
          <a:ea typeface="ＭＳ Ｐゴシック" charset="0"/>
          <a:cs typeface="ＭＳ Ｐゴシック" charset="0"/>
        </a:defRPr>
      </a:lvl1pPr>
      <a:lvl2pPr algn="l" rtl="0" fontAlgn="base">
        <a:spcBef>
          <a:spcPct val="0"/>
        </a:spcBef>
        <a:spcAft>
          <a:spcPct val="0"/>
        </a:spcAft>
        <a:defRPr sz="3600">
          <a:solidFill>
            <a:schemeClr val="tx1"/>
          </a:solidFill>
          <a:latin typeface="Trebuchet MS" charset="0"/>
          <a:ea typeface="ＭＳ Ｐゴシック" charset="0"/>
          <a:cs typeface="ＭＳ Ｐゴシック" charset="0"/>
        </a:defRPr>
      </a:lvl2pPr>
      <a:lvl3pPr algn="l" rtl="0" fontAlgn="base">
        <a:spcBef>
          <a:spcPct val="0"/>
        </a:spcBef>
        <a:spcAft>
          <a:spcPct val="0"/>
        </a:spcAft>
        <a:defRPr sz="3600">
          <a:solidFill>
            <a:schemeClr val="tx1"/>
          </a:solidFill>
          <a:latin typeface="Trebuchet MS" charset="0"/>
          <a:ea typeface="ＭＳ Ｐゴシック" charset="0"/>
          <a:cs typeface="ＭＳ Ｐゴシック" charset="0"/>
        </a:defRPr>
      </a:lvl3pPr>
      <a:lvl4pPr algn="l" rtl="0" fontAlgn="base">
        <a:spcBef>
          <a:spcPct val="0"/>
        </a:spcBef>
        <a:spcAft>
          <a:spcPct val="0"/>
        </a:spcAft>
        <a:defRPr sz="3600">
          <a:solidFill>
            <a:schemeClr val="tx1"/>
          </a:solidFill>
          <a:latin typeface="Trebuchet MS" charset="0"/>
          <a:ea typeface="ＭＳ Ｐゴシック" charset="0"/>
          <a:cs typeface="ＭＳ Ｐゴシック" charset="0"/>
        </a:defRPr>
      </a:lvl4pPr>
      <a:lvl5pPr algn="l" rtl="0" fontAlgn="base">
        <a:spcBef>
          <a:spcPct val="0"/>
        </a:spcBef>
        <a:spcAft>
          <a:spcPct val="0"/>
        </a:spcAft>
        <a:defRPr sz="3600">
          <a:solidFill>
            <a:schemeClr val="tx1"/>
          </a:solidFill>
          <a:latin typeface="Trebuchet MS"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Char char="–"/>
        <a:defRPr sz="2000">
          <a:solidFill>
            <a:schemeClr val="tx1"/>
          </a:solidFill>
          <a:latin typeface="+mn-lt"/>
          <a:ea typeface="ＭＳ Ｐゴシック" charset="0"/>
          <a:cs typeface="+mn-cs"/>
        </a:defRPr>
      </a:lvl2pPr>
      <a:lvl3pPr marL="1143000" indent="-228600" algn="l" rtl="0" fontAlgn="base">
        <a:spcBef>
          <a:spcPct val="20000"/>
        </a:spcBef>
        <a:spcAft>
          <a:spcPct val="0"/>
        </a:spcAft>
        <a:buChar char="•"/>
        <a:defRPr sz="2000">
          <a:solidFill>
            <a:schemeClr val="tx1"/>
          </a:solidFill>
          <a:latin typeface="+mn-lt"/>
          <a:ea typeface="ＭＳ Ｐゴシック" charset="0"/>
          <a:cs typeface="+mn-cs"/>
        </a:defRPr>
      </a:lvl3pPr>
      <a:lvl4pPr marL="1600200" indent="-228600" algn="l" rtl="0" fontAlgn="base">
        <a:spcBef>
          <a:spcPct val="20000"/>
        </a:spcBef>
        <a:spcAft>
          <a:spcPct val="0"/>
        </a:spcAft>
        <a:buChar char="–"/>
        <a:defRPr sz="2000">
          <a:solidFill>
            <a:schemeClr val="tx1"/>
          </a:solidFill>
          <a:latin typeface="+mn-lt"/>
          <a:ea typeface="ＭＳ Ｐゴシック" charset="0"/>
          <a:cs typeface="+mn-cs"/>
        </a:defRPr>
      </a:lvl4pPr>
      <a:lvl5pPr marL="2057400" indent="-228600" algn="l" rtl="0" fontAlgn="base">
        <a:spcBef>
          <a:spcPct val="20000"/>
        </a:spcBef>
        <a:spcAft>
          <a:spcPct val="0"/>
        </a:spcAft>
        <a:buChar char="»"/>
        <a:defRPr sz="2000">
          <a:solidFill>
            <a:schemeClr val="tx1"/>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3074" name="Rectangle 2"/>
          <p:cNvSpPr>
            <a:spLocks noGrp="1"/>
          </p:cNvSpPr>
          <p:nvPr>
            <p:ph type="title"/>
          </p:nvPr>
        </p:nvSpPr>
        <p:spPr bwMode="auto">
          <a:xfrm>
            <a:off x="914400" y="4572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5" name="Rectangle 3"/>
          <p:cNvSpPr>
            <a:spLocks noGrp="1"/>
          </p:cNvSpPr>
          <p:nvPr>
            <p:ph type="body" idx="1"/>
          </p:nvPr>
        </p:nvSpPr>
        <p:spPr bwMode="auto">
          <a:xfrm>
            <a:off x="914400" y="1905000"/>
            <a:ext cx="7467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Rectangle 4"/>
          <p:cNvSpPr>
            <a:spLocks noGrp="1"/>
          </p:cNvSpPr>
          <p:nvPr>
            <p:ph type="dt" sz="half" idx="2"/>
          </p:nvPr>
        </p:nvSpPr>
        <p:spPr>
          <a:xfrm>
            <a:off x="6705600" y="6248400"/>
            <a:ext cx="1828800" cy="323850"/>
          </a:xfrm>
          <a:prstGeom prst="rect">
            <a:avLst/>
          </a:prstGeom>
        </p:spPr>
        <p:txBody>
          <a:bodyPr vert="horz" anchor="ctr"/>
          <a:lstStyle>
            <a:lvl1pPr algn="r" fontAlgn="auto">
              <a:spcBef>
                <a:spcPts val="0"/>
              </a:spcBef>
              <a:spcAft>
                <a:spcPts val="0"/>
              </a:spcAft>
              <a:defRPr sz="1100" smtClean="0">
                <a:latin typeface="+mn-lt"/>
                <a:ea typeface="+mn-ea"/>
                <a:cs typeface="+mn-cs"/>
              </a:defRPr>
            </a:lvl1pPr>
          </a:lstStyle>
          <a:p>
            <a:pPr>
              <a:defRPr/>
            </a:pPr>
            <a:fld id="{C91EAB02-D0AD-C04B-AD73-7893794BC52B}" type="datetimeFigureOut">
              <a:rPr lang="en-US">
                <a:solidFill>
                  <a:prstClr val="white"/>
                </a:solidFill>
              </a:rPr>
              <a:pPr>
                <a:defRPr/>
              </a:pPr>
              <a:t>10/28/2015</a:t>
            </a:fld>
            <a:endParaRPr lang="en-US" sz="1050" dirty="0">
              <a:solidFill>
                <a:prstClr val="white"/>
              </a:solidFill>
            </a:endParaRPr>
          </a:p>
        </p:txBody>
      </p:sp>
      <p:sp>
        <p:nvSpPr>
          <p:cNvPr id="18" name="Rectangle 5"/>
          <p:cNvSpPr>
            <a:spLocks noGrp="1"/>
          </p:cNvSpPr>
          <p:nvPr>
            <p:ph type="ftr" sz="quarter" idx="3"/>
          </p:nvPr>
        </p:nvSpPr>
        <p:spPr>
          <a:xfrm>
            <a:off x="457200" y="6248400"/>
            <a:ext cx="3260725" cy="323850"/>
          </a:xfrm>
          <a:prstGeom prst="rect">
            <a:avLst/>
          </a:prstGeom>
        </p:spPr>
        <p:txBody>
          <a:bodyPr vert="horz"/>
          <a:lstStyle>
            <a:lvl1pPr fontAlgn="auto">
              <a:spcBef>
                <a:spcPts val="0"/>
              </a:spcBef>
              <a:spcAft>
                <a:spcPts val="0"/>
              </a:spcAft>
              <a:defRPr sz="1200" dirty="0">
                <a:latin typeface="+mn-lt"/>
                <a:ea typeface="+mn-ea"/>
                <a:cs typeface="+mn-cs"/>
              </a:defRPr>
            </a:lvl1pPr>
          </a:lstStyle>
          <a:p>
            <a:pPr>
              <a:defRPr/>
            </a:pPr>
            <a:endParaRPr lang="en-US">
              <a:solidFill>
                <a:prstClr val="white"/>
              </a:solidFill>
            </a:endParaRPr>
          </a:p>
        </p:txBody>
      </p:sp>
      <p:sp>
        <p:nvSpPr>
          <p:cNvPr id="7" name="Slide Number Placeholder 6"/>
          <p:cNvSpPr>
            <a:spLocks noGrp="1"/>
          </p:cNvSpPr>
          <p:nvPr>
            <p:ph type="sldNum" sz="quarter" idx="4"/>
          </p:nvPr>
        </p:nvSpPr>
        <p:spPr>
          <a:xfrm>
            <a:off x="8715375" y="6151563"/>
            <a:ext cx="428625" cy="457200"/>
          </a:xfrm>
          <a:prstGeom prst="rect">
            <a:avLst/>
          </a:prstGeom>
        </p:spPr>
        <p:txBody>
          <a:bodyPr vert="horz" anchor="ctr"/>
          <a:lstStyle>
            <a:lvl1pPr fontAlgn="auto">
              <a:spcBef>
                <a:spcPts val="0"/>
              </a:spcBef>
              <a:spcAft>
                <a:spcPts val="0"/>
              </a:spcAft>
              <a:defRPr sz="1200" smtClean="0">
                <a:latin typeface="+mn-lt"/>
                <a:ea typeface="+mn-ea"/>
                <a:cs typeface="+mn-cs"/>
              </a:defRPr>
            </a:lvl1pPr>
          </a:lstStyle>
          <a:p>
            <a:pPr>
              <a:defRPr/>
            </a:pPr>
            <a:fld id="{58201606-048E-8740-BB3D-09BE4725555D}" type="slidenum">
              <a:rPr lang="en-US">
                <a:solidFill>
                  <a:prstClr val="white"/>
                </a:solidFill>
              </a:rPr>
              <a:pPr>
                <a:defRPr/>
              </a:pPr>
              <a:t>‹nº›</a:t>
            </a:fld>
            <a:endParaRPr lang="en-US" dirty="0">
              <a:solidFill>
                <a:prstClr val="white"/>
              </a:solidFill>
            </a:endParaRPr>
          </a:p>
        </p:txBody>
      </p:sp>
      <p:grpSp>
        <p:nvGrpSpPr>
          <p:cNvPr id="3079" name="Group 23"/>
          <p:cNvGrpSpPr>
            <a:grpSpLocks/>
          </p:cNvGrpSpPr>
          <p:nvPr/>
        </p:nvGrpSpPr>
        <p:grpSpPr bwMode="auto">
          <a:xfrm>
            <a:off x="11113"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grpSp>
        <p:nvGrpSpPr>
          <p:cNvPr id="3080" name="Group 35"/>
          <p:cNvGrpSpPr>
            <a:grpSpLocks/>
          </p:cNvGrpSpPr>
          <p:nvPr/>
        </p:nvGrpSpPr>
        <p:grpSpPr bwMode="auto">
          <a:xfrm>
            <a:off x="8583613" y="2000250"/>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Tree>
    <p:extLst>
      <p:ext uri="{BB962C8B-B14F-4D97-AF65-F5344CB8AC3E}">
        <p14:creationId xmlns:p14="http://schemas.microsoft.com/office/powerpoint/2010/main" val="1536913478"/>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Lst>
  <p:timing>
    <p:tnLst>
      <p:par>
        <p:cTn id="1" dur="indefinite" restart="never" nodeType="tmRoot"/>
      </p:par>
    </p:tnLst>
  </p:timing>
  <p:txStyles>
    <p:titleStyle>
      <a:lvl1pPr algn="l" rtl="0" fontAlgn="base">
        <a:spcBef>
          <a:spcPct val="0"/>
        </a:spcBef>
        <a:spcAft>
          <a:spcPct val="0"/>
        </a:spcAft>
        <a:defRPr sz="3600">
          <a:solidFill>
            <a:schemeClr val="tx1"/>
          </a:solidFill>
          <a:latin typeface="+mj-lt"/>
          <a:ea typeface="ＭＳ Ｐゴシック" charset="0"/>
          <a:cs typeface="ＭＳ Ｐゴシック" charset="0"/>
        </a:defRPr>
      </a:lvl1pPr>
      <a:lvl2pPr algn="l" rtl="0" fontAlgn="base">
        <a:spcBef>
          <a:spcPct val="0"/>
        </a:spcBef>
        <a:spcAft>
          <a:spcPct val="0"/>
        </a:spcAft>
        <a:defRPr sz="3600">
          <a:solidFill>
            <a:schemeClr val="tx1"/>
          </a:solidFill>
          <a:latin typeface="Trebuchet MS" charset="0"/>
          <a:ea typeface="ＭＳ Ｐゴシック" charset="0"/>
          <a:cs typeface="ＭＳ Ｐゴシック" charset="0"/>
        </a:defRPr>
      </a:lvl2pPr>
      <a:lvl3pPr algn="l" rtl="0" fontAlgn="base">
        <a:spcBef>
          <a:spcPct val="0"/>
        </a:spcBef>
        <a:spcAft>
          <a:spcPct val="0"/>
        </a:spcAft>
        <a:defRPr sz="3600">
          <a:solidFill>
            <a:schemeClr val="tx1"/>
          </a:solidFill>
          <a:latin typeface="Trebuchet MS" charset="0"/>
          <a:ea typeface="ＭＳ Ｐゴシック" charset="0"/>
          <a:cs typeface="ＭＳ Ｐゴシック" charset="0"/>
        </a:defRPr>
      </a:lvl3pPr>
      <a:lvl4pPr algn="l" rtl="0" fontAlgn="base">
        <a:spcBef>
          <a:spcPct val="0"/>
        </a:spcBef>
        <a:spcAft>
          <a:spcPct val="0"/>
        </a:spcAft>
        <a:defRPr sz="3600">
          <a:solidFill>
            <a:schemeClr val="tx1"/>
          </a:solidFill>
          <a:latin typeface="Trebuchet MS" charset="0"/>
          <a:ea typeface="ＭＳ Ｐゴシック" charset="0"/>
          <a:cs typeface="ＭＳ Ｐゴシック" charset="0"/>
        </a:defRPr>
      </a:lvl4pPr>
      <a:lvl5pPr algn="l" rtl="0" fontAlgn="base">
        <a:spcBef>
          <a:spcPct val="0"/>
        </a:spcBef>
        <a:spcAft>
          <a:spcPct val="0"/>
        </a:spcAft>
        <a:defRPr sz="3600">
          <a:solidFill>
            <a:schemeClr val="tx1"/>
          </a:solidFill>
          <a:latin typeface="Trebuchet MS"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ct val="0"/>
        </a:spcAft>
        <a:buChar char="•"/>
        <a:defRPr sz="20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Char char="–"/>
        <a:defRPr sz="2000">
          <a:solidFill>
            <a:schemeClr val="tx1"/>
          </a:solidFill>
          <a:latin typeface="+mn-lt"/>
          <a:ea typeface="ＭＳ Ｐゴシック" charset="0"/>
          <a:cs typeface="+mn-cs"/>
        </a:defRPr>
      </a:lvl2pPr>
      <a:lvl3pPr marL="1143000" indent="-228600" algn="l" rtl="0" fontAlgn="base">
        <a:spcBef>
          <a:spcPct val="20000"/>
        </a:spcBef>
        <a:spcAft>
          <a:spcPct val="0"/>
        </a:spcAft>
        <a:buChar char="•"/>
        <a:defRPr sz="2000">
          <a:solidFill>
            <a:schemeClr val="tx1"/>
          </a:solidFill>
          <a:latin typeface="+mn-lt"/>
          <a:ea typeface="ＭＳ Ｐゴシック" charset="0"/>
          <a:cs typeface="+mn-cs"/>
        </a:defRPr>
      </a:lvl3pPr>
      <a:lvl4pPr marL="1600200" indent="-228600" algn="l" rtl="0" fontAlgn="base">
        <a:spcBef>
          <a:spcPct val="20000"/>
        </a:spcBef>
        <a:spcAft>
          <a:spcPct val="0"/>
        </a:spcAft>
        <a:buChar char="–"/>
        <a:defRPr sz="2000">
          <a:solidFill>
            <a:schemeClr val="tx1"/>
          </a:solidFill>
          <a:latin typeface="+mn-lt"/>
          <a:ea typeface="ＭＳ Ｐゴシック" charset="0"/>
          <a:cs typeface="+mn-cs"/>
        </a:defRPr>
      </a:lvl4pPr>
      <a:lvl5pPr marL="2057400" indent="-228600" algn="l" rtl="0" fontAlgn="base">
        <a:spcBef>
          <a:spcPct val="20000"/>
        </a:spcBef>
        <a:spcAft>
          <a:spcPct val="0"/>
        </a:spcAft>
        <a:buChar char="»"/>
        <a:defRPr sz="2000">
          <a:solidFill>
            <a:schemeClr val="tx1"/>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59E307C4-8F03-4EBA-A3CA-9627206BB30E}" type="slidenum">
              <a:rPr lang="pt-BR"/>
              <a:pPr>
                <a:defRPr/>
              </a:pPr>
              <a:t>‹nº›</a:t>
            </a:fld>
            <a:endParaRPr lang="pt-BR"/>
          </a:p>
        </p:txBody>
      </p:sp>
    </p:spTree>
    <p:extLst>
      <p:ext uri="{BB962C8B-B14F-4D97-AF65-F5344CB8AC3E}">
        <p14:creationId xmlns:p14="http://schemas.microsoft.com/office/powerpoint/2010/main" val="226890595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x-none"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fontAlgn="auto">
              <a:spcBef>
                <a:spcPts val="0"/>
              </a:spcBef>
              <a:spcAft>
                <a:spcPts val="0"/>
              </a:spcAft>
            </a:pPr>
            <a:fld id="{B01F9CA3-105E-4857-9057-6DB6197DA786}" type="datetimeFigureOut">
              <a:rPr lang="en-US" smtClean="0">
                <a:solidFill>
                  <a:prstClr val="white"/>
                </a:solidFill>
                <a:latin typeface="News Gothic MT"/>
              </a:rPr>
              <a:pPr fontAlgn="auto">
                <a:spcBef>
                  <a:spcPts val="0"/>
                </a:spcBef>
                <a:spcAft>
                  <a:spcPts val="0"/>
                </a:spcAft>
              </a:pPr>
              <a:t>10/28/2015</a:t>
            </a:fld>
            <a:endParaRPr lang="en-US">
              <a:solidFill>
                <a:prstClr val="white"/>
              </a:solidFill>
              <a:latin typeface="News Gothic MT"/>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fontAlgn="auto">
              <a:spcBef>
                <a:spcPts val="0"/>
              </a:spcBef>
              <a:spcAft>
                <a:spcPts val="0"/>
              </a:spcAft>
            </a:pPr>
            <a:endParaRPr lang="en-US">
              <a:solidFill>
                <a:prstClr val="white"/>
              </a:solidFill>
              <a:latin typeface="News Gothic MT"/>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fontAlgn="auto">
              <a:spcBef>
                <a:spcPts val="0"/>
              </a:spcBef>
              <a:spcAft>
                <a:spcPts val="0"/>
              </a:spcAft>
            </a:pPr>
            <a:fld id="{7F5CE407-6216-4202-80E4-A30DC2F709B2}" type="slidenum">
              <a:rPr lang="en-US" smtClean="0">
                <a:solidFill>
                  <a:prstClr val="white"/>
                </a:solidFill>
                <a:latin typeface="News Gothic MT"/>
              </a:rPr>
              <a:pPr fontAlgn="auto">
                <a:spcBef>
                  <a:spcPts val="0"/>
                </a:spcBef>
                <a:spcAft>
                  <a:spcPts val="0"/>
                </a:spcAft>
              </a:pPr>
              <a:t>‹nº›</a:t>
            </a:fld>
            <a:endParaRPr lang="en-US">
              <a:solidFill>
                <a:prstClr val="white"/>
              </a:solidFill>
              <a:latin typeface="News Gothic MT"/>
            </a:endParaRPr>
          </a:p>
        </p:txBody>
      </p:sp>
    </p:spTree>
    <p:extLst>
      <p:ext uri="{BB962C8B-B14F-4D97-AF65-F5344CB8AC3E}">
        <p14:creationId xmlns:p14="http://schemas.microsoft.com/office/powerpoint/2010/main" val="92821364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p:transition spd="slow">
        <p:fade/>
      </p:transition>
    </mc:Fallback>
  </mc:AlternateConten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3048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kumimoji="1" lang="pt-BR">
              <a:solidFill>
                <a:srgbClr val="FFFFFF"/>
              </a:solidFill>
              <a:cs typeface="+mn-cs"/>
            </a:endParaRPr>
          </a:p>
        </p:txBody>
      </p:sp>
      <p:sp>
        <p:nvSpPr>
          <p:cNvPr id="3075" name="Rectangle 3"/>
          <p:cNvSpPr>
            <a:spLocks noChangeArrowheads="1"/>
          </p:cNvSpPr>
          <p:nvPr/>
        </p:nvSpPr>
        <p:spPr bwMode="auto">
          <a:xfrm>
            <a:off x="304800" y="12954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pt-BR">
              <a:solidFill>
                <a:srgbClr val="FFFFFF"/>
              </a:solidFill>
            </a:endParaRPr>
          </a:p>
        </p:txBody>
      </p:sp>
      <p:sp>
        <p:nvSpPr>
          <p:cNvPr id="132100" name="Rectangle 4"/>
          <p:cNvSpPr>
            <a:spLocks noChangeArrowheads="1"/>
          </p:cNvSpPr>
          <p:nvPr/>
        </p:nvSpPr>
        <p:spPr bwMode="auto">
          <a:xfrm>
            <a:off x="0" y="6629400"/>
            <a:ext cx="9144000" cy="187325"/>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a:defRPr/>
            </a:pPr>
            <a:endParaRPr kumimoji="1" lang="pt-BR">
              <a:solidFill>
                <a:srgbClr val="FFFFFF"/>
              </a:solidFill>
              <a:cs typeface="+mn-cs"/>
            </a:endParaRPr>
          </a:p>
        </p:txBody>
      </p:sp>
      <p:sp>
        <p:nvSpPr>
          <p:cNvPr id="132101" name="Rectangle 5"/>
          <p:cNvSpPr>
            <a:spLocks noChangeArrowheads="1"/>
          </p:cNvSpPr>
          <p:nvPr/>
        </p:nvSpPr>
        <p:spPr bwMode="auto">
          <a:xfrm>
            <a:off x="304800" y="228600"/>
            <a:ext cx="8839200" cy="838200"/>
          </a:xfrm>
          <a:prstGeom prst="rect">
            <a:avLst/>
          </a:prstGeom>
          <a:gradFill rotWithShape="0">
            <a:gsLst>
              <a:gs pos="0">
                <a:schemeClr val="bg1">
                  <a:gamma/>
                  <a:shade val="15294"/>
                  <a:invGamma/>
                </a:schemeClr>
              </a:gs>
              <a:gs pos="100000">
                <a:schemeClr val="bg1"/>
              </a:gs>
            </a:gsLst>
            <a:lin ang="0" scaled="1"/>
          </a:gradFill>
          <a:ln w="9525">
            <a:noFill/>
            <a:miter lim="800000"/>
            <a:headEnd/>
            <a:tailEnd/>
          </a:ln>
          <a:effectLst/>
        </p:spPr>
        <p:txBody>
          <a:bodyPr/>
          <a:lstStyle/>
          <a:p>
            <a:pPr>
              <a:defRPr/>
            </a:pPr>
            <a:endParaRPr kumimoji="1" lang="pt-BR">
              <a:solidFill>
                <a:srgbClr val="FFFFFF"/>
              </a:solidFill>
              <a:cs typeface="+mn-cs"/>
            </a:endParaRPr>
          </a:p>
        </p:txBody>
      </p:sp>
      <p:sp>
        <p:nvSpPr>
          <p:cNvPr id="132103" name="Rectangle 7"/>
          <p:cNvSpPr>
            <a:spLocks noGrp="1" noChangeArrowheads="1"/>
          </p:cNvSpPr>
          <p:nvPr>
            <p:ph type="body" idx="1"/>
          </p:nvPr>
        </p:nvSpPr>
        <p:spPr bwMode="auto">
          <a:xfrm>
            <a:off x="304800" y="1752600"/>
            <a:ext cx="8534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32104" name="Rectangle 8"/>
          <p:cNvSpPr>
            <a:spLocks noGrp="1" noChangeArrowheads="1"/>
          </p:cNvSpPr>
          <p:nvPr>
            <p:ph type="dt" sz="half" idx="2"/>
          </p:nvPr>
        </p:nvSpPr>
        <p:spPr bwMode="auto">
          <a:xfrm>
            <a:off x="304800" y="6553200"/>
            <a:ext cx="1905000" cy="304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defRPr kumimoji="0" sz="1200" b="1">
                <a:solidFill>
                  <a:srgbClr val="FFFFFF"/>
                </a:solidFill>
                <a:effectLst>
                  <a:outerShdw blurRad="38100" dist="38100" dir="2700000" algn="tl">
                    <a:srgbClr val="000000"/>
                  </a:outerShdw>
                </a:effectLst>
                <a:latin typeface="+mn-lt"/>
                <a:cs typeface="+mn-cs"/>
              </a:defRPr>
            </a:lvl1pPr>
          </a:lstStyle>
          <a:p>
            <a:pPr>
              <a:defRPr/>
            </a:pPr>
            <a:fld id="{8910A291-88BF-4680-9BC5-E0BAD353D5B4}" type="datetime1">
              <a:rPr lang="pt-BR"/>
              <a:pPr>
                <a:defRPr/>
              </a:pPr>
              <a:t>28/10/2015</a:t>
            </a:fld>
            <a:endParaRPr lang="pt-BR"/>
          </a:p>
        </p:txBody>
      </p:sp>
      <p:sp>
        <p:nvSpPr>
          <p:cNvPr id="132105" name="Rectangle 9"/>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kumimoji="0" sz="1200" b="1">
                <a:solidFill>
                  <a:srgbClr val="FFFFFF"/>
                </a:solidFill>
                <a:effectLst>
                  <a:outerShdw blurRad="38100" dist="38100" dir="2700000" algn="tl">
                    <a:srgbClr val="000000"/>
                  </a:outerShdw>
                </a:effectLst>
                <a:latin typeface="+mn-lt"/>
                <a:cs typeface="+mn-cs"/>
              </a:defRPr>
            </a:lvl1pPr>
          </a:lstStyle>
          <a:p>
            <a:pPr>
              <a:defRPr/>
            </a:pPr>
            <a:r>
              <a:rPr lang="pt-BR"/>
              <a:t>João Emilio Peixoto</a:t>
            </a:r>
          </a:p>
        </p:txBody>
      </p:sp>
      <p:sp>
        <p:nvSpPr>
          <p:cNvPr id="132107" name="Rectangle 11"/>
          <p:cNvSpPr>
            <a:spLocks noChangeArrowheads="1"/>
          </p:cNvSpPr>
          <p:nvPr userDrawn="1"/>
        </p:nvSpPr>
        <p:spPr bwMode="auto">
          <a:xfrm>
            <a:off x="609600" y="1143000"/>
            <a:ext cx="6858000" cy="457200"/>
          </a:xfrm>
          <a:prstGeom prst="rect">
            <a:avLst/>
          </a:prstGeom>
          <a:solidFill>
            <a:srgbClr val="99CCFF"/>
          </a:solidFill>
          <a:ln w="19050" cap="sq">
            <a:solidFill>
              <a:srgbClr val="000080"/>
            </a:solidFill>
            <a:miter lim="800000"/>
            <a:headEnd type="none" w="sm" len="sm"/>
            <a:tailEnd type="none" w="sm" len="sm"/>
          </a:ln>
          <a:effectLst/>
        </p:spPr>
        <p:txBody>
          <a:bodyPr wrap="none" anchor="ctr"/>
          <a:lstStyle/>
          <a:p>
            <a:pPr>
              <a:defRPr/>
            </a:pPr>
            <a:endParaRPr kumimoji="1" lang="pt-BR" sz="2800" b="1">
              <a:solidFill>
                <a:srgbClr val="FFFFFF"/>
              </a:solidFill>
              <a:effectLst>
                <a:outerShdw blurRad="38100" dist="38100" dir="2700000" algn="tl">
                  <a:srgbClr val="000000"/>
                </a:outerShdw>
              </a:effectLst>
              <a:latin typeface="Arial" pitchFamily="34" charset="0"/>
              <a:cs typeface="+mn-cs"/>
            </a:endParaRPr>
          </a:p>
        </p:txBody>
      </p:sp>
      <p:sp>
        <p:nvSpPr>
          <p:cNvPr id="132106" name="Rectangle 10"/>
          <p:cNvSpPr>
            <a:spLocks noGrp="1" noChangeArrowheads="1"/>
          </p:cNvSpPr>
          <p:nvPr>
            <p:ph type="sldNum" sz="quarter" idx="4"/>
          </p:nvPr>
        </p:nvSpPr>
        <p:spPr bwMode="auto">
          <a:xfrm>
            <a:off x="6934200" y="6553200"/>
            <a:ext cx="1905000"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200" b="1">
                <a:solidFill>
                  <a:srgbClr val="FFFFFF"/>
                </a:solidFill>
                <a:effectLst>
                  <a:outerShdw blurRad="38100" dist="38100" dir="2700000" algn="tl">
                    <a:srgbClr val="000000"/>
                  </a:outerShdw>
                </a:effectLst>
                <a:latin typeface="+mn-lt"/>
                <a:cs typeface="+mn-cs"/>
              </a:defRPr>
            </a:lvl1pPr>
          </a:lstStyle>
          <a:p>
            <a:pPr>
              <a:defRPr/>
            </a:pPr>
            <a:fld id="{2AEEC3B7-57E5-46DF-A4EC-B9656BEE5E72}" type="slidenum">
              <a:rPr lang="pt-BR"/>
              <a:pPr>
                <a:defRPr/>
              </a:pPr>
              <a:t>‹nº›</a:t>
            </a:fld>
            <a:endParaRPr lang="pt-BR"/>
          </a:p>
        </p:txBody>
      </p:sp>
      <p:sp>
        <p:nvSpPr>
          <p:cNvPr id="132102" name="Rectangle 6"/>
          <p:cNvSpPr>
            <a:spLocks noGrp="1" noChangeArrowheads="1"/>
          </p:cNvSpPr>
          <p:nvPr>
            <p:ph type="title"/>
          </p:nvPr>
        </p:nvSpPr>
        <p:spPr bwMode="auto">
          <a:xfrm>
            <a:off x="609600" y="152400"/>
            <a:ext cx="8305800" cy="1600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pt-BR" smtClean="0"/>
              <a:t>Clique para editar o estilo do título mestre</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2102"/>
                                        </p:tgtEl>
                                        <p:attrNameLst>
                                          <p:attrName>style.visibility</p:attrName>
                                        </p:attrNameLst>
                                      </p:cBhvr>
                                      <p:to>
                                        <p:strVal val="visible"/>
                                      </p:to>
                                    </p:set>
                                    <p:animEffect transition="in" filter="slide(fromLeft)">
                                      <p:cBhvr>
                                        <p:cTn id="7" dur="500"/>
                                        <p:tgtEl>
                                          <p:spTgt spid="132102"/>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32103">
                                            <p:txEl>
                                              <p:pRg st="0" end="0"/>
                                            </p:txEl>
                                          </p:spTgt>
                                        </p:tgtEl>
                                        <p:attrNameLst>
                                          <p:attrName>style.visibility</p:attrName>
                                        </p:attrNameLst>
                                      </p:cBhvr>
                                      <p:to>
                                        <p:strVal val="visible"/>
                                      </p:to>
                                    </p:set>
                                    <p:animEffect transition="in" filter="slide(fromTop)">
                                      <p:cBhvr>
                                        <p:cTn id="11" dur="500"/>
                                        <p:tgtEl>
                                          <p:spTgt spid="132103">
                                            <p:txEl>
                                              <p:pRg st="0" end="0"/>
                                            </p:txEl>
                                          </p:spTgt>
                                        </p:tgtEl>
                                      </p:cBhvr>
                                    </p:animEffect>
                                  </p:childTnLst>
                                </p:cTn>
                              </p:par>
                              <p:par>
                                <p:cTn id="12" presetID="12" presetClass="entr" presetSubtype="1" fill="hold" grpId="0" nodeType="withEffect">
                                  <p:stCondLst>
                                    <p:cond delay="0"/>
                                  </p:stCondLst>
                                  <p:childTnLst>
                                    <p:set>
                                      <p:cBhvr>
                                        <p:cTn id="13" dur="1" fill="hold">
                                          <p:stCondLst>
                                            <p:cond delay="0"/>
                                          </p:stCondLst>
                                        </p:cTn>
                                        <p:tgtEl>
                                          <p:spTgt spid="132103">
                                            <p:txEl>
                                              <p:pRg st="1" end="1"/>
                                            </p:txEl>
                                          </p:spTgt>
                                        </p:tgtEl>
                                        <p:attrNameLst>
                                          <p:attrName>style.visibility</p:attrName>
                                        </p:attrNameLst>
                                      </p:cBhvr>
                                      <p:to>
                                        <p:strVal val="visible"/>
                                      </p:to>
                                    </p:set>
                                    <p:animEffect transition="in" filter="slide(fromTop)">
                                      <p:cBhvr>
                                        <p:cTn id="14" dur="500"/>
                                        <p:tgtEl>
                                          <p:spTgt spid="132103">
                                            <p:txEl>
                                              <p:pRg st="1" end="1"/>
                                            </p:txEl>
                                          </p:spTgt>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32103">
                                            <p:txEl>
                                              <p:pRg st="2" end="2"/>
                                            </p:txEl>
                                          </p:spTgt>
                                        </p:tgtEl>
                                        <p:attrNameLst>
                                          <p:attrName>style.visibility</p:attrName>
                                        </p:attrNameLst>
                                      </p:cBhvr>
                                      <p:to>
                                        <p:strVal val="visible"/>
                                      </p:to>
                                    </p:set>
                                    <p:animEffect transition="in" filter="slide(fromTop)">
                                      <p:cBhvr>
                                        <p:cTn id="17" dur="500"/>
                                        <p:tgtEl>
                                          <p:spTgt spid="132103">
                                            <p:txEl>
                                              <p:pRg st="2" end="2"/>
                                            </p:txEl>
                                          </p:spTgt>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132103">
                                            <p:txEl>
                                              <p:pRg st="3" end="3"/>
                                            </p:txEl>
                                          </p:spTgt>
                                        </p:tgtEl>
                                        <p:attrNameLst>
                                          <p:attrName>style.visibility</p:attrName>
                                        </p:attrNameLst>
                                      </p:cBhvr>
                                      <p:to>
                                        <p:strVal val="visible"/>
                                      </p:to>
                                    </p:set>
                                    <p:animEffect transition="in" filter="slide(fromTop)">
                                      <p:cBhvr>
                                        <p:cTn id="20" dur="500"/>
                                        <p:tgtEl>
                                          <p:spTgt spid="132103">
                                            <p:txEl>
                                              <p:pRg st="3" end="3"/>
                                            </p:txEl>
                                          </p:spTgt>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132103">
                                            <p:txEl>
                                              <p:pRg st="4" end="4"/>
                                            </p:txEl>
                                          </p:spTgt>
                                        </p:tgtEl>
                                        <p:attrNameLst>
                                          <p:attrName>style.visibility</p:attrName>
                                        </p:attrNameLst>
                                      </p:cBhvr>
                                      <p:to>
                                        <p:strVal val="visible"/>
                                      </p:to>
                                    </p:set>
                                    <p:animEffect transition="in" filter="slide(fromTop)">
                                      <p:cBhvr>
                                        <p:cTn id="23" dur="500"/>
                                        <p:tgtEl>
                                          <p:spTgt spid="1321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3" grpId="0" build="p" autoUpdateAnimBg="0" advAuto="0">
        <p:tmplLst>
          <p:tmpl lvl="1">
            <p:tnLst>
              <p:par>
                <p:cTn presetID="12" presetClass="entr" presetSubtype="1" fill="hold" nodeType="afterEffect">
                  <p:stCondLst>
                    <p:cond delay="0"/>
                  </p:stCondLst>
                  <p:childTnLst>
                    <p:set>
                      <p:cBhvr>
                        <p:cTn dur="1" fill="hold">
                          <p:stCondLst>
                            <p:cond delay="0"/>
                          </p:stCondLst>
                        </p:cTn>
                        <p:tgtEl>
                          <p:spTgt spid="132103"/>
                        </p:tgtEl>
                        <p:attrNameLst>
                          <p:attrName>style.visibility</p:attrName>
                        </p:attrNameLst>
                      </p:cBhvr>
                      <p:to>
                        <p:strVal val="visible"/>
                      </p:to>
                    </p:set>
                    <p:animEffect transition="in" filter="slide(fromTop)">
                      <p:cBhvr>
                        <p:cTn dur="500"/>
                        <p:tgtEl>
                          <p:spTgt spid="132103"/>
                        </p:tgtEl>
                      </p:cBhvr>
                    </p:animEffect>
                  </p:childTnLst>
                </p:cTn>
              </p:par>
            </p:tnLst>
          </p:tmpl>
          <p:tmpl lvl="2">
            <p:tnLst>
              <p:par>
                <p:cTn presetID="12" presetClass="entr" presetSubtype="1" fill="hold" nodeType="withEffect">
                  <p:stCondLst>
                    <p:cond delay="0"/>
                  </p:stCondLst>
                  <p:childTnLst>
                    <p:set>
                      <p:cBhvr>
                        <p:cTn dur="1" fill="hold">
                          <p:stCondLst>
                            <p:cond delay="0"/>
                          </p:stCondLst>
                        </p:cTn>
                        <p:tgtEl>
                          <p:spTgt spid="132103"/>
                        </p:tgtEl>
                        <p:attrNameLst>
                          <p:attrName>style.visibility</p:attrName>
                        </p:attrNameLst>
                      </p:cBhvr>
                      <p:to>
                        <p:strVal val="visible"/>
                      </p:to>
                    </p:set>
                    <p:animEffect transition="in" filter="slide(fromTop)">
                      <p:cBhvr>
                        <p:cTn dur="500"/>
                        <p:tgtEl>
                          <p:spTgt spid="132103"/>
                        </p:tgtEl>
                      </p:cBhvr>
                    </p:animEffect>
                  </p:childTnLst>
                </p:cTn>
              </p:par>
            </p:tnLst>
          </p:tmpl>
          <p:tmpl lvl="3">
            <p:tnLst>
              <p:par>
                <p:cTn presetID="12" presetClass="entr" presetSubtype="1" fill="hold" nodeType="withEffect">
                  <p:stCondLst>
                    <p:cond delay="0"/>
                  </p:stCondLst>
                  <p:childTnLst>
                    <p:set>
                      <p:cBhvr>
                        <p:cTn dur="1" fill="hold">
                          <p:stCondLst>
                            <p:cond delay="0"/>
                          </p:stCondLst>
                        </p:cTn>
                        <p:tgtEl>
                          <p:spTgt spid="132103"/>
                        </p:tgtEl>
                        <p:attrNameLst>
                          <p:attrName>style.visibility</p:attrName>
                        </p:attrNameLst>
                      </p:cBhvr>
                      <p:to>
                        <p:strVal val="visible"/>
                      </p:to>
                    </p:set>
                    <p:animEffect transition="in" filter="slide(fromTop)">
                      <p:cBhvr>
                        <p:cTn dur="500"/>
                        <p:tgtEl>
                          <p:spTgt spid="132103"/>
                        </p:tgtEl>
                      </p:cBhvr>
                    </p:animEffect>
                  </p:childTnLst>
                </p:cTn>
              </p:par>
            </p:tnLst>
          </p:tmpl>
          <p:tmpl lvl="4">
            <p:tnLst>
              <p:par>
                <p:cTn presetID="12" presetClass="entr" presetSubtype="1" fill="hold" nodeType="withEffect">
                  <p:stCondLst>
                    <p:cond delay="0"/>
                  </p:stCondLst>
                  <p:childTnLst>
                    <p:set>
                      <p:cBhvr>
                        <p:cTn dur="1" fill="hold">
                          <p:stCondLst>
                            <p:cond delay="0"/>
                          </p:stCondLst>
                        </p:cTn>
                        <p:tgtEl>
                          <p:spTgt spid="132103"/>
                        </p:tgtEl>
                        <p:attrNameLst>
                          <p:attrName>style.visibility</p:attrName>
                        </p:attrNameLst>
                      </p:cBhvr>
                      <p:to>
                        <p:strVal val="visible"/>
                      </p:to>
                    </p:set>
                    <p:animEffect transition="in" filter="slide(fromTop)">
                      <p:cBhvr>
                        <p:cTn dur="500"/>
                        <p:tgtEl>
                          <p:spTgt spid="132103"/>
                        </p:tgtEl>
                      </p:cBhvr>
                    </p:animEffect>
                  </p:childTnLst>
                </p:cTn>
              </p:par>
            </p:tnLst>
          </p:tmpl>
          <p:tmpl lvl="5">
            <p:tnLst>
              <p:par>
                <p:cTn presetID="12" presetClass="entr" presetSubtype="1" fill="hold" nodeType="withEffect">
                  <p:stCondLst>
                    <p:cond delay="0"/>
                  </p:stCondLst>
                  <p:childTnLst>
                    <p:set>
                      <p:cBhvr>
                        <p:cTn dur="1" fill="hold">
                          <p:stCondLst>
                            <p:cond delay="0"/>
                          </p:stCondLst>
                        </p:cTn>
                        <p:tgtEl>
                          <p:spTgt spid="132103"/>
                        </p:tgtEl>
                        <p:attrNameLst>
                          <p:attrName>style.visibility</p:attrName>
                        </p:attrNameLst>
                      </p:cBhvr>
                      <p:to>
                        <p:strVal val="visible"/>
                      </p:to>
                    </p:set>
                    <p:animEffect transition="in" filter="slide(fromTop)">
                      <p:cBhvr>
                        <p:cTn dur="500"/>
                        <p:tgtEl>
                          <p:spTgt spid="132103"/>
                        </p:tgtEl>
                      </p:cBhvr>
                    </p:animEffect>
                  </p:childTnLst>
                </p:cTn>
              </p:par>
            </p:tnLst>
          </p:tmpl>
        </p:tmplLst>
      </p:bldP>
      <p:bldP spid="132102" grpId="0" autoUpdateAnimBg="0"/>
    </p:bldLst>
  </p:timing>
  <p:hf hdr="0"/>
  <p:txStyles>
    <p:titleStyle>
      <a:lvl1pPr algn="l" rtl="0" eaLnBrk="0" fontAlgn="base" hangingPunct="0">
        <a:lnSpc>
          <a:spcPct val="125000"/>
        </a:lnSpc>
        <a:spcBef>
          <a:spcPct val="0"/>
        </a:spcBef>
        <a:spcAft>
          <a:spcPct val="0"/>
        </a:spcAft>
        <a:defRPr sz="3600" b="1">
          <a:solidFill>
            <a:schemeClr val="tx1"/>
          </a:solidFill>
          <a:effectLst>
            <a:outerShdw blurRad="38100" dist="38100" dir="2700000" algn="tl">
              <a:srgbClr val="000000"/>
            </a:outerShdw>
          </a:effectLst>
          <a:latin typeface="+mj-lt"/>
          <a:ea typeface="+mj-ea"/>
          <a:cs typeface="+mj-cs"/>
        </a:defRPr>
      </a:lvl1pPr>
      <a:lvl2pPr algn="l" rtl="0" eaLnBrk="0" fontAlgn="base" hangingPunct="0">
        <a:lnSpc>
          <a:spcPct val="125000"/>
        </a:lnSpc>
        <a:spcBef>
          <a:spcPct val="0"/>
        </a:spcBef>
        <a:spcAft>
          <a:spcPct val="0"/>
        </a:spcAft>
        <a:defRPr sz="3600" b="1">
          <a:solidFill>
            <a:schemeClr val="tx1"/>
          </a:solidFill>
          <a:effectLst>
            <a:outerShdw blurRad="38100" dist="38100" dir="2700000" algn="tl">
              <a:srgbClr val="000000"/>
            </a:outerShdw>
          </a:effectLst>
          <a:latin typeface="Arial" pitchFamily="34" charset="0"/>
        </a:defRPr>
      </a:lvl2pPr>
      <a:lvl3pPr algn="l" rtl="0" eaLnBrk="0" fontAlgn="base" hangingPunct="0">
        <a:lnSpc>
          <a:spcPct val="125000"/>
        </a:lnSpc>
        <a:spcBef>
          <a:spcPct val="0"/>
        </a:spcBef>
        <a:spcAft>
          <a:spcPct val="0"/>
        </a:spcAft>
        <a:defRPr sz="3600" b="1">
          <a:solidFill>
            <a:schemeClr val="tx1"/>
          </a:solidFill>
          <a:effectLst>
            <a:outerShdw blurRad="38100" dist="38100" dir="2700000" algn="tl">
              <a:srgbClr val="000000"/>
            </a:outerShdw>
          </a:effectLst>
          <a:latin typeface="Arial" pitchFamily="34" charset="0"/>
        </a:defRPr>
      </a:lvl3pPr>
      <a:lvl4pPr algn="l" rtl="0" eaLnBrk="0" fontAlgn="base" hangingPunct="0">
        <a:lnSpc>
          <a:spcPct val="125000"/>
        </a:lnSpc>
        <a:spcBef>
          <a:spcPct val="0"/>
        </a:spcBef>
        <a:spcAft>
          <a:spcPct val="0"/>
        </a:spcAft>
        <a:defRPr sz="3600" b="1">
          <a:solidFill>
            <a:schemeClr val="tx1"/>
          </a:solidFill>
          <a:effectLst>
            <a:outerShdw blurRad="38100" dist="38100" dir="2700000" algn="tl">
              <a:srgbClr val="000000"/>
            </a:outerShdw>
          </a:effectLst>
          <a:latin typeface="Arial" pitchFamily="34" charset="0"/>
        </a:defRPr>
      </a:lvl4pPr>
      <a:lvl5pPr algn="l" rtl="0" eaLnBrk="0" fontAlgn="base" hangingPunct="0">
        <a:lnSpc>
          <a:spcPct val="125000"/>
        </a:lnSpc>
        <a:spcBef>
          <a:spcPct val="0"/>
        </a:spcBef>
        <a:spcAft>
          <a:spcPct val="0"/>
        </a:spcAft>
        <a:defRPr sz="3600" b="1">
          <a:solidFill>
            <a:schemeClr val="tx1"/>
          </a:solidFill>
          <a:effectLst>
            <a:outerShdw blurRad="38100" dist="38100" dir="2700000" algn="tl">
              <a:srgbClr val="000000"/>
            </a:outerShdw>
          </a:effectLst>
          <a:latin typeface="Arial" pitchFamily="34" charset="0"/>
        </a:defRPr>
      </a:lvl5pPr>
      <a:lvl6pPr marL="457200" algn="l" rtl="0" fontAlgn="base">
        <a:lnSpc>
          <a:spcPct val="125000"/>
        </a:lnSpc>
        <a:spcBef>
          <a:spcPct val="0"/>
        </a:spcBef>
        <a:spcAft>
          <a:spcPct val="0"/>
        </a:spcAft>
        <a:defRPr sz="3600" b="1">
          <a:solidFill>
            <a:schemeClr val="tx1"/>
          </a:solidFill>
          <a:effectLst>
            <a:outerShdw blurRad="38100" dist="38100" dir="2700000" algn="tl">
              <a:srgbClr val="000000"/>
            </a:outerShdw>
          </a:effectLst>
          <a:latin typeface="Arial" pitchFamily="34" charset="0"/>
        </a:defRPr>
      </a:lvl6pPr>
      <a:lvl7pPr marL="914400" algn="l" rtl="0" fontAlgn="base">
        <a:lnSpc>
          <a:spcPct val="125000"/>
        </a:lnSpc>
        <a:spcBef>
          <a:spcPct val="0"/>
        </a:spcBef>
        <a:spcAft>
          <a:spcPct val="0"/>
        </a:spcAft>
        <a:defRPr sz="3600" b="1">
          <a:solidFill>
            <a:schemeClr val="tx1"/>
          </a:solidFill>
          <a:effectLst>
            <a:outerShdw blurRad="38100" dist="38100" dir="2700000" algn="tl">
              <a:srgbClr val="000000"/>
            </a:outerShdw>
          </a:effectLst>
          <a:latin typeface="Arial" pitchFamily="34" charset="0"/>
        </a:defRPr>
      </a:lvl7pPr>
      <a:lvl8pPr marL="1371600" algn="l" rtl="0" fontAlgn="base">
        <a:lnSpc>
          <a:spcPct val="125000"/>
        </a:lnSpc>
        <a:spcBef>
          <a:spcPct val="0"/>
        </a:spcBef>
        <a:spcAft>
          <a:spcPct val="0"/>
        </a:spcAft>
        <a:defRPr sz="3600" b="1">
          <a:solidFill>
            <a:schemeClr val="tx1"/>
          </a:solidFill>
          <a:effectLst>
            <a:outerShdw blurRad="38100" dist="38100" dir="2700000" algn="tl">
              <a:srgbClr val="000000"/>
            </a:outerShdw>
          </a:effectLst>
          <a:latin typeface="Arial" pitchFamily="34" charset="0"/>
        </a:defRPr>
      </a:lvl8pPr>
      <a:lvl9pPr marL="1828800" algn="l" rtl="0" fontAlgn="base">
        <a:lnSpc>
          <a:spcPct val="125000"/>
        </a:lnSpc>
        <a:spcBef>
          <a:spcPct val="0"/>
        </a:spcBef>
        <a:spcAft>
          <a:spcPct val="0"/>
        </a:spcAft>
        <a:defRPr sz="3600" b="1">
          <a:solidFill>
            <a:schemeClr val="tx1"/>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20000"/>
        </a:spcAft>
        <a:buClr>
          <a:schemeClr val="accent2"/>
        </a:buClr>
        <a:buSzPct val="80000"/>
        <a:buFont typeface="Monotype Sorts"/>
        <a:buChar char="z"/>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a:buChar char="y"/>
        <a:defRPr sz="2400" b="1">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a:buChar char="x"/>
        <a:defRPr sz="2400" b="1">
          <a:solidFill>
            <a:schemeClr val="tx1"/>
          </a:solidFill>
          <a:latin typeface="+mn-lt"/>
        </a:defRPr>
      </a:lvl3pPr>
      <a:lvl4pPr marL="1600200" indent="-228600" algn="l" rtl="0" eaLnBrk="0" fontAlgn="base" hangingPunct="0">
        <a:spcBef>
          <a:spcPct val="20000"/>
        </a:spcBef>
        <a:spcAft>
          <a:spcPct val="0"/>
        </a:spcAft>
        <a:buChar char="–"/>
        <a:defRPr sz="24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400" b="1">
          <a:solidFill>
            <a:schemeClr val="tx1"/>
          </a:solidFill>
          <a:latin typeface="+mn-lt"/>
        </a:defRPr>
      </a:lvl5pPr>
      <a:lvl6pPr marL="2514600" indent="-228600" algn="l" rtl="0" fontAlgn="base">
        <a:spcBef>
          <a:spcPct val="20000"/>
        </a:spcBef>
        <a:spcAft>
          <a:spcPct val="0"/>
        </a:spcAft>
        <a:buClr>
          <a:schemeClr val="accent2"/>
        </a:buClr>
        <a:buChar char="•"/>
        <a:defRPr sz="2400" b="1">
          <a:solidFill>
            <a:schemeClr val="tx1"/>
          </a:solidFill>
          <a:latin typeface="+mn-lt"/>
        </a:defRPr>
      </a:lvl6pPr>
      <a:lvl7pPr marL="2971800" indent="-228600" algn="l" rtl="0" fontAlgn="base">
        <a:spcBef>
          <a:spcPct val="20000"/>
        </a:spcBef>
        <a:spcAft>
          <a:spcPct val="0"/>
        </a:spcAft>
        <a:buClr>
          <a:schemeClr val="accent2"/>
        </a:buClr>
        <a:buChar char="•"/>
        <a:defRPr sz="2400" b="1">
          <a:solidFill>
            <a:schemeClr val="tx1"/>
          </a:solidFill>
          <a:latin typeface="+mn-lt"/>
        </a:defRPr>
      </a:lvl7pPr>
      <a:lvl8pPr marL="3429000" indent="-228600" algn="l" rtl="0" fontAlgn="base">
        <a:spcBef>
          <a:spcPct val="20000"/>
        </a:spcBef>
        <a:spcAft>
          <a:spcPct val="0"/>
        </a:spcAft>
        <a:buClr>
          <a:schemeClr val="accent2"/>
        </a:buClr>
        <a:buChar char="•"/>
        <a:defRPr sz="2400" b="1">
          <a:solidFill>
            <a:schemeClr val="tx1"/>
          </a:solidFill>
          <a:latin typeface="+mn-lt"/>
        </a:defRPr>
      </a:lvl8pPr>
      <a:lvl9pPr marL="3886200" indent="-228600" algn="l" rtl="0" fontAlgn="base">
        <a:spcBef>
          <a:spcPct val="20000"/>
        </a:spcBef>
        <a:spcAft>
          <a:spcPct val="0"/>
        </a:spcAft>
        <a:buClr>
          <a:schemeClr val="accent2"/>
        </a:buClr>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GB" smtClean="0"/>
              <a:t>Fare clic per modificare lo stile del titolo dello schema</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smtClean="0"/>
              <a:t>Fare clic per modificare gli stili del testo dello schema</a:t>
            </a:r>
          </a:p>
          <a:p>
            <a:pPr lvl="1"/>
            <a:r>
              <a:rPr lang="en-GB" smtClean="0"/>
              <a:t>Secondo livello</a:t>
            </a:r>
          </a:p>
          <a:p>
            <a:pPr lvl="2"/>
            <a:r>
              <a:rPr lang="en-GB" smtClean="0"/>
              <a:t>Terzo livello</a:t>
            </a:r>
          </a:p>
          <a:p>
            <a:pPr lvl="3"/>
            <a:r>
              <a:rPr lang="en-GB" smtClean="0"/>
              <a:t>Quarto livello</a:t>
            </a:r>
          </a:p>
          <a:p>
            <a:pPr lvl="4"/>
            <a:r>
              <a:rPr lang="en-GB" smtClean="0"/>
              <a:t>Quinto livello</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itchFamily="18" charset="0"/>
        </a:defRPr>
      </a:lvl2pPr>
      <a:lvl3pPr algn="ctr" defTabSz="762000" rtl="0" eaLnBrk="0" fontAlgn="base" hangingPunct="0">
        <a:spcBef>
          <a:spcPct val="0"/>
        </a:spcBef>
        <a:spcAft>
          <a:spcPct val="0"/>
        </a:spcAft>
        <a:defRPr sz="4400">
          <a:solidFill>
            <a:schemeClr val="tx2"/>
          </a:solidFill>
          <a:latin typeface="Times New Roman" pitchFamily="18" charset="0"/>
        </a:defRPr>
      </a:lvl3pPr>
      <a:lvl4pPr algn="ctr" defTabSz="762000" rtl="0" eaLnBrk="0" fontAlgn="base" hangingPunct="0">
        <a:spcBef>
          <a:spcPct val="0"/>
        </a:spcBef>
        <a:spcAft>
          <a:spcPct val="0"/>
        </a:spcAft>
        <a:defRPr sz="4400">
          <a:solidFill>
            <a:schemeClr val="tx2"/>
          </a:solidFill>
          <a:latin typeface="Times New Roman" pitchFamily="18" charset="0"/>
        </a:defRPr>
      </a:lvl4pPr>
      <a:lvl5pPr algn="ctr" defTabSz="762000" rtl="0" eaLnBrk="0" fontAlgn="base" hangingPunct="0">
        <a:spcBef>
          <a:spcPct val="0"/>
        </a:spcBef>
        <a:spcAft>
          <a:spcPct val="0"/>
        </a:spcAft>
        <a:defRPr sz="4400">
          <a:solidFill>
            <a:schemeClr val="tx2"/>
          </a:solidFill>
          <a:latin typeface="Times New Roman" pitchFamily="18" charset="0"/>
        </a:defRPr>
      </a:lvl5pPr>
      <a:lvl6pPr marL="457200" algn="ctr" defTabSz="762000" rtl="0" eaLnBrk="0" fontAlgn="base" hangingPunct="0">
        <a:spcBef>
          <a:spcPct val="0"/>
        </a:spcBef>
        <a:spcAft>
          <a:spcPct val="0"/>
        </a:spcAft>
        <a:defRPr sz="4400">
          <a:solidFill>
            <a:schemeClr val="tx2"/>
          </a:solidFill>
          <a:latin typeface="Times New Roman" pitchFamily="18" charset="0"/>
        </a:defRPr>
      </a:lvl6pPr>
      <a:lvl7pPr marL="914400" algn="ctr" defTabSz="762000" rtl="0" eaLnBrk="0" fontAlgn="base" hangingPunct="0">
        <a:spcBef>
          <a:spcPct val="0"/>
        </a:spcBef>
        <a:spcAft>
          <a:spcPct val="0"/>
        </a:spcAft>
        <a:defRPr sz="4400">
          <a:solidFill>
            <a:schemeClr val="tx2"/>
          </a:solidFill>
          <a:latin typeface="Times New Roman" pitchFamily="18" charset="0"/>
        </a:defRPr>
      </a:lvl7pPr>
      <a:lvl8pPr marL="1371600" algn="ctr" defTabSz="762000" rtl="0" eaLnBrk="0" fontAlgn="base" hangingPunct="0">
        <a:spcBef>
          <a:spcPct val="0"/>
        </a:spcBef>
        <a:spcAft>
          <a:spcPct val="0"/>
        </a:spcAft>
        <a:defRPr sz="4400">
          <a:solidFill>
            <a:schemeClr val="tx2"/>
          </a:solidFill>
          <a:latin typeface="Times New Roman" pitchFamily="18" charset="0"/>
        </a:defRPr>
      </a:lvl8pPr>
      <a:lvl9pPr marL="1828800" algn="ctr" defTabSz="762000"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33CC"/>
            </a:gs>
            <a:gs pos="100000">
              <a:srgbClr val="00185E"/>
            </a:gs>
          </a:gsLst>
          <a:path path="shape">
            <a:fillToRect l="50000" t="50000" r="50000" b="50000"/>
          </a:path>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Clique para editar o estilo do título mestre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Clique para editar os estilos do texto mestre</a:t>
            </a:r>
          </a:p>
          <a:p>
            <a:pPr lvl="1"/>
            <a:r>
              <a:rPr lang="en-US" smtClean="0"/>
              <a:t>Segundo nível</a:t>
            </a:r>
          </a:p>
          <a:p>
            <a:pPr lvl="2"/>
            <a:r>
              <a:rPr lang="en-US" smtClean="0"/>
              <a:t>Terceiro nível</a:t>
            </a:r>
          </a:p>
          <a:p>
            <a:pPr lvl="3"/>
            <a:r>
              <a:rPr lang="en-US" smtClean="0"/>
              <a:t>Quarto nível</a:t>
            </a:r>
          </a:p>
          <a:p>
            <a:pPr lvl="4"/>
            <a:r>
              <a:rPr lang="en-US"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00"/>
                </a:solidFill>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cs typeface="+mn-cs"/>
              </a:defRPr>
            </a:lvl1pPr>
          </a:lstStyle>
          <a:p>
            <a:pPr>
              <a:defRPr/>
            </a:pPr>
            <a:fld id="{19690800-E6D4-429E-99C1-D5541733907F}"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mn-cs"/>
              </a:defRPr>
            </a:lvl1pPr>
          </a:lstStyle>
          <a:p>
            <a:pPr>
              <a:defRPr/>
            </a:pPr>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5B639E7D-0B65-4FA0-9907-96A1BEECD572}"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33CC"/>
            </a:gs>
            <a:gs pos="100000">
              <a:srgbClr val="00185E"/>
            </a:gs>
          </a:gsLst>
          <a:path path="shape">
            <a:fillToRect l="50000" t="50000" r="50000" b="50000"/>
          </a:path>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Clique para editar o estilo do título mestre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Clique para editar os estilos do texto mestre</a:t>
            </a:r>
          </a:p>
          <a:p>
            <a:pPr lvl="1"/>
            <a:r>
              <a:rPr lang="en-US" smtClean="0"/>
              <a:t>Segundo nível</a:t>
            </a:r>
          </a:p>
          <a:p>
            <a:pPr lvl="2"/>
            <a:r>
              <a:rPr lang="en-US" smtClean="0"/>
              <a:t>Terceiro nível</a:t>
            </a:r>
          </a:p>
          <a:p>
            <a:pPr lvl="3"/>
            <a:r>
              <a:rPr lang="en-US" smtClean="0"/>
              <a:t>Quarto nível</a:t>
            </a:r>
          </a:p>
          <a:p>
            <a:pPr lvl="4"/>
            <a:r>
              <a:rPr lang="en-US"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00"/>
                </a:solidFill>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cs typeface="+mn-cs"/>
              </a:defRPr>
            </a:lvl1pPr>
          </a:lstStyle>
          <a:p>
            <a:pPr>
              <a:defRPr/>
            </a:pPr>
            <a:fld id="{A6520B29-9071-45B1-BFB9-1D71474C0078}"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mn-cs"/>
              </a:defRPr>
            </a:lvl1pPr>
          </a:lstStyle>
          <a:p>
            <a:pPr>
              <a:defRPr/>
            </a:pPr>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3BDE1B9B-D14B-41CA-92B9-3098381FBD73}"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Espaço Reservado para Título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20483" name="Espaço Reservado para Texto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B95DB405-C1D8-4C65-809D-1FA6BDA5CDB3}" type="datetimeFigureOut">
              <a:rPr lang="pt-BR"/>
              <a:pPr>
                <a:defRPr/>
              </a:pPr>
              <a:t>28/10/2015</a:t>
            </a:fld>
            <a:endParaRPr lang="pt-BR"/>
          </a:p>
        </p:txBody>
      </p:sp>
      <p:sp>
        <p:nvSpPr>
          <p:cNvPr id="5" name="Espaço Reservado para Rodapé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cs typeface="+mn-cs"/>
              </a:defRPr>
            </a:lvl1pPr>
          </a:lstStyle>
          <a:p>
            <a:pPr>
              <a:defRPr/>
            </a:pPr>
            <a:fld id="{424B7D2A-F5EC-4625-B9AC-90E573F217FB}"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1506" name="Picture 14" descr="C:\Users\anna Lu\Documents\Doutorado\layout3.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Espaço Reservado para Título 1"/>
          <p:cNvSpPr>
            <a:spLocks noGrp="1"/>
          </p:cNvSpPr>
          <p:nvPr>
            <p:ph type="title"/>
          </p:nvPr>
        </p:nvSpPr>
        <p:spPr bwMode="auto">
          <a:xfrm>
            <a:off x="457200" y="436563"/>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21508" name="Espaço Reservado para Texto 2"/>
          <p:cNvSpPr>
            <a:spLocks noGrp="1"/>
          </p:cNvSpPr>
          <p:nvPr>
            <p:ph type="body" idx="1"/>
          </p:nvPr>
        </p:nvSpPr>
        <p:spPr bwMode="auto">
          <a:xfrm>
            <a:off x="152400" y="1600200"/>
            <a:ext cx="8839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0" y="6492875"/>
            <a:ext cx="18288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1F0262F5-0543-47CF-B5B7-A605290132A4}" type="datetime1">
              <a:rPr lang="pt-BR"/>
              <a:pPr>
                <a:defRPr/>
              </a:pPr>
              <a:t>28/10/2015</a:t>
            </a:fld>
            <a:endParaRPr lang="pt-BR" dirty="0"/>
          </a:p>
        </p:txBody>
      </p:sp>
      <p:sp>
        <p:nvSpPr>
          <p:cNvPr id="5" name="Espaço Reservado para Rodapé 4"/>
          <p:cNvSpPr>
            <a:spLocks noGrp="1"/>
          </p:cNvSpPr>
          <p:nvPr>
            <p:ph type="ftr" sz="quarter" idx="3"/>
          </p:nvPr>
        </p:nvSpPr>
        <p:spPr>
          <a:xfrm>
            <a:off x="2362200" y="6492875"/>
            <a:ext cx="4419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r>
              <a:rPr lang="pt-BR"/>
              <a:t>COBERTURA DA MAMOGRAFIA NO ESTADO DE GOIÁS, BRASIL</a:t>
            </a:r>
          </a:p>
        </p:txBody>
      </p:sp>
      <p:sp>
        <p:nvSpPr>
          <p:cNvPr id="6" name="Espaço Reservado para Número de Slide 5"/>
          <p:cNvSpPr>
            <a:spLocks noGrp="1"/>
          </p:cNvSpPr>
          <p:nvPr>
            <p:ph type="sldNum" sz="quarter" idx="4"/>
          </p:nvPr>
        </p:nvSpPr>
        <p:spPr>
          <a:xfrm>
            <a:off x="7315200" y="6492875"/>
            <a:ext cx="18288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ECFD568-96C0-4391-9D83-38E9126CA4EC}" type="slidenum">
              <a:rPr lang="pt-BR"/>
              <a:pPr>
                <a:defRPr/>
              </a:pPr>
              <a:t>‹nº›</a:t>
            </a:fld>
            <a:endParaRPr lang="pt-BR" dirty="0"/>
          </a:p>
        </p:txBody>
      </p:sp>
    </p:spTree>
  </p:cSld>
  <p:clrMap bg1="dk2" tx1="lt1" bg2="dk1"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hdr="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79413" indent="-379413" algn="l" rtl="0" eaLnBrk="0" fontAlgn="base" hangingPunct="0">
        <a:spcBef>
          <a:spcPct val="20000"/>
        </a:spcBef>
        <a:spcAft>
          <a:spcPct val="0"/>
        </a:spcAft>
        <a:buSzPct val="70000"/>
        <a:buFont typeface="Wingdings" pitchFamily="2" charset="2"/>
        <a:buChar char="²"/>
        <a:defRPr sz="3200" kern="1200">
          <a:solidFill>
            <a:schemeClr val="tx1"/>
          </a:solidFill>
          <a:latin typeface="+mn-lt"/>
          <a:ea typeface="+mn-ea"/>
          <a:cs typeface="+mn-cs"/>
        </a:defRPr>
      </a:lvl1pPr>
      <a:lvl2pPr marL="952500" indent="-382588" algn="l" rtl="0" eaLnBrk="0" fontAlgn="base" hangingPunct="0">
        <a:spcBef>
          <a:spcPct val="20000"/>
        </a:spcBef>
        <a:spcAft>
          <a:spcPct val="0"/>
        </a:spcAft>
        <a:buSzPct val="70000"/>
        <a:buFont typeface="Wingdings" pitchFamily="2" charset="2"/>
        <a:buChar char="²"/>
        <a:defRPr sz="2800" kern="1200">
          <a:solidFill>
            <a:schemeClr val="tx1"/>
          </a:solidFill>
          <a:latin typeface="+mn-lt"/>
          <a:ea typeface="+mn-ea"/>
          <a:cs typeface="+mn-cs"/>
        </a:defRPr>
      </a:lvl2pPr>
      <a:lvl3pPr marL="1482725" indent="-339725" algn="l" rtl="0" eaLnBrk="0" fontAlgn="base" hangingPunct="0">
        <a:spcBef>
          <a:spcPct val="20000"/>
        </a:spcBef>
        <a:spcAft>
          <a:spcPct val="0"/>
        </a:spcAft>
        <a:buSzPct val="70000"/>
        <a:buFont typeface="Wingdings" pitchFamily="2" charset="2"/>
        <a:buChar char="²"/>
        <a:defRPr sz="2400" kern="1200">
          <a:solidFill>
            <a:schemeClr val="tx1"/>
          </a:solidFill>
          <a:latin typeface="+mn-lt"/>
          <a:ea typeface="+mn-ea"/>
          <a:cs typeface="+mn-cs"/>
        </a:defRPr>
      </a:lvl3pPr>
      <a:lvl4pPr marL="2001838" indent="-328613" algn="l" rtl="0" eaLnBrk="0" fontAlgn="base" hangingPunct="0">
        <a:spcBef>
          <a:spcPct val="20000"/>
        </a:spcBef>
        <a:spcAft>
          <a:spcPct val="0"/>
        </a:spcAft>
        <a:buSzPct val="70000"/>
        <a:buFont typeface="Wingdings" pitchFamily="2" charset="2"/>
        <a:buChar char="²"/>
        <a:defRPr sz="2000" kern="1200">
          <a:solidFill>
            <a:schemeClr val="tx1"/>
          </a:solidFill>
          <a:latin typeface="+mn-lt"/>
          <a:ea typeface="+mn-ea"/>
          <a:cs typeface="+mn-cs"/>
        </a:defRPr>
      </a:lvl4pPr>
      <a:lvl5pPr marL="2478088" indent="-285750" algn="l" rtl="0" eaLnBrk="0" fontAlgn="base" hangingPunct="0">
        <a:spcBef>
          <a:spcPct val="20000"/>
        </a:spcBef>
        <a:spcAft>
          <a:spcPct val="0"/>
        </a:spcAft>
        <a:buSzPct val="70000"/>
        <a:buFont typeface="Wingdings" pitchFamily="2" charset="2"/>
        <a:buChar char="²"/>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9.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7.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oleObject" Target="../embeddings/Planilha_do_Microsoft_Excel_97-20031.xls"/></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55.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Shot 2015-10-27 at 21.30.40.png"/>
          <p:cNvPicPr>
            <a:picLocks noGrp="1" noChangeAspect="1"/>
          </p:cNvPicPr>
          <p:nvPr>
            <p:ph idx="1"/>
          </p:nvPr>
        </p:nvPicPr>
        <p:blipFill>
          <a:blip r:embed="rId2"/>
          <a:stretch>
            <a:fillRect/>
          </a:stretch>
        </p:blipFill>
        <p:spPr>
          <a:xfrm>
            <a:off x="0" y="4326467"/>
            <a:ext cx="3505200" cy="2531533"/>
          </a:xfrm>
        </p:spPr>
      </p:pic>
      <p:pic>
        <p:nvPicPr>
          <p:cNvPr id="5" name="Picture 4" descr="Screen Shot 2015-10-27 at 21.54.26.png"/>
          <p:cNvPicPr>
            <a:picLocks noChangeAspect="1"/>
          </p:cNvPicPr>
          <p:nvPr/>
        </p:nvPicPr>
        <p:blipFill>
          <a:blip r:embed="rId3"/>
          <a:stretch>
            <a:fillRect/>
          </a:stretch>
        </p:blipFill>
        <p:spPr>
          <a:xfrm>
            <a:off x="1219200" y="0"/>
            <a:ext cx="6781800" cy="1752600"/>
          </a:xfrm>
          <a:prstGeom prst="rect">
            <a:avLst/>
          </a:prstGeom>
        </p:spPr>
      </p:pic>
      <p:sp>
        <p:nvSpPr>
          <p:cNvPr id="6" name="Rectangle 5"/>
          <p:cNvSpPr/>
          <p:nvPr/>
        </p:nvSpPr>
        <p:spPr>
          <a:xfrm>
            <a:off x="4724400" y="4572000"/>
            <a:ext cx="3657600" cy="830997"/>
          </a:xfrm>
          <a:prstGeom prst="rect">
            <a:avLst/>
          </a:prstGeom>
        </p:spPr>
        <p:txBody>
          <a:bodyPr wrap="square">
            <a:spAutoFit/>
          </a:bodyPr>
          <a:lstStyle/>
          <a:p>
            <a:r>
              <a:rPr lang="en-AU" dirty="0" smtClean="0">
                <a:solidFill>
                  <a:schemeClr val="bg1"/>
                </a:solidFill>
              </a:rPr>
              <a:t>José Luiz Pedrini</a:t>
            </a:r>
          </a:p>
          <a:p>
            <a:r>
              <a:rPr lang="en-AU" dirty="0" smtClean="0">
                <a:solidFill>
                  <a:schemeClr val="bg1"/>
                </a:solidFill>
              </a:rPr>
              <a:t>28 de </a:t>
            </a:r>
            <a:r>
              <a:rPr lang="en-AU" dirty="0" err="1" smtClean="0">
                <a:solidFill>
                  <a:schemeClr val="bg1"/>
                </a:solidFill>
              </a:rPr>
              <a:t>outubro</a:t>
            </a:r>
            <a:r>
              <a:rPr lang="en-AU" dirty="0" smtClean="0">
                <a:solidFill>
                  <a:schemeClr val="bg1"/>
                </a:solidFill>
              </a:rPr>
              <a:t> de 2015</a:t>
            </a:r>
            <a:endParaRPr lang="en-AU" dirty="0">
              <a:solidFill>
                <a:schemeClr val="bg1"/>
              </a:solidFill>
            </a:endParaRPr>
          </a:p>
        </p:txBody>
      </p:sp>
      <p:sp>
        <p:nvSpPr>
          <p:cNvPr id="7" name="TextBox 6"/>
          <p:cNvSpPr txBox="1"/>
          <p:nvPr/>
        </p:nvSpPr>
        <p:spPr>
          <a:xfrm>
            <a:off x="609600" y="2362200"/>
            <a:ext cx="8305800" cy="1077218"/>
          </a:xfrm>
          <a:prstGeom prst="rect">
            <a:avLst/>
          </a:prstGeom>
          <a:noFill/>
        </p:spPr>
        <p:txBody>
          <a:bodyPr wrap="square" rtlCol="0">
            <a:spAutoFit/>
          </a:bodyPr>
          <a:lstStyle/>
          <a:p>
            <a:pPr algn="ctr"/>
            <a:r>
              <a:rPr lang="en-AU" sz="3200" dirty="0" err="1" smtClean="0">
                <a:solidFill>
                  <a:srgbClr val="FFFFFF"/>
                </a:solidFill>
              </a:rPr>
              <a:t>Estratégias</a:t>
            </a:r>
            <a:r>
              <a:rPr lang="en-AU" sz="3200" dirty="0" smtClean="0">
                <a:solidFill>
                  <a:srgbClr val="FFFFFF"/>
                </a:solidFill>
              </a:rPr>
              <a:t> </a:t>
            </a:r>
            <a:r>
              <a:rPr lang="en-AU" sz="3200" dirty="0" err="1" smtClean="0">
                <a:solidFill>
                  <a:srgbClr val="FFFFFF"/>
                </a:solidFill>
              </a:rPr>
              <a:t>mais</a:t>
            </a:r>
            <a:r>
              <a:rPr lang="en-AU" sz="3200" dirty="0" smtClean="0">
                <a:solidFill>
                  <a:srgbClr val="FFFFFF"/>
                </a:solidFill>
              </a:rPr>
              <a:t> </a:t>
            </a:r>
            <a:r>
              <a:rPr lang="en-AU" sz="3200" dirty="0" err="1" smtClean="0">
                <a:solidFill>
                  <a:srgbClr val="FFFFFF"/>
                </a:solidFill>
              </a:rPr>
              <a:t>eficazes</a:t>
            </a:r>
            <a:r>
              <a:rPr lang="en-AU" sz="3200" dirty="0" smtClean="0">
                <a:solidFill>
                  <a:srgbClr val="FFFFFF"/>
                </a:solidFill>
              </a:rPr>
              <a:t> de </a:t>
            </a:r>
            <a:r>
              <a:rPr lang="en-AU" sz="3200" dirty="0" err="1" smtClean="0">
                <a:solidFill>
                  <a:srgbClr val="FFFFFF"/>
                </a:solidFill>
              </a:rPr>
              <a:t>prevenção</a:t>
            </a:r>
            <a:r>
              <a:rPr lang="en-AU" sz="3200" dirty="0" smtClean="0">
                <a:solidFill>
                  <a:srgbClr val="FFFFFF"/>
                </a:solidFill>
              </a:rPr>
              <a:t> </a:t>
            </a:r>
            <a:r>
              <a:rPr lang="en-AU" sz="3200" dirty="0" err="1" smtClean="0">
                <a:solidFill>
                  <a:srgbClr val="FFFFFF"/>
                </a:solidFill>
              </a:rPr>
              <a:t>e</a:t>
            </a:r>
            <a:r>
              <a:rPr lang="en-AU" sz="3200" dirty="0" smtClean="0">
                <a:solidFill>
                  <a:srgbClr val="FFFFFF"/>
                </a:solidFill>
              </a:rPr>
              <a:t> </a:t>
            </a:r>
            <a:r>
              <a:rPr lang="en-AU" sz="3200" dirty="0" err="1" smtClean="0">
                <a:solidFill>
                  <a:srgbClr val="FFFFFF"/>
                </a:solidFill>
              </a:rPr>
              <a:t>controle</a:t>
            </a:r>
            <a:r>
              <a:rPr lang="en-AU" sz="3200" dirty="0" smtClean="0">
                <a:solidFill>
                  <a:srgbClr val="FFFFFF"/>
                </a:solidFill>
              </a:rPr>
              <a:t> do </a:t>
            </a:r>
            <a:r>
              <a:rPr lang="en-AU" sz="3200" dirty="0" err="1" smtClean="0">
                <a:solidFill>
                  <a:srgbClr val="FFFFFF"/>
                </a:solidFill>
              </a:rPr>
              <a:t>câncer</a:t>
            </a:r>
            <a:r>
              <a:rPr lang="en-AU" sz="3200" dirty="0" smtClean="0">
                <a:solidFill>
                  <a:srgbClr val="FFFFFF"/>
                </a:solidFill>
              </a:rPr>
              <a:t> de mama no País</a:t>
            </a:r>
            <a:endParaRPr lang="en-AU" sz="3200" dirty="0"/>
          </a:p>
        </p:txBody>
      </p:sp>
      <p:pic>
        <p:nvPicPr>
          <p:cNvPr id="8"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943600"/>
            <a:ext cx="4571999"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81000"/>
            <a:ext cx="8730537" cy="561069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de cantos arredondados 1"/>
          <p:cNvSpPr/>
          <p:nvPr/>
        </p:nvSpPr>
        <p:spPr bwMode="auto">
          <a:xfrm>
            <a:off x="3657600" y="6324600"/>
            <a:ext cx="5410200" cy="457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eaLnBrk="0" hangingPunct="0">
              <a:defRPr/>
            </a:pPr>
            <a:r>
              <a:rPr lang="pt-BR" sz="1800" dirty="0" err="1"/>
              <a:t>Urban</a:t>
            </a:r>
            <a:r>
              <a:rPr lang="pt-BR" sz="1800" dirty="0"/>
              <a:t> et al. </a:t>
            </a:r>
            <a:r>
              <a:rPr lang="pt-BR" sz="1800" dirty="0" err="1"/>
              <a:t>Radiol</a:t>
            </a:r>
            <a:r>
              <a:rPr lang="pt-BR" sz="1800" dirty="0"/>
              <a:t> Bras. 2012 </a:t>
            </a:r>
            <a:r>
              <a:rPr lang="pt-BR" sz="1800" dirty="0" err="1"/>
              <a:t>Nov</a:t>
            </a:r>
            <a:r>
              <a:rPr lang="pt-BR" sz="1800" dirty="0"/>
              <a:t>/Dez;45(6):334–339</a:t>
            </a:r>
            <a:endParaRPr lang="en-US" sz="1800" dirty="0"/>
          </a:p>
        </p:txBody>
      </p:sp>
      <p:sp>
        <p:nvSpPr>
          <p:cNvPr id="3" name="CaixaDeTexto 2"/>
          <p:cNvSpPr txBox="1"/>
          <p:nvPr/>
        </p:nvSpPr>
        <p:spPr>
          <a:xfrm>
            <a:off x="304800" y="5024739"/>
            <a:ext cx="6477000" cy="461665"/>
          </a:xfrm>
          <a:prstGeom prst="rect">
            <a:avLst/>
          </a:prstGeom>
          <a:solidFill>
            <a:srgbClr val="7095FD">
              <a:alpha val="902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de cantos arredondados 2"/>
          <p:cNvSpPr/>
          <p:nvPr/>
        </p:nvSpPr>
        <p:spPr bwMode="auto">
          <a:xfrm>
            <a:off x="3657600" y="6324600"/>
            <a:ext cx="5410200" cy="457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eaLnBrk="0" hangingPunct="0">
              <a:defRPr/>
            </a:pPr>
            <a:r>
              <a:rPr lang="pt-BR" sz="1800" dirty="0" err="1"/>
              <a:t>Urban</a:t>
            </a:r>
            <a:r>
              <a:rPr lang="pt-BR" sz="1800" dirty="0"/>
              <a:t> et al. </a:t>
            </a:r>
            <a:r>
              <a:rPr lang="pt-BR" sz="1800" dirty="0" err="1"/>
              <a:t>Radiol</a:t>
            </a:r>
            <a:r>
              <a:rPr lang="pt-BR" sz="1800" dirty="0"/>
              <a:t> Bras. 2012 </a:t>
            </a:r>
            <a:r>
              <a:rPr lang="pt-BR" sz="1800" dirty="0" err="1"/>
              <a:t>Nov</a:t>
            </a:r>
            <a:r>
              <a:rPr lang="pt-BR" sz="1800" dirty="0"/>
              <a:t>/Dez;45(6):334–339</a:t>
            </a:r>
            <a:endParaRPr lang="en-US" sz="1800" dirty="0"/>
          </a:p>
        </p:txBody>
      </p:sp>
      <p:sp>
        <p:nvSpPr>
          <p:cNvPr id="6" name="CaixaDeTexto 1"/>
          <p:cNvSpPr txBox="1">
            <a:spLocks noChangeArrowheads="1"/>
          </p:cNvSpPr>
          <p:nvPr/>
        </p:nvSpPr>
        <p:spPr bwMode="auto">
          <a:xfrm>
            <a:off x="5181602" y="1473736"/>
            <a:ext cx="3880945" cy="2123658"/>
          </a:xfrm>
          <a:prstGeom prst="rect">
            <a:avLst/>
          </a:prstGeom>
          <a:solidFill>
            <a:srgbClr val="7095FD"/>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buFontTx/>
              <a:buBlip>
                <a:blip r:embed="rId2"/>
              </a:buBlip>
              <a:defRPr/>
            </a:pPr>
            <a:r>
              <a:rPr lang="en-US" sz="4400" b="1" dirty="0">
                <a:solidFill>
                  <a:srgbClr val="FFFFFF"/>
                </a:solidFill>
                <a:latin typeface="Arial" pitchFamily="34" charset="0"/>
                <a:cs typeface="+mn-cs"/>
              </a:rPr>
              <a:t>SBM</a:t>
            </a:r>
          </a:p>
          <a:p>
            <a:pPr>
              <a:buFontTx/>
              <a:buBlip>
                <a:blip r:embed="rId2"/>
              </a:buBlip>
              <a:defRPr/>
            </a:pPr>
            <a:r>
              <a:rPr lang="en-US" sz="4400" b="1" dirty="0">
                <a:solidFill>
                  <a:srgbClr val="FFFFFF"/>
                </a:solidFill>
                <a:latin typeface="Arial" pitchFamily="34" charset="0"/>
                <a:cs typeface="+mn-cs"/>
              </a:rPr>
              <a:t>FEBRASGO</a:t>
            </a:r>
          </a:p>
          <a:p>
            <a:pPr>
              <a:buFontTx/>
              <a:buBlip>
                <a:blip r:embed="rId2"/>
              </a:buBlip>
              <a:defRPr/>
            </a:pPr>
            <a:r>
              <a:rPr lang="en-US" sz="4400" b="1" dirty="0">
                <a:solidFill>
                  <a:srgbClr val="FFFFFF"/>
                </a:solidFill>
                <a:latin typeface="Arial" pitchFamily="34" charset="0"/>
                <a:cs typeface="+mn-cs"/>
              </a:rPr>
              <a:t>CBR</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76200"/>
            <a:ext cx="5195273" cy="6231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CaixaDeTexto 1"/>
          <p:cNvSpPr txBox="1">
            <a:spLocks noChangeArrowheads="1"/>
          </p:cNvSpPr>
          <p:nvPr/>
        </p:nvSpPr>
        <p:spPr bwMode="auto">
          <a:xfrm>
            <a:off x="0" y="2286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sz="3200" b="1" dirty="0" err="1" smtClean="0">
                <a:solidFill>
                  <a:srgbClr val="FFFFFF"/>
                </a:solidFill>
                <a:latin typeface="Tahoma" pitchFamily="34" charset="0"/>
                <a:cs typeface="Tahoma" pitchFamily="34" charset="0"/>
              </a:rPr>
              <a:t>Por</a:t>
            </a:r>
            <a:r>
              <a:rPr lang="en-US" sz="3200" b="1" dirty="0" smtClean="0">
                <a:solidFill>
                  <a:srgbClr val="FFFFFF"/>
                </a:solidFill>
                <a:latin typeface="Tahoma" pitchFamily="34" charset="0"/>
                <a:cs typeface="Tahoma" pitchFamily="34" charset="0"/>
              </a:rPr>
              <a:t> </a:t>
            </a:r>
            <a:r>
              <a:rPr lang="en-US" sz="3200" b="1" dirty="0" err="1" smtClean="0">
                <a:solidFill>
                  <a:srgbClr val="FFFFFF"/>
                </a:solidFill>
                <a:latin typeface="Tahoma" pitchFamily="34" charset="0"/>
                <a:cs typeface="Tahoma" pitchFamily="34" charset="0"/>
              </a:rPr>
              <a:t>que</a:t>
            </a:r>
            <a:r>
              <a:rPr lang="en-US" sz="3200" b="1" dirty="0" smtClean="0">
                <a:solidFill>
                  <a:srgbClr val="FFFFFF"/>
                </a:solidFill>
                <a:latin typeface="Tahoma" pitchFamily="34" charset="0"/>
                <a:cs typeface="Tahoma" pitchFamily="34" charset="0"/>
              </a:rPr>
              <a:t> </a:t>
            </a:r>
            <a:r>
              <a:rPr lang="en-US" sz="3200" b="1" dirty="0" err="1" smtClean="0">
                <a:solidFill>
                  <a:srgbClr val="FFFFFF"/>
                </a:solidFill>
                <a:latin typeface="Tahoma" pitchFamily="34" charset="0"/>
                <a:cs typeface="Tahoma" pitchFamily="34" charset="0"/>
              </a:rPr>
              <a:t>iniciar</a:t>
            </a:r>
            <a:r>
              <a:rPr lang="en-US" sz="3200" b="1" dirty="0" smtClean="0">
                <a:solidFill>
                  <a:srgbClr val="FFFFFF"/>
                </a:solidFill>
                <a:latin typeface="Tahoma" pitchFamily="34" charset="0"/>
                <a:cs typeface="Tahoma" pitchFamily="34" charset="0"/>
              </a:rPr>
              <a:t> </a:t>
            </a:r>
            <a:r>
              <a:rPr lang="en-US" sz="3200" b="1" dirty="0" err="1" smtClean="0">
                <a:solidFill>
                  <a:srgbClr val="FFFFFF"/>
                </a:solidFill>
                <a:latin typeface="Tahoma" pitchFamily="34" charset="0"/>
                <a:cs typeface="Tahoma" pitchFamily="34" charset="0"/>
              </a:rPr>
              <a:t>mamografia</a:t>
            </a:r>
            <a:r>
              <a:rPr lang="en-US" sz="3200" b="1" dirty="0" smtClean="0">
                <a:solidFill>
                  <a:srgbClr val="FFFFFF"/>
                </a:solidFill>
                <a:latin typeface="Tahoma" pitchFamily="34" charset="0"/>
                <a:cs typeface="Tahoma" pitchFamily="34" charset="0"/>
              </a:rPr>
              <a:t> </a:t>
            </a:r>
            <a:r>
              <a:rPr lang="en-US" sz="3200" b="1" dirty="0" err="1" smtClean="0">
                <a:solidFill>
                  <a:srgbClr val="FFFFFF"/>
                </a:solidFill>
                <a:latin typeface="Tahoma" pitchFamily="34" charset="0"/>
                <a:cs typeface="Tahoma" pitchFamily="34" charset="0"/>
              </a:rPr>
              <a:t>aos</a:t>
            </a:r>
            <a:r>
              <a:rPr lang="en-US" sz="3200" b="1" dirty="0" smtClean="0">
                <a:solidFill>
                  <a:srgbClr val="FFFFFF"/>
                </a:solidFill>
                <a:latin typeface="Tahoma" pitchFamily="34" charset="0"/>
                <a:cs typeface="Tahoma" pitchFamily="34" charset="0"/>
              </a:rPr>
              <a:t> 40 </a:t>
            </a:r>
            <a:r>
              <a:rPr lang="en-US" sz="3200" b="1" dirty="0" err="1" smtClean="0">
                <a:solidFill>
                  <a:srgbClr val="FFFFFF"/>
                </a:solidFill>
                <a:latin typeface="Tahoma" pitchFamily="34" charset="0"/>
                <a:cs typeface="Tahoma" pitchFamily="34" charset="0"/>
              </a:rPr>
              <a:t>anos</a:t>
            </a:r>
            <a:r>
              <a:rPr lang="en-US" sz="3200" b="1" dirty="0" smtClean="0">
                <a:solidFill>
                  <a:srgbClr val="FFFFFF"/>
                </a:solidFill>
                <a:latin typeface="Tahoma" pitchFamily="34" charset="0"/>
                <a:cs typeface="Tahoma" pitchFamily="34" charset="0"/>
              </a:rPr>
              <a:t>?</a:t>
            </a:r>
            <a:endParaRPr lang="en-US" sz="3200" b="1" dirty="0">
              <a:solidFill>
                <a:srgbClr val="FFFFFF"/>
              </a:solidFill>
              <a:latin typeface="Tahoma" pitchFamily="34" charset="0"/>
              <a:cs typeface="Tahoma" pitchFamily="34" charset="0"/>
            </a:endParaRPr>
          </a:p>
        </p:txBody>
      </p:sp>
      <p:sp>
        <p:nvSpPr>
          <p:cNvPr id="226307" name="CaixaDeTexto 2"/>
          <p:cNvSpPr txBox="1">
            <a:spLocks noChangeArrowheads="1"/>
          </p:cNvSpPr>
          <p:nvPr/>
        </p:nvSpPr>
        <p:spPr bwMode="auto">
          <a:xfrm>
            <a:off x="190500" y="1447800"/>
            <a:ext cx="876300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Aft>
                <a:spcPts val="1200"/>
              </a:spcAft>
              <a:buFontTx/>
              <a:buBlip>
                <a:blip r:embed="rId2"/>
              </a:buBlip>
            </a:pPr>
            <a:r>
              <a:rPr lang="pt-BR" sz="3200" b="1" dirty="0" smtClean="0">
                <a:solidFill>
                  <a:srgbClr val="FFFFFF"/>
                </a:solidFill>
                <a:latin typeface="Tahoma" pitchFamily="34" charset="0"/>
                <a:cs typeface="Tahoma" pitchFamily="34" charset="0"/>
              </a:rPr>
              <a:t>Redução da mortalidade de 40-50 anos </a:t>
            </a:r>
            <a:r>
              <a:rPr lang="pt-BR" sz="1600" b="1" dirty="0" smtClean="0">
                <a:solidFill>
                  <a:srgbClr val="FFFFFF"/>
                </a:solidFill>
                <a:latin typeface="Tahoma" pitchFamily="34" charset="0"/>
                <a:cs typeface="Tahoma" pitchFamily="34" charset="0"/>
              </a:rPr>
              <a:t>-(Estudo </a:t>
            </a:r>
            <a:r>
              <a:rPr lang="pt-BR" sz="1600" b="1" dirty="0" err="1" smtClean="0">
                <a:solidFill>
                  <a:srgbClr val="FFFFFF"/>
                </a:solidFill>
                <a:latin typeface="Tahoma" pitchFamily="34" charset="0"/>
                <a:cs typeface="Tahoma" pitchFamily="34" charset="0"/>
              </a:rPr>
              <a:t>Pan-canadense</a:t>
            </a:r>
            <a:r>
              <a:rPr lang="pt-BR" sz="1600" b="1" dirty="0" smtClean="0">
                <a:solidFill>
                  <a:srgbClr val="FFFFFF"/>
                </a:solidFill>
                <a:latin typeface="Tahoma" pitchFamily="34" charset="0"/>
                <a:cs typeface="Tahoma" pitchFamily="34" charset="0"/>
              </a:rPr>
              <a:t>; Estudo Britânico)</a:t>
            </a:r>
          </a:p>
          <a:p>
            <a:pPr eaLnBrk="1" hangingPunct="1">
              <a:spcAft>
                <a:spcPts val="1200"/>
              </a:spcAft>
              <a:buFontTx/>
              <a:buBlip>
                <a:blip r:embed="rId2"/>
              </a:buBlip>
            </a:pPr>
            <a:r>
              <a:rPr lang="pt-BR" sz="3200" b="1" dirty="0" smtClean="0">
                <a:solidFill>
                  <a:srgbClr val="FFFFFF"/>
                </a:solidFill>
                <a:latin typeface="Tahoma" pitchFamily="34" charset="0"/>
                <a:cs typeface="Tahoma" pitchFamily="34" charset="0"/>
              </a:rPr>
              <a:t>25% dos casos de câncer </a:t>
            </a:r>
            <a:r>
              <a:rPr lang="pt-BR" sz="3200" b="1" dirty="0" err="1" smtClean="0">
                <a:solidFill>
                  <a:srgbClr val="FFFFFF"/>
                </a:solidFill>
                <a:latin typeface="Tahoma" pitchFamily="34" charset="0"/>
                <a:cs typeface="Tahoma" pitchFamily="34" charset="0"/>
              </a:rPr>
              <a:t>noBrasil</a:t>
            </a:r>
            <a:r>
              <a:rPr lang="pt-BR" sz="3200" b="1" dirty="0" smtClean="0">
                <a:solidFill>
                  <a:srgbClr val="FFFFFF"/>
                </a:solidFill>
                <a:latin typeface="Tahoma" pitchFamily="34" charset="0"/>
                <a:cs typeface="Tahoma" pitchFamily="34" charset="0"/>
              </a:rPr>
              <a:t> ocorrem entre 40 e 50 anos</a:t>
            </a:r>
          </a:p>
          <a:p>
            <a:pPr eaLnBrk="1" hangingPunct="1">
              <a:spcAft>
                <a:spcPts val="1200"/>
              </a:spcAft>
              <a:buFontTx/>
              <a:buBlip>
                <a:blip r:embed="rId2"/>
              </a:buBlip>
            </a:pPr>
            <a:r>
              <a:rPr lang="pt-BR" sz="3200" b="1" dirty="0" smtClean="0">
                <a:solidFill>
                  <a:srgbClr val="FFFFFF"/>
                </a:solidFill>
                <a:latin typeface="Tahoma" pitchFamily="34" charset="0"/>
                <a:cs typeface="Tahoma" pitchFamily="34" charset="0"/>
              </a:rPr>
              <a:t>Mamógrafos suficientes no Brasil</a:t>
            </a:r>
          </a:p>
          <a:p>
            <a:pPr eaLnBrk="1" hangingPunct="1">
              <a:spcAft>
                <a:spcPts val="1200"/>
              </a:spcAft>
              <a:buFontTx/>
              <a:buBlip>
                <a:blip r:embed="rId2"/>
              </a:buBlip>
            </a:pPr>
            <a:r>
              <a:rPr lang="pt-BR" sz="3200" b="1" dirty="0" smtClean="0">
                <a:solidFill>
                  <a:srgbClr val="FFFFFF"/>
                </a:solidFill>
                <a:latin typeface="Tahoma" pitchFamily="34" charset="0"/>
                <a:cs typeface="Tahoma" pitchFamily="34" charset="0"/>
              </a:rPr>
              <a:t>Pacientes iniciando mamografia aos 40 anos, mantem maior adesão aos 50, se comparadas às que iniciam aos 50.</a:t>
            </a:r>
            <a:endParaRPr lang="pt-BR" sz="3200" b="1" dirty="0">
              <a:solidFill>
                <a:srgbClr val="FFFFFF"/>
              </a:solidFill>
              <a:latin typeface="Tahoma" pitchFamily="34" charset="0"/>
              <a:cs typeface="Tahoma" pitchFamily="34" charset="0"/>
            </a:endParaRPr>
          </a:p>
          <a:p>
            <a:pPr eaLnBrk="1" hangingPunct="1">
              <a:spcAft>
                <a:spcPts val="1200"/>
              </a:spcAft>
              <a:buBlip>
                <a:blip r:embed="rId2"/>
              </a:buBlip>
            </a:pPr>
            <a:r>
              <a:rPr lang="pt-BR" sz="3200" b="1" dirty="0" smtClean="0">
                <a:solidFill>
                  <a:srgbClr val="FFFFFF"/>
                </a:solidFill>
                <a:latin typeface="Tahoma" pitchFamily="34" charset="0"/>
                <a:cs typeface="Tahoma" pitchFamily="34" charset="0"/>
              </a:rPr>
              <a:t>Recomendações SBM/FEBRASGO/CBR</a:t>
            </a:r>
          </a:p>
          <a:p>
            <a:pPr eaLnBrk="1" hangingPunct="1">
              <a:spcAft>
                <a:spcPts val="1200"/>
              </a:spcAft>
              <a:buBlip>
                <a:blip r:embed="rId2"/>
              </a:buBlip>
            </a:pPr>
            <a:endParaRPr lang="pt-BR" sz="3200" b="1" dirty="0">
              <a:solidFill>
                <a:srgbClr val="FFFFFF"/>
              </a:solidFill>
              <a:latin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107950" y="260350"/>
          <a:ext cx="8929688" cy="6257926"/>
        </p:xfrm>
        <a:graphic>
          <a:graphicData uri="http://schemas.openxmlformats.org/drawingml/2006/table">
            <a:tbl>
              <a:tblPr firstRow="1" firstCol="1" bandRow="1" bandCol="1"/>
              <a:tblGrid>
                <a:gridCol w="1512286"/>
                <a:gridCol w="1368258"/>
                <a:gridCol w="967257"/>
                <a:gridCol w="1031348"/>
                <a:gridCol w="884755"/>
                <a:gridCol w="1620840"/>
                <a:gridCol w="1544944"/>
              </a:tblGrid>
              <a:tr h="504035">
                <a:tc gridSpan="7">
                  <a:txBody>
                    <a:bodyPr/>
                    <a:lstStyle/>
                    <a:p>
                      <a:pPr algn="ctr">
                        <a:lnSpc>
                          <a:spcPct val="150000"/>
                        </a:lnSpc>
                        <a:spcBef>
                          <a:spcPts val="1200"/>
                        </a:spcBef>
                        <a:spcAft>
                          <a:spcPts val="0"/>
                        </a:spcAft>
                      </a:pPr>
                      <a:r>
                        <a:rPr lang="pt-BR" sz="1700" b="1" dirty="0" smtClean="0">
                          <a:solidFill>
                            <a:schemeClr val="bg1"/>
                          </a:solidFill>
                          <a:effectLst/>
                          <a:latin typeface="Times New Roman" pitchFamily="18" charset="0"/>
                          <a:ea typeface="Times New Roman"/>
                          <a:cs typeface="Times New Roman" pitchFamily="18" charset="0"/>
                        </a:rPr>
                        <a:t>Características </a:t>
                      </a:r>
                      <a:r>
                        <a:rPr lang="pt-BR" sz="1700" b="1" dirty="0">
                          <a:solidFill>
                            <a:schemeClr val="bg1"/>
                          </a:solidFill>
                          <a:effectLst/>
                          <a:latin typeface="Times New Roman" pitchFamily="18" charset="0"/>
                          <a:ea typeface="Times New Roman"/>
                          <a:cs typeface="Times New Roman" pitchFamily="18" charset="0"/>
                        </a:rPr>
                        <a:t>e resultados do rastreamento mamográfico do câncer de mama, por </a:t>
                      </a:r>
                      <a:r>
                        <a:rPr lang="pt-BR" sz="1700" b="1" dirty="0" smtClean="0">
                          <a:solidFill>
                            <a:schemeClr val="bg1"/>
                          </a:solidFill>
                          <a:effectLst/>
                          <a:latin typeface="Times New Roman" pitchFamily="18" charset="0"/>
                          <a:ea typeface="Times New Roman"/>
                          <a:cs typeface="Times New Roman" pitchFamily="18" charset="0"/>
                        </a:rPr>
                        <a:t>estudo</a:t>
                      </a:r>
                      <a:endParaRPr lang="pt-BR" sz="1700" b="1" dirty="0">
                        <a:solidFill>
                          <a:schemeClr val="bg1"/>
                        </a:solidFill>
                        <a:effectLst/>
                        <a:latin typeface="Times New Roman" pitchFamily="18" charset="0"/>
                        <a:ea typeface="Times New Roman"/>
                        <a:cs typeface="Times New Roman" pitchFamily="18" charset="0"/>
                      </a:endParaRP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037925">
                <a:tc>
                  <a:txBody>
                    <a:bodyPr/>
                    <a:lstStyle/>
                    <a:p>
                      <a:pPr algn="ctr">
                        <a:spcAft>
                          <a:spcPts val="0"/>
                        </a:spcAft>
                      </a:pPr>
                      <a:r>
                        <a:rPr lang="pt-BR" sz="1600" dirty="0">
                          <a:solidFill>
                            <a:schemeClr val="bg1"/>
                          </a:solidFill>
                          <a:effectLst/>
                          <a:latin typeface="Times New Roman" pitchFamily="18" charset="0"/>
                          <a:ea typeface="Times New Roman"/>
                          <a:cs typeface="Times New Roman" pitchFamily="18" charset="0"/>
                        </a:rPr>
                        <a:t>Estudo</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600" dirty="0">
                          <a:solidFill>
                            <a:schemeClr val="bg1"/>
                          </a:solidFill>
                          <a:effectLst/>
                          <a:latin typeface="Times New Roman" pitchFamily="18" charset="0"/>
                          <a:ea typeface="Times New Roman"/>
                          <a:cs typeface="Times New Roman" pitchFamily="18" charset="0"/>
                        </a:rPr>
                        <a:t>Ano de Início</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600">
                          <a:solidFill>
                            <a:schemeClr val="bg1"/>
                          </a:solidFill>
                          <a:effectLst/>
                          <a:latin typeface="Times New Roman" pitchFamily="18" charset="0"/>
                          <a:ea typeface="Times New Roman"/>
                          <a:cs typeface="Times New Roman" pitchFamily="18" charset="0"/>
                        </a:rPr>
                        <a:t>Idade para Inclusão (anos)</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600" dirty="0">
                          <a:solidFill>
                            <a:schemeClr val="bg1"/>
                          </a:solidFill>
                          <a:effectLst/>
                          <a:latin typeface="Times New Roman" pitchFamily="18" charset="0"/>
                          <a:ea typeface="Times New Roman"/>
                          <a:cs typeface="Times New Roman" pitchFamily="18" charset="0"/>
                        </a:rPr>
                        <a:t>Intervalo entre Exames (meses)</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600">
                          <a:solidFill>
                            <a:schemeClr val="bg1"/>
                          </a:solidFill>
                          <a:effectLst/>
                          <a:latin typeface="Times New Roman" pitchFamily="18" charset="0"/>
                          <a:ea typeface="Times New Roman"/>
                          <a:cs typeface="Times New Roman" pitchFamily="18" charset="0"/>
                        </a:rPr>
                        <a:t>Exame Clínico das Mamas</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600">
                          <a:solidFill>
                            <a:schemeClr val="bg1"/>
                          </a:solidFill>
                          <a:effectLst/>
                          <a:latin typeface="Times New Roman" pitchFamily="18" charset="0"/>
                          <a:ea typeface="Times New Roman"/>
                          <a:cs typeface="Times New Roman" pitchFamily="18" charset="0"/>
                        </a:rPr>
                        <a:t>Risco Relativo de Mortalidade por Câncer de Mama</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600">
                          <a:solidFill>
                            <a:schemeClr val="bg1"/>
                          </a:solidFill>
                          <a:effectLst/>
                          <a:latin typeface="Times New Roman" pitchFamily="18" charset="0"/>
                          <a:ea typeface="Times New Roman"/>
                          <a:cs typeface="Times New Roman" pitchFamily="18" charset="0"/>
                        </a:rPr>
                        <a:t>Número de mamografias necessárias para salvar uma vida</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430">
                <a:tc>
                  <a:txBody>
                    <a:bodyPr/>
                    <a:lstStyle/>
                    <a:p>
                      <a:pPr>
                        <a:lnSpc>
                          <a:spcPct val="150000"/>
                        </a:lnSpc>
                        <a:spcBef>
                          <a:spcPts val="600"/>
                        </a:spcBef>
                        <a:spcAft>
                          <a:spcPts val="0"/>
                        </a:spcAft>
                      </a:pPr>
                      <a:r>
                        <a:rPr lang="pt-BR" sz="1600" dirty="0" smtClean="0">
                          <a:solidFill>
                            <a:schemeClr val="bg1"/>
                          </a:solidFill>
                          <a:effectLst/>
                          <a:latin typeface="Times New Roman" pitchFamily="18" charset="0"/>
                          <a:ea typeface="Times New Roman"/>
                          <a:cs typeface="Times New Roman" pitchFamily="18" charset="0"/>
                        </a:rPr>
                        <a:t>HIP</a:t>
                      </a:r>
                      <a:endParaRPr lang="pt-BR" sz="1600" dirty="0">
                        <a:solidFill>
                          <a:schemeClr val="bg1"/>
                        </a:solidFill>
                        <a:effectLst/>
                        <a:latin typeface="Times New Roman" pitchFamily="18" charset="0"/>
                        <a:ea typeface="Times New Roman"/>
                        <a:cs typeface="Times New Roman" pitchFamily="18" charset="0"/>
                      </a:endParaRP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1963</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b="1" dirty="0">
                          <a:solidFill>
                            <a:schemeClr val="bg1"/>
                          </a:solidFill>
                          <a:effectLst/>
                          <a:latin typeface="Times New Roman" pitchFamily="18" charset="0"/>
                          <a:ea typeface="Times New Roman"/>
                          <a:cs typeface="Times New Roman" pitchFamily="18" charset="0"/>
                        </a:rPr>
                        <a:t>40 – 64</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12</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Sim</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0,79</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883</a:t>
                      </a:r>
                    </a:p>
                  </a:txBody>
                  <a:tcPr marL="42324" marR="42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442">
                <a:tc>
                  <a:txBody>
                    <a:bodyPr/>
                    <a:lstStyle/>
                    <a:p>
                      <a:pP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Edimburgo </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1978</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b="1" dirty="0">
                          <a:solidFill>
                            <a:schemeClr val="bg1"/>
                          </a:solidFill>
                          <a:effectLst/>
                          <a:latin typeface="Times New Roman" pitchFamily="18" charset="0"/>
                          <a:ea typeface="Times New Roman"/>
                          <a:cs typeface="Times New Roman" pitchFamily="18" charset="0"/>
                        </a:rPr>
                        <a:t>45 – 64</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24</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Sim</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0,79 (0,60-1,02)</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980</a:t>
                      </a:r>
                    </a:p>
                  </a:txBody>
                  <a:tcPr marL="42324" marR="42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442">
                <a:tc>
                  <a:txBody>
                    <a:bodyPr/>
                    <a:lstStyle/>
                    <a:p>
                      <a:pPr>
                        <a:lnSpc>
                          <a:spcPct val="150000"/>
                        </a:lnSpc>
                        <a:spcBef>
                          <a:spcPts val="600"/>
                        </a:spcBef>
                        <a:spcAft>
                          <a:spcPts val="0"/>
                        </a:spcAft>
                      </a:pPr>
                      <a:r>
                        <a:rPr lang="pt-BR" sz="1600" dirty="0" smtClean="0">
                          <a:solidFill>
                            <a:schemeClr val="bg1"/>
                          </a:solidFill>
                          <a:effectLst/>
                          <a:latin typeface="Times New Roman" pitchFamily="18" charset="0"/>
                          <a:ea typeface="Times New Roman"/>
                          <a:cs typeface="Times New Roman" pitchFamily="18" charset="0"/>
                        </a:rPr>
                        <a:t>NBSS1</a:t>
                      </a:r>
                      <a:endParaRPr lang="pt-BR" sz="1600" dirty="0">
                        <a:solidFill>
                          <a:schemeClr val="bg1"/>
                        </a:solidFill>
                        <a:effectLst/>
                        <a:latin typeface="Times New Roman" pitchFamily="18" charset="0"/>
                        <a:ea typeface="Times New Roman"/>
                        <a:cs typeface="Times New Roman" pitchFamily="18" charset="0"/>
                      </a:endParaRP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1980</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b="1" dirty="0">
                          <a:solidFill>
                            <a:schemeClr val="bg1"/>
                          </a:solidFill>
                          <a:effectLst/>
                          <a:latin typeface="Times New Roman" pitchFamily="18" charset="0"/>
                          <a:ea typeface="Times New Roman"/>
                          <a:cs typeface="Times New Roman" pitchFamily="18" charset="0"/>
                        </a:rPr>
                        <a:t>40 – 49</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12</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Sim</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0,97 (0,74-1,27)</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____</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442">
                <a:tc>
                  <a:txBody>
                    <a:bodyPr/>
                    <a:lstStyle/>
                    <a:p>
                      <a:pPr>
                        <a:lnSpc>
                          <a:spcPct val="150000"/>
                        </a:lnSpc>
                        <a:spcBef>
                          <a:spcPts val="600"/>
                        </a:spcBef>
                        <a:spcAft>
                          <a:spcPts val="0"/>
                        </a:spcAft>
                      </a:pPr>
                      <a:r>
                        <a:rPr lang="pt-BR" sz="1600" dirty="0" smtClean="0">
                          <a:solidFill>
                            <a:schemeClr val="bg1"/>
                          </a:solidFill>
                          <a:effectLst/>
                          <a:latin typeface="Times New Roman" pitchFamily="18" charset="0"/>
                          <a:ea typeface="Times New Roman"/>
                          <a:cs typeface="Times New Roman" pitchFamily="18" charset="0"/>
                        </a:rPr>
                        <a:t>NBSS2</a:t>
                      </a:r>
                      <a:endParaRPr lang="pt-BR" sz="1600" dirty="0">
                        <a:solidFill>
                          <a:schemeClr val="bg1"/>
                        </a:solidFill>
                        <a:effectLst/>
                        <a:latin typeface="Times New Roman" pitchFamily="18" charset="0"/>
                        <a:ea typeface="Times New Roman"/>
                        <a:cs typeface="Times New Roman" pitchFamily="18" charset="0"/>
                      </a:endParaRP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1980</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b="1" dirty="0">
                          <a:solidFill>
                            <a:schemeClr val="bg1"/>
                          </a:solidFill>
                          <a:effectLst/>
                          <a:latin typeface="Times New Roman" pitchFamily="18" charset="0"/>
                          <a:ea typeface="Times New Roman"/>
                          <a:cs typeface="Times New Roman" pitchFamily="18" charset="0"/>
                        </a:rPr>
                        <a:t>50 – 59</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12</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Sim</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1,02 (0,78-1,33)</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____</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4920">
                <a:tc>
                  <a:txBody>
                    <a:bodyPr/>
                    <a:lstStyle/>
                    <a:p>
                      <a:pPr>
                        <a:lnSpc>
                          <a:spcPct val="150000"/>
                        </a:lnSpc>
                        <a:spcBef>
                          <a:spcPts val="600"/>
                        </a:spcBef>
                        <a:spcAft>
                          <a:spcPts val="0"/>
                        </a:spcAft>
                      </a:pPr>
                      <a:r>
                        <a:rPr lang="pt-BR" sz="1600" dirty="0" smtClean="0">
                          <a:solidFill>
                            <a:schemeClr val="bg1"/>
                          </a:solidFill>
                          <a:effectLst/>
                          <a:latin typeface="Times New Roman" pitchFamily="18" charset="0"/>
                          <a:ea typeface="Times New Roman"/>
                          <a:cs typeface="Times New Roman" pitchFamily="18" charset="0"/>
                        </a:rPr>
                        <a:t>Estocolmo</a:t>
                      </a:r>
                      <a:endParaRPr lang="pt-BR" sz="1600" dirty="0">
                        <a:solidFill>
                          <a:schemeClr val="bg1"/>
                        </a:solidFill>
                        <a:effectLst/>
                        <a:latin typeface="Times New Roman" pitchFamily="18" charset="0"/>
                        <a:ea typeface="Times New Roman"/>
                        <a:cs typeface="Times New Roman" pitchFamily="18" charset="0"/>
                      </a:endParaRP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1981</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b="1" dirty="0">
                          <a:solidFill>
                            <a:schemeClr val="bg1"/>
                          </a:solidFill>
                          <a:effectLst/>
                          <a:latin typeface="Times New Roman" pitchFamily="18" charset="0"/>
                          <a:ea typeface="Times New Roman"/>
                          <a:cs typeface="Times New Roman" pitchFamily="18" charset="0"/>
                        </a:rPr>
                        <a:t>40 – 64</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28</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Não</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0,91 (0,65-1,27)</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3.468</a:t>
                      </a:r>
                    </a:p>
                  </a:txBody>
                  <a:tcPr marL="42324" marR="42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5964">
                <a:tc>
                  <a:txBody>
                    <a:bodyPr/>
                    <a:lstStyle/>
                    <a:p>
                      <a:pPr>
                        <a:lnSpc>
                          <a:spcPct val="150000"/>
                        </a:lnSpc>
                        <a:spcBef>
                          <a:spcPts val="600"/>
                        </a:spcBef>
                        <a:spcAft>
                          <a:spcPts val="0"/>
                        </a:spcAft>
                      </a:pPr>
                      <a:r>
                        <a:rPr lang="pt-BR" sz="1600" dirty="0" err="1" smtClean="0">
                          <a:solidFill>
                            <a:schemeClr val="bg1"/>
                          </a:solidFill>
                          <a:effectLst/>
                          <a:latin typeface="Times New Roman" pitchFamily="18" charset="0"/>
                          <a:ea typeface="Times New Roman"/>
                          <a:cs typeface="Times New Roman" pitchFamily="18" charset="0"/>
                        </a:rPr>
                        <a:t>Gothenburgo</a:t>
                      </a:r>
                      <a:endParaRPr lang="pt-BR" sz="1600" dirty="0">
                        <a:solidFill>
                          <a:schemeClr val="bg1"/>
                        </a:solidFill>
                        <a:effectLst/>
                        <a:latin typeface="Times New Roman" pitchFamily="18" charset="0"/>
                        <a:ea typeface="Times New Roman"/>
                        <a:cs typeface="Times New Roman" pitchFamily="18" charset="0"/>
                      </a:endParaRP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1982</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b="1" dirty="0">
                          <a:solidFill>
                            <a:schemeClr val="bg1"/>
                          </a:solidFill>
                          <a:effectLst/>
                          <a:latin typeface="Times New Roman" pitchFamily="18" charset="0"/>
                          <a:ea typeface="Times New Roman"/>
                          <a:cs typeface="Times New Roman" pitchFamily="18" charset="0"/>
                        </a:rPr>
                        <a:t>39 – 59</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18</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Não</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0,76 (0,56-1,04)</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1.139</a:t>
                      </a:r>
                    </a:p>
                  </a:txBody>
                  <a:tcPr marL="42324" marR="42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442">
                <a:tc>
                  <a:txBody>
                    <a:bodyPr/>
                    <a:lstStyle/>
                    <a:p>
                      <a:pPr>
                        <a:lnSpc>
                          <a:spcPct val="150000"/>
                        </a:lnSpc>
                        <a:spcBef>
                          <a:spcPts val="600"/>
                        </a:spcBef>
                        <a:spcAft>
                          <a:spcPts val="0"/>
                        </a:spcAft>
                      </a:pPr>
                      <a:r>
                        <a:rPr lang="pt-BR" sz="1600" dirty="0" err="1" smtClean="0">
                          <a:solidFill>
                            <a:schemeClr val="bg1"/>
                          </a:solidFill>
                          <a:effectLst/>
                          <a:latin typeface="Times New Roman" pitchFamily="18" charset="0"/>
                          <a:ea typeface="Times New Roman"/>
                          <a:cs typeface="Times New Roman" pitchFamily="18" charset="0"/>
                        </a:rPr>
                        <a:t>Malmo</a:t>
                      </a:r>
                      <a:endParaRPr lang="pt-BR" sz="1600" dirty="0">
                        <a:solidFill>
                          <a:schemeClr val="bg1"/>
                        </a:solidFill>
                        <a:effectLst/>
                        <a:latin typeface="Times New Roman" pitchFamily="18" charset="0"/>
                        <a:ea typeface="Times New Roman"/>
                        <a:cs typeface="Times New Roman" pitchFamily="18" charset="0"/>
                      </a:endParaRP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1976/1978</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b="1" dirty="0">
                          <a:solidFill>
                            <a:schemeClr val="bg1"/>
                          </a:solidFill>
                          <a:effectLst/>
                          <a:latin typeface="Times New Roman" pitchFamily="18" charset="0"/>
                          <a:ea typeface="Times New Roman"/>
                          <a:cs typeface="Times New Roman" pitchFamily="18" charset="0"/>
                        </a:rPr>
                        <a:t>40 – 69</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18 - 24</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Não</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0,82 (0,67-1,00)</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584</a:t>
                      </a:r>
                    </a:p>
                  </a:txBody>
                  <a:tcPr marL="42324" marR="423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442">
                <a:tc>
                  <a:txBody>
                    <a:bodyPr/>
                    <a:lstStyle/>
                    <a:p>
                      <a:pPr>
                        <a:lnSpc>
                          <a:spcPct val="150000"/>
                        </a:lnSpc>
                        <a:spcBef>
                          <a:spcPts val="600"/>
                        </a:spcBef>
                        <a:spcAft>
                          <a:spcPts val="0"/>
                        </a:spcAft>
                      </a:pPr>
                      <a:r>
                        <a:rPr lang="pt-BR" sz="1600" dirty="0" err="1" smtClean="0">
                          <a:solidFill>
                            <a:schemeClr val="bg1"/>
                          </a:solidFill>
                          <a:effectLst/>
                          <a:latin typeface="Times New Roman" pitchFamily="18" charset="0"/>
                          <a:ea typeface="Times New Roman"/>
                          <a:cs typeface="Times New Roman" pitchFamily="18" charset="0"/>
                        </a:rPr>
                        <a:t>Kopparburg</a:t>
                      </a:r>
                      <a:endParaRPr lang="pt-BR" sz="1600" dirty="0">
                        <a:solidFill>
                          <a:schemeClr val="bg1"/>
                        </a:solidFill>
                        <a:effectLst/>
                        <a:latin typeface="Times New Roman" pitchFamily="18" charset="0"/>
                        <a:ea typeface="Times New Roman"/>
                        <a:cs typeface="Times New Roman" pitchFamily="18" charset="0"/>
                      </a:endParaRP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1977</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b="1" dirty="0">
                          <a:solidFill>
                            <a:schemeClr val="bg1"/>
                          </a:solidFill>
                          <a:effectLst/>
                          <a:latin typeface="Times New Roman" pitchFamily="18" charset="0"/>
                          <a:ea typeface="Times New Roman"/>
                          <a:cs typeface="Times New Roman" pitchFamily="18" charset="0"/>
                        </a:rPr>
                        <a:t>40 – 74</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24 - 33</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Não</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0,68 (0,59-0,80)</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553</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5442">
                <a:tc>
                  <a:txBody>
                    <a:bodyPr/>
                    <a:lstStyle/>
                    <a:p>
                      <a:pPr>
                        <a:lnSpc>
                          <a:spcPct val="150000"/>
                        </a:lnSpc>
                        <a:spcBef>
                          <a:spcPts val="600"/>
                        </a:spcBef>
                        <a:spcAft>
                          <a:spcPts val="0"/>
                        </a:spcAft>
                      </a:pPr>
                      <a:r>
                        <a:rPr lang="pt-BR" sz="1600" dirty="0" err="1" smtClean="0">
                          <a:solidFill>
                            <a:schemeClr val="bg1"/>
                          </a:solidFill>
                          <a:effectLst/>
                          <a:latin typeface="Times New Roman" pitchFamily="18" charset="0"/>
                          <a:ea typeface="Times New Roman"/>
                          <a:cs typeface="Times New Roman" pitchFamily="18" charset="0"/>
                        </a:rPr>
                        <a:t>Ostergotland</a:t>
                      </a:r>
                      <a:endParaRPr lang="pt-BR" sz="1600" dirty="0">
                        <a:solidFill>
                          <a:schemeClr val="bg1"/>
                        </a:solidFill>
                        <a:effectLst/>
                        <a:latin typeface="Times New Roman" pitchFamily="18" charset="0"/>
                        <a:ea typeface="Times New Roman"/>
                        <a:cs typeface="Times New Roman" pitchFamily="18" charset="0"/>
                      </a:endParaRP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a:solidFill>
                            <a:schemeClr val="bg1"/>
                          </a:solidFill>
                          <a:effectLst/>
                          <a:latin typeface="Times New Roman" pitchFamily="18" charset="0"/>
                          <a:ea typeface="Times New Roman"/>
                          <a:cs typeface="Times New Roman" pitchFamily="18" charset="0"/>
                        </a:rPr>
                        <a:t>1978</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800" b="1" dirty="0">
                          <a:solidFill>
                            <a:schemeClr val="bg1"/>
                          </a:solidFill>
                          <a:effectLst/>
                          <a:latin typeface="Times New Roman" pitchFamily="18" charset="0"/>
                          <a:ea typeface="Times New Roman"/>
                          <a:cs typeface="Times New Roman" pitchFamily="18" charset="0"/>
                        </a:rPr>
                        <a:t>40 – 74</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24 - 34</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pt-BR" sz="1600" dirty="0">
                          <a:solidFill>
                            <a:schemeClr val="bg1"/>
                          </a:solidFill>
                          <a:effectLst/>
                          <a:latin typeface="Times New Roman" pitchFamily="18" charset="0"/>
                          <a:ea typeface="Times New Roman"/>
                          <a:cs typeface="Times New Roman" pitchFamily="18" charset="0"/>
                        </a:rPr>
                        <a:t>Não</a:t>
                      </a:r>
                    </a:p>
                  </a:txBody>
                  <a:tcPr marL="42324" marR="423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r>
            </a:tbl>
          </a:graphicData>
        </a:graphic>
      </p:graphicFrame>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2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60362"/>
            <a:ext cx="8001000" cy="546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1676400" y="152400"/>
            <a:ext cx="5715000" cy="769441"/>
          </a:xfrm>
          <a:prstGeom prst="rect">
            <a:avLst/>
          </a:prstGeom>
          <a:noFill/>
        </p:spPr>
        <p:txBody>
          <a:bodyPr wrap="square" rtlCol="0">
            <a:spAutoFit/>
          </a:bodyPr>
          <a:lstStyle/>
          <a:p>
            <a:pPr algn="ctr"/>
            <a:r>
              <a:rPr lang="en-US" sz="4400" b="1" dirty="0" smtClean="0">
                <a:solidFill>
                  <a:srgbClr val="FFFFFF"/>
                </a:solidFill>
                <a:latin typeface="Tahoma" pitchFamily="34" charset="0"/>
                <a:ea typeface="Tahoma" pitchFamily="34" charset="0"/>
                <a:cs typeface="Tahoma" pitchFamily="34" charset="0"/>
              </a:rPr>
              <a:t>RASTREAMENTO</a:t>
            </a:r>
            <a:endParaRPr lang="en-US" sz="4400" b="1" dirty="0">
              <a:solidFill>
                <a:srgbClr val="FFFFFF"/>
              </a:solidFill>
              <a:latin typeface="Tahoma" pitchFamily="34" charset="0"/>
              <a:ea typeface="Tahoma" pitchFamily="34" charset="0"/>
              <a:cs typeface="Tahoma" pitchFamily="34" charset="0"/>
            </a:endParaRPr>
          </a:p>
        </p:txBody>
      </p:sp>
      <p:sp>
        <p:nvSpPr>
          <p:cNvPr id="3" name="Retângulo de cantos arredondados 2"/>
          <p:cNvSpPr/>
          <p:nvPr/>
        </p:nvSpPr>
        <p:spPr>
          <a:xfrm>
            <a:off x="762000" y="2590800"/>
            <a:ext cx="5410200" cy="130408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rgbClr val="0033CC"/>
                </a:solidFill>
              </a:rPr>
              <a:t>Conclusões</a:t>
            </a:r>
            <a:r>
              <a:rPr lang="en-US" dirty="0" smtClean="0">
                <a:solidFill>
                  <a:srgbClr val="0033CC"/>
                </a:solidFill>
              </a:rPr>
              <a:t>: </a:t>
            </a:r>
            <a:r>
              <a:rPr lang="en-US" dirty="0" err="1" smtClean="0">
                <a:solidFill>
                  <a:srgbClr val="0033CC"/>
                </a:solidFill>
              </a:rPr>
              <a:t>Após</a:t>
            </a:r>
            <a:r>
              <a:rPr lang="en-US" dirty="0" smtClean="0">
                <a:solidFill>
                  <a:srgbClr val="0033CC"/>
                </a:solidFill>
              </a:rPr>
              <a:t> 25 </a:t>
            </a:r>
            <a:r>
              <a:rPr lang="en-US" dirty="0" err="1" smtClean="0">
                <a:solidFill>
                  <a:srgbClr val="0033CC"/>
                </a:solidFill>
              </a:rPr>
              <a:t>anos</a:t>
            </a:r>
            <a:endParaRPr lang="en-US" dirty="0" smtClean="0">
              <a:solidFill>
                <a:srgbClr val="0033CC"/>
              </a:solidFill>
            </a:endParaRPr>
          </a:p>
          <a:p>
            <a:r>
              <a:rPr lang="pt-BR" sz="2000" dirty="0" smtClean="0">
                <a:solidFill>
                  <a:srgbClr val="0033CC"/>
                </a:solidFill>
              </a:rPr>
              <a:t>A mamografia não reduz a mortalidade</a:t>
            </a:r>
          </a:p>
          <a:p>
            <a:r>
              <a:rPr lang="pt-BR" sz="2000" dirty="0" err="1" smtClean="0">
                <a:solidFill>
                  <a:srgbClr val="0033CC"/>
                </a:solidFill>
              </a:rPr>
              <a:t>Overdiagnosis</a:t>
            </a:r>
            <a:r>
              <a:rPr lang="pt-BR" sz="2000" dirty="0" smtClean="0">
                <a:solidFill>
                  <a:srgbClr val="0033CC"/>
                </a:solidFill>
              </a:rPr>
              <a:t> de 22%</a:t>
            </a:r>
            <a:endParaRPr lang="pt-BR" sz="2000" dirty="0">
              <a:solidFill>
                <a:srgbClr val="0033CC"/>
              </a:solidFill>
            </a:endParaRPr>
          </a:p>
        </p:txBody>
      </p:sp>
      <p:sp>
        <p:nvSpPr>
          <p:cNvPr id="5" name="Retângulo de cantos arredondados 4"/>
          <p:cNvSpPr/>
          <p:nvPr/>
        </p:nvSpPr>
        <p:spPr>
          <a:xfrm>
            <a:off x="685800" y="5249119"/>
            <a:ext cx="5410200" cy="130408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solidFill>
                  <a:srgbClr val="0033CC"/>
                </a:solidFill>
              </a:rPr>
              <a:t>Sobrevida: 6300 mulheres Ca mama:</a:t>
            </a:r>
          </a:p>
          <a:p>
            <a:r>
              <a:rPr lang="pt-BR" dirty="0" smtClean="0">
                <a:solidFill>
                  <a:srgbClr val="0033CC"/>
                </a:solidFill>
              </a:rPr>
              <a:t>Mamografia 70%</a:t>
            </a:r>
          </a:p>
          <a:p>
            <a:r>
              <a:rPr lang="pt-BR" dirty="0" smtClean="0">
                <a:solidFill>
                  <a:srgbClr val="0033CC"/>
                </a:solidFill>
              </a:rPr>
              <a:t>Exame físico 62%</a:t>
            </a:r>
            <a:endParaRPr lang="pt-BR" sz="2000" dirty="0">
              <a:solidFill>
                <a:srgbClr val="0033CC"/>
              </a:solidFill>
            </a:endParaRPr>
          </a:p>
        </p:txBody>
      </p:sp>
      <p:sp>
        <p:nvSpPr>
          <p:cNvPr id="6" name="Retângulo de cantos arredondados 5"/>
          <p:cNvSpPr/>
          <p:nvPr/>
        </p:nvSpPr>
        <p:spPr>
          <a:xfrm>
            <a:off x="4114800" y="5249119"/>
            <a:ext cx="4298731" cy="1304081"/>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smtClean="0">
                <a:solidFill>
                  <a:srgbClr val="0033CC"/>
                </a:solidFill>
              </a:rPr>
              <a:t>Beneficio absoluto: 8%</a:t>
            </a:r>
          </a:p>
          <a:p>
            <a:r>
              <a:rPr lang="pt-BR" dirty="0" smtClean="0">
                <a:solidFill>
                  <a:srgbClr val="0033CC"/>
                </a:solidFill>
              </a:rPr>
              <a:t>RR: 0,79 (0,64-0,97) p=0,002</a:t>
            </a:r>
            <a:endParaRPr lang="pt-BR" sz="2000" dirty="0">
              <a:solidFill>
                <a:srgbClr val="0033CC"/>
              </a:solidFill>
            </a:endParaRPr>
          </a:p>
        </p:txBody>
      </p:sp>
    </p:spTree>
    <p:extLst>
      <p:ext uri="{BB962C8B-B14F-4D97-AF65-F5344CB8AC3E}">
        <p14:creationId xmlns:p14="http://schemas.microsoft.com/office/powerpoint/2010/main" val="23802853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762000" y="250033"/>
            <a:ext cx="7467600" cy="6417355"/>
          </a:xfrm>
          <a:prstGeom prst="rect">
            <a:avLst/>
          </a:prstGeom>
        </p:spPr>
      </p:pic>
      <p:sp>
        <p:nvSpPr>
          <p:cNvPr id="5" name="Retângulo de cantos arredondados 4"/>
          <p:cNvSpPr/>
          <p:nvPr/>
        </p:nvSpPr>
        <p:spPr>
          <a:xfrm>
            <a:off x="1905000" y="5562600"/>
            <a:ext cx="6096000" cy="7620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dirty="0" smtClean="0">
                <a:solidFill>
                  <a:schemeClr val="accent2">
                    <a:lumMod val="50000"/>
                  </a:schemeClr>
                </a:solidFill>
              </a:rPr>
              <a:t>A participação em programa de rastreamento mamográfico no Canadá esteve associada com substancial redução da mortalidade por câncer de mama </a:t>
            </a:r>
            <a:endParaRPr lang="pt-BR" sz="1800" dirty="0">
              <a:solidFill>
                <a:schemeClr val="accent2">
                  <a:lumMod val="50000"/>
                </a:schemeClr>
              </a:solidFill>
            </a:endParaRPr>
          </a:p>
        </p:txBody>
      </p:sp>
    </p:spTree>
    <p:extLst>
      <p:ext uri="{BB962C8B-B14F-4D97-AF65-F5344CB8AC3E}">
        <p14:creationId xmlns:p14="http://schemas.microsoft.com/office/powerpoint/2010/main" val="329170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Imagem 3"/>
          <p:cNvPicPr>
            <a:picLocks noChangeAspect="1"/>
          </p:cNvPicPr>
          <p:nvPr/>
        </p:nvPicPr>
        <p:blipFill>
          <a:blip r:embed="rId2"/>
          <a:stretch>
            <a:fillRect/>
          </a:stretch>
        </p:blipFill>
        <p:spPr>
          <a:xfrm>
            <a:off x="76200" y="76200"/>
            <a:ext cx="5305413" cy="3186112"/>
          </a:xfrm>
          <a:prstGeom prst="rect">
            <a:avLst/>
          </a:prstGeom>
        </p:spPr>
      </p:pic>
      <p:pic>
        <p:nvPicPr>
          <p:cNvPr id="5" name="Imagem 4"/>
          <p:cNvPicPr>
            <a:picLocks noChangeAspect="1"/>
          </p:cNvPicPr>
          <p:nvPr/>
        </p:nvPicPr>
        <p:blipFill>
          <a:blip r:embed="rId3"/>
          <a:stretch>
            <a:fillRect/>
          </a:stretch>
        </p:blipFill>
        <p:spPr>
          <a:xfrm>
            <a:off x="4572000" y="3124200"/>
            <a:ext cx="4514850" cy="3627652"/>
          </a:xfrm>
          <a:prstGeom prst="rect">
            <a:avLst/>
          </a:prstGeom>
        </p:spPr>
      </p:pic>
      <p:sp>
        <p:nvSpPr>
          <p:cNvPr id="6" name="Retângulo de cantos arredondados 5"/>
          <p:cNvSpPr/>
          <p:nvPr/>
        </p:nvSpPr>
        <p:spPr>
          <a:xfrm>
            <a:off x="5791200" y="669073"/>
            <a:ext cx="3200400" cy="184552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accent2">
                    <a:lumMod val="75000"/>
                  </a:schemeClr>
                </a:solidFill>
              </a:rPr>
              <a:t>Estudo </a:t>
            </a:r>
            <a:r>
              <a:rPr lang="pt-BR" b="1" dirty="0" err="1" smtClean="0">
                <a:solidFill>
                  <a:schemeClr val="accent2">
                    <a:lumMod val="75000"/>
                  </a:schemeClr>
                </a:solidFill>
              </a:rPr>
              <a:t>pan-canadense</a:t>
            </a:r>
            <a:r>
              <a:rPr lang="pt-BR" b="1" dirty="0" smtClean="0">
                <a:solidFill>
                  <a:schemeClr val="accent2">
                    <a:lumMod val="75000"/>
                  </a:schemeClr>
                </a:solidFill>
              </a:rPr>
              <a:t> de rastreamento mamográfico e mortalidade</a:t>
            </a:r>
            <a:endParaRPr lang="pt-BR" b="1" dirty="0">
              <a:solidFill>
                <a:schemeClr val="accent2">
                  <a:lumMod val="75000"/>
                </a:schemeClr>
              </a:solidFill>
            </a:endParaRPr>
          </a:p>
        </p:txBody>
      </p:sp>
      <p:sp>
        <p:nvSpPr>
          <p:cNvPr id="7" name="CaixaDeTexto 6"/>
          <p:cNvSpPr txBox="1"/>
          <p:nvPr/>
        </p:nvSpPr>
        <p:spPr>
          <a:xfrm>
            <a:off x="76200" y="6428601"/>
            <a:ext cx="4343400" cy="276999"/>
          </a:xfrm>
          <a:prstGeom prst="rect">
            <a:avLst/>
          </a:prstGeom>
          <a:noFill/>
        </p:spPr>
        <p:txBody>
          <a:bodyPr wrap="square" rtlCol="0">
            <a:spAutoFit/>
          </a:bodyPr>
          <a:lstStyle/>
          <a:p>
            <a:r>
              <a:rPr lang="sv-SE" sz="1200" dirty="0" smtClean="0">
                <a:solidFill>
                  <a:schemeClr val="bg1"/>
                </a:solidFill>
                <a:latin typeface="+mj-lt"/>
                <a:ea typeface="Tahoma" panose="020B0604030504040204" pitchFamily="34" charset="0"/>
                <a:cs typeface="Tahoma" panose="020B0604030504040204" pitchFamily="34" charset="0"/>
              </a:rPr>
              <a:t>Coldman et al. JNCI </a:t>
            </a:r>
            <a:r>
              <a:rPr lang="sv-SE" sz="1200" dirty="0">
                <a:solidFill>
                  <a:schemeClr val="bg1"/>
                </a:solidFill>
                <a:latin typeface="+mj-lt"/>
                <a:ea typeface="Tahoma" panose="020B0604030504040204" pitchFamily="34" charset="0"/>
                <a:cs typeface="Tahoma" panose="020B0604030504040204" pitchFamily="34" charset="0"/>
              </a:rPr>
              <a:t>J Natl Cancer Inst (2014) 106(11</a:t>
            </a:r>
            <a:r>
              <a:rPr lang="sv-SE" sz="1200" dirty="0" smtClean="0">
                <a:solidFill>
                  <a:schemeClr val="bg1"/>
                </a:solidFill>
                <a:latin typeface="+mj-lt"/>
                <a:ea typeface="Tahoma" panose="020B0604030504040204" pitchFamily="34" charset="0"/>
                <a:cs typeface="Tahoma" panose="020B0604030504040204" pitchFamily="34" charset="0"/>
              </a:rPr>
              <a:t>):dju261</a:t>
            </a:r>
            <a:endParaRPr lang="sv-SE" sz="1200" dirty="0">
              <a:solidFill>
                <a:schemeClr val="bg1"/>
              </a:solidFill>
              <a:latin typeface="+mj-lt"/>
              <a:ea typeface="Tahoma" panose="020B0604030504040204" pitchFamily="34" charset="0"/>
              <a:cs typeface="Tahoma" panose="020B0604030504040204" pitchFamily="34" charset="0"/>
            </a:endParaRPr>
          </a:p>
        </p:txBody>
      </p:sp>
      <p:sp>
        <p:nvSpPr>
          <p:cNvPr id="8" name="Retângulo de cantos arredondados 7"/>
          <p:cNvSpPr/>
          <p:nvPr/>
        </p:nvSpPr>
        <p:spPr>
          <a:xfrm>
            <a:off x="3124200" y="3581400"/>
            <a:ext cx="1447800" cy="45719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accent2">
                    <a:lumMod val="50000"/>
                  </a:schemeClr>
                </a:solidFill>
              </a:rPr>
              <a:t>40-49 anos</a:t>
            </a:r>
            <a:endParaRPr lang="pt-BR" sz="1600" dirty="0">
              <a:solidFill>
                <a:schemeClr val="accent2">
                  <a:lumMod val="50000"/>
                </a:schemeClr>
              </a:solidFill>
            </a:endParaRPr>
          </a:p>
        </p:txBody>
      </p:sp>
      <p:sp>
        <p:nvSpPr>
          <p:cNvPr id="9" name="Retângulo de cantos arredondados 8"/>
          <p:cNvSpPr/>
          <p:nvPr/>
        </p:nvSpPr>
        <p:spPr>
          <a:xfrm>
            <a:off x="3124200" y="5029201"/>
            <a:ext cx="1447800" cy="45719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chemeClr val="accent2">
                    <a:lumMod val="50000"/>
                  </a:schemeClr>
                </a:solidFill>
              </a:rPr>
              <a:t>50-59 anos</a:t>
            </a:r>
            <a:endParaRPr lang="pt-BR" sz="1600" dirty="0">
              <a:solidFill>
                <a:schemeClr val="accent2">
                  <a:lumMod val="50000"/>
                </a:schemeClr>
              </a:solidFill>
            </a:endParaRPr>
          </a:p>
        </p:txBody>
      </p:sp>
    </p:spTree>
    <p:extLst>
      <p:ext uri="{BB962C8B-B14F-4D97-AF65-F5344CB8AC3E}">
        <p14:creationId xmlns:p14="http://schemas.microsoft.com/office/powerpoint/2010/main" val="1287274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178983" y="76200"/>
            <a:ext cx="6786034" cy="6430450"/>
          </a:xfrm>
          <a:prstGeom prst="rect">
            <a:avLst/>
          </a:prstGeom>
        </p:spPr>
      </p:pic>
      <p:sp>
        <p:nvSpPr>
          <p:cNvPr id="5" name="Retângulo de cantos arredondados 4"/>
          <p:cNvSpPr/>
          <p:nvPr/>
        </p:nvSpPr>
        <p:spPr>
          <a:xfrm>
            <a:off x="190500" y="4495800"/>
            <a:ext cx="8763000" cy="184552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b="1" dirty="0" smtClean="0">
                <a:solidFill>
                  <a:schemeClr val="accent2">
                    <a:lumMod val="75000"/>
                  </a:schemeClr>
                </a:solidFill>
              </a:rPr>
              <a:t>Rastreamento anual de 40 a 50 anos (53.883 mulheres </a:t>
            </a:r>
            <a:r>
              <a:rPr lang="pt-BR" sz="1400" b="1" dirty="0" err="1" smtClean="0">
                <a:solidFill>
                  <a:schemeClr val="accent2">
                    <a:lumMod val="75000"/>
                  </a:schemeClr>
                </a:solidFill>
              </a:rPr>
              <a:t>vs</a:t>
            </a:r>
            <a:r>
              <a:rPr lang="pt-BR" sz="1400" b="1" dirty="0" smtClean="0">
                <a:solidFill>
                  <a:schemeClr val="accent2">
                    <a:lumMod val="75000"/>
                  </a:schemeClr>
                </a:solidFill>
              </a:rPr>
              <a:t> 106.921)</a:t>
            </a:r>
          </a:p>
          <a:p>
            <a:r>
              <a:rPr lang="pt-BR" sz="1400" b="1" dirty="0" smtClean="0">
                <a:solidFill>
                  <a:schemeClr val="accent2">
                    <a:lumMod val="75000"/>
                  </a:schemeClr>
                </a:solidFill>
              </a:rPr>
              <a:t>Após mediana de seguimento de 17 anos, houve redução da mortalidade em </a:t>
            </a:r>
            <a:r>
              <a:rPr lang="pt-BR" b="1" dirty="0" smtClean="0">
                <a:solidFill>
                  <a:schemeClr val="accent2">
                    <a:lumMod val="75000"/>
                  </a:schemeClr>
                </a:solidFill>
              </a:rPr>
              <a:t>12%</a:t>
            </a:r>
            <a:r>
              <a:rPr lang="pt-BR" sz="1400" b="1" dirty="0" smtClean="0">
                <a:solidFill>
                  <a:schemeClr val="accent2">
                    <a:lumMod val="75000"/>
                  </a:schemeClr>
                </a:solidFill>
              </a:rPr>
              <a:t> (RR=0,88;95%IC=0,74-1,04)</a:t>
            </a:r>
          </a:p>
          <a:p>
            <a:r>
              <a:rPr lang="pt-BR" sz="1400" b="1" dirty="0" smtClean="0">
                <a:solidFill>
                  <a:schemeClr val="accent2">
                    <a:lumMod val="75000"/>
                  </a:schemeClr>
                </a:solidFill>
              </a:rPr>
              <a:t>Nos 10 anos iniciais, redução da mortalidade em </a:t>
            </a:r>
            <a:r>
              <a:rPr lang="pt-BR" b="1" dirty="0" smtClean="0">
                <a:solidFill>
                  <a:schemeClr val="accent2">
                    <a:lumMod val="75000"/>
                  </a:schemeClr>
                </a:solidFill>
              </a:rPr>
              <a:t>25%</a:t>
            </a:r>
            <a:r>
              <a:rPr lang="pt-BR" sz="1400" b="1" dirty="0" smtClean="0">
                <a:solidFill>
                  <a:schemeClr val="accent2">
                    <a:lumMod val="75000"/>
                  </a:schemeClr>
                </a:solidFill>
              </a:rPr>
              <a:t> (RR=0,75; </a:t>
            </a:r>
            <a:r>
              <a:rPr lang="pt-BR" sz="1400" b="1" i="1" dirty="0" smtClean="0">
                <a:solidFill>
                  <a:schemeClr val="accent2">
                    <a:lumMod val="75000"/>
                  </a:schemeClr>
                </a:solidFill>
              </a:rPr>
              <a:t>95%IC=0,58-0,97</a:t>
            </a:r>
            <a:r>
              <a:rPr lang="pt-BR" sz="1400" b="1" dirty="0" smtClean="0">
                <a:solidFill>
                  <a:schemeClr val="accent2">
                    <a:lumMod val="75000"/>
                  </a:schemeClr>
                </a:solidFill>
              </a:rPr>
              <a:t>) </a:t>
            </a:r>
            <a:endParaRPr lang="pt-BR" sz="1400" b="1" dirty="0">
              <a:solidFill>
                <a:schemeClr val="accent2">
                  <a:lumMod val="75000"/>
                </a:schemeClr>
              </a:solidFill>
            </a:endParaRPr>
          </a:p>
        </p:txBody>
      </p:sp>
      <p:sp>
        <p:nvSpPr>
          <p:cNvPr id="6" name="CaixaDeTexto 5"/>
          <p:cNvSpPr txBox="1"/>
          <p:nvPr/>
        </p:nvSpPr>
        <p:spPr>
          <a:xfrm>
            <a:off x="3407979" y="6519446"/>
            <a:ext cx="5715000" cy="338554"/>
          </a:xfrm>
          <a:prstGeom prst="rect">
            <a:avLst/>
          </a:prstGeom>
          <a:noFill/>
        </p:spPr>
        <p:txBody>
          <a:bodyPr wrap="square" rtlCol="0">
            <a:spAutoFit/>
          </a:bodyPr>
          <a:lstStyle/>
          <a:p>
            <a:pPr algn="r"/>
            <a:r>
              <a:rPr lang="pt-B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Moss et al. Lancet </a:t>
            </a:r>
            <a:r>
              <a:rPr lang="pt-BR" sz="1600" dirty="0" err="1">
                <a:solidFill>
                  <a:schemeClr val="bg1"/>
                </a:solidFill>
                <a:latin typeface="Tahoma" panose="020B0604030504040204" pitchFamily="34" charset="0"/>
                <a:ea typeface="Tahoma" panose="020B0604030504040204" pitchFamily="34" charset="0"/>
                <a:cs typeface="Tahoma" panose="020B0604030504040204" pitchFamily="34" charset="0"/>
              </a:rPr>
              <a:t>Oncol</a:t>
            </a:r>
            <a:r>
              <a:rPr lang="pt-BR" sz="1600" dirty="0">
                <a:solidFill>
                  <a:schemeClr val="bg1"/>
                </a:solidFill>
                <a:latin typeface="Tahoma" panose="020B0604030504040204" pitchFamily="34" charset="0"/>
                <a:ea typeface="Tahoma" panose="020B0604030504040204" pitchFamily="34" charset="0"/>
                <a:cs typeface="Tahoma" panose="020B0604030504040204" pitchFamily="34" charset="0"/>
              </a:rPr>
              <a:t>. 2015 </a:t>
            </a:r>
            <a:r>
              <a:rPr lang="pt-BR" sz="1600" dirty="0" err="1">
                <a:solidFill>
                  <a:schemeClr val="bg1"/>
                </a:solidFill>
                <a:latin typeface="Tahoma" panose="020B0604030504040204" pitchFamily="34" charset="0"/>
                <a:ea typeface="Tahoma" panose="020B0604030504040204" pitchFamily="34" charset="0"/>
                <a:cs typeface="Tahoma" panose="020B0604030504040204" pitchFamily="34" charset="0"/>
              </a:rPr>
              <a:t>Jul</a:t>
            </a:r>
            <a:r>
              <a:rPr lang="pt-BR" sz="1600" dirty="0">
                <a:solidFill>
                  <a:schemeClr val="bg1"/>
                </a:solidFill>
                <a:latin typeface="Tahoma" panose="020B0604030504040204" pitchFamily="34" charset="0"/>
                <a:ea typeface="Tahoma" panose="020B0604030504040204" pitchFamily="34" charset="0"/>
                <a:cs typeface="Tahoma" panose="020B0604030504040204" pitchFamily="34" charset="0"/>
              </a:rPr>
              <a:t> 20</a:t>
            </a:r>
          </a:p>
        </p:txBody>
      </p:sp>
    </p:spTree>
    <p:extLst>
      <p:ext uri="{BB962C8B-B14F-4D97-AF65-F5344CB8AC3E}">
        <p14:creationId xmlns:p14="http://schemas.microsoft.com/office/powerpoint/2010/main" val="4608078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nvPr>
        </p:nvGraphicFramePr>
        <p:xfrm>
          <a:off x="342900" y="1676400"/>
          <a:ext cx="8534400" cy="3313093"/>
        </p:xfrm>
        <a:graphic>
          <a:graphicData uri="http://schemas.openxmlformats.org/drawingml/2006/table">
            <a:tbl>
              <a:tblPr firstRow="1" bandRow="1">
                <a:effectLst>
                  <a:reflection blurRad="6350" stA="50000" endA="300" endPos="55000" dir="5400000" sy="-100000" algn="bl" rotWithShape="0"/>
                </a:effectLst>
                <a:tableStyleId>{5C22544A-7EE6-4342-B048-85BDC9FD1C3A}</a:tableStyleId>
              </a:tblPr>
              <a:tblGrid>
                <a:gridCol w="2438400"/>
                <a:gridCol w="1312985"/>
                <a:gridCol w="1125415"/>
                <a:gridCol w="1312985"/>
                <a:gridCol w="1219200"/>
                <a:gridCol w="1125415"/>
              </a:tblGrid>
              <a:tr h="539559">
                <a:tc>
                  <a:txBody>
                    <a:bodyPr/>
                    <a:lstStyle/>
                    <a:p>
                      <a:r>
                        <a:rPr lang="pt-BR" i="0" dirty="0" smtClean="0">
                          <a:solidFill>
                            <a:srgbClr val="002060"/>
                          </a:solidFill>
                        </a:rPr>
                        <a:t>Local/</a:t>
                      </a:r>
                      <a:r>
                        <a:rPr lang="pt-BR" i="0" dirty="0" err="1" smtClean="0">
                          <a:solidFill>
                            <a:srgbClr val="002060"/>
                          </a:solidFill>
                        </a:rPr>
                        <a:t>Ec</a:t>
                      </a:r>
                      <a:endParaRPr lang="pt-BR" i="0" dirty="0">
                        <a:solidFill>
                          <a:srgbClr val="002060"/>
                        </a:solidFill>
                      </a:endParaRPr>
                    </a:p>
                  </a:txBody>
                  <a:tcPr/>
                </a:tc>
                <a:tc>
                  <a:txBody>
                    <a:bodyPr/>
                    <a:lstStyle/>
                    <a:p>
                      <a:pPr algn="ctr"/>
                      <a:r>
                        <a:rPr lang="pt-BR" i="1" dirty="0" smtClean="0">
                          <a:solidFill>
                            <a:srgbClr val="002060"/>
                          </a:solidFill>
                        </a:rPr>
                        <a:t>In</a:t>
                      </a:r>
                      <a:r>
                        <a:rPr lang="pt-BR" i="1" baseline="0" dirty="0" smtClean="0">
                          <a:solidFill>
                            <a:srgbClr val="002060"/>
                          </a:solidFill>
                        </a:rPr>
                        <a:t> situ</a:t>
                      </a:r>
                      <a:endParaRPr lang="pt-BR" i="1" dirty="0">
                        <a:solidFill>
                          <a:srgbClr val="002060"/>
                        </a:solidFill>
                      </a:endParaRPr>
                    </a:p>
                  </a:txBody>
                  <a:tcPr/>
                </a:tc>
                <a:tc>
                  <a:txBody>
                    <a:bodyPr/>
                    <a:lstStyle/>
                    <a:p>
                      <a:pPr algn="ctr"/>
                      <a:r>
                        <a:rPr lang="pt-BR" dirty="0" smtClean="0">
                          <a:solidFill>
                            <a:srgbClr val="002060"/>
                          </a:solidFill>
                        </a:rPr>
                        <a:t>I</a:t>
                      </a:r>
                      <a:endParaRPr lang="pt-BR" dirty="0">
                        <a:solidFill>
                          <a:srgbClr val="002060"/>
                        </a:solidFill>
                      </a:endParaRPr>
                    </a:p>
                  </a:txBody>
                  <a:tcPr/>
                </a:tc>
                <a:tc>
                  <a:txBody>
                    <a:bodyPr/>
                    <a:lstStyle/>
                    <a:p>
                      <a:pPr algn="ctr"/>
                      <a:r>
                        <a:rPr lang="pt-BR" dirty="0" smtClean="0">
                          <a:solidFill>
                            <a:srgbClr val="002060"/>
                          </a:solidFill>
                        </a:rPr>
                        <a:t>II</a:t>
                      </a:r>
                      <a:endParaRPr lang="pt-BR" dirty="0">
                        <a:solidFill>
                          <a:srgbClr val="002060"/>
                        </a:solidFill>
                      </a:endParaRPr>
                    </a:p>
                  </a:txBody>
                  <a:tcPr/>
                </a:tc>
                <a:tc>
                  <a:txBody>
                    <a:bodyPr/>
                    <a:lstStyle/>
                    <a:p>
                      <a:pPr algn="ctr"/>
                      <a:r>
                        <a:rPr lang="pt-BR" dirty="0" smtClean="0">
                          <a:solidFill>
                            <a:srgbClr val="002060"/>
                          </a:solidFill>
                        </a:rPr>
                        <a:t>III</a:t>
                      </a:r>
                      <a:endParaRPr lang="pt-BR" dirty="0">
                        <a:solidFill>
                          <a:srgbClr val="002060"/>
                        </a:solidFill>
                      </a:endParaRPr>
                    </a:p>
                  </a:txBody>
                  <a:tcPr/>
                </a:tc>
                <a:tc>
                  <a:txBody>
                    <a:bodyPr/>
                    <a:lstStyle/>
                    <a:p>
                      <a:pPr algn="ctr"/>
                      <a:r>
                        <a:rPr lang="pt-BR" dirty="0" smtClean="0">
                          <a:solidFill>
                            <a:srgbClr val="002060"/>
                          </a:solidFill>
                        </a:rPr>
                        <a:t>IV</a:t>
                      </a:r>
                      <a:endParaRPr lang="pt-BR" dirty="0">
                        <a:solidFill>
                          <a:srgbClr val="002060"/>
                        </a:solidFill>
                      </a:endParaRPr>
                    </a:p>
                  </a:txBody>
                  <a:tcPr/>
                </a:tc>
              </a:tr>
              <a:tr h="868534">
                <a:tc>
                  <a:txBody>
                    <a:bodyPr/>
                    <a:lstStyle/>
                    <a:p>
                      <a:r>
                        <a:rPr lang="pt-BR" dirty="0" smtClean="0">
                          <a:solidFill>
                            <a:srgbClr val="002060"/>
                          </a:solidFill>
                        </a:rPr>
                        <a:t>Lavras*, </a:t>
                      </a:r>
                    </a:p>
                    <a:p>
                      <a:r>
                        <a:rPr lang="pt-BR" dirty="0" smtClean="0">
                          <a:solidFill>
                            <a:srgbClr val="002060"/>
                          </a:solidFill>
                        </a:rPr>
                        <a:t>2008-2013 (n= 112)</a:t>
                      </a:r>
                      <a:endParaRPr lang="pt-BR" dirty="0">
                        <a:solidFill>
                          <a:srgbClr val="002060"/>
                        </a:solidFill>
                      </a:endParaRPr>
                    </a:p>
                  </a:txBody>
                  <a:tcPr/>
                </a:tc>
                <a:tc>
                  <a:txBody>
                    <a:bodyPr/>
                    <a:lstStyle/>
                    <a:p>
                      <a:pPr algn="ctr"/>
                      <a:r>
                        <a:rPr lang="pt-BR" dirty="0" smtClean="0">
                          <a:solidFill>
                            <a:srgbClr val="002060"/>
                          </a:solidFill>
                        </a:rPr>
                        <a:t>8,9%</a:t>
                      </a:r>
                      <a:endParaRPr lang="pt-BR" dirty="0">
                        <a:solidFill>
                          <a:srgbClr val="002060"/>
                        </a:solidFill>
                      </a:endParaRPr>
                    </a:p>
                  </a:txBody>
                  <a:tcPr/>
                </a:tc>
                <a:tc>
                  <a:txBody>
                    <a:bodyPr/>
                    <a:lstStyle/>
                    <a:p>
                      <a:pPr algn="ctr"/>
                      <a:r>
                        <a:rPr lang="pt-BR" dirty="0" smtClean="0">
                          <a:solidFill>
                            <a:srgbClr val="002060"/>
                          </a:solidFill>
                        </a:rPr>
                        <a:t>30,3%</a:t>
                      </a:r>
                      <a:endParaRPr lang="pt-BR" dirty="0">
                        <a:solidFill>
                          <a:srgbClr val="002060"/>
                        </a:solidFill>
                      </a:endParaRPr>
                    </a:p>
                  </a:txBody>
                  <a:tcPr/>
                </a:tc>
                <a:tc>
                  <a:txBody>
                    <a:bodyPr/>
                    <a:lstStyle/>
                    <a:p>
                      <a:pPr algn="ctr"/>
                      <a:r>
                        <a:rPr lang="pt-BR" dirty="0" smtClean="0">
                          <a:solidFill>
                            <a:srgbClr val="002060"/>
                          </a:solidFill>
                        </a:rPr>
                        <a:t>37,5%</a:t>
                      </a:r>
                      <a:endParaRPr lang="pt-BR" dirty="0">
                        <a:solidFill>
                          <a:srgbClr val="002060"/>
                        </a:solidFill>
                      </a:endParaRPr>
                    </a:p>
                  </a:txBody>
                  <a:tcPr/>
                </a:tc>
                <a:tc>
                  <a:txBody>
                    <a:bodyPr/>
                    <a:lstStyle/>
                    <a:p>
                      <a:pPr algn="ctr"/>
                      <a:r>
                        <a:rPr lang="pt-BR" dirty="0" smtClean="0">
                          <a:solidFill>
                            <a:srgbClr val="002060"/>
                          </a:solidFill>
                        </a:rPr>
                        <a:t>21,5%</a:t>
                      </a:r>
                      <a:endParaRPr lang="pt-BR" dirty="0">
                        <a:solidFill>
                          <a:srgbClr val="002060"/>
                        </a:solidFill>
                      </a:endParaRPr>
                    </a:p>
                  </a:txBody>
                  <a:tcPr/>
                </a:tc>
                <a:tc>
                  <a:txBody>
                    <a:bodyPr/>
                    <a:lstStyle/>
                    <a:p>
                      <a:pPr algn="ctr"/>
                      <a:r>
                        <a:rPr lang="pt-BR" dirty="0" smtClean="0">
                          <a:solidFill>
                            <a:srgbClr val="002060"/>
                          </a:solidFill>
                        </a:rPr>
                        <a:t>1,8%</a:t>
                      </a:r>
                      <a:endParaRPr lang="pt-BR" dirty="0">
                        <a:solidFill>
                          <a:srgbClr val="002060"/>
                        </a:solidFill>
                      </a:endParaRPr>
                    </a:p>
                  </a:txBody>
                  <a:tcPr/>
                </a:tc>
              </a:tr>
              <a:tr h="914400">
                <a:tc>
                  <a:txBody>
                    <a:bodyPr/>
                    <a:lstStyle/>
                    <a:p>
                      <a:r>
                        <a:rPr lang="pt-BR" dirty="0" smtClean="0">
                          <a:solidFill>
                            <a:srgbClr val="002060"/>
                          </a:solidFill>
                        </a:rPr>
                        <a:t>São Paulo**, </a:t>
                      </a:r>
                    </a:p>
                    <a:p>
                      <a:r>
                        <a:rPr lang="pt-BR" dirty="0" smtClean="0">
                          <a:solidFill>
                            <a:srgbClr val="002060"/>
                          </a:solidFill>
                        </a:rPr>
                        <a:t>2012-2014 (n=3566)</a:t>
                      </a:r>
                      <a:endParaRPr lang="pt-BR" dirty="0">
                        <a:solidFill>
                          <a:srgbClr val="002060"/>
                        </a:solidFill>
                      </a:endParaRPr>
                    </a:p>
                  </a:txBody>
                  <a:tcPr/>
                </a:tc>
                <a:tc>
                  <a:txBody>
                    <a:bodyPr/>
                    <a:lstStyle/>
                    <a:p>
                      <a:pPr algn="ctr"/>
                      <a:r>
                        <a:rPr lang="pt-BR" dirty="0" smtClean="0">
                          <a:solidFill>
                            <a:srgbClr val="002060"/>
                          </a:solidFill>
                        </a:rPr>
                        <a:t>8,1%</a:t>
                      </a:r>
                      <a:endParaRPr lang="pt-BR" dirty="0">
                        <a:solidFill>
                          <a:srgbClr val="002060"/>
                        </a:solidFill>
                      </a:endParaRPr>
                    </a:p>
                  </a:txBody>
                  <a:tcPr/>
                </a:tc>
                <a:tc>
                  <a:txBody>
                    <a:bodyPr/>
                    <a:lstStyle/>
                    <a:p>
                      <a:pPr algn="ctr"/>
                      <a:r>
                        <a:rPr lang="pt-BR" dirty="0" smtClean="0">
                          <a:solidFill>
                            <a:srgbClr val="002060"/>
                          </a:solidFill>
                        </a:rPr>
                        <a:t>17,2%</a:t>
                      </a:r>
                      <a:endParaRPr lang="pt-BR" dirty="0">
                        <a:solidFill>
                          <a:srgbClr val="002060"/>
                        </a:solidFill>
                      </a:endParaRPr>
                    </a:p>
                  </a:txBody>
                  <a:tcPr/>
                </a:tc>
                <a:tc>
                  <a:txBody>
                    <a:bodyPr/>
                    <a:lstStyle/>
                    <a:p>
                      <a:pPr algn="ctr"/>
                      <a:r>
                        <a:rPr lang="pt-BR" dirty="0" smtClean="0">
                          <a:solidFill>
                            <a:srgbClr val="002060"/>
                          </a:solidFill>
                        </a:rPr>
                        <a:t>43,1%</a:t>
                      </a:r>
                      <a:endParaRPr lang="pt-BR" dirty="0">
                        <a:solidFill>
                          <a:srgbClr val="002060"/>
                        </a:solidFill>
                      </a:endParaRPr>
                    </a:p>
                  </a:txBody>
                  <a:tcPr/>
                </a:tc>
                <a:tc>
                  <a:txBody>
                    <a:bodyPr/>
                    <a:lstStyle/>
                    <a:p>
                      <a:pPr algn="ctr"/>
                      <a:r>
                        <a:rPr lang="pt-BR" dirty="0" smtClean="0">
                          <a:solidFill>
                            <a:srgbClr val="002060"/>
                          </a:solidFill>
                        </a:rPr>
                        <a:t>28,6%</a:t>
                      </a:r>
                      <a:endParaRPr lang="pt-BR" dirty="0">
                        <a:solidFill>
                          <a:srgbClr val="002060"/>
                        </a:solidFill>
                      </a:endParaRPr>
                    </a:p>
                  </a:txBody>
                  <a:tcPr/>
                </a:tc>
                <a:tc>
                  <a:txBody>
                    <a:bodyPr/>
                    <a:lstStyle/>
                    <a:p>
                      <a:pPr algn="ctr"/>
                      <a:r>
                        <a:rPr lang="pt-BR" dirty="0" smtClean="0">
                          <a:solidFill>
                            <a:srgbClr val="002060"/>
                          </a:solidFill>
                        </a:rPr>
                        <a:t>3,0%</a:t>
                      </a:r>
                      <a:endParaRPr lang="pt-BR" dirty="0">
                        <a:solidFill>
                          <a:srgbClr val="002060"/>
                        </a:solidFill>
                      </a:endParaRPr>
                    </a:p>
                  </a:txBody>
                  <a:tcPr/>
                </a:tc>
              </a:tr>
              <a:tr h="990600">
                <a:tc>
                  <a:txBody>
                    <a:bodyPr/>
                    <a:lstStyle/>
                    <a:p>
                      <a:r>
                        <a:rPr lang="pt-BR" dirty="0" smtClean="0">
                          <a:solidFill>
                            <a:srgbClr val="002060"/>
                          </a:solidFill>
                        </a:rPr>
                        <a:t>Barretos***,</a:t>
                      </a:r>
                    </a:p>
                    <a:p>
                      <a:r>
                        <a:rPr lang="pt-BR" dirty="0" smtClean="0">
                          <a:solidFill>
                            <a:srgbClr val="002060"/>
                          </a:solidFill>
                        </a:rPr>
                        <a:t>2003-2010 (n=257)</a:t>
                      </a:r>
                      <a:endParaRPr lang="pt-BR" dirty="0">
                        <a:solidFill>
                          <a:srgbClr val="002060"/>
                        </a:solidFill>
                      </a:endParaRPr>
                    </a:p>
                  </a:txBody>
                  <a:tcPr/>
                </a:tc>
                <a:tc>
                  <a:txBody>
                    <a:bodyPr/>
                    <a:lstStyle/>
                    <a:p>
                      <a:pPr algn="ctr"/>
                      <a:r>
                        <a:rPr lang="pt-BR" dirty="0" smtClean="0">
                          <a:solidFill>
                            <a:srgbClr val="002060"/>
                          </a:solidFill>
                        </a:rPr>
                        <a:t>24,4%</a:t>
                      </a:r>
                      <a:endParaRPr lang="pt-BR" dirty="0">
                        <a:solidFill>
                          <a:srgbClr val="002060"/>
                        </a:solidFill>
                      </a:endParaRPr>
                    </a:p>
                  </a:txBody>
                  <a:tcPr/>
                </a:tc>
                <a:tc>
                  <a:txBody>
                    <a:bodyPr/>
                    <a:lstStyle/>
                    <a:p>
                      <a:pPr algn="ctr"/>
                      <a:r>
                        <a:rPr lang="pt-BR" dirty="0" smtClean="0">
                          <a:solidFill>
                            <a:srgbClr val="002060"/>
                          </a:solidFill>
                        </a:rPr>
                        <a:t>34,2%</a:t>
                      </a:r>
                      <a:endParaRPr lang="pt-BR" dirty="0">
                        <a:solidFill>
                          <a:srgbClr val="002060"/>
                        </a:solidFill>
                      </a:endParaRPr>
                    </a:p>
                  </a:txBody>
                  <a:tcPr/>
                </a:tc>
                <a:tc>
                  <a:txBody>
                    <a:bodyPr/>
                    <a:lstStyle/>
                    <a:p>
                      <a:pPr algn="ctr"/>
                      <a:r>
                        <a:rPr lang="pt-BR" dirty="0" smtClean="0">
                          <a:solidFill>
                            <a:srgbClr val="002060"/>
                          </a:solidFill>
                        </a:rPr>
                        <a:t>24,0%</a:t>
                      </a:r>
                      <a:endParaRPr lang="pt-BR" dirty="0">
                        <a:solidFill>
                          <a:srgbClr val="002060"/>
                        </a:solidFill>
                      </a:endParaRPr>
                    </a:p>
                  </a:txBody>
                  <a:tcPr/>
                </a:tc>
                <a:tc>
                  <a:txBody>
                    <a:bodyPr/>
                    <a:lstStyle/>
                    <a:p>
                      <a:pPr algn="ctr"/>
                      <a:r>
                        <a:rPr lang="pt-BR" dirty="0" smtClean="0">
                          <a:solidFill>
                            <a:srgbClr val="002060"/>
                          </a:solidFill>
                        </a:rPr>
                        <a:t>4%</a:t>
                      </a:r>
                      <a:endParaRPr lang="pt-BR" dirty="0">
                        <a:solidFill>
                          <a:srgbClr val="002060"/>
                        </a:solidFill>
                      </a:endParaRPr>
                    </a:p>
                  </a:txBody>
                  <a:tcPr/>
                </a:tc>
                <a:tc>
                  <a:txBody>
                    <a:bodyPr/>
                    <a:lstStyle/>
                    <a:p>
                      <a:pPr algn="ctr"/>
                      <a:r>
                        <a:rPr lang="pt-BR" dirty="0" smtClean="0">
                          <a:solidFill>
                            <a:srgbClr val="002060"/>
                          </a:solidFill>
                        </a:rPr>
                        <a:t>1,6%</a:t>
                      </a:r>
                      <a:endParaRPr lang="pt-BR" dirty="0">
                        <a:solidFill>
                          <a:srgbClr val="002060"/>
                        </a:solidFill>
                      </a:endParaRPr>
                    </a:p>
                  </a:txBody>
                  <a:tcPr/>
                </a:tc>
              </a:tr>
            </a:tbl>
          </a:graphicData>
        </a:graphic>
      </p:graphicFrame>
      <p:sp>
        <p:nvSpPr>
          <p:cNvPr id="3" name="CaixaDeTexto 2"/>
          <p:cNvSpPr txBox="1"/>
          <p:nvPr/>
        </p:nvSpPr>
        <p:spPr>
          <a:xfrm>
            <a:off x="2895600" y="5943600"/>
            <a:ext cx="6096000" cy="830997"/>
          </a:xfrm>
          <a:prstGeom prst="rect">
            <a:avLst/>
          </a:prstGeom>
          <a:noFill/>
        </p:spPr>
        <p:txBody>
          <a:bodyPr wrap="square" rtlCol="0">
            <a:spAutoFit/>
          </a:bodyPr>
          <a:lstStyle/>
          <a:p>
            <a:pPr algn="r"/>
            <a:r>
              <a:rPr lang="pt-BR"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*Haddad. </a:t>
            </a:r>
            <a:r>
              <a:rPr lang="pt-BR" sz="16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Rev</a:t>
            </a:r>
            <a:r>
              <a:rPr lang="pt-BR"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pt-BR" sz="16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Bras</a:t>
            </a:r>
            <a:r>
              <a:rPr lang="pt-BR"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pt-BR" sz="16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Mastol</a:t>
            </a:r>
            <a:r>
              <a:rPr lang="pt-BR"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 2014(4):103</a:t>
            </a:r>
          </a:p>
          <a:p>
            <a:pPr algn="r"/>
            <a:r>
              <a:rPr lang="pt-BR"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**Gebrim et al. </a:t>
            </a:r>
            <a:r>
              <a:rPr lang="pt-BR" sz="16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Rev</a:t>
            </a:r>
            <a:r>
              <a:rPr lang="pt-BR"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pt-BR" sz="16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Bras</a:t>
            </a:r>
            <a:r>
              <a:rPr lang="pt-BR"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pt-BR" sz="16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Mastol</a:t>
            </a:r>
            <a:r>
              <a:rPr lang="pt-BR"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 2014(3):6</a:t>
            </a:r>
          </a:p>
          <a:p>
            <a:pPr algn="r"/>
            <a:r>
              <a:rPr lang="pt-BR"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a:t>
            </a:r>
            <a:r>
              <a:rPr lang="pt-BR" sz="16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Tsunoda</a:t>
            </a:r>
            <a:r>
              <a:rPr lang="pt-BR"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pt-BR" sz="1600" dirty="0">
                <a:solidFill>
                  <a:srgbClr val="FFFFFF"/>
                </a:solidFill>
                <a:latin typeface="Tahoma" panose="020B0604030504040204" pitchFamily="34" charset="0"/>
                <a:ea typeface="Tahoma" panose="020B0604030504040204" pitchFamily="34" charset="0"/>
                <a:cs typeface="Tahoma" panose="020B0604030504040204" pitchFamily="34" charset="0"/>
              </a:rPr>
              <a:t>et al. </a:t>
            </a:r>
            <a:r>
              <a:rPr lang="pt-BR" sz="1600" dirty="0" err="1">
                <a:solidFill>
                  <a:srgbClr val="FFFFFF"/>
                </a:solidFill>
                <a:latin typeface="Tahoma" panose="020B0604030504040204" pitchFamily="34" charset="0"/>
                <a:ea typeface="Tahoma" panose="020B0604030504040204" pitchFamily="34" charset="0"/>
                <a:cs typeface="Tahoma" panose="020B0604030504040204" pitchFamily="34" charset="0"/>
              </a:rPr>
              <a:t>Rev</a:t>
            </a:r>
            <a:r>
              <a:rPr lang="pt-BR" sz="160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pt-BR" sz="1600" dirty="0" err="1">
                <a:solidFill>
                  <a:srgbClr val="FFFFFF"/>
                </a:solidFill>
                <a:latin typeface="Tahoma" panose="020B0604030504040204" pitchFamily="34" charset="0"/>
                <a:ea typeface="Tahoma" panose="020B0604030504040204" pitchFamily="34" charset="0"/>
                <a:cs typeface="Tahoma" panose="020B0604030504040204" pitchFamily="34" charset="0"/>
              </a:rPr>
              <a:t>Bras</a:t>
            </a:r>
            <a:r>
              <a:rPr lang="pt-BR" sz="160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pt-BR" sz="16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Mastol</a:t>
            </a:r>
            <a:r>
              <a:rPr lang="pt-BR" sz="1600" dirty="0" smtClean="0">
                <a:solidFill>
                  <a:srgbClr val="FFFFFF"/>
                </a:solidFill>
                <a:latin typeface="Tahoma" panose="020B0604030504040204" pitchFamily="34" charset="0"/>
                <a:ea typeface="Tahoma" panose="020B0604030504040204" pitchFamily="34" charset="0"/>
                <a:cs typeface="Tahoma" panose="020B0604030504040204" pitchFamily="34" charset="0"/>
              </a:rPr>
              <a:t> 2013;23(1</a:t>
            </a:r>
            <a:r>
              <a:rPr lang="pt-BR" sz="1600" dirty="0">
                <a:solidFill>
                  <a:srgbClr val="FFFFFF"/>
                </a:solidFill>
                <a:latin typeface="Tahoma" panose="020B0604030504040204" pitchFamily="34" charset="0"/>
                <a:ea typeface="Tahoma" panose="020B0604030504040204" pitchFamily="34" charset="0"/>
                <a:cs typeface="Tahoma" panose="020B0604030504040204" pitchFamily="34" charset="0"/>
              </a:rPr>
              <a:t>):12-18</a:t>
            </a:r>
          </a:p>
        </p:txBody>
      </p:sp>
      <p:sp>
        <p:nvSpPr>
          <p:cNvPr id="4" name="CaixaDeTexto 3"/>
          <p:cNvSpPr txBox="1"/>
          <p:nvPr/>
        </p:nvSpPr>
        <p:spPr>
          <a:xfrm>
            <a:off x="457200" y="76200"/>
            <a:ext cx="8305800" cy="954107"/>
          </a:xfrm>
          <a:prstGeom prst="rect">
            <a:avLst/>
          </a:prstGeom>
          <a:noFill/>
        </p:spPr>
        <p:txBody>
          <a:bodyPr wrap="square" rtlCol="0">
            <a:spAutoFit/>
          </a:bodyPr>
          <a:lstStyle/>
          <a:p>
            <a:r>
              <a:rPr lang="pt-BR" sz="28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Estadiamento</a:t>
            </a:r>
            <a:r>
              <a:rPr lang="pt-BR" sz="2800" dirty="0" smtClean="0">
                <a:solidFill>
                  <a:srgbClr val="FFFFFF"/>
                </a:solidFill>
                <a:latin typeface="Tahoma" panose="020B0604030504040204" pitchFamily="34" charset="0"/>
                <a:ea typeface="Tahoma" panose="020B0604030504040204" pitchFamily="34" charset="0"/>
                <a:cs typeface="Tahoma" panose="020B0604030504040204" pitchFamily="34" charset="0"/>
              </a:rPr>
              <a:t> do câncer de mama em diferentes séries brasileiras, publicados na RBM</a:t>
            </a:r>
            <a:endParaRPr lang="pt-BR" sz="28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06080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0"/>
            <a:ext cx="7772400" cy="1143000"/>
          </a:xfrm>
        </p:spPr>
        <p:txBody>
          <a:bodyPr/>
          <a:lstStyle/>
          <a:p>
            <a:r>
              <a:rPr lang="pt-BR" sz="2800" dirty="0" smtClean="0">
                <a:solidFill>
                  <a:srgbClr val="FFFFFF"/>
                </a:solidFill>
                <a:latin typeface="Arial" pitchFamily="34" charset="0"/>
                <a:cs typeface="Arial" pitchFamily="34" charset="0"/>
              </a:rPr>
              <a:t>Câncer de mama em mulheres jovens é mais frequente nos países em desenvolvimento</a:t>
            </a:r>
            <a:endParaRPr lang="pt-BR" sz="2800" dirty="0">
              <a:solidFill>
                <a:srgbClr val="FFFFFF"/>
              </a:solidFill>
              <a:latin typeface="Arial" pitchFamily="34" charset="0"/>
              <a:cs typeface="Arial" pitchFamily="34" charset="0"/>
            </a:endParaRPr>
          </a:p>
        </p:txBody>
      </p:sp>
      <p:grpSp>
        <p:nvGrpSpPr>
          <p:cNvPr id="6" name="Grupo 5"/>
          <p:cNvGrpSpPr/>
          <p:nvPr/>
        </p:nvGrpSpPr>
        <p:grpSpPr>
          <a:xfrm>
            <a:off x="1752600" y="1066801"/>
            <a:ext cx="6019800" cy="5333999"/>
            <a:chOff x="1752600" y="1143000"/>
            <a:chExt cx="6019800" cy="5333999"/>
          </a:xfrm>
        </p:grpSpPr>
        <p:pic>
          <p:nvPicPr>
            <p:cNvPr id="161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6019800"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2667000" y="1219200"/>
              <a:ext cx="4495800" cy="338554"/>
            </a:xfrm>
            <a:prstGeom prst="rect">
              <a:avLst/>
            </a:prstGeom>
            <a:solidFill>
              <a:schemeClr val="bg1"/>
            </a:solidFill>
          </p:spPr>
          <p:txBody>
            <a:bodyPr wrap="square" rtlCol="0">
              <a:spAutoFit/>
            </a:bodyPr>
            <a:lstStyle/>
            <a:p>
              <a:r>
                <a:rPr lang="pt-BR" sz="1600" dirty="0" smtClean="0"/>
                <a:t>Incidência de câncer de mama idade-específica</a:t>
              </a:r>
              <a:endParaRPr lang="pt-BR" sz="1600" dirty="0"/>
            </a:p>
          </p:txBody>
        </p:sp>
        <p:sp>
          <p:nvSpPr>
            <p:cNvPr id="5" name="CaixaDeTexto 4"/>
            <p:cNvSpPr txBox="1"/>
            <p:nvPr/>
          </p:nvSpPr>
          <p:spPr>
            <a:xfrm>
              <a:off x="1752600" y="1600200"/>
              <a:ext cx="1143000" cy="307777"/>
            </a:xfrm>
            <a:prstGeom prst="rect">
              <a:avLst/>
            </a:prstGeom>
            <a:solidFill>
              <a:schemeClr val="bg1"/>
            </a:solidFill>
          </p:spPr>
          <p:txBody>
            <a:bodyPr wrap="square" rtlCol="0">
              <a:spAutoFit/>
            </a:bodyPr>
            <a:lstStyle/>
            <a:p>
              <a:r>
                <a:rPr lang="pt-BR" sz="1400" smtClean="0"/>
                <a:t>Dinamarca</a:t>
              </a:r>
              <a:endParaRPr lang="pt-BR" sz="1400"/>
            </a:p>
          </p:txBody>
        </p:sp>
        <p:sp>
          <p:nvSpPr>
            <p:cNvPr id="7" name="CaixaDeTexto 6"/>
            <p:cNvSpPr txBox="1"/>
            <p:nvPr/>
          </p:nvSpPr>
          <p:spPr>
            <a:xfrm>
              <a:off x="1752600" y="2054423"/>
              <a:ext cx="1143000" cy="307777"/>
            </a:xfrm>
            <a:prstGeom prst="rect">
              <a:avLst/>
            </a:prstGeom>
            <a:solidFill>
              <a:schemeClr val="bg1"/>
            </a:solidFill>
          </p:spPr>
          <p:txBody>
            <a:bodyPr wrap="square" rtlCol="0">
              <a:spAutoFit/>
            </a:bodyPr>
            <a:lstStyle/>
            <a:p>
              <a:r>
                <a:rPr lang="pt-BR" sz="1400" smtClean="0"/>
                <a:t>Reino Unido</a:t>
              </a:r>
              <a:endParaRPr lang="pt-BR" sz="1400"/>
            </a:p>
          </p:txBody>
        </p:sp>
        <p:sp>
          <p:nvSpPr>
            <p:cNvPr id="8" name="CaixaDeTexto 7"/>
            <p:cNvSpPr txBox="1"/>
            <p:nvPr/>
          </p:nvSpPr>
          <p:spPr>
            <a:xfrm>
              <a:off x="1752600" y="2587823"/>
              <a:ext cx="990600" cy="307777"/>
            </a:xfrm>
            <a:prstGeom prst="rect">
              <a:avLst/>
            </a:prstGeom>
            <a:solidFill>
              <a:schemeClr val="bg1"/>
            </a:solidFill>
          </p:spPr>
          <p:txBody>
            <a:bodyPr wrap="square" rtlCol="0">
              <a:spAutoFit/>
            </a:bodyPr>
            <a:lstStyle/>
            <a:p>
              <a:r>
                <a:rPr lang="pt-BR" sz="1400" smtClean="0"/>
                <a:t>Austrália</a:t>
              </a:r>
              <a:endParaRPr lang="pt-BR" sz="1400"/>
            </a:p>
          </p:txBody>
        </p:sp>
        <p:sp>
          <p:nvSpPr>
            <p:cNvPr id="9" name="CaixaDeTexto 8"/>
            <p:cNvSpPr txBox="1"/>
            <p:nvPr/>
          </p:nvSpPr>
          <p:spPr>
            <a:xfrm>
              <a:off x="1752600" y="3048000"/>
              <a:ext cx="1143000" cy="307777"/>
            </a:xfrm>
            <a:prstGeom prst="rect">
              <a:avLst/>
            </a:prstGeom>
            <a:solidFill>
              <a:schemeClr val="bg1"/>
            </a:solidFill>
          </p:spPr>
          <p:txBody>
            <a:bodyPr wrap="square" rtlCol="0">
              <a:spAutoFit/>
            </a:bodyPr>
            <a:lstStyle/>
            <a:p>
              <a:r>
                <a:rPr lang="pt-BR" sz="1400" smtClean="0"/>
                <a:t>Canadá</a:t>
              </a:r>
              <a:endParaRPr lang="pt-BR" sz="1400"/>
            </a:p>
          </p:txBody>
        </p:sp>
        <p:sp>
          <p:nvSpPr>
            <p:cNvPr id="10" name="CaixaDeTexto 9"/>
            <p:cNvSpPr txBox="1"/>
            <p:nvPr/>
          </p:nvSpPr>
          <p:spPr>
            <a:xfrm>
              <a:off x="1752600" y="3505200"/>
              <a:ext cx="990600" cy="307777"/>
            </a:xfrm>
            <a:prstGeom prst="rect">
              <a:avLst/>
            </a:prstGeom>
            <a:solidFill>
              <a:schemeClr val="bg1"/>
            </a:solidFill>
          </p:spPr>
          <p:txBody>
            <a:bodyPr wrap="square" rtlCol="0">
              <a:spAutoFit/>
            </a:bodyPr>
            <a:lstStyle/>
            <a:p>
              <a:r>
                <a:rPr lang="pt-BR" sz="1400" smtClean="0"/>
                <a:t>Alemanha</a:t>
              </a:r>
              <a:endParaRPr lang="pt-BR" sz="1400"/>
            </a:p>
          </p:txBody>
        </p:sp>
        <p:sp>
          <p:nvSpPr>
            <p:cNvPr id="11" name="CaixaDeTexto 10"/>
            <p:cNvSpPr txBox="1"/>
            <p:nvPr/>
          </p:nvSpPr>
          <p:spPr>
            <a:xfrm>
              <a:off x="1752600" y="3959423"/>
              <a:ext cx="1143000" cy="307777"/>
            </a:xfrm>
            <a:prstGeom prst="rect">
              <a:avLst/>
            </a:prstGeom>
            <a:solidFill>
              <a:schemeClr val="bg1"/>
            </a:solidFill>
          </p:spPr>
          <p:txBody>
            <a:bodyPr wrap="square" rtlCol="0">
              <a:spAutoFit/>
            </a:bodyPr>
            <a:lstStyle/>
            <a:p>
              <a:r>
                <a:rPr lang="pt-BR" sz="1400" smtClean="0"/>
                <a:t>Egito</a:t>
              </a:r>
              <a:endParaRPr lang="pt-BR" sz="1400"/>
            </a:p>
          </p:txBody>
        </p:sp>
        <p:sp>
          <p:nvSpPr>
            <p:cNvPr id="12" name="CaixaDeTexto 11"/>
            <p:cNvSpPr txBox="1"/>
            <p:nvPr/>
          </p:nvSpPr>
          <p:spPr>
            <a:xfrm>
              <a:off x="1752600" y="4495800"/>
              <a:ext cx="990600" cy="307777"/>
            </a:xfrm>
            <a:prstGeom prst="rect">
              <a:avLst/>
            </a:prstGeom>
            <a:solidFill>
              <a:schemeClr val="bg1"/>
            </a:solidFill>
          </p:spPr>
          <p:txBody>
            <a:bodyPr wrap="square" rtlCol="0">
              <a:spAutoFit/>
            </a:bodyPr>
            <a:lstStyle/>
            <a:p>
              <a:r>
                <a:rPr lang="pt-BR" sz="1400" smtClean="0"/>
                <a:t>Paquistão</a:t>
              </a:r>
              <a:endParaRPr lang="pt-BR" sz="1400"/>
            </a:p>
          </p:txBody>
        </p:sp>
        <p:sp>
          <p:nvSpPr>
            <p:cNvPr id="13" name="CaixaDeTexto 12"/>
            <p:cNvSpPr txBox="1"/>
            <p:nvPr/>
          </p:nvSpPr>
          <p:spPr>
            <a:xfrm>
              <a:off x="1752600" y="4950023"/>
              <a:ext cx="990600" cy="307777"/>
            </a:xfrm>
            <a:prstGeom prst="rect">
              <a:avLst/>
            </a:prstGeom>
            <a:solidFill>
              <a:schemeClr val="bg1"/>
            </a:solidFill>
          </p:spPr>
          <p:txBody>
            <a:bodyPr wrap="square" rtlCol="0">
              <a:spAutoFit/>
            </a:bodyPr>
            <a:lstStyle/>
            <a:p>
              <a:r>
                <a:rPr lang="pt-BR" sz="1400" smtClean="0"/>
                <a:t>Argelia</a:t>
              </a:r>
              <a:endParaRPr lang="pt-BR" sz="1400"/>
            </a:p>
          </p:txBody>
        </p:sp>
        <p:sp>
          <p:nvSpPr>
            <p:cNvPr id="14" name="CaixaDeTexto 13"/>
            <p:cNvSpPr txBox="1"/>
            <p:nvPr/>
          </p:nvSpPr>
          <p:spPr>
            <a:xfrm>
              <a:off x="1828800" y="5407223"/>
              <a:ext cx="990600" cy="307777"/>
            </a:xfrm>
            <a:prstGeom prst="rect">
              <a:avLst/>
            </a:prstGeom>
            <a:solidFill>
              <a:schemeClr val="bg1"/>
            </a:solidFill>
          </p:spPr>
          <p:txBody>
            <a:bodyPr wrap="square" rtlCol="0">
              <a:spAutoFit/>
            </a:bodyPr>
            <a:lstStyle/>
            <a:p>
              <a:r>
                <a:rPr lang="pt-BR" sz="1400" smtClean="0"/>
                <a:t>Índia</a:t>
              </a:r>
              <a:endParaRPr lang="pt-BR" sz="1400"/>
            </a:p>
          </p:txBody>
        </p:sp>
        <p:sp>
          <p:nvSpPr>
            <p:cNvPr id="15" name="CaixaDeTexto 14"/>
            <p:cNvSpPr txBox="1"/>
            <p:nvPr/>
          </p:nvSpPr>
          <p:spPr>
            <a:xfrm>
              <a:off x="1828800" y="5791200"/>
              <a:ext cx="838200" cy="307777"/>
            </a:xfrm>
            <a:prstGeom prst="rect">
              <a:avLst/>
            </a:prstGeom>
            <a:solidFill>
              <a:schemeClr val="bg1"/>
            </a:solidFill>
          </p:spPr>
          <p:txBody>
            <a:bodyPr wrap="square" rtlCol="0">
              <a:spAutoFit/>
            </a:bodyPr>
            <a:lstStyle/>
            <a:p>
              <a:r>
                <a:rPr lang="pt-BR" sz="1400" smtClean="0"/>
                <a:t>China</a:t>
              </a:r>
              <a:endParaRPr lang="pt-BR" sz="1400"/>
            </a:p>
          </p:txBody>
        </p:sp>
      </p:grpSp>
      <p:sp>
        <p:nvSpPr>
          <p:cNvPr id="16" name="CaixaDeTexto 15"/>
          <p:cNvSpPr txBox="1"/>
          <p:nvPr/>
        </p:nvSpPr>
        <p:spPr>
          <a:xfrm>
            <a:off x="2247900" y="6477000"/>
            <a:ext cx="6515100" cy="369332"/>
          </a:xfrm>
          <a:prstGeom prst="rect">
            <a:avLst/>
          </a:prstGeom>
          <a:noFill/>
        </p:spPr>
        <p:txBody>
          <a:bodyPr wrap="square" rtlCol="0">
            <a:spAutoFit/>
          </a:bodyPr>
          <a:lstStyle/>
          <a:p>
            <a:pPr algn="r"/>
            <a:r>
              <a:rPr lang="da-DK" sz="1800" dirty="0">
                <a:solidFill>
                  <a:srgbClr val="FFFFFF"/>
                </a:solidFill>
              </a:rPr>
              <a:t>Ghiasvand et al. BMC Cancer 2014, 14:343</a:t>
            </a:r>
            <a:endParaRPr lang="en-US" sz="1800" dirty="0">
              <a:solidFill>
                <a:srgbClr val="FFFFFF"/>
              </a:solidFill>
            </a:endParaRPr>
          </a:p>
        </p:txBody>
      </p:sp>
    </p:spTree>
    <p:extLst>
      <p:ext uri="{BB962C8B-B14F-4D97-AF65-F5344CB8AC3E}">
        <p14:creationId xmlns:p14="http://schemas.microsoft.com/office/powerpoint/2010/main" val="11709393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bwMode="auto"/>
        <p:txBody>
          <a:bodyPr/>
          <a:lstStyle/>
          <a:p>
            <a:pPr algn="ctr" eaLnBrk="1" hangingPunct="1"/>
            <a:r>
              <a:rPr lang="en-US" cap="none" dirty="0">
                <a:solidFill>
                  <a:srgbClr val="FFFF00"/>
                </a:solidFill>
                <a:ea typeface="ＭＳ Ｐゴシック" pitchFamily="-84" charset="-128"/>
                <a:cs typeface="ＭＳ Ｐゴシック" pitchFamily="-84" charset="-128"/>
              </a:rPr>
              <a:t>OBJETIVO DO RASTREAMENTO</a:t>
            </a:r>
            <a:endParaRPr lang="pt-BR" cap="none" dirty="0">
              <a:solidFill>
                <a:srgbClr val="FFFF00"/>
              </a:solidFill>
              <a:ea typeface="ＭＳ Ｐゴシック" pitchFamily="-84" charset="-128"/>
              <a:cs typeface="ＭＳ Ｐゴシック" pitchFamily="-84" charset="-128"/>
            </a:endParaRPr>
          </a:p>
        </p:txBody>
      </p:sp>
      <p:sp>
        <p:nvSpPr>
          <p:cNvPr id="12291" name="Espaço Reservado para Conteúdo 2"/>
          <p:cNvSpPr>
            <a:spLocks noGrp="1"/>
          </p:cNvSpPr>
          <p:nvPr>
            <p:ph sz="quarter" idx="1"/>
          </p:nvPr>
        </p:nvSpPr>
        <p:spPr>
          <a:xfrm>
            <a:off x="457200" y="1600200"/>
            <a:ext cx="7467600" cy="4873625"/>
          </a:xfrm>
        </p:spPr>
        <p:txBody>
          <a:bodyPr/>
          <a:lstStyle/>
          <a:p>
            <a:pPr eaLnBrk="1" hangingPunct="1">
              <a:lnSpc>
                <a:spcPct val="90000"/>
              </a:lnSpc>
            </a:pPr>
            <a:r>
              <a:rPr lang="en-US" sz="2200" dirty="0" err="1">
                <a:solidFill>
                  <a:srgbClr val="FFFFFF"/>
                </a:solidFill>
                <a:ea typeface="ＭＳ Ｐゴシック" pitchFamily="-84" charset="-128"/>
                <a:cs typeface="ＭＳ Ｐゴシック" pitchFamily="-84" charset="-128"/>
              </a:rPr>
              <a:t>Tumores</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inicias</a:t>
            </a:r>
            <a:r>
              <a:rPr lang="en-US" sz="2200" dirty="0">
                <a:solidFill>
                  <a:srgbClr val="FFFFFF"/>
                </a:solidFill>
                <a:ea typeface="ＭＳ Ｐゴシック" pitchFamily="-84" charset="-128"/>
                <a:cs typeface="ＭＳ Ｐゴシック" pitchFamily="-84" charset="-128"/>
              </a:rPr>
              <a:t> antes que se </a:t>
            </a:r>
            <a:r>
              <a:rPr lang="en-US" sz="2200" dirty="0" err="1">
                <a:solidFill>
                  <a:srgbClr val="FFFFFF"/>
                </a:solidFill>
                <a:ea typeface="ＭＳ Ｐゴシック" pitchFamily="-84" charset="-128"/>
                <a:cs typeface="ＭＳ Ｐゴシック" pitchFamily="-84" charset="-128"/>
              </a:rPr>
              <a:t>tornem</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potencialmente</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agressivos</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e</a:t>
            </a:r>
            <a:r>
              <a:rPr lang="en-US" sz="2200" dirty="0">
                <a:solidFill>
                  <a:srgbClr val="FFFFFF"/>
                </a:solidFill>
                <a:ea typeface="ＭＳ Ｐゴシック" pitchFamily="-84" charset="-128"/>
                <a:cs typeface="ＭＳ Ｐゴシック" pitchFamily="-84" charset="-128"/>
              </a:rPr>
              <a:t> </a:t>
            </a:r>
            <a:r>
              <a:rPr lang="en-US" sz="2200" dirty="0" err="1" smtClean="0">
                <a:solidFill>
                  <a:srgbClr val="FFFFFF"/>
                </a:solidFill>
                <a:ea typeface="ＭＳ Ｐゴシック" pitchFamily="-84" charset="-128"/>
                <a:cs typeface="ＭＳ Ｐゴシック" pitchFamily="-84" charset="-128"/>
              </a:rPr>
              <a:t>metastatizem</a:t>
            </a:r>
            <a:r>
              <a:rPr lang="en-US" sz="2200" dirty="0" smtClean="0">
                <a:solidFill>
                  <a:srgbClr val="FFFFFF"/>
                </a:solidFill>
                <a:ea typeface="ＭＳ Ｐゴシック" pitchFamily="-84" charset="-128"/>
                <a:cs typeface="ＭＳ Ｐゴシック" pitchFamily="-84" charset="-128"/>
              </a:rPr>
              <a:t>. </a:t>
            </a:r>
            <a:r>
              <a:rPr lang="en-US" sz="2200" dirty="0" err="1" smtClean="0">
                <a:solidFill>
                  <a:srgbClr val="FFFFFF"/>
                </a:solidFill>
                <a:ea typeface="ＭＳ Ｐゴシック" pitchFamily="-84" charset="-128"/>
                <a:cs typeface="ＭＳ Ｐゴシック" pitchFamily="-84" charset="-128"/>
              </a:rPr>
              <a:t>Ainda</a:t>
            </a:r>
            <a:r>
              <a:rPr lang="en-US" sz="2200" dirty="0" smtClean="0">
                <a:solidFill>
                  <a:srgbClr val="FFFFFF"/>
                </a:solidFill>
                <a:ea typeface="ＭＳ Ｐゴシック" pitchFamily="-84" charset="-128"/>
                <a:cs typeface="ＭＳ Ｐゴシック" pitchFamily="-84" charset="-128"/>
              </a:rPr>
              <a:t> </a:t>
            </a:r>
            <a:r>
              <a:rPr lang="en-US" sz="2200" dirty="0" err="1" smtClean="0">
                <a:solidFill>
                  <a:srgbClr val="FFFFFF"/>
                </a:solidFill>
                <a:ea typeface="ＭＳ Ｐゴシック" pitchFamily="-84" charset="-128"/>
                <a:cs typeface="ＭＳ Ｐゴシック" pitchFamily="-84" charset="-128"/>
              </a:rPr>
              <a:t>não</a:t>
            </a:r>
            <a:r>
              <a:rPr lang="en-US" sz="2200" dirty="0" smtClean="0">
                <a:solidFill>
                  <a:srgbClr val="FFFFFF"/>
                </a:solidFill>
                <a:ea typeface="ＭＳ Ｐゴシック" pitchFamily="-84" charset="-128"/>
                <a:cs typeface="ＭＳ Ｐゴシック" pitchFamily="-84" charset="-128"/>
              </a:rPr>
              <a:t> </a:t>
            </a:r>
            <a:r>
              <a:rPr lang="en-US" sz="2200" dirty="0" err="1" smtClean="0">
                <a:solidFill>
                  <a:srgbClr val="FFFFFF"/>
                </a:solidFill>
                <a:ea typeface="ＭＳ Ｐゴシック" pitchFamily="-84" charset="-128"/>
                <a:cs typeface="ＭＳ Ｐゴシック" pitchFamily="-84" charset="-128"/>
              </a:rPr>
              <a:t>palpáveis</a:t>
            </a:r>
            <a:endParaRPr lang="en-US" sz="2200" dirty="0" smtClean="0">
              <a:solidFill>
                <a:srgbClr val="FFFFFF"/>
              </a:solidFill>
              <a:ea typeface="ＭＳ Ｐゴシック" pitchFamily="-84" charset="-128"/>
              <a:cs typeface="ＭＳ Ｐゴシック" pitchFamily="-84" charset="-128"/>
            </a:endParaRPr>
          </a:p>
          <a:p>
            <a:pPr eaLnBrk="1" hangingPunct="1">
              <a:lnSpc>
                <a:spcPct val="90000"/>
              </a:lnSpc>
            </a:pPr>
            <a:endParaRPr lang="en-US" sz="2200" dirty="0">
              <a:solidFill>
                <a:srgbClr val="FFFFFF"/>
              </a:solidFill>
              <a:ea typeface="ＭＳ Ｐゴシック" pitchFamily="-84" charset="-128"/>
              <a:cs typeface="ＭＳ Ｐゴシック" pitchFamily="-84" charset="-128"/>
            </a:endParaRPr>
          </a:p>
          <a:p>
            <a:pPr eaLnBrk="1" hangingPunct="1">
              <a:lnSpc>
                <a:spcPct val="90000"/>
              </a:lnSpc>
            </a:pPr>
            <a:r>
              <a:rPr lang="en-US" sz="2200" dirty="0" err="1">
                <a:solidFill>
                  <a:srgbClr val="FFFFFF"/>
                </a:solidFill>
                <a:ea typeface="ＭＳ Ｐゴシック" pitchFamily="-84" charset="-128"/>
                <a:cs typeface="ＭＳ Ｐゴシック" pitchFamily="-84" charset="-128"/>
              </a:rPr>
              <a:t>Menos</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cirurgias</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agressivas</a:t>
            </a:r>
            <a:endParaRPr lang="en-US" sz="2200" dirty="0">
              <a:solidFill>
                <a:srgbClr val="FFFFFF"/>
              </a:solidFill>
              <a:ea typeface="ＭＳ Ｐゴシック" pitchFamily="-84" charset="-128"/>
              <a:cs typeface="ＭＳ Ｐゴシック" pitchFamily="-84" charset="-128"/>
            </a:endParaRPr>
          </a:p>
          <a:p>
            <a:pPr eaLnBrk="1" hangingPunct="1">
              <a:lnSpc>
                <a:spcPct val="90000"/>
              </a:lnSpc>
            </a:pPr>
            <a:endParaRPr lang="en-US" sz="2200" dirty="0">
              <a:solidFill>
                <a:srgbClr val="FFFFFF"/>
              </a:solidFill>
              <a:ea typeface="ＭＳ Ｐゴシック" pitchFamily="-84" charset="-128"/>
              <a:cs typeface="ＭＳ Ｐゴシック" pitchFamily="-84" charset="-128"/>
            </a:endParaRPr>
          </a:p>
          <a:p>
            <a:pPr eaLnBrk="1" hangingPunct="1">
              <a:lnSpc>
                <a:spcPct val="90000"/>
              </a:lnSpc>
            </a:pPr>
            <a:r>
              <a:rPr lang="en-US" sz="2200" dirty="0" err="1">
                <a:solidFill>
                  <a:srgbClr val="FFFFFF"/>
                </a:solidFill>
                <a:ea typeface="ＭＳ Ｐゴシック" pitchFamily="-84" charset="-128"/>
                <a:cs typeface="ＭＳ Ｐゴシック" pitchFamily="-84" charset="-128"/>
              </a:rPr>
              <a:t>Menos</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tratamento</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sistêmico</a:t>
            </a:r>
            <a:endParaRPr lang="en-US" sz="2200" dirty="0">
              <a:solidFill>
                <a:srgbClr val="FFFFFF"/>
              </a:solidFill>
              <a:ea typeface="ＭＳ Ｐゴシック" pitchFamily="-84" charset="-128"/>
              <a:cs typeface="ＭＳ Ｐゴシック" pitchFamily="-84" charset="-128"/>
            </a:endParaRPr>
          </a:p>
          <a:p>
            <a:pPr eaLnBrk="1" hangingPunct="1">
              <a:lnSpc>
                <a:spcPct val="90000"/>
              </a:lnSpc>
            </a:pPr>
            <a:endParaRPr lang="en-US" sz="2200" dirty="0">
              <a:solidFill>
                <a:srgbClr val="FFFFFF"/>
              </a:solidFill>
              <a:ea typeface="ＭＳ Ｐゴシック" pitchFamily="-84" charset="-128"/>
              <a:cs typeface="ＭＳ Ｐゴシック" pitchFamily="-84" charset="-128"/>
            </a:endParaRPr>
          </a:p>
          <a:p>
            <a:pPr eaLnBrk="1" hangingPunct="1">
              <a:lnSpc>
                <a:spcPct val="90000"/>
              </a:lnSpc>
            </a:pPr>
            <a:r>
              <a:rPr lang="en-US" sz="2200" dirty="0" err="1">
                <a:solidFill>
                  <a:srgbClr val="FFFFFF"/>
                </a:solidFill>
                <a:ea typeface="ＭＳ Ｐゴシック" pitchFamily="-84" charset="-128"/>
                <a:cs typeface="ＭＳ Ｐゴシック" pitchFamily="-84" charset="-128"/>
              </a:rPr>
              <a:t>Tumores</a:t>
            </a:r>
            <a:r>
              <a:rPr lang="en-US" sz="2200" dirty="0">
                <a:solidFill>
                  <a:srgbClr val="FFFFFF"/>
                </a:solidFill>
                <a:ea typeface="ＭＳ Ｐゴシック" pitchFamily="-84" charset="-128"/>
                <a:cs typeface="ＭＳ Ｐゴシック" pitchFamily="-84" charset="-128"/>
              </a:rPr>
              <a:t> ≥ 5 mm: </a:t>
            </a:r>
            <a:r>
              <a:rPr lang="en-US" sz="2200" dirty="0" err="1">
                <a:solidFill>
                  <a:srgbClr val="FFFFFF"/>
                </a:solidFill>
                <a:ea typeface="ＭＳ Ｐゴシック" pitchFamily="-84" charset="-128"/>
                <a:cs typeface="ＭＳ Ｐゴシック" pitchFamily="-84" charset="-128"/>
              </a:rPr>
              <a:t>risco</a:t>
            </a:r>
            <a:r>
              <a:rPr lang="en-US" sz="2200" dirty="0">
                <a:solidFill>
                  <a:srgbClr val="FFFFFF"/>
                </a:solidFill>
                <a:ea typeface="ＭＳ Ｐゴシック" pitchFamily="-84" charset="-128"/>
                <a:cs typeface="ＭＳ Ｐゴシック" pitchFamily="-84" charset="-128"/>
              </a:rPr>
              <a:t> de 3% de </a:t>
            </a:r>
            <a:r>
              <a:rPr lang="en-US" sz="2200" dirty="0" err="1">
                <a:solidFill>
                  <a:srgbClr val="FFFFFF"/>
                </a:solidFill>
                <a:ea typeface="ＭＳ Ｐゴシック" pitchFamily="-84" charset="-128"/>
                <a:cs typeface="ＭＳ Ｐゴシック" pitchFamily="-84" charset="-128"/>
              </a:rPr>
              <a:t>envolvimento</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axilar</a:t>
            </a:r>
            <a:r>
              <a:rPr lang="en-US" sz="2200" dirty="0">
                <a:solidFill>
                  <a:srgbClr val="FFFFFF"/>
                </a:solidFill>
                <a:ea typeface="ＭＳ Ｐゴシック" pitchFamily="-84" charset="-128"/>
                <a:cs typeface="ＭＳ Ｐゴシック" pitchFamily="-84" charset="-128"/>
              </a:rPr>
              <a:t> </a:t>
            </a:r>
          </a:p>
          <a:p>
            <a:pPr eaLnBrk="1" hangingPunct="1">
              <a:lnSpc>
                <a:spcPct val="90000"/>
              </a:lnSpc>
              <a:buFont typeface="Wingdings" pitchFamily="-84" charset="2"/>
              <a:buNone/>
            </a:pPr>
            <a:endParaRPr lang="en-US" sz="2200" dirty="0">
              <a:solidFill>
                <a:srgbClr val="FFFFFF"/>
              </a:solidFill>
              <a:ea typeface="ＭＳ Ｐゴシック" pitchFamily="-84" charset="-128"/>
              <a:cs typeface="ＭＳ Ｐゴシック" pitchFamily="-84" charset="-128"/>
            </a:endParaRPr>
          </a:p>
          <a:p>
            <a:pPr eaLnBrk="1" hangingPunct="1">
              <a:lnSpc>
                <a:spcPct val="90000"/>
              </a:lnSpc>
            </a:pPr>
            <a:r>
              <a:rPr lang="en-US" sz="2200" dirty="0" err="1">
                <a:solidFill>
                  <a:srgbClr val="FFFFFF"/>
                </a:solidFill>
                <a:ea typeface="ＭＳ Ｐゴシック" pitchFamily="-84" charset="-128"/>
                <a:cs typeface="ＭＳ Ｐゴシック" pitchFamily="-84" charset="-128"/>
              </a:rPr>
              <a:t>Tumores</a:t>
            </a:r>
            <a:r>
              <a:rPr lang="en-US" sz="2200" dirty="0">
                <a:solidFill>
                  <a:srgbClr val="FFFFFF"/>
                </a:solidFill>
                <a:ea typeface="ＭＳ Ｐゴシック" pitchFamily="-84" charset="-128"/>
                <a:cs typeface="ＭＳ Ｐゴシック" pitchFamily="-84" charset="-128"/>
              </a:rPr>
              <a:t> &gt; 5mm </a:t>
            </a:r>
            <a:r>
              <a:rPr lang="en-US" sz="2200" dirty="0" err="1">
                <a:solidFill>
                  <a:srgbClr val="FFFFFF"/>
                </a:solidFill>
                <a:ea typeface="ＭＳ Ｐゴシック" pitchFamily="-84" charset="-128"/>
                <a:cs typeface="ＭＳ Ｐゴシック" pitchFamily="-84" charset="-128"/>
              </a:rPr>
              <a:t>risco</a:t>
            </a:r>
            <a:r>
              <a:rPr lang="en-US" sz="2200" dirty="0">
                <a:solidFill>
                  <a:srgbClr val="FFFFFF"/>
                </a:solidFill>
                <a:ea typeface="ＭＳ Ｐゴシック" pitchFamily="-84" charset="-128"/>
                <a:cs typeface="ＭＳ Ｐゴシック" pitchFamily="-84" charset="-128"/>
              </a:rPr>
              <a:t> de 17% de </a:t>
            </a:r>
            <a:r>
              <a:rPr lang="en-US" sz="2200" dirty="0" err="1">
                <a:solidFill>
                  <a:srgbClr val="FFFFFF"/>
                </a:solidFill>
                <a:ea typeface="ＭＳ Ｐゴシック" pitchFamily="-84" charset="-128"/>
                <a:cs typeface="ＭＳ Ｐゴシック" pitchFamily="-84" charset="-128"/>
              </a:rPr>
              <a:t>envolvimento</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axilar</a:t>
            </a:r>
            <a:r>
              <a:rPr lang="en-US" sz="2200" dirty="0">
                <a:solidFill>
                  <a:srgbClr val="FFFFFF"/>
                </a:solidFill>
                <a:ea typeface="ＭＳ Ｐゴシック" pitchFamily="-84" charset="-128"/>
                <a:cs typeface="ＭＳ Ｐゴシック" pitchFamily="-84" charset="-128"/>
              </a:rPr>
              <a:t>*</a:t>
            </a:r>
          </a:p>
          <a:p>
            <a:pPr algn="r" eaLnBrk="1" hangingPunct="1">
              <a:lnSpc>
                <a:spcPct val="90000"/>
              </a:lnSpc>
              <a:buFont typeface="Wingdings" pitchFamily="-84" charset="2"/>
              <a:buNone/>
            </a:pPr>
            <a:endParaRPr lang="en-US" sz="1400" dirty="0">
              <a:solidFill>
                <a:srgbClr val="FFFFFF"/>
              </a:solidFill>
              <a:ea typeface="ＭＳ Ｐゴシック" pitchFamily="-84" charset="-128"/>
              <a:cs typeface="ＭＳ Ｐゴシック" pitchFamily="-84" charset="-128"/>
            </a:endParaRPr>
          </a:p>
          <a:p>
            <a:pPr algn="r" eaLnBrk="1" hangingPunct="1">
              <a:lnSpc>
                <a:spcPct val="90000"/>
              </a:lnSpc>
              <a:buFont typeface="Wingdings" pitchFamily="-84" charset="2"/>
              <a:buNone/>
            </a:pPr>
            <a:endParaRPr lang="en-US" sz="1400" dirty="0">
              <a:solidFill>
                <a:srgbClr val="FFFFFF"/>
              </a:solidFill>
              <a:ea typeface="ＭＳ Ｐゴシック" pitchFamily="-84" charset="-128"/>
              <a:cs typeface="ＭＳ Ｐゴシック" pitchFamily="-84" charset="-128"/>
            </a:endParaRPr>
          </a:p>
          <a:p>
            <a:pPr algn="r" eaLnBrk="1" hangingPunct="1">
              <a:lnSpc>
                <a:spcPct val="90000"/>
              </a:lnSpc>
              <a:buFont typeface="Wingdings" pitchFamily="-84" charset="2"/>
              <a:buNone/>
            </a:pPr>
            <a:r>
              <a:rPr lang="en-US" sz="1400" dirty="0">
                <a:solidFill>
                  <a:srgbClr val="FFFFFF"/>
                </a:solidFill>
                <a:ea typeface="ＭＳ Ｐゴシック" pitchFamily="-84" charset="-128"/>
                <a:cs typeface="ＭＳ Ｐゴシック" pitchFamily="-84" charset="-128"/>
              </a:rPr>
              <a:t>*</a:t>
            </a:r>
            <a:r>
              <a:rPr lang="en-US" sz="1400" dirty="0" err="1">
                <a:solidFill>
                  <a:srgbClr val="FFFFFF"/>
                </a:solidFill>
                <a:ea typeface="ＭＳ Ｐゴシック" pitchFamily="-84" charset="-128"/>
                <a:cs typeface="ＭＳ Ｐゴシック" pitchFamily="-84" charset="-128"/>
              </a:rPr>
              <a:t>DeVita,Hellman</a:t>
            </a:r>
            <a:r>
              <a:rPr lang="en-US" sz="1400" dirty="0">
                <a:solidFill>
                  <a:srgbClr val="FFFFFF"/>
                </a:solidFill>
                <a:ea typeface="ＭＳ Ｐゴシック" pitchFamily="-84" charset="-128"/>
                <a:cs typeface="ＭＳ Ｐゴシック" pitchFamily="-84" charset="-128"/>
              </a:rPr>
              <a:t>, and Rosenberg’s. Cancer Principles and practice of Oncology. </a:t>
            </a:r>
            <a:r>
              <a:rPr lang="en-US" sz="1400" dirty="0">
                <a:ea typeface="ＭＳ Ｐゴシック" pitchFamily="-84" charset="-128"/>
                <a:cs typeface="ＭＳ Ｐゴシック" pitchFamily="-84" charset="-128"/>
              </a:rPr>
              <a:t>9</a:t>
            </a:r>
            <a:r>
              <a:rPr lang="en-US" sz="1400" baseline="30000" dirty="0">
                <a:ea typeface="ＭＳ Ｐゴシック" pitchFamily="-84" charset="-128"/>
                <a:cs typeface="ＭＳ Ｐゴシック" pitchFamily="-84" charset="-128"/>
              </a:rPr>
              <a:t>th</a:t>
            </a:r>
            <a:r>
              <a:rPr lang="en-US" sz="1400" dirty="0">
                <a:ea typeface="ＭＳ Ｐゴシック" pitchFamily="-84" charset="-128"/>
                <a:cs typeface="ＭＳ Ｐゴシック" pitchFamily="-84" charset="-128"/>
              </a:rPr>
              <a:t> </a:t>
            </a:r>
            <a:r>
              <a:rPr lang="en-US" sz="1400" dirty="0" err="1">
                <a:solidFill>
                  <a:srgbClr val="FFFFFF"/>
                </a:solidFill>
                <a:ea typeface="ＭＳ Ｐゴシック" pitchFamily="-84" charset="-128"/>
                <a:cs typeface="ＭＳ Ｐゴシック" pitchFamily="-84" charset="-128"/>
              </a:rPr>
              <a:t>Edition.Chapter</a:t>
            </a:r>
            <a:r>
              <a:rPr lang="en-US" sz="1400" dirty="0">
                <a:solidFill>
                  <a:srgbClr val="FFFFFF"/>
                </a:solidFill>
                <a:ea typeface="ＭＳ Ｐゴシック" pitchFamily="-84" charset="-128"/>
                <a:cs typeface="ＭＳ Ｐゴシック" pitchFamily="-84" charset="-128"/>
              </a:rPr>
              <a:t> 60.Page </a:t>
            </a:r>
            <a:r>
              <a:rPr lang="en-US" sz="1400" dirty="0">
                <a:ea typeface="ＭＳ Ｐゴシック" pitchFamily="-84" charset="-128"/>
                <a:cs typeface="ＭＳ Ｐゴシック" pitchFamily="-84" charset="-128"/>
              </a:rPr>
              <a:t>7.</a:t>
            </a:r>
            <a:endParaRPr lang="pt-BR" sz="1400" dirty="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4"/>
          <p:cNvSpPr txBox="1">
            <a:spLocks noChangeArrowheads="1"/>
          </p:cNvSpPr>
          <p:nvPr/>
        </p:nvSpPr>
        <p:spPr bwMode="auto">
          <a:xfrm>
            <a:off x="430213" y="333375"/>
            <a:ext cx="8277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pt-BR" sz="2800" b="1" smtClean="0">
                <a:solidFill>
                  <a:srgbClr val="FFFFFF"/>
                </a:solidFill>
                <a:latin typeface="Tahoma" pitchFamily="34" charset="0"/>
                <a:cs typeface="+mn-cs"/>
              </a:rPr>
              <a:t>N</a:t>
            </a:r>
            <a:r>
              <a:rPr lang="pt-BR" sz="2800" b="1" baseline="30000" smtClean="0">
                <a:solidFill>
                  <a:srgbClr val="FFFFFF"/>
                </a:solidFill>
                <a:latin typeface="Tahoma" pitchFamily="34" charset="0"/>
                <a:cs typeface="+mn-cs"/>
              </a:rPr>
              <a:t>o</a:t>
            </a:r>
            <a:r>
              <a:rPr lang="pt-BR" sz="2800" b="1" smtClean="0">
                <a:solidFill>
                  <a:srgbClr val="FFFFFF"/>
                </a:solidFill>
                <a:latin typeface="Tahoma" pitchFamily="34" charset="0"/>
                <a:cs typeface="+mn-cs"/>
              </a:rPr>
              <a:t>. Absoluto de Casos Novos por Faixa Etária</a:t>
            </a:r>
          </a:p>
        </p:txBody>
      </p:sp>
      <p:graphicFrame>
        <p:nvGraphicFramePr>
          <p:cNvPr id="184403" name="Group 83"/>
          <p:cNvGraphicFramePr>
            <a:graphicFrameLocks noGrp="1"/>
          </p:cNvGraphicFramePr>
          <p:nvPr/>
        </p:nvGraphicFramePr>
        <p:xfrm>
          <a:off x="539750" y="1341438"/>
          <a:ext cx="8256588" cy="4876801"/>
        </p:xfrm>
        <a:graphic>
          <a:graphicData uri="http://schemas.openxmlformats.org/drawingml/2006/table">
            <a:tbl>
              <a:tblPr/>
              <a:tblGrid>
                <a:gridCol w="1330274"/>
                <a:gridCol w="1717609"/>
                <a:gridCol w="1981124"/>
                <a:gridCol w="3019309"/>
                <a:gridCol w="208272"/>
              </a:tblGrid>
              <a:tr h="701045">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Tahoma" pitchFamily="34" charset="0"/>
                      </a:endParaRPr>
                    </a:p>
                  </a:txBody>
                  <a:tcPr marL="91436" marR="91436" marT="45715" marB="45715" horzOverflow="overflow">
                    <a:lnL cap="flat">
                      <a:noFill/>
                    </a:lnL>
                    <a:lnR>
                      <a:noFill/>
                    </a:lnR>
                    <a:lnT w="38100" cap="flat" cmpd="sng" algn="ctr">
                      <a:solidFill>
                        <a:schemeClr val="accent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Aumento do n</a:t>
                      </a:r>
                      <a:r>
                        <a:rPr kumimoji="0" lang="en-US" sz="2000" b="1" i="0" u="none" strike="noStrike" cap="none" normalizeH="0" baseline="30000" smtClean="0">
                          <a:ln>
                            <a:noFill/>
                          </a:ln>
                          <a:solidFill>
                            <a:schemeClr val="bg1"/>
                          </a:solidFill>
                          <a:effectLst/>
                          <a:latin typeface="Tahoma" pitchFamily="34" charset="0"/>
                          <a:ea typeface="Times New Roman" pitchFamily="18" charset="0"/>
                          <a:cs typeface="Arial" pitchFamily="34" charset="0"/>
                        </a:rPr>
                        <a:t>o</a:t>
                      </a: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 de casos</a:t>
                      </a:r>
                    </a:p>
                  </a:txBody>
                  <a:tcPr marL="91436" marR="91436" marT="45715" marB="45715" horzOverflow="overflow">
                    <a:lnL>
                      <a:noFill/>
                    </a:lnL>
                    <a:lnR cap="flat">
                      <a:noFill/>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r>
              <a:tr h="7010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bg1"/>
                        </a:solidFill>
                        <a:effectLst/>
                        <a:latin typeface="Tahoma" pitchFamily="34" charset="0"/>
                      </a:endParaRPr>
                    </a:p>
                  </a:txBody>
                  <a:tcPr marL="91436" marR="91436" marT="45715" marB="45715" horzOverflow="overflow">
                    <a:lnL cap="flat">
                      <a:noFill/>
                    </a:lnL>
                    <a:lnR>
                      <a:noFill/>
                    </a:lnR>
                    <a:lnT>
                      <a:noFill/>
                    </a:lnT>
                    <a:lnB>
                      <a:noFill/>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   Número de casos novos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(ano)</a:t>
                      </a:r>
                    </a:p>
                  </a:txBody>
                  <a:tcPr marL="91436" marR="91436" marT="45715" marB="45715"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              absoluto</a:t>
                      </a:r>
                    </a:p>
                  </a:txBody>
                  <a:tcPr marL="91436" marR="91436" marT="45715" marB="45715"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endParaRPr>
                    </a:p>
                  </a:txBody>
                  <a:tcPr marL="91436" marR="91436" marT="45715" marB="45715" horzOverflow="overflow">
                    <a:lnL>
                      <a:noFill/>
                    </a:lnL>
                    <a:lnR cap="flat">
                      <a:noFill/>
                    </a:lnR>
                    <a:lnT w="12700" cap="flat" cmpd="sng" algn="ctr">
                      <a:solidFill>
                        <a:schemeClr val="accent1"/>
                      </a:solidFill>
                      <a:prstDash val="solid"/>
                      <a:round/>
                      <a:headEnd type="none" w="med" len="med"/>
                      <a:tailEnd type="none" w="med" len="med"/>
                    </a:lnT>
                    <a:lnB>
                      <a:noFill/>
                    </a:lnB>
                    <a:lnTlToBr>
                      <a:noFill/>
                    </a:lnTlToBr>
                    <a:lnBlToTr>
                      <a:noFill/>
                    </a:lnBlToTr>
                    <a:noFill/>
                  </a:tcPr>
                </a:tc>
              </a:tr>
              <a:tr h="7010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Fx etária</a:t>
                      </a:r>
                    </a:p>
                  </a:txBody>
                  <a:tcPr marL="91436" marR="91436" marT="45715" marB="45715" horzOverflow="overflow">
                    <a:lnL cap="flat">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ahoma" pitchFamily="34" charset="0"/>
                          <a:ea typeface="Times New Roman" pitchFamily="18" charset="0"/>
                          <a:cs typeface="Arial" pitchFamily="34" charset="0"/>
                        </a:rPr>
                        <a:t>1988</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Tahoma" pitchFamily="34" charset="0"/>
                          <a:ea typeface="Times New Roman" pitchFamily="18" charset="0"/>
                          <a:cs typeface="Arial" pitchFamily="34" charset="0"/>
                        </a:rPr>
                        <a:t>n = 103</a:t>
                      </a:r>
                    </a:p>
                  </a:txBody>
                  <a:tcPr marL="91436" marR="91436" marT="45715" marB="45715"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ahoma" pitchFamily="34" charset="0"/>
                          <a:ea typeface="Times New Roman" pitchFamily="18" charset="0"/>
                          <a:cs typeface="Arial" pitchFamily="34" charset="0"/>
                        </a:rPr>
                        <a:t>2003</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ahoma" pitchFamily="34" charset="0"/>
                          <a:ea typeface="Times New Roman" pitchFamily="18" charset="0"/>
                          <a:cs typeface="Arial" pitchFamily="34" charset="0"/>
                        </a:rPr>
                        <a:t>n = 409</a:t>
                      </a:r>
                    </a:p>
                  </a:txBody>
                  <a:tcPr marL="91436" marR="91436" marT="45715" marB="45715"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Tahoma" pitchFamily="34" charset="0"/>
                      </a:endParaRPr>
                    </a:p>
                  </a:txBody>
                  <a:tcPr marL="91436" marR="91436" marT="45715" marB="45715"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endParaRPr>
                    </a:p>
                  </a:txBody>
                  <a:tcPr marL="91436" marR="91436" marT="45715" marB="45715" horzOverflow="overflow">
                    <a:lnL>
                      <a:noFill/>
                    </a:lnL>
                    <a:lnR cap="flat">
                      <a:noFill/>
                    </a:lnR>
                    <a:lnT>
                      <a:noFill/>
                    </a:lnT>
                    <a:lnB w="12700" cap="flat" cmpd="sng" algn="ctr">
                      <a:solidFill>
                        <a:schemeClr val="accent1"/>
                      </a:solidFill>
                      <a:prstDash val="solid"/>
                      <a:round/>
                      <a:headEnd type="none" w="med" len="med"/>
                      <a:tailEnd type="none" w="med" len="med"/>
                    </a:lnB>
                    <a:lnTlToBr>
                      <a:noFill/>
                    </a:lnTlToBr>
                    <a:lnBlToTr>
                      <a:noFill/>
                    </a:lnBlToTr>
                    <a:noFill/>
                  </a:tcPr>
                </a:tc>
              </a:tr>
              <a:tr h="396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20-29</a:t>
                      </a:r>
                    </a:p>
                  </a:txBody>
                  <a:tcPr marL="91436" marR="91436" marT="45715" marB="45715" horzOverflow="overflow">
                    <a:lnL cap="flat">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2</a:t>
                      </a:r>
                    </a:p>
                  </a:txBody>
                  <a:tcPr marL="91436" marR="91436" marT="45715" marB="45715"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ahoma" pitchFamily="34" charset="0"/>
                          <a:ea typeface="Times New Roman" pitchFamily="18" charset="0"/>
                          <a:cs typeface="Arial" pitchFamily="34" charset="0"/>
                        </a:rPr>
                        <a:t>6</a:t>
                      </a:r>
                    </a:p>
                  </a:txBody>
                  <a:tcPr marL="91436" marR="91436" marT="45715" marB="45715"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4</a:t>
                      </a:r>
                    </a:p>
                  </a:txBody>
                  <a:tcPr marL="91436" marR="91436" marT="45715" marB="45715"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endParaRPr>
                    </a:p>
                  </a:txBody>
                  <a:tcPr marL="91436" marR="91436" marT="45715" marB="45715" horzOverflow="overflow">
                    <a:lnL>
                      <a:noFill/>
                    </a:lnL>
                    <a:lnR cap="flat">
                      <a:noFill/>
                    </a:lnR>
                    <a:lnT w="12700" cap="flat" cmpd="sng" algn="ctr">
                      <a:solidFill>
                        <a:schemeClr val="accent1"/>
                      </a:solidFill>
                      <a:prstDash val="solid"/>
                      <a:round/>
                      <a:headEnd type="none" w="med" len="med"/>
                      <a:tailEnd type="none" w="med" len="med"/>
                    </a:lnT>
                    <a:lnB>
                      <a:noFill/>
                    </a:lnB>
                    <a:lnTlToBr>
                      <a:noFill/>
                    </a:lnTlToBr>
                    <a:lnBlToTr>
                      <a:noFill/>
                    </a:lnBlToTr>
                    <a:noFill/>
                  </a:tcPr>
                </a:tc>
              </a:tr>
              <a:tr h="396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30-39</a:t>
                      </a:r>
                    </a:p>
                  </a:txBody>
                  <a:tcPr marL="91436" marR="91436" marT="45715" marB="45715"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15</a:t>
                      </a:r>
                    </a:p>
                  </a:txBody>
                  <a:tcPr marL="91436" marR="91436" marT="45715" marB="45715"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45</a:t>
                      </a:r>
                    </a:p>
                  </a:txBody>
                  <a:tcPr marL="91436" marR="91436" marT="45715" marB="45715"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30</a:t>
                      </a:r>
                    </a:p>
                  </a:txBody>
                  <a:tcPr marL="91436" marR="91436" marT="45715" marB="45715"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endParaRPr>
                    </a:p>
                  </a:txBody>
                  <a:tcPr marL="91436" marR="91436" marT="45715" marB="45715" horzOverflow="overflow">
                    <a:lnL>
                      <a:noFill/>
                    </a:lnL>
                    <a:lnR cap="flat">
                      <a:noFill/>
                    </a:lnR>
                    <a:lnT>
                      <a:noFill/>
                    </a:lnT>
                    <a:lnB>
                      <a:noFill/>
                    </a:lnB>
                    <a:lnTlToBr>
                      <a:noFill/>
                    </a:lnTlToBr>
                    <a:lnBlToTr>
                      <a:noFill/>
                    </a:lnBlToTr>
                    <a:noFill/>
                  </a:tcPr>
                </a:tc>
              </a:tr>
              <a:tr h="396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40-49</a:t>
                      </a:r>
                    </a:p>
                  </a:txBody>
                  <a:tcPr marL="91436" marR="91436" marT="45715" marB="45715"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27</a:t>
                      </a:r>
                    </a:p>
                  </a:txBody>
                  <a:tcPr marL="91436" marR="91436" marT="45715" marB="45715"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109</a:t>
                      </a:r>
                    </a:p>
                  </a:txBody>
                  <a:tcPr marL="91436" marR="91436" marT="45715" marB="45715"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ahoma" pitchFamily="34" charset="0"/>
                          <a:ea typeface="Times New Roman" pitchFamily="18" charset="0"/>
                          <a:cs typeface="Arial" pitchFamily="34" charset="0"/>
                        </a:rPr>
                        <a:t>82</a:t>
                      </a:r>
                    </a:p>
                  </a:txBody>
                  <a:tcPr marL="91436" marR="91436" marT="45715" marB="45715"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endParaRPr>
                    </a:p>
                  </a:txBody>
                  <a:tcPr marL="91436" marR="91436" marT="45715" marB="45715" horzOverflow="overflow">
                    <a:lnL>
                      <a:noFill/>
                    </a:lnL>
                    <a:lnR cap="flat">
                      <a:noFill/>
                    </a:lnR>
                    <a:lnT>
                      <a:noFill/>
                    </a:lnT>
                    <a:lnB>
                      <a:noFill/>
                    </a:lnB>
                    <a:lnTlToBr>
                      <a:noFill/>
                    </a:lnTlToBr>
                    <a:lnBlToTr>
                      <a:noFill/>
                    </a:lnBlToTr>
                    <a:noFill/>
                  </a:tcPr>
                </a:tc>
              </a:tr>
              <a:tr h="396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50-59</a:t>
                      </a:r>
                    </a:p>
                  </a:txBody>
                  <a:tcPr marL="91436" marR="91436" marT="45715" marB="45715"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20</a:t>
                      </a:r>
                    </a:p>
                  </a:txBody>
                  <a:tcPr marL="91436" marR="91436" marT="45715" marB="45715"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131</a:t>
                      </a:r>
                    </a:p>
                  </a:txBody>
                  <a:tcPr marL="91436" marR="91436" marT="45715" marB="45715"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ahoma" pitchFamily="34" charset="0"/>
                          <a:ea typeface="Times New Roman" pitchFamily="18" charset="0"/>
                          <a:cs typeface="Arial" pitchFamily="34" charset="0"/>
                        </a:rPr>
                        <a:t>111</a:t>
                      </a:r>
                    </a:p>
                  </a:txBody>
                  <a:tcPr marL="91436" marR="91436" marT="45715" marB="45715"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endParaRPr>
                    </a:p>
                  </a:txBody>
                  <a:tcPr marL="91436" marR="91436" marT="45715" marB="45715" horzOverflow="overflow">
                    <a:lnL>
                      <a:noFill/>
                    </a:lnL>
                    <a:lnR cap="flat">
                      <a:noFill/>
                    </a:lnR>
                    <a:lnT>
                      <a:noFill/>
                    </a:lnT>
                    <a:lnB>
                      <a:noFill/>
                    </a:lnB>
                    <a:lnTlToBr>
                      <a:noFill/>
                    </a:lnTlToBr>
                    <a:lnBlToTr>
                      <a:noFill/>
                    </a:lnBlToTr>
                    <a:noFill/>
                  </a:tcPr>
                </a:tc>
              </a:tr>
              <a:tr h="396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60-69</a:t>
                      </a:r>
                    </a:p>
                  </a:txBody>
                  <a:tcPr marL="91436" marR="91436" marT="45715" marB="45715"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25</a:t>
                      </a:r>
                    </a:p>
                  </a:txBody>
                  <a:tcPr marL="91436" marR="91436" marT="45715" marB="45715"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63</a:t>
                      </a:r>
                    </a:p>
                  </a:txBody>
                  <a:tcPr marL="91436" marR="91436" marT="45715" marB="45715"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ahoma" pitchFamily="34" charset="0"/>
                          <a:ea typeface="Times New Roman" pitchFamily="18" charset="0"/>
                          <a:cs typeface="Arial" pitchFamily="34" charset="0"/>
                        </a:rPr>
                        <a:t>38</a:t>
                      </a:r>
                    </a:p>
                  </a:txBody>
                  <a:tcPr marL="91436" marR="91436" marT="45715" marB="45715"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endParaRPr>
                    </a:p>
                  </a:txBody>
                  <a:tcPr marL="91436" marR="91436" marT="45715" marB="45715" horzOverflow="overflow">
                    <a:lnL>
                      <a:noFill/>
                    </a:lnL>
                    <a:lnR cap="flat">
                      <a:noFill/>
                    </a:lnR>
                    <a:lnT>
                      <a:noFill/>
                    </a:lnT>
                    <a:lnB>
                      <a:noFill/>
                    </a:lnB>
                    <a:lnTlToBr>
                      <a:noFill/>
                    </a:lnTlToBr>
                    <a:lnBlToTr>
                      <a:noFill/>
                    </a:lnBlToTr>
                    <a:noFill/>
                  </a:tcPr>
                </a:tc>
              </a:tr>
              <a:tr h="396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70-79</a:t>
                      </a:r>
                    </a:p>
                  </a:txBody>
                  <a:tcPr marL="91436" marR="91436" marT="45715" marB="45715"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ahoma" pitchFamily="34" charset="0"/>
                          <a:ea typeface="Times New Roman" pitchFamily="18" charset="0"/>
                          <a:cs typeface="Arial" pitchFamily="34" charset="0"/>
                        </a:rPr>
                        <a:t>12</a:t>
                      </a:r>
                    </a:p>
                  </a:txBody>
                  <a:tcPr marL="91436" marR="91436" marT="45715" marB="45715"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37</a:t>
                      </a:r>
                    </a:p>
                  </a:txBody>
                  <a:tcPr marL="91436" marR="91436" marT="45715" marB="45715"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ahoma" pitchFamily="34" charset="0"/>
                          <a:ea typeface="Times New Roman" pitchFamily="18" charset="0"/>
                          <a:cs typeface="Arial" pitchFamily="34" charset="0"/>
                        </a:rPr>
                        <a:t>25</a:t>
                      </a:r>
                    </a:p>
                  </a:txBody>
                  <a:tcPr marL="91436" marR="91436" marT="45715" marB="45715"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endParaRPr>
                    </a:p>
                  </a:txBody>
                  <a:tcPr marL="91436" marR="91436" marT="45715" marB="45715" horzOverflow="overflow">
                    <a:lnL>
                      <a:noFill/>
                    </a:lnL>
                    <a:lnR cap="flat">
                      <a:noFill/>
                    </a:lnR>
                    <a:lnT>
                      <a:noFill/>
                    </a:lnT>
                    <a:lnB>
                      <a:noFill/>
                    </a:lnB>
                    <a:lnTlToBr>
                      <a:noFill/>
                    </a:lnTlToBr>
                    <a:lnBlToTr>
                      <a:noFill/>
                    </a:lnBlToTr>
                    <a:noFill/>
                  </a:tcPr>
                </a:tc>
              </a:tr>
              <a:tr h="3962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80-</a:t>
                      </a:r>
                    </a:p>
                  </a:txBody>
                  <a:tcPr marL="91436" marR="91436" marT="45715" marB="45715" horzOverflow="overflow">
                    <a:lnL cap="flat">
                      <a:noFill/>
                    </a:lnL>
                    <a:lnR>
                      <a:noFill/>
                    </a:lnR>
                    <a:ln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2</a:t>
                      </a:r>
                    </a:p>
                  </a:txBody>
                  <a:tcPr marL="91436" marR="91436" marT="45715" marB="45715" horzOverflow="overflow">
                    <a:lnL>
                      <a:noFill/>
                    </a:lnL>
                    <a:lnR>
                      <a:noFill/>
                    </a:lnR>
                    <a:ln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18</a:t>
                      </a:r>
                    </a:p>
                  </a:txBody>
                  <a:tcPr marL="91436" marR="91436" marT="45715" marB="45715" horzOverflow="overflow">
                    <a:lnL>
                      <a:noFill/>
                    </a:lnL>
                    <a:lnR>
                      <a:noFill/>
                    </a:lnR>
                    <a:ln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ahoma" pitchFamily="34" charset="0"/>
                          <a:ea typeface="Times New Roman" pitchFamily="18" charset="0"/>
                          <a:cs typeface="Arial" pitchFamily="34" charset="0"/>
                        </a:rPr>
                        <a:t>16</a:t>
                      </a:r>
                    </a:p>
                  </a:txBody>
                  <a:tcPr marL="91436" marR="91436" marT="45715" marB="45715" horzOverflow="overflow">
                    <a:lnL>
                      <a:noFill/>
                    </a:lnL>
                    <a:lnR>
                      <a:noFill/>
                    </a:lnR>
                    <a:lnT>
                      <a:noFill/>
                    </a:lnT>
                    <a:lnB w="38100" cap="flat" cmpd="sng" algn="ctr">
                      <a:solidFill>
                        <a:schemeClr val="accent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Tahoma" pitchFamily="34" charset="0"/>
                        <a:ea typeface="Times New Roman" pitchFamily="18" charset="0"/>
                        <a:cs typeface="Arial" pitchFamily="34" charset="0"/>
                      </a:endParaRPr>
                    </a:p>
                  </a:txBody>
                  <a:tcPr marL="91436" marR="91436" marT="45715" marB="45715" horzOverflow="overflow">
                    <a:lnL>
                      <a:noFill/>
                    </a:lnL>
                    <a:lnR cap="flat">
                      <a:noFill/>
                    </a:lnR>
                    <a:lnT>
                      <a:noFill/>
                    </a:lnT>
                    <a:lnB w="381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97335" name="Text Box 84"/>
          <p:cNvSpPr txBox="1">
            <a:spLocks noChangeArrowheads="1"/>
          </p:cNvSpPr>
          <p:nvPr/>
        </p:nvSpPr>
        <p:spPr bwMode="auto">
          <a:xfrm>
            <a:off x="3419475" y="6461125"/>
            <a:ext cx="5724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en-US" sz="1800" smtClean="0">
                <a:solidFill>
                  <a:srgbClr val="FFFFFF"/>
                </a:solidFill>
                <a:cs typeface="+mn-cs"/>
              </a:rPr>
              <a:t>Freitas-Junior et al., Cancer Causes Control, 2008</a:t>
            </a:r>
            <a:endParaRPr lang="pt-BR" sz="1800" smtClean="0">
              <a:solidFill>
                <a:srgbClr val="FFFFFF"/>
              </a:solidFill>
              <a:cs typeface="+mn-cs"/>
            </a:endParaRPr>
          </a:p>
        </p:txBody>
      </p:sp>
      <p:sp>
        <p:nvSpPr>
          <p:cNvPr id="6" name="Rectangle 85"/>
          <p:cNvSpPr>
            <a:spLocks noChangeArrowheads="1"/>
          </p:cNvSpPr>
          <p:nvPr/>
        </p:nvSpPr>
        <p:spPr bwMode="auto">
          <a:xfrm>
            <a:off x="467544" y="4191000"/>
            <a:ext cx="5649094" cy="427038"/>
          </a:xfrm>
          <a:prstGeom prst="rect">
            <a:avLst/>
          </a:prstGeom>
          <a:gradFill rotWithShape="1">
            <a:gsLst>
              <a:gs pos="0">
                <a:srgbClr val="BBE0E3">
                  <a:gamma/>
                  <a:shade val="46275"/>
                  <a:invGamma/>
                  <a:alpha val="64999"/>
                </a:srgbClr>
              </a:gs>
              <a:gs pos="50000">
                <a:srgbClr val="BBE0E3">
                  <a:alpha val="34000"/>
                </a:srgbClr>
              </a:gs>
              <a:gs pos="100000">
                <a:srgbClr val="BBE0E3">
                  <a:gamma/>
                  <a:shade val="46275"/>
                  <a:invGamma/>
                  <a:alpha val="64999"/>
                </a:srgbClr>
              </a:gs>
            </a:gsLst>
            <a:lin ang="5400000" scaled="1"/>
          </a:gradFill>
          <a:ln w="9525">
            <a:solidFill>
              <a:schemeClr val="tx1"/>
            </a:solidFill>
            <a:miter lim="800000"/>
            <a:headEnd/>
            <a:tailEnd/>
          </a:ln>
          <a:effectLst/>
        </p:spPr>
        <p:txBody>
          <a:bodyPr wrap="none" anchor="ctr"/>
          <a:lstStyle/>
          <a:p>
            <a:pPr>
              <a:defRPr/>
            </a:pPr>
            <a:endParaRPr lang="en-US" sz="1800">
              <a:solidFill>
                <a:srgbClr val="000000"/>
              </a:solidFill>
              <a:latin typeface="Arial" charset="0"/>
              <a:cs typeface="+mn-cs"/>
            </a:endParaRPr>
          </a:p>
        </p:txBody>
      </p:sp>
      <p:sp>
        <p:nvSpPr>
          <p:cNvPr id="8" name="CaixaDeTexto 7"/>
          <p:cNvSpPr txBox="1">
            <a:spLocks noChangeArrowheads="1"/>
          </p:cNvSpPr>
          <p:nvPr/>
        </p:nvSpPr>
        <p:spPr bwMode="auto">
          <a:xfrm>
            <a:off x="5181600" y="3576638"/>
            <a:ext cx="936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b="1" dirty="0" smtClean="0">
                <a:solidFill>
                  <a:srgbClr val="FFFF66"/>
                </a:solidFill>
                <a:cs typeface="+mn-cs"/>
              </a:rPr>
              <a:t>12%</a:t>
            </a:r>
          </a:p>
        </p:txBody>
      </p:sp>
      <p:sp>
        <p:nvSpPr>
          <p:cNvPr id="9" name="CaixaDeTexto 8"/>
          <p:cNvSpPr txBox="1">
            <a:spLocks noChangeArrowheads="1"/>
          </p:cNvSpPr>
          <p:nvPr/>
        </p:nvSpPr>
        <p:spPr bwMode="auto">
          <a:xfrm>
            <a:off x="5181600" y="5557838"/>
            <a:ext cx="93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b="1" dirty="0" smtClean="0">
                <a:solidFill>
                  <a:srgbClr val="FFFF66"/>
                </a:solidFill>
                <a:cs typeface="+mn-cs"/>
              </a:rPr>
              <a:t>13%</a:t>
            </a:r>
          </a:p>
        </p:txBody>
      </p:sp>
      <p:sp>
        <p:nvSpPr>
          <p:cNvPr id="10" name="CaixaDeTexto 9"/>
          <p:cNvSpPr txBox="1">
            <a:spLocks noChangeArrowheads="1"/>
          </p:cNvSpPr>
          <p:nvPr/>
        </p:nvSpPr>
        <p:spPr bwMode="auto">
          <a:xfrm>
            <a:off x="5181600" y="4186238"/>
            <a:ext cx="936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b="1" dirty="0" smtClean="0">
                <a:solidFill>
                  <a:srgbClr val="FFFF66"/>
                </a:solidFill>
                <a:cs typeface="+mn-cs"/>
              </a:rPr>
              <a:t>26%</a:t>
            </a:r>
          </a:p>
        </p:txBody>
      </p:sp>
      <p:sp>
        <p:nvSpPr>
          <p:cNvPr id="11" name="CaixaDeTexto 10"/>
          <p:cNvSpPr txBox="1">
            <a:spLocks noChangeArrowheads="1"/>
          </p:cNvSpPr>
          <p:nvPr/>
        </p:nvSpPr>
        <p:spPr bwMode="auto">
          <a:xfrm>
            <a:off x="5181600" y="4795838"/>
            <a:ext cx="93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b="1" dirty="0" smtClean="0">
                <a:solidFill>
                  <a:srgbClr val="FFFF66"/>
                </a:solidFill>
                <a:cs typeface="+mn-cs"/>
              </a:rPr>
              <a:t>47%</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ítulo 1"/>
          <p:cNvSpPr>
            <a:spLocks noGrp="1"/>
          </p:cNvSpPr>
          <p:nvPr>
            <p:ph type="title"/>
          </p:nvPr>
        </p:nvSpPr>
        <p:spPr/>
        <p:txBody>
          <a:bodyPr/>
          <a:lstStyle/>
          <a:p>
            <a:r>
              <a:rPr lang="pt-BR" smtClean="0"/>
              <a:t>RESULTADOS</a:t>
            </a:r>
          </a:p>
        </p:txBody>
      </p:sp>
      <p:sp>
        <p:nvSpPr>
          <p:cNvPr id="6" name="Espaço Reservado para Número de Slide 5"/>
          <p:cNvSpPr>
            <a:spLocks noGrp="1"/>
          </p:cNvSpPr>
          <p:nvPr>
            <p:ph type="sldNum" sz="quarter" idx="12"/>
          </p:nvPr>
        </p:nvSpPr>
        <p:spPr/>
        <p:txBody>
          <a:bodyPr/>
          <a:lstStyle/>
          <a:p>
            <a:pPr>
              <a:defRPr/>
            </a:pPr>
            <a:fld id="{70E975FC-2BC7-40CF-9BD8-C52F21E84227}" type="slidenum">
              <a:rPr lang="pt-BR" smtClean="0"/>
              <a:pPr>
                <a:defRPr/>
              </a:pPr>
              <a:t>21</a:t>
            </a:fld>
            <a:endParaRPr lang="pt-BR" dirty="0"/>
          </a:p>
        </p:txBody>
      </p:sp>
      <p:sp>
        <p:nvSpPr>
          <p:cNvPr id="9" name="Espaço Reservado para Data 3"/>
          <p:cNvSpPr>
            <a:spLocks noGrp="1"/>
          </p:cNvSpPr>
          <p:nvPr>
            <p:ph type="dt" sz="quarter" idx="10"/>
          </p:nvPr>
        </p:nvSpPr>
        <p:spPr/>
        <p:txBody>
          <a:bodyPr/>
          <a:lstStyle/>
          <a:p>
            <a:pPr>
              <a:defRPr/>
            </a:pPr>
            <a:r>
              <a:rPr lang="pt-BR" dirty="0" smtClean="0"/>
              <a:t>13/06/2013</a:t>
            </a:r>
            <a:endParaRPr lang="pt-BR" dirty="0"/>
          </a:p>
        </p:txBody>
      </p:sp>
      <p:sp>
        <p:nvSpPr>
          <p:cNvPr id="250885" name="CaixaDeTexto 33"/>
          <p:cNvSpPr txBox="1">
            <a:spLocks noChangeArrowheads="1"/>
          </p:cNvSpPr>
          <p:nvPr/>
        </p:nvSpPr>
        <p:spPr bwMode="auto">
          <a:xfrm>
            <a:off x="107950" y="1409700"/>
            <a:ext cx="8856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631950" eaLnBrk="0" hangingPunct="0">
              <a:defRPr sz="2400">
                <a:solidFill>
                  <a:schemeClr val="tx1"/>
                </a:solidFill>
                <a:latin typeface="Times New Roman" pitchFamily="18" charset="0"/>
                <a:cs typeface="Arial" pitchFamily="34" charset="0"/>
              </a:defRPr>
            </a:lvl1pPr>
            <a:lvl2pPr marL="742950" indent="-285750" defTabSz="1631950" eaLnBrk="0" hangingPunct="0">
              <a:defRPr sz="2400">
                <a:solidFill>
                  <a:schemeClr val="tx1"/>
                </a:solidFill>
                <a:latin typeface="Times New Roman" pitchFamily="18" charset="0"/>
                <a:cs typeface="Arial" pitchFamily="34" charset="0"/>
              </a:defRPr>
            </a:lvl2pPr>
            <a:lvl3pPr marL="1143000" indent="-228600" defTabSz="1631950" eaLnBrk="0" hangingPunct="0">
              <a:defRPr sz="2400">
                <a:solidFill>
                  <a:schemeClr val="tx1"/>
                </a:solidFill>
                <a:latin typeface="Times New Roman" pitchFamily="18" charset="0"/>
                <a:cs typeface="Arial" pitchFamily="34" charset="0"/>
              </a:defRPr>
            </a:lvl3pPr>
            <a:lvl4pPr marL="1600200" indent="-228600" defTabSz="1631950" eaLnBrk="0" hangingPunct="0">
              <a:defRPr sz="2400">
                <a:solidFill>
                  <a:schemeClr val="tx1"/>
                </a:solidFill>
                <a:latin typeface="Times New Roman" pitchFamily="18" charset="0"/>
                <a:cs typeface="Arial" pitchFamily="34" charset="0"/>
              </a:defRPr>
            </a:lvl4pPr>
            <a:lvl5pPr marL="2057400" indent="-228600" defTabSz="1631950" eaLnBrk="0" hangingPunct="0">
              <a:defRPr sz="2400">
                <a:solidFill>
                  <a:schemeClr val="tx1"/>
                </a:solidFill>
                <a:latin typeface="Times New Roman" pitchFamily="18" charset="0"/>
                <a:cs typeface="Arial" pitchFamily="34" charset="0"/>
              </a:defRPr>
            </a:lvl5pPr>
            <a:lvl6pPr marL="2514600" indent="-228600" defTabSz="163195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163195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163195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163195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pt-BR">
                <a:solidFill>
                  <a:srgbClr val="FFFFFF"/>
                </a:solidFill>
                <a:latin typeface="Calibri" pitchFamily="34" charset="0"/>
              </a:rPr>
              <a:t>Número de mulheres na faixa etária de 40 a 69 anos, por mamógrafo em uso, de acordo com as macrorregiões do Brasil, em 2013.</a:t>
            </a:r>
          </a:p>
        </p:txBody>
      </p:sp>
      <p:graphicFrame>
        <p:nvGraphicFramePr>
          <p:cNvPr id="250886" name="Chart 7"/>
          <p:cNvGraphicFramePr>
            <a:graphicFrameLocks/>
          </p:cNvGraphicFramePr>
          <p:nvPr/>
        </p:nvGraphicFramePr>
        <p:xfrm>
          <a:off x="920750" y="2238375"/>
          <a:ext cx="6942138" cy="4384675"/>
        </p:xfrm>
        <a:graphic>
          <a:graphicData uri="http://schemas.openxmlformats.org/presentationml/2006/ole">
            <mc:AlternateContent xmlns:mc="http://schemas.openxmlformats.org/markup-compatibility/2006">
              <mc:Choice xmlns:v="urn:schemas-microsoft-com:vml" Requires="v">
                <p:oleObj spid="_x0000_s250978" r:id="rId4" imgW="6943946" imgH="4383404" progId="Excel.Sheet.8">
                  <p:embed/>
                </p:oleObj>
              </mc:Choice>
              <mc:Fallback>
                <p:oleObj r:id="rId4" imgW="6943946" imgH="4383404" progId="Excel.Sheet.8">
                  <p:embed/>
                  <p:pic>
                    <p:nvPicPr>
                      <p:cNvPr id="0" name="Picture 9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0" y="2238375"/>
                        <a:ext cx="6942138" cy="438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ular Callout 9"/>
          <p:cNvSpPr/>
          <p:nvPr/>
        </p:nvSpPr>
        <p:spPr>
          <a:xfrm>
            <a:off x="7673975" y="2935288"/>
            <a:ext cx="1395413" cy="884237"/>
          </a:xfrm>
          <a:prstGeom prst="wedgeRectCallout">
            <a:avLst>
              <a:gd name="adj1" fmla="val -72020"/>
              <a:gd name="adj2" fmla="val 594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endParaRPr lang="pt-BR" sz="1800" dirty="0">
              <a:solidFill>
                <a:prstClr val="white"/>
              </a:solidFill>
            </a:endParaRPr>
          </a:p>
          <a:p>
            <a:pPr algn="ctr">
              <a:spcAft>
                <a:spcPts val="600"/>
              </a:spcAft>
              <a:defRPr/>
            </a:pPr>
            <a:r>
              <a:rPr lang="pt-BR" sz="1800" dirty="0">
                <a:solidFill>
                  <a:prstClr val="white"/>
                </a:solidFill>
              </a:rPr>
              <a:t>&lt; DF</a:t>
            </a:r>
          </a:p>
          <a:p>
            <a:pPr algn="ctr">
              <a:defRPr/>
            </a:pPr>
            <a:r>
              <a:rPr lang="pt-BR" sz="1800" dirty="0">
                <a:solidFill>
                  <a:prstClr val="white"/>
                </a:solidFill>
              </a:rPr>
              <a:t>1/4136 </a:t>
            </a:r>
          </a:p>
          <a:p>
            <a:pPr algn="ctr">
              <a:defRPr/>
            </a:pPr>
            <a:endParaRPr lang="pt-BR" sz="1800" dirty="0">
              <a:solidFill>
                <a:prstClr val="white"/>
              </a:solidFill>
            </a:endParaRPr>
          </a:p>
        </p:txBody>
      </p:sp>
      <p:grpSp>
        <p:nvGrpSpPr>
          <p:cNvPr id="5" name="Group 4"/>
          <p:cNvGrpSpPr>
            <a:grpSpLocks/>
          </p:cNvGrpSpPr>
          <p:nvPr/>
        </p:nvGrpSpPr>
        <p:grpSpPr bwMode="auto">
          <a:xfrm>
            <a:off x="7596188" y="103188"/>
            <a:ext cx="1436687" cy="1295400"/>
            <a:chOff x="7596336" y="102419"/>
            <a:chExt cx="1435924" cy="1296144"/>
          </a:xfrm>
        </p:grpSpPr>
        <p:pic>
          <p:nvPicPr>
            <p:cNvPr id="25089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102419"/>
              <a:ext cx="143592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0894" name="TextBox 3"/>
            <p:cNvSpPr txBox="1">
              <a:spLocks noChangeArrowheads="1"/>
            </p:cNvSpPr>
            <p:nvPr/>
          </p:nvSpPr>
          <p:spPr bwMode="auto">
            <a:xfrm>
              <a:off x="7740721" y="332738"/>
              <a:ext cx="1261393" cy="65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pt-BR" sz="1800" b="1">
                  <a:solidFill>
                    <a:srgbClr val="FFFFFF"/>
                  </a:solidFill>
                  <a:latin typeface="Calibri" pitchFamily="34" charset="0"/>
                </a:rPr>
                <a:t>BRASIL</a:t>
              </a:r>
            </a:p>
            <a:p>
              <a:pPr algn="ctr" eaLnBrk="1" hangingPunct="1"/>
              <a:r>
                <a:rPr lang="pt-BR" sz="1800" b="1">
                  <a:solidFill>
                    <a:srgbClr val="FFFFFF"/>
                  </a:solidFill>
                  <a:latin typeface="Calibri" pitchFamily="34" charset="0"/>
                </a:rPr>
                <a:t>1/6377</a:t>
              </a:r>
            </a:p>
          </p:txBody>
        </p:sp>
      </p:grpSp>
      <p:cxnSp>
        <p:nvCxnSpPr>
          <p:cNvPr id="11" name="Straight Arrow Connector 10"/>
          <p:cNvCxnSpPr/>
          <p:nvPr/>
        </p:nvCxnSpPr>
        <p:spPr>
          <a:xfrm>
            <a:off x="1547813" y="2755900"/>
            <a:ext cx="5680075" cy="1244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258888" y="4149725"/>
            <a:ext cx="10096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solidFill>
                <a:prstClr val="white"/>
              </a:solidFill>
            </a:endParaRPr>
          </a:p>
        </p:txBody>
      </p:sp>
      <p:sp>
        <p:nvSpPr>
          <p:cNvPr id="17" name="Oval 16"/>
          <p:cNvSpPr/>
          <p:nvPr/>
        </p:nvSpPr>
        <p:spPr>
          <a:xfrm>
            <a:off x="6516688" y="4724400"/>
            <a:ext cx="1008062" cy="433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solidFill>
                <a:prstClr val="white"/>
              </a:solidFill>
            </a:endParaRPr>
          </a:p>
        </p:txBody>
      </p:sp>
      <p:sp>
        <p:nvSpPr>
          <p:cNvPr id="18" name="Rectangular Callout 17"/>
          <p:cNvSpPr/>
          <p:nvPr/>
        </p:nvSpPr>
        <p:spPr>
          <a:xfrm>
            <a:off x="34925" y="2312988"/>
            <a:ext cx="1287463" cy="884237"/>
          </a:xfrm>
          <a:prstGeom prst="wedgeRectCallout">
            <a:avLst>
              <a:gd name="adj1" fmla="val 53016"/>
              <a:gd name="adj2" fmla="val 8175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endParaRPr lang="pt-BR" sz="1800" dirty="0">
              <a:solidFill>
                <a:prstClr val="white"/>
              </a:solidFill>
            </a:endParaRPr>
          </a:p>
          <a:p>
            <a:pPr algn="ctr">
              <a:spcAft>
                <a:spcPts val="600"/>
              </a:spcAft>
              <a:defRPr/>
            </a:pPr>
            <a:r>
              <a:rPr lang="pt-BR" sz="1800" dirty="0">
                <a:solidFill>
                  <a:prstClr val="white"/>
                </a:solidFill>
              </a:rPr>
              <a:t>&gt; AMAPÁ</a:t>
            </a:r>
          </a:p>
          <a:p>
            <a:pPr algn="ctr">
              <a:defRPr/>
            </a:pPr>
            <a:r>
              <a:rPr lang="pt-BR" sz="1800" dirty="0">
                <a:solidFill>
                  <a:prstClr val="white"/>
                </a:solidFill>
              </a:rPr>
              <a:t>1/16.138 </a:t>
            </a:r>
          </a:p>
          <a:p>
            <a:pPr algn="ctr">
              <a:defRPr/>
            </a:pPr>
            <a:endParaRPr lang="pt-BR" sz="1800" dirty="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0" y="152400"/>
            <a:ext cx="8610600" cy="1325563"/>
          </a:xfr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pt-BR" b="1" dirty="0" smtClean="0"/>
              <a:t>Distribuição de mamógrafos em uso no Brasil, CNES 2015</a:t>
            </a:r>
            <a:endParaRPr lang="pt-BR" b="1" dirty="0"/>
          </a:p>
        </p:txBody>
      </p:sp>
      <p:graphicFrame>
        <p:nvGraphicFramePr>
          <p:cNvPr id="5" name="Gráfico 4"/>
          <p:cNvGraphicFramePr>
            <a:graphicFrameLocks/>
          </p:cNvGraphicFramePr>
          <p:nvPr>
            <p:extLst>
              <p:ext uri="{D42A27DB-BD31-4B8C-83A1-F6EECF244321}">
                <p14:modId xmlns:p14="http://schemas.microsoft.com/office/powerpoint/2010/main" val="2902602339"/>
              </p:ext>
            </p:extLst>
          </p:nvPr>
        </p:nvGraphicFramePr>
        <p:xfrm>
          <a:off x="228600" y="1477963"/>
          <a:ext cx="8610600" cy="4541837"/>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819400" y="6248400"/>
            <a:ext cx="5943600" cy="584775"/>
          </a:xfrm>
          <a:prstGeom prst="rect">
            <a:avLst/>
          </a:prstGeom>
          <a:noFill/>
        </p:spPr>
        <p:txBody>
          <a:bodyPr wrap="square" rtlCol="0">
            <a:spAutoFit/>
          </a:bodyPr>
          <a:lstStyle/>
          <a:p>
            <a:pPr algn="r"/>
            <a:r>
              <a:rPr lang="pt-BR" sz="1600" dirty="0" smtClean="0"/>
              <a:t>Fonte: Cadastro Nacional de Estabelecimentos de Saúde:</a:t>
            </a:r>
          </a:p>
          <a:p>
            <a:pPr algn="r"/>
            <a:r>
              <a:rPr lang="pt-BR" sz="1600" dirty="0"/>
              <a:t>http://cnes.datasus.gov.br/</a:t>
            </a:r>
          </a:p>
        </p:txBody>
      </p:sp>
    </p:spTree>
    <p:extLst>
      <p:ext uri="{BB962C8B-B14F-4D97-AF65-F5344CB8AC3E}">
        <p14:creationId xmlns:p14="http://schemas.microsoft.com/office/powerpoint/2010/main" val="2048876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609600" y="5334000"/>
            <a:ext cx="7835671" cy="1077218"/>
          </a:xfrm>
          <a:prstGeom prst="rect">
            <a:avLst/>
          </a:prstGeom>
          <a:solidFill>
            <a:schemeClr val="bg1">
              <a:lumMod val="85000"/>
            </a:schemeClr>
          </a:solid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pt-BR" sz="1600" dirty="0" smtClean="0"/>
              <a:t>*Rede Goiana de Pesquisa em Mastologia. Fonte SISMAMA. Mulheres: SUS;</a:t>
            </a:r>
          </a:p>
          <a:p>
            <a:r>
              <a:rPr lang="pt-BR" sz="1600" dirty="0" smtClean="0"/>
              <a:t>**Instituto Brasileiro de Geografia e Estatística. Fonte Pesquisa Nacional de Saúde. </a:t>
            </a:r>
          </a:p>
          <a:p>
            <a:r>
              <a:rPr lang="pt-BR" sz="1600" dirty="0" smtClean="0"/>
              <a:t>Mulheres Atendidas no Programa Nacional de saúde;</a:t>
            </a:r>
          </a:p>
          <a:p>
            <a:r>
              <a:rPr lang="pt-BR" sz="1600" dirty="0" smtClean="0"/>
              <a:t>***Pesquisa Nacional de Amostra por Domicílio. Fonte PNAD. Mulheres amostragem global</a:t>
            </a:r>
            <a:endParaRPr lang="pt-BR" sz="1600" dirty="0"/>
          </a:p>
        </p:txBody>
      </p:sp>
      <p:graphicFrame>
        <p:nvGraphicFramePr>
          <p:cNvPr id="8" name="Gráfico 7"/>
          <p:cNvGraphicFramePr>
            <a:graphicFrameLocks/>
          </p:cNvGraphicFramePr>
          <p:nvPr>
            <p:extLst>
              <p:ext uri="{D42A27DB-BD31-4B8C-83A1-F6EECF244321}">
                <p14:modId xmlns:p14="http://schemas.microsoft.com/office/powerpoint/2010/main" val="1057430448"/>
              </p:ext>
            </p:extLst>
          </p:nvPr>
        </p:nvGraphicFramePr>
        <p:xfrm>
          <a:off x="0" y="304800"/>
          <a:ext cx="88392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27273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Data 3"/>
          <p:cNvSpPr>
            <a:spLocks noGrp="1"/>
          </p:cNvSpPr>
          <p:nvPr>
            <p:ph type="dt" sz="quarter" idx="10"/>
          </p:nvPr>
        </p:nvSpPr>
        <p:spPr/>
        <p:txBody>
          <a:bodyPr/>
          <a:lstStyle/>
          <a:p>
            <a:pPr>
              <a:defRPr/>
            </a:pPr>
            <a:fld id="{8A279A88-21B6-4F85-A33A-95BF0639BAE4}" type="datetime1">
              <a:rPr lang="pt-BR"/>
              <a:pPr>
                <a:defRPr/>
              </a:pPr>
              <a:t>28/10/2015</a:t>
            </a:fld>
            <a:endParaRPr lang="pt-BR"/>
          </a:p>
        </p:txBody>
      </p:sp>
      <p:sp>
        <p:nvSpPr>
          <p:cNvPr id="9" name="Espaço Reservado para Rodapé 4"/>
          <p:cNvSpPr>
            <a:spLocks noGrp="1"/>
          </p:cNvSpPr>
          <p:nvPr>
            <p:ph type="ftr" sz="quarter" idx="11"/>
          </p:nvPr>
        </p:nvSpPr>
        <p:spPr/>
        <p:txBody>
          <a:bodyPr/>
          <a:lstStyle/>
          <a:p>
            <a:pPr>
              <a:defRPr/>
            </a:pPr>
            <a:r>
              <a:rPr lang="pt-BR" dirty="0" smtClean="0"/>
              <a:t>Cortesia: João </a:t>
            </a:r>
            <a:r>
              <a:rPr lang="pt-BR" dirty="0"/>
              <a:t>Emilio Peixoto</a:t>
            </a:r>
          </a:p>
        </p:txBody>
      </p:sp>
      <p:sp>
        <p:nvSpPr>
          <p:cNvPr id="10" name="Espaço Reservado para Número de Slide 5"/>
          <p:cNvSpPr>
            <a:spLocks noGrp="1"/>
          </p:cNvSpPr>
          <p:nvPr>
            <p:ph type="sldNum" sz="quarter" idx="12"/>
          </p:nvPr>
        </p:nvSpPr>
        <p:spPr/>
        <p:txBody>
          <a:bodyPr/>
          <a:lstStyle/>
          <a:p>
            <a:pPr>
              <a:defRPr/>
            </a:pPr>
            <a:fld id="{933D9C61-230A-4FF6-A482-9506AE1CA4F1}" type="slidenum">
              <a:rPr lang="pt-BR"/>
              <a:pPr>
                <a:defRPr/>
              </a:pPr>
              <a:t>24</a:t>
            </a:fld>
            <a:endParaRPr lang="pt-BR"/>
          </a:p>
        </p:txBody>
      </p:sp>
      <p:sp>
        <p:nvSpPr>
          <p:cNvPr id="238597" name="Text Box 13"/>
          <p:cNvSpPr txBox="1">
            <a:spLocks noChangeArrowheads="1"/>
          </p:cNvSpPr>
          <p:nvPr/>
        </p:nvSpPr>
        <p:spPr bwMode="auto">
          <a:xfrm>
            <a:off x="0" y="430213"/>
            <a:ext cx="8915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r>
              <a:rPr lang="pt-BR" sz="2200" b="1">
                <a:solidFill>
                  <a:srgbClr val="FFFFFF"/>
                </a:solidFill>
                <a:latin typeface="Verdana" pitchFamily="34" charset="0"/>
              </a:rPr>
              <a:t>3ª Etapa: Qualidade de mamografias de pacientes</a:t>
            </a:r>
            <a:endParaRPr lang="en-US" sz="2200" b="1">
              <a:solidFill>
                <a:srgbClr val="FFFFFF"/>
              </a:solidFill>
              <a:latin typeface="Verdana" pitchFamily="34" charset="0"/>
            </a:endParaRPr>
          </a:p>
        </p:txBody>
      </p:sp>
      <p:grpSp>
        <p:nvGrpSpPr>
          <p:cNvPr id="238598" name="Group 14"/>
          <p:cNvGrpSpPr>
            <a:grpSpLocks/>
          </p:cNvGrpSpPr>
          <p:nvPr/>
        </p:nvGrpSpPr>
        <p:grpSpPr bwMode="auto">
          <a:xfrm>
            <a:off x="276225" y="1660525"/>
            <a:ext cx="8982075" cy="4564063"/>
            <a:chOff x="198" y="1046"/>
            <a:chExt cx="5658" cy="2875"/>
          </a:xfrm>
        </p:grpSpPr>
        <p:sp>
          <p:nvSpPr>
            <p:cNvPr id="238599" name="Text Box 15"/>
            <p:cNvSpPr txBox="1">
              <a:spLocks noChangeArrowheads="1"/>
            </p:cNvSpPr>
            <p:nvPr/>
          </p:nvSpPr>
          <p:spPr bwMode="auto">
            <a:xfrm>
              <a:off x="2719" y="1046"/>
              <a:ext cx="3137"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spcBef>
                  <a:spcPct val="50000"/>
                </a:spcBef>
              </a:pPr>
              <a:r>
                <a:rPr lang="es-ES" sz="2000">
                  <a:solidFill>
                    <a:srgbClr val="FFFFFF"/>
                  </a:solidFill>
                  <a:latin typeface="Verdana" pitchFamily="34" charset="0"/>
                </a:rPr>
                <a:t>Os candidatos são </a:t>
              </a:r>
            </a:p>
            <a:p>
              <a:pPr algn="ctr">
                <a:spcBef>
                  <a:spcPct val="50000"/>
                </a:spcBef>
              </a:pPr>
              <a:r>
                <a:rPr lang="es-ES" sz="2000">
                  <a:solidFill>
                    <a:srgbClr val="FFFFFF"/>
                  </a:solidFill>
                  <a:latin typeface="Verdana" pitchFamily="34" charset="0"/>
                </a:rPr>
                <a:t>entrevistados</a:t>
              </a:r>
            </a:p>
            <a:p>
              <a:pPr algn="ctr">
                <a:spcBef>
                  <a:spcPct val="50000"/>
                </a:spcBef>
              </a:pPr>
              <a:r>
                <a:rPr lang="es-ES" sz="2000">
                  <a:solidFill>
                    <a:srgbClr val="FFFFFF"/>
                  </a:solidFill>
                  <a:latin typeface="Verdana" pitchFamily="34" charset="0"/>
                </a:rPr>
                <a:t>CBR / São Paulo</a:t>
              </a:r>
            </a:p>
          </p:txBody>
        </p:sp>
        <p:pic>
          <p:nvPicPr>
            <p:cNvPr id="238600" name="Picture 16" descr="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 y="1077"/>
              <a:ext cx="2448" cy="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01" name="Picture 17"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2085"/>
              <a:ext cx="2448" cy="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02" name="Text Box 18"/>
            <p:cNvSpPr txBox="1">
              <a:spLocks noChangeArrowheads="1"/>
            </p:cNvSpPr>
            <p:nvPr/>
          </p:nvSpPr>
          <p:spPr bwMode="auto">
            <a:xfrm>
              <a:off x="284" y="3031"/>
              <a:ext cx="2327"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lnSpc>
                  <a:spcPct val="150000"/>
                </a:lnSpc>
              </a:pPr>
              <a:r>
                <a:rPr lang="pt-BR" sz="2000">
                  <a:solidFill>
                    <a:srgbClr val="FFFFFF"/>
                  </a:solidFill>
                  <a:latin typeface="Verdana" pitchFamily="34" charset="0"/>
                </a:rPr>
                <a:t>São avaliadas as </a:t>
              </a:r>
            </a:p>
            <a:p>
              <a:pPr algn="ctr">
                <a:lnSpc>
                  <a:spcPct val="150000"/>
                </a:lnSpc>
              </a:pPr>
              <a:r>
                <a:rPr lang="pt-BR" sz="2000">
                  <a:solidFill>
                    <a:srgbClr val="FFFFFF"/>
                  </a:solidFill>
                  <a:latin typeface="Verdana" pitchFamily="34" charset="0"/>
                </a:rPr>
                <a:t>mamografias dos serviços</a:t>
              </a:r>
              <a:endParaRPr lang="en-US" sz="2000">
                <a:solidFill>
                  <a:srgbClr val="FFFFFF"/>
                </a:solidFill>
                <a:latin typeface="Verdana"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028267" y="381001"/>
          <a:ext cx="3149600" cy="2141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9"/>
          <p:cNvGrpSpPr>
            <a:grpSpLocks/>
          </p:cNvGrpSpPr>
          <p:nvPr/>
        </p:nvGrpSpPr>
        <p:grpSpPr bwMode="auto">
          <a:xfrm>
            <a:off x="-17463" y="381000"/>
            <a:ext cx="2947988" cy="3141663"/>
            <a:chOff x="63003" y="-1782549"/>
            <a:chExt cx="2930001" cy="3200754"/>
          </a:xfrm>
        </p:grpSpPr>
        <p:sp>
          <p:nvSpPr>
            <p:cNvPr id="11" name="Rounded Rectangle 10"/>
            <p:cNvSpPr/>
            <p:nvPr/>
          </p:nvSpPr>
          <p:spPr>
            <a:xfrm>
              <a:off x="63003" y="-1782549"/>
              <a:ext cx="2930001" cy="1825342"/>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prstTxWarp prst="textNoShape">
                <a:avLst/>
              </a:prstTxWarp>
            </a:bodyPr>
            <a:lstStyle/>
            <a:p>
              <a:pPr algn="ctr"/>
              <a:r>
                <a:rPr lang="pt-BR" sz="2400" dirty="0">
                  <a:solidFill>
                    <a:schemeClr val="tx1"/>
                  </a:solidFill>
                  <a:ea typeface="Arial" pitchFamily="-84" charset="0"/>
                  <a:cs typeface="Arial" pitchFamily="-84" charset="0"/>
                </a:rPr>
                <a:t>ANVISA-</a:t>
              </a:r>
            </a:p>
            <a:p>
              <a:pPr algn="ctr"/>
              <a:r>
                <a:rPr lang="pt-BR" sz="2400" dirty="0">
                  <a:solidFill>
                    <a:schemeClr val="tx1"/>
                  </a:solidFill>
                  <a:ea typeface="Arial" pitchFamily="-84" charset="0"/>
                  <a:cs typeface="Arial" pitchFamily="-84" charset="0"/>
                </a:rPr>
                <a:t>Vigilância sanitária</a:t>
              </a:r>
              <a:r>
                <a:rPr lang="pt-BR" sz="2400" dirty="0">
                  <a:solidFill>
                    <a:srgbClr val="FFFFFF"/>
                  </a:solidFill>
                  <a:ea typeface="Arial" pitchFamily="-84" charset="0"/>
                  <a:cs typeface="Arial" pitchFamily="-84" charset="0"/>
                </a:rPr>
                <a:t>.</a:t>
              </a:r>
            </a:p>
          </p:txBody>
        </p:sp>
        <p:sp>
          <p:nvSpPr>
            <p:cNvPr id="12" name="Rounded Rectangle 4"/>
            <p:cNvSpPr/>
            <p:nvPr/>
          </p:nvSpPr>
          <p:spPr>
            <a:xfrm>
              <a:off x="156095" y="43450"/>
              <a:ext cx="2836909" cy="1374755"/>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anchor="ctr">
              <a:prstTxWarp prst="textNoShape">
                <a:avLst/>
              </a:prstTxWarp>
            </a:bodyPr>
            <a:lstStyle/>
            <a:p>
              <a:pPr algn="ctr" defTabSz="1022350">
                <a:lnSpc>
                  <a:spcPct val="90000"/>
                </a:lnSpc>
                <a:spcAft>
                  <a:spcPct val="35000"/>
                </a:spcAft>
              </a:pPr>
              <a:endParaRPr lang="en-AU" sz="2300">
                <a:solidFill>
                  <a:srgbClr val="FFFFFF"/>
                </a:solidFill>
                <a:ea typeface="Arial" pitchFamily="-84" charset="0"/>
                <a:cs typeface="Arial" pitchFamily="-84" charset="0"/>
              </a:endParaRPr>
            </a:p>
          </p:txBody>
        </p:sp>
      </p:grpSp>
      <p:grpSp>
        <p:nvGrpSpPr>
          <p:cNvPr id="3" name="Group 18"/>
          <p:cNvGrpSpPr>
            <a:grpSpLocks/>
          </p:cNvGrpSpPr>
          <p:nvPr/>
        </p:nvGrpSpPr>
        <p:grpSpPr bwMode="auto">
          <a:xfrm>
            <a:off x="2743200" y="5483225"/>
            <a:ext cx="4419600" cy="1460500"/>
            <a:chOff x="-3098268" y="0"/>
            <a:chExt cx="6247867" cy="1460996"/>
          </a:xfrm>
        </p:grpSpPr>
        <p:sp>
          <p:nvSpPr>
            <p:cNvPr id="20" name="Rounded Rectangle 19"/>
            <p:cNvSpPr/>
            <p:nvPr/>
          </p:nvSpPr>
          <p:spPr>
            <a:xfrm>
              <a:off x="-3098266" y="0"/>
              <a:ext cx="6247865" cy="146099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prstTxWarp prst="textNoShape">
                <a:avLst/>
              </a:prstTxWarp>
            </a:bodyPr>
            <a:lstStyle/>
            <a:p>
              <a:r>
                <a:rPr lang="pt-BR" dirty="0">
                  <a:solidFill>
                    <a:srgbClr val="000000"/>
                  </a:solidFill>
                  <a:ea typeface="Arial" pitchFamily="-84" charset="0"/>
                  <a:cs typeface="Arial" pitchFamily="-84" charset="0"/>
                </a:rPr>
                <a:t>Número de </a:t>
              </a:r>
              <a:r>
                <a:rPr lang="pt-BR" dirty="0" err="1">
                  <a:solidFill>
                    <a:srgbClr val="000000"/>
                  </a:solidFill>
                  <a:ea typeface="Arial" pitchFamily="-84" charset="0"/>
                  <a:cs typeface="Arial" pitchFamily="-84" charset="0"/>
                </a:rPr>
                <a:t>Birads</a:t>
              </a:r>
              <a:r>
                <a:rPr lang="pt-BR" dirty="0">
                  <a:solidFill>
                    <a:srgbClr val="000000"/>
                  </a:solidFill>
                  <a:ea typeface="Arial" pitchFamily="-84" charset="0"/>
                  <a:cs typeface="Arial" pitchFamily="-84" charset="0"/>
                </a:rPr>
                <a:t> 0 I II III IV V</a:t>
              </a:r>
            </a:p>
            <a:p>
              <a:r>
                <a:rPr lang="pt-BR" dirty="0">
                  <a:solidFill>
                    <a:srgbClr val="000000"/>
                  </a:solidFill>
                  <a:ea typeface="Arial" pitchFamily="-84" charset="0"/>
                  <a:cs typeface="Arial" pitchFamily="-84" charset="0"/>
                </a:rPr>
                <a:t>Número de câncer de intervalo</a:t>
              </a:r>
            </a:p>
            <a:p>
              <a:r>
                <a:rPr lang="pt-BR" dirty="0">
                  <a:solidFill>
                    <a:srgbClr val="000000"/>
                  </a:solidFill>
                  <a:ea typeface="Arial" pitchFamily="-84" charset="0"/>
                  <a:cs typeface="Arial" pitchFamily="-84" charset="0"/>
                </a:rPr>
                <a:t>Análise anual</a:t>
              </a:r>
            </a:p>
          </p:txBody>
        </p:sp>
        <p:sp>
          <p:nvSpPr>
            <p:cNvPr id="21" name="Rounded Rectangle 4"/>
            <p:cNvSpPr/>
            <p:nvPr/>
          </p:nvSpPr>
          <p:spPr>
            <a:xfrm>
              <a:off x="-3098268" y="42878"/>
              <a:ext cx="5374872" cy="1375242"/>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anchor="ctr">
              <a:prstTxWarp prst="textNoShape">
                <a:avLst/>
              </a:prstTxWarp>
            </a:bodyPr>
            <a:lstStyle/>
            <a:p>
              <a:pPr algn="ctr" defTabSz="1022350">
                <a:lnSpc>
                  <a:spcPct val="90000"/>
                </a:lnSpc>
                <a:spcAft>
                  <a:spcPct val="35000"/>
                </a:spcAft>
              </a:pPr>
              <a:endParaRPr lang="en-AU" sz="2300">
                <a:solidFill>
                  <a:srgbClr val="FFFFFF"/>
                </a:solidFill>
                <a:ea typeface="Arial" pitchFamily="-84" charset="0"/>
                <a:cs typeface="Arial" pitchFamily="-84" charset="0"/>
              </a:endParaRPr>
            </a:p>
          </p:txBody>
        </p:sp>
      </p:grpSp>
      <p:graphicFrame>
        <p:nvGraphicFramePr>
          <p:cNvPr id="23" name="Content Placeholder 6"/>
          <p:cNvGraphicFramePr>
            <a:graphicFrameLocks/>
          </p:cNvGraphicFramePr>
          <p:nvPr/>
        </p:nvGraphicFramePr>
        <p:xfrm>
          <a:off x="1447801" y="1451641"/>
          <a:ext cx="6400800" cy="37299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14400"/>
            <a:ext cx="7162800" cy="3970318"/>
          </a:xfrm>
          <a:prstGeom prst="rect">
            <a:avLst/>
          </a:prstGeom>
          <a:noFill/>
        </p:spPr>
        <p:txBody>
          <a:bodyPr wrap="square" rtlCol="0">
            <a:spAutoFit/>
          </a:bodyPr>
          <a:lstStyle/>
          <a:p>
            <a:r>
              <a:rPr lang="en-AU" sz="2800" dirty="0" smtClean="0">
                <a:solidFill>
                  <a:srgbClr val="FFFFFF"/>
                </a:solidFill>
              </a:rPr>
              <a:t>Em</a:t>
            </a:r>
            <a:r>
              <a:rPr lang="en-AU" sz="2800" dirty="0" smtClean="0"/>
              <a:t> </a:t>
            </a:r>
            <a:r>
              <a:rPr lang="en-AU" sz="2800" dirty="0" smtClean="0">
                <a:solidFill>
                  <a:srgbClr val="FFFFFF"/>
                </a:solidFill>
              </a:rPr>
              <a:t> 2005 </a:t>
            </a:r>
          </a:p>
          <a:p>
            <a:r>
              <a:rPr lang="en-AU" sz="2800" dirty="0" smtClean="0">
                <a:solidFill>
                  <a:srgbClr val="FFFFFF"/>
                </a:solidFill>
              </a:rPr>
              <a:t>-</a:t>
            </a:r>
            <a:r>
              <a:rPr lang="en-AU" sz="2800" dirty="0" err="1" smtClean="0">
                <a:solidFill>
                  <a:srgbClr val="FFFFFF"/>
                </a:solidFill>
              </a:rPr>
              <a:t>representação</a:t>
            </a:r>
            <a:r>
              <a:rPr lang="en-AU" sz="2800" dirty="0" smtClean="0">
                <a:solidFill>
                  <a:srgbClr val="FFFFFF"/>
                </a:solidFill>
              </a:rPr>
              <a:t> no </a:t>
            </a:r>
            <a:r>
              <a:rPr lang="en-AU" sz="2800" dirty="0" err="1" smtClean="0">
                <a:solidFill>
                  <a:srgbClr val="FFFFFF"/>
                </a:solidFill>
              </a:rPr>
              <a:t>Ministério</a:t>
            </a:r>
            <a:r>
              <a:rPr lang="en-AU" sz="2800" dirty="0" smtClean="0">
                <a:solidFill>
                  <a:srgbClr val="FFFFFF"/>
                </a:solidFill>
              </a:rPr>
              <a:t> </a:t>
            </a:r>
            <a:r>
              <a:rPr lang="en-AU" sz="2800" dirty="0" err="1" smtClean="0">
                <a:solidFill>
                  <a:srgbClr val="FFFFFF"/>
                </a:solidFill>
              </a:rPr>
              <a:t>Público</a:t>
            </a:r>
            <a:r>
              <a:rPr lang="en-AU" sz="2800" dirty="0" smtClean="0">
                <a:solidFill>
                  <a:srgbClr val="FFFFFF"/>
                </a:solidFill>
              </a:rPr>
              <a:t> RS contra </a:t>
            </a:r>
            <a:r>
              <a:rPr lang="en-AU" sz="2800" dirty="0" err="1" smtClean="0">
                <a:solidFill>
                  <a:srgbClr val="FFFFFF"/>
                </a:solidFill>
              </a:rPr>
              <a:t>os</a:t>
            </a:r>
            <a:r>
              <a:rPr lang="en-AU" sz="2800" dirty="0" smtClean="0">
                <a:solidFill>
                  <a:srgbClr val="FFFFFF"/>
                </a:solidFill>
              </a:rPr>
              <a:t> </a:t>
            </a:r>
            <a:r>
              <a:rPr lang="en-AU" sz="2800" dirty="0" err="1" smtClean="0">
                <a:solidFill>
                  <a:srgbClr val="FFFFFF"/>
                </a:solidFill>
              </a:rPr>
              <a:t>maus</a:t>
            </a:r>
            <a:r>
              <a:rPr lang="en-AU" sz="2800" dirty="0" smtClean="0">
                <a:solidFill>
                  <a:srgbClr val="FFFFFF"/>
                </a:solidFill>
              </a:rPr>
              <a:t> </a:t>
            </a:r>
            <a:r>
              <a:rPr lang="en-AU" sz="2800" dirty="0" err="1" smtClean="0">
                <a:solidFill>
                  <a:srgbClr val="FFFFFF"/>
                </a:solidFill>
              </a:rPr>
              <a:t>exames</a:t>
            </a:r>
            <a:r>
              <a:rPr lang="en-AU" sz="2800" dirty="0" smtClean="0">
                <a:solidFill>
                  <a:srgbClr val="FFFFFF"/>
                </a:solidFill>
              </a:rPr>
              <a:t>. Na </a:t>
            </a:r>
            <a:r>
              <a:rPr lang="en-AU" sz="2800" dirty="0" err="1" smtClean="0">
                <a:solidFill>
                  <a:srgbClr val="FFFFFF"/>
                </a:solidFill>
              </a:rPr>
              <a:t>época</a:t>
            </a:r>
            <a:r>
              <a:rPr lang="en-AU" sz="2800" dirty="0" smtClean="0">
                <a:solidFill>
                  <a:srgbClr val="FFFFFF"/>
                </a:solidFill>
              </a:rPr>
              <a:t> </a:t>
            </a:r>
            <a:r>
              <a:rPr lang="en-AU" sz="2800" dirty="0" err="1" smtClean="0">
                <a:solidFill>
                  <a:srgbClr val="FFFFFF"/>
                </a:solidFill>
              </a:rPr>
              <a:t>todos</a:t>
            </a:r>
            <a:r>
              <a:rPr lang="en-AU" sz="2800" dirty="0" smtClean="0">
                <a:solidFill>
                  <a:srgbClr val="FFFFFF"/>
                </a:solidFill>
              </a:rPr>
              <a:t> </a:t>
            </a:r>
            <a:r>
              <a:rPr lang="en-AU" sz="2800" dirty="0" err="1" smtClean="0">
                <a:solidFill>
                  <a:srgbClr val="FFFFFF"/>
                </a:solidFill>
              </a:rPr>
              <a:t>os</a:t>
            </a:r>
            <a:r>
              <a:rPr lang="en-AU" sz="2800" dirty="0" smtClean="0">
                <a:solidFill>
                  <a:srgbClr val="FFFFFF"/>
                </a:solidFill>
              </a:rPr>
              <a:t> </a:t>
            </a:r>
            <a:r>
              <a:rPr lang="en-AU" sz="2800" dirty="0" err="1" smtClean="0">
                <a:solidFill>
                  <a:srgbClr val="FFFFFF"/>
                </a:solidFill>
              </a:rPr>
              <a:t>serviços</a:t>
            </a:r>
            <a:r>
              <a:rPr lang="en-AU" sz="2800" dirty="0" smtClean="0">
                <a:solidFill>
                  <a:srgbClr val="FFFFFF"/>
                </a:solidFill>
              </a:rPr>
              <a:t> </a:t>
            </a:r>
            <a:r>
              <a:rPr lang="en-AU" sz="2800" dirty="0" err="1" smtClean="0">
                <a:solidFill>
                  <a:srgbClr val="FFFFFF"/>
                </a:solidFill>
              </a:rPr>
              <a:t>foram</a:t>
            </a:r>
            <a:r>
              <a:rPr lang="en-AU" sz="2800" dirty="0" smtClean="0">
                <a:solidFill>
                  <a:srgbClr val="FFFFFF"/>
                </a:solidFill>
              </a:rPr>
              <a:t> </a:t>
            </a:r>
            <a:r>
              <a:rPr lang="en-AU" sz="2800" dirty="0" err="1" smtClean="0">
                <a:solidFill>
                  <a:srgbClr val="FFFFFF"/>
                </a:solidFill>
              </a:rPr>
              <a:t>notificados</a:t>
            </a:r>
            <a:r>
              <a:rPr lang="en-AU" sz="2800" dirty="0" smtClean="0">
                <a:solidFill>
                  <a:srgbClr val="FFFFFF"/>
                </a:solidFill>
              </a:rPr>
              <a:t> </a:t>
            </a:r>
            <a:r>
              <a:rPr lang="en-AU" sz="2800" dirty="0" err="1" smtClean="0">
                <a:solidFill>
                  <a:srgbClr val="FFFFFF"/>
                </a:solidFill>
              </a:rPr>
              <a:t>por</a:t>
            </a:r>
            <a:r>
              <a:rPr lang="en-AU" sz="2800" dirty="0" smtClean="0">
                <a:solidFill>
                  <a:srgbClr val="FFFFFF"/>
                </a:solidFill>
              </a:rPr>
              <a:t> </a:t>
            </a:r>
            <a:r>
              <a:rPr lang="en-AU" sz="2800" dirty="0" err="1" smtClean="0">
                <a:solidFill>
                  <a:srgbClr val="FFFFFF"/>
                </a:solidFill>
              </a:rPr>
              <a:t>irregularidades</a:t>
            </a:r>
            <a:r>
              <a:rPr lang="en-AU" sz="2800" dirty="0" smtClean="0">
                <a:solidFill>
                  <a:srgbClr val="FFFFFF"/>
                </a:solidFill>
              </a:rPr>
              <a:t>. </a:t>
            </a:r>
            <a:r>
              <a:rPr lang="en-AU" sz="2800" dirty="0" err="1" smtClean="0">
                <a:solidFill>
                  <a:srgbClr val="FFFFFF"/>
                </a:solidFill>
              </a:rPr>
              <a:t>Vários</a:t>
            </a:r>
            <a:r>
              <a:rPr lang="en-AU" sz="2800" dirty="0" smtClean="0">
                <a:solidFill>
                  <a:srgbClr val="FFFFFF"/>
                </a:solidFill>
              </a:rPr>
              <a:t> </a:t>
            </a:r>
            <a:r>
              <a:rPr lang="en-AU" sz="2800" dirty="0" err="1" smtClean="0">
                <a:solidFill>
                  <a:srgbClr val="FFFFFF"/>
                </a:solidFill>
              </a:rPr>
              <a:t>foram</a:t>
            </a:r>
            <a:r>
              <a:rPr lang="en-AU" sz="2800" dirty="0" smtClean="0">
                <a:solidFill>
                  <a:srgbClr val="FFFFFF"/>
                </a:solidFill>
              </a:rPr>
              <a:t> </a:t>
            </a:r>
            <a:r>
              <a:rPr lang="en-AU" sz="2800" dirty="0" err="1" smtClean="0">
                <a:solidFill>
                  <a:srgbClr val="FFFFFF"/>
                </a:solidFill>
              </a:rPr>
              <a:t>fechados</a:t>
            </a:r>
            <a:r>
              <a:rPr lang="en-AU" sz="2800" dirty="0" smtClean="0">
                <a:solidFill>
                  <a:srgbClr val="FFFFFF"/>
                </a:solidFill>
              </a:rPr>
              <a:t> </a:t>
            </a:r>
            <a:r>
              <a:rPr lang="en-AU" sz="2800" dirty="0" err="1" smtClean="0">
                <a:solidFill>
                  <a:srgbClr val="FFFFFF"/>
                </a:solidFill>
              </a:rPr>
              <a:t>temporariamente</a:t>
            </a:r>
            <a:endParaRPr lang="en-AU" sz="2800" dirty="0" smtClean="0">
              <a:solidFill>
                <a:srgbClr val="FFFFFF"/>
              </a:solidFill>
            </a:endParaRPr>
          </a:p>
          <a:p>
            <a:endParaRPr lang="en-AU" sz="2800" dirty="0" smtClean="0">
              <a:solidFill>
                <a:srgbClr val="FFFFFF"/>
              </a:solidFill>
            </a:endParaRPr>
          </a:p>
          <a:p>
            <a:r>
              <a:rPr lang="en-AU" sz="2800" dirty="0" smtClean="0">
                <a:solidFill>
                  <a:srgbClr val="FFFFFF"/>
                </a:solidFill>
              </a:rPr>
              <a:t>Plano de </a:t>
            </a:r>
            <a:r>
              <a:rPr lang="en-AU" sz="2800" dirty="0" err="1" smtClean="0">
                <a:solidFill>
                  <a:srgbClr val="FFFFFF"/>
                </a:solidFill>
              </a:rPr>
              <a:t>ação</a:t>
            </a:r>
            <a:r>
              <a:rPr lang="en-AU" sz="2800" dirty="0" smtClean="0">
                <a:solidFill>
                  <a:srgbClr val="FFFFFF"/>
                </a:solidFill>
              </a:rPr>
              <a:t>: </a:t>
            </a:r>
            <a:r>
              <a:rPr lang="en-AU" sz="2800" dirty="0" err="1" smtClean="0">
                <a:solidFill>
                  <a:srgbClr val="FFFFFF"/>
                </a:solidFill>
              </a:rPr>
              <a:t>denominar</a:t>
            </a:r>
            <a:r>
              <a:rPr lang="en-AU" sz="2800" dirty="0" smtClean="0">
                <a:solidFill>
                  <a:srgbClr val="FFFFFF"/>
                </a:solidFill>
              </a:rPr>
              <a:t> MAMOGRAFIA, </a:t>
            </a:r>
            <a:r>
              <a:rPr lang="en-AU" sz="2800" dirty="0" err="1" smtClean="0">
                <a:solidFill>
                  <a:srgbClr val="FFFFFF"/>
                </a:solidFill>
              </a:rPr>
              <a:t>somente</a:t>
            </a:r>
            <a:r>
              <a:rPr lang="en-AU" sz="2800" dirty="0" smtClean="0">
                <a:solidFill>
                  <a:srgbClr val="FFFFFF"/>
                </a:solidFill>
              </a:rPr>
              <a:t> </a:t>
            </a:r>
            <a:r>
              <a:rPr lang="en-AU" sz="2800" dirty="0" err="1" smtClean="0">
                <a:solidFill>
                  <a:srgbClr val="FFFFFF"/>
                </a:solidFill>
              </a:rPr>
              <a:t>exames</a:t>
            </a:r>
            <a:r>
              <a:rPr lang="en-AU" sz="2800" dirty="0" smtClean="0">
                <a:solidFill>
                  <a:srgbClr val="FFFFFF"/>
                </a:solidFill>
              </a:rPr>
              <a:t> com </a:t>
            </a:r>
            <a:r>
              <a:rPr lang="en-AU" sz="2800" dirty="0" err="1" smtClean="0">
                <a:solidFill>
                  <a:srgbClr val="FFFFFF"/>
                </a:solidFill>
              </a:rPr>
              <a:t>selo</a:t>
            </a:r>
            <a:r>
              <a:rPr lang="en-AU" sz="2800" dirty="0" smtClean="0">
                <a:solidFill>
                  <a:srgbClr val="FFFFFF"/>
                </a:solidFill>
              </a:rPr>
              <a:t> de </a:t>
            </a:r>
            <a:r>
              <a:rPr lang="en-AU" sz="2800" dirty="0" err="1" smtClean="0">
                <a:solidFill>
                  <a:srgbClr val="FFFFFF"/>
                </a:solidFill>
              </a:rPr>
              <a:t>qualidade</a:t>
            </a:r>
            <a:r>
              <a:rPr lang="en-AU" sz="2800" dirty="0" smtClean="0">
                <a:solidFill>
                  <a:srgbClr val="FFFFFF"/>
                </a:solidFill>
              </a:rPr>
              <a:t> da SBM, </a:t>
            </a:r>
            <a:r>
              <a:rPr lang="en-AU" sz="2800" dirty="0" err="1" smtClean="0">
                <a:solidFill>
                  <a:srgbClr val="FFFFFF"/>
                </a:solidFill>
              </a:rPr>
              <a:t>Colégio</a:t>
            </a:r>
            <a:r>
              <a:rPr lang="en-AU" sz="2800" dirty="0" smtClean="0">
                <a:solidFill>
                  <a:srgbClr val="FFFFFF"/>
                </a:solidFill>
              </a:rPr>
              <a:t> de </a:t>
            </a:r>
            <a:r>
              <a:rPr lang="en-AU" sz="2800" dirty="0" err="1" smtClean="0">
                <a:solidFill>
                  <a:srgbClr val="FFFFFF"/>
                </a:solidFill>
              </a:rPr>
              <a:t>Radiologia</a:t>
            </a:r>
            <a:r>
              <a:rPr lang="en-AU" sz="2800" dirty="0" smtClean="0">
                <a:solidFill>
                  <a:srgbClr val="FFFFFF"/>
                </a:solidFill>
              </a:rPr>
              <a:t> </a:t>
            </a:r>
            <a:r>
              <a:rPr lang="en-AU" sz="2800" dirty="0" err="1" smtClean="0">
                <a:solidFill>
                  <a:srgbClr val="FFFFFF"/>
                </a:solidFill>
              </a:rPr>
              <a:t>e</a:t>
            </a:r>
            <a:r>
              <a:rPr lang="en-AU" sz="2800" dirty="0" smtClean="0">
                <a:solidFill>
                  <a:srgbClr val="FFFFFF"/>
                </a:solidFill>
              </a:rPr>
              <a:t> </a:t>
            </a:r>
            <a:r>
              <a:rPr lang="en-AU" sz="2800" dirty="0" err="1" smtClean="0">
                <a:solidFill>
                  <a:srgbClr val="FFFFFF"/>
                </a:solidFill>
              </a:rPr>
              <a:t>Febrasgo</a:t>
            </a:r>
            <a:endParaRPr lang="en-AU"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2818" name="Picture 2" descr="BrasilGi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6913"/>
            <a:ext cx="9144000"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Text Box 16"/>
          <p:cNvSpPr txBox="1">
            <a:spLocks noChangeArrowheads="1"/>
          </p:cNvSpPr>
          <p:nvPr/>
        </p:nvSpPr>
        <p:spPr bwMode="auto">
          <a:xfrm>
            <a:off x="228600" y="9144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spcBef>
                <a:spcPct val="50000"/>
              </a:spcBef>
            </a:pPr>
            <a:r>
              <a:rPr lang="pt-BR">
                <a:solidFill>
                  <a:srgbClr val="FFFFFF"/>
                </a:solidFill>
              </a:rPr>
              <a:t>Tendência temporal da mortalidade por câncer de mama feminino nas capitais e interior dos estados brasileiros</a:t>
            </a:r>
          </a:p>
        </p:txBody>
      </p:sp>
      <p:sp>
        <p:nvSpPr>
          <p:cNvPr id="162820" name="CaixaDeTexto 6"/>
          <p:cNvSpPr txBox="1">
            <a:spLocks noChangeArrowheads="1"/>
          </p:cNvSpPr>
          <p:nvPr/>
        </p:nvSpPr>
        <p:spPr bwMode="auto">
          <a:xfrm>
            <a:off x="4800600" y="6400800"/>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a:r>
              <a:rPr lang="pt-BR" sz="1800" dirty="0">
                <a:solidFill>
                  <a:srgbClr val="FFFFFF"/>
                </a:solidFill>
              </a:rPr>
              <a:t>Gonzaga et al, </a:t>
            </a:r>
            <a:r>
              <a:rPr lang="pt-BR" sz="1800" dirty="0" err="1">
                <a:solidFill>
                  <a:srgbClr val="FFFFFF"/>
                </a:solidFill>
              </a:rPr>
              <a:t>Breast</a:t>
            </a:r>
            <a:r>
              <a:rPr lang="pt-BR" sz="1800" dirty="0">
                <a:solidFill>
                  <a:srgbClr val="FFFFFF"/>
                </a:solidFill>
              </a:rPr>
              <a:t>. 2014 Apr;23(2):180-7 </a:t>
            </a:r>
          </a:p>
        </p:txBody>
      </p:sp>
      <p:sp>
        <p:nvSpPr>
          <p:cNvPr id="162821" name="Line 4"/>
          <p:cNvSpPr>
            <a:spLocks noChangeShapeType="1"/>
          </p:cNvSpPr>
          <p:nvPr/>
        </p:nvSpPr>
        <p:spPr bwMode="auto">
          <a:xfrm>
            <a:off x="228600" y="609600"/>
            <a:ext cx="8915400" cy="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62822" name="Text Box 2"/>
          <p:cNvSpPr txBox="1">
            <a:spLocks noChangeArrowheads="1"/>
          </p:cNvSpPr>
          <p:nvPr/>
        </p:nvSpPr>
        <p:spPr bwMode="auto">
          <a:xfrm>
            <a:off x="152400" y="10160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spcBef>
                <a:spcPct val="50000"/>
              </a:spcBef>
            </a:pPr>
            <a:r>
              <a:rPr lang="pt-BR" sz="2800" b="1">
                <a:solidFill>
                  <a:srgbClr val="FFC000"/>
                </a:solidFill>
                <a:latin typeface="Arial Narrow" pitchFamily="34" charset="0"/>
              </a:rPr>
              <a:t>MORTALIDADE: Câncer de mama no Brasil (1980 a 2010)</a:t>
            </a:r>
          </a:p>
        </p:txBody>
      </p:sp>
    </p:spTree>
    <p:extLst>
      <p:ext uri="{BB962C8B-B14F-4D97-AF65-F5344CB8AC3E}">
        <p14:creationId xmlns:p14="http://schemas.microsoft.com/office/powerpoint/2010/main" val="10023664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6" name="Picture 6" descr="http://ethicsoup.typepad.com/.a/6a00e554e81be3883401156faa6108970c-800wi"/>
          <p:cNvPicPr>
            <a:picLocks noChangeAspect="1" noChangeArrowheads="1"/>
          </p:cNvPicPr>
          <p:nvPr/>
        </p:nvPicPr>
        <p:blipFill>
          <a:blip r:embed="rId2" cstate="print"/>
          <a:srcRect/>
          <a:stretch>
            <a:fillRect/>
          </a:stretch>
        </p:blipFill>
        <p:spPr bwMode="auto">
          <a:xfrm>
            <a:off x="323528" y="3356992"/>
            <a:ext cx="3985667" cy="2689516"/>
          </a:xfrm>
          <a:prstGeom prst="rect">
            <a:avLst/>
          </a:prstGeom>
          <a:noFill/>
        </p:spPr>
      </p:pic>
      <p:sp>
        <p:nvSpPr>
          <p:cNvPr id="2" name="Retângulo 1"/>
          <p:cNvSpPr/>
          <p:nvPr/>
        </p:nvSpPr>
        <p:spPr>
          <a:xfrm>
            <a:off x="539552" y="548680"/>
            <a:ext cx="4716016" cy="95410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pt-BR" sz="2800" dirty="0">
                <a:solidFill>
                  <a:srgbClr val="FFFFFF"/>
                </a:solidFill>
                <a:latin typeface="Arial" pitchFamily="34" charset="0"/>
              </a:rPr>
              <a:t>Câncer de </a:t>
            </a:r>
            <a:r>
              <a:rPr lang="pt-BR" sz="2800" dirty="0" smtClean="0">
                <a:solidFill>
                  <a:srgbClr val="FFFFFF"/>
                </a:solidFill>
                <a:latin typeface="Arial" pitchFamily="34" charset="0"/>
              </a:rPr>
              <a:t>mama urbanização</a:t>
            </a:r>
            <a:endParaRPr lang="pt-BR" sz="2800" dirty="0">
              <a:solidFill>
                <a:srgbClr val="FFFFFF"/>
              </a:solidFill>
              <a:latin typeface="Arial" pitchFamily="34" charset="0"/>
            </a:endParaRPr>
          </a:p>
        </p:txBody>
      </p:sp>
      <p:sp>
        <p:nvSpPr>
          <p:cNvPr id="4" name="Retângulo 3"/>
          <p:cNvSpPr/>
          <p:nvPr/>
        </p:nvSpPr>
        <p:spPr>
          <a:xfrm>
            <a:off x="539552" y="1952836"/>
            <a:ext cx="3600400" cy="95410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pt-BR" sz="2800" dirty="0">
                <a:solidFill>
                  <a:srgbClr val="FFFFFF"/>
                </a:solidFill>
                <a:latin typeface="Arial" pitchFamily="34" charset="0"/>
              </a:rPr>
              <a:t>Risco </a:t>
            </a:r>
            <a:r>
              <a:rPr lang="pt-BR" sz="2800" i="1" dirty="0">
                <a:solidFill>
                  <a:srgbClr val="FFFFFF"/>
                </a:solidFill>
                <a:latin typeface="Arial" pitchFamily="34" charset="0"/>
              </a:rPr>
              <a:t>status</a:t>
            </a:r>
            <a:r>
              <a:rPr lang="pt-BR" sz="2800" dirty="0">
                <a:solidFill>
                  <a:srgbClr val="FFFFFF"/>
                </a:solidFill>
                <a:latin typeface="Arial" pitchFamily="34" charset="0"/>
              </a:rPr>
              <a:t> socioeconômico</a:t>
            </a:r>
          </a:p>
        </p:txBody>
      </p:sp>
      <p:sp>
        <p:nvSpPr>
          <p:cNvPr id="7" name="Retângulo 6"/>
          <p:cNvSpPr/>
          <p:nvPr/>
        </p:nvSpPr>
        <p:spPr>
          <a:xfrm>
            <a:off x="4870756" y="3436548"/>
            <a:ext cx="3805700"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pt-BR" sz="2800" dirty="0">
                <a:solidFill>
                  <a:srgbClr val="FFFFFF"/>
                </a:solidFill>
                <a:latin typeface="Arial" pitchFamily="34" charset="0"/>
              </a:rPr>
              <a:t>Baixa renda e áreas menos desenvolvidas</a:t>
            </a:r>
          </a:p>
        </p:txBody>
      </p:sp>
      <p:sp>
        <p:nvSpPr>
          <p:cNvPr id="8" name="Retângulo 7"/>
          <p:cNvSpPr/>
          <p:nvPr/>
        </p:nvSpPr>
        <p:spPr>
          <a:xfrm>
            <a:off x="4860032" y="4902259"/>
            <a:ext cx="4283968" cy="95410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pt-BR" sz="2800" dirty="0">
                <a:solidFill>
                  <a:srgbClr val="FFFFFF"/>
                </a:solidFill>
                <a:latin typeface="Arial" pitchFamily="34" charset="0"/>
              </a:rPr>
              <a:t>Risco aumentado </a:t>
            </a:r>
          </a:p>
          <a:p>
            <a:pPr eaLnBrk="0" hangingPunct="0">
              <a:defRPr/>
            </a:pPr>
            <a:r>
              <a:rPr lang="pt-BR" sz="2800" dirty="0">
                <a:solidFill>
                  <a:srgbClr val="FFFFFF"/>
                </a:solidFill>
                <a:latin typeface="Arial" pitchFamily="34" charset="0"/>
              </a:rPr>
              <a:t>↓ </a:t>
            </a:r>
            <a:r>
              <a:rPr lang="pt-BR" sz="2800" dirty="0" smtClean="0">
                <a:solidFill>
                  <a:srgbClr val="FFFFFF"/>
                </a:solidFill>
                <a:latin typeface="Arial" pitchFamily="34" charset="0"/>
              </a:rPr>
              <a:t>mamografia </a:t>
            </a:r>
            <a:r>
              <a:rPr lang="pt-BR" sz="2800" dirty="0">
                <a:solidFill>
                  <a:srgbClr val="FFFFFF"/>
                </a:solidFill>
                <a:latin typeface="Arial" pitchFamily="34" charset="0"/>
              </a:rPr>
              <a:t>e</a:t>
            </a:r>
            <a:r>
              <a:rPr lang="pt-BR" sz="2800" dirty="0" smtClean="0">
                <a:solidFill>
                  <a:srgbClr val="FFFFFF"/>
                </a:solidFill>
                <a:latin typeface="Arial" pitchFamily="34" charset="0"/>
              </a:rPr>
              <a:t> sobrevida</a:t>
            </a:r>
            <a:endParaRPr lang="pt-BR" sz="2800" dirty="0">
              <a:solidFill>
                <a:srgbClr val="FFFFFF"/>
              </a:solidFill>
              <a:latin typeface="Arial" pitchFamily="34" charset="0"/>
            </a:endParaRPr>
          </a:p>
        </p:txBody>
      </p:sp>
      <p:sp>
        <p:nvSpPr>
          <p:cNvPr id="9" name="CaixaDeTexto 8"/>
          <p:cNvSpPr txBox="1"/>
          <p:nvPr/>
        </p:nvSpPr>
        <p:spPr>
          <a:xfrm>
            <a:off x="0" y="6258580"/>
            <a:ext cx="9144000" cy="523220"/>
          </a:xfrm>
          <a:prstGeom prst="rect">
            <a:avLst/>
          </a:prstGeom>
          <a:noFill/>
        </p:spPr>
        <p:txBody>
          <a:bodyPr>
            <a:spAutoFit/>
          </a:bodyPr>
          <a:lstStyle/>
          <a:p>
            <a:pPr algn="r" eaLnBrk="0" hangingPunct="0">
              <a:defRPr/>
            </a:pPr>
            <a:r>
              <a:rPr lang="en-US" sz="1400" dirty="0">
                <a:solidFill>
                  <a:srgbClr val="FFFFFF"/>
                </a:solidFill>
                <a:latin typeface="Times New Roman"/>
              </a:rPr>
              <a:t>VONA-DAVIS L; ROSE DP. The influence of socioeconomic disparities on breast cancer tumor biology and prognosis: a review. Journal of Women’s Health. V.18, p. 883–93, 2009. </a:t>
            </a:r>
          </a:p>
        </p:txBody>
      </p:sp>
      <p:pic>
        <p:nvPicPr>
          <p:cNvPr id="46087" name="Picture 7" descr="C:\Users\Carolina\Desktop\carol.gif"/>
          <p:cNvPicPr>
            <a:picLocks noChangeAspect="1" noChangeArrowheads="1"/>
          </p:cNvPicPr>
          <p:nvPr/>
        </p:nvPicPr>
        <p:blipFill>
          <a:blip r:embed="rId3" cstate="print"/>
          <a:srcRect/>
          <a:stretch>
            <a:fillRect/>
          </a:stretch>
        </p:blipFill>
        <p:spPr bwMode="auto">
          <a:xfrm>
            <a:off x="251520" y="684076"/>
            <a:ext cx="395536" cy="296652"/>
          </a:xfrm>
          <a:prstGeom prst="rect">
            <a:avLst/>
          </a:prstGeom>
          <a:noFill/>
        </p:spPr>
      </p:pic>
      <p:pic>
        <p:nvPicPr>
          <p:cNvPr id="16" name="Picture 7" descr="C:\Users\Carolina\Desktop\carol.gif"/>
          <p:cNvPicPr>
            <a:picLocks noChangeAspect="1" noChangeArrowheads="1"/>
          </p:cNvPicPr>
          <p:nvPr/>
        </p:nvPicPr>
        <p:blipFill>
          <a:blip r:embed="rId3" cstate="print"/>
          <a:srcRect/>
          <a:stretch>
            <a:fillRect/>
          </a:stretch>
        </p:blipFill>
        <p:spPr bwMode="auto">
          <a:xfrm>
            <a:off x="251520" y="2060848"/>
            <a:ext cx="395536" cy="296652"/>
          </a:xfrm>
          <a:prstGeom prst="rect">
            <a:avLst/>
          </a:prstGeom>
          <a:noFill/>
        </p:spPr>
      </p:pic>
      <p:pic>
        <p:nvPicPr>
          <p:cNvPr id="17" name="Picture 7" descr="C:\Users\Carolina\Desktop\carol.gif"/>
          <p:cNvPicPr>
            <a:picLocks noChangeAspect="1" noChangeArrowheads="1"/>
          </p:cNvPicPr>
          <p:nvPr/>
        </p:nvPicPr>
        <p:blipFill>
          <a:blip r:embed="rId3" cstate="print"/>
          <a:srcRect/>
          <a:stretch>
            <a:fillRect/>
          </a:stretch>
        </p:blipFill>
        <p:spPr bwMode="auto">
          <a:xfrm>
            <a:off x="4572000" y="3564396"/>
            <a:ext cx="395536" cy="296652"/>
          </a:xfrm>
          <a:prstGeom prst="rect">
            <a:avLst/>
          </a:prstGeom>
          <a:noFill/>
        </p:spPr>
      </p:pic>
      <p:pic>
        <p:nvPicPr>
          <p:cNvPr id="18" name="Picture 7" descr="C:\Users\Carolina\Desktop\carol.gif"/>
          <p:cNvPicPr>
            <a:picLocks noChangeAspect="1" noChangeArrowheads="1"/>
          </p:cNvPicPr>
          <p:nvPr/>
        </p:nvPicPr>
        <p:blipFill>
          <a:blip r:embed="rId3" cstate="print"/>
          <a:srcRect/>
          <a:stretch>
            <a:fillRect/>
          </a:stretch>
        </p:blipFill>
        <p:spPr bwMode="auto">
          <a:xfrm>
            <a:off x="4572000" y="5004556"/>
            <a:ext cx="395536" cy="296652"/>
          </a:xfrm>
          <a:prstGeom prst="rect">
            <a:avLst/>
          </a:prstGeom>
          <a:noFill/>
        </p:spPr>
      </p:pic>
      <p:pic>
        <p:nvPicPr>
          <p:cNvPr id="46091" name="Picture 11" descr="http://2.bp.blogspot.com/_5yjEoscAryA/S-nWVbRFGKI/AAAAAAAABZ4/2x3KODXBv-M/s1600/SoHo_4427.jpg"/>
          <p:cNvPicPr>
            <a:picLocks noChangeAspect="1" noChangeArrowheads="1"/>
          </p:cNvPicPr>
          <p:nvPr/>
        </p:nvPicPr>
        <p:blipFill>
          <a:blip r:embed="rId4" cstate="print"/>
          <a:srcRect/>
          <a:stretch>
            <a:fillRect/>
          </a:stretch>
        </p:blipFill>
        <p:spPr bwMode="auto">
          <a:xfrm>
            <a:off x="4716016" y="404664"/>
            <a:ext cx="4176464" cy="2617250"/>
          </a:xfrm>
          <a:prstGeom prst="rect">
            <a:avLst/>
          </a:prstGeom>
          <a:noFill/>
        </p:spPr>
      </p:pic>
    </p:spTree>
    <p:extLst>
      <p:ext uri="{BB962C8B-B14F-4D97-AF65-F5344CB8AC3E}">
        <p14:creationId xmlns:p14="http://schemas.microsoft.com/office/powerpoint/2010/main" val="89332865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6324600"/>
          </a:xfrm>
        </p:spPr>
        <p:txBody>
          <a:bodyPr>
            <a:normAutofit/>
          </a:bodyPr>
          <a:lstStyle/>
          <a:p>
            <a:r>
              <a:rPr lang="en-US" sz="2800" b="1" dirty="0" smtClean="0">
                <a:solidFill>
                  <a:schemeClr val="bg1"/>
                </a:solidFill>
              </a:rPr>
              <a:t>Clinical breast exam and breast self-</a:t>
            </a:r>
            <a:r>
              <a:rPr lang="en-US" sz="2800" b="1" dirty="0" err="1" smtClean="0">
                <a:solidFill>
                  <a:schemeClr val="bg1"/>
                </a:solidFill>
              </a:rPr>
              <a:t>examResearch</a:t>
            </a:r>
            <a:r>
              <a:rPr lang="en-US" sz="2800" b="1" dirty="0" smtClean="0">
                <a:solidFill>
                  <a:schemeClr val="bg1"/>
                </a:solidFill>
              </a:rPr>
              <a:t> does not show a clear benefit of physical breast exams done by either a health professional or by yourself for breast cancer screening. Due to this lack of evidence, regular clinical breast exam and breast self-exam are not recommended. Still, all women should be familiar with how their breasts normally look and feel and report any changes to a health care provider right away.</a:t>
            </a:r>
            <a:endParaRPr lang="en-AU" sz="2800" dirty="0">
              <a:solidFill>
                <a:schemeClr val="bg1"/>
              </a:solidFill>
            </a:endParaRPr>
          </a:p>
        </p:txBody>
      </p:sp>
      <p:sp>
        <p:nvSpPr>
          <p:cNvPr id="4" name="TextBox 3"/>
          <p:cNvSpPr txBox="1"/>
          <p:nvPr/>
        </p:nvSpPr>
        <p:spPr>
          <a:xfrm>
            <a:off x="914400" y="381000"/>
            <a:ext cx="5943600" cy="646331"/>
          </a:xfrm>
          <a:prstGeom prst="rect">
            <a:avLst/>
          </a:prstGeom>
          <a:noFill/>
        </p:spPr>
        <p:txBody>
          <a:bodyPr wrap="square" rtlCol="0">
            <a:spAutoFit/>
          </a:bodyPr>
          <a:lstStyle/>
          <a:p>
            <a:pPr algn="ctr"/>
            <a:r>
              <a:rPr lang="en-AU" sz="3600" dirty="0" smtClean="0">
                <a:solidFill>
                  <a:srgbClr val="FFFFFF"/>
                </a:solidFill>
              </a:rPr>
              <a:t>American Cancer Society</a:t>
            </a:r>
            <a:endParaRPr lang="en-AU"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bwMode="auto"/>
        <p:txBody>
          <a:bodyPr/>
          <a:lstStyle/>
          <a:p>
            <a:pPr eaLnBrk="1" hangingPunct="1"/>
            <a:endParaRPr lang="en-AU" cap="none">
              <a:ea typeface="ＭＳ Ｐゴシック" pitchFamily="-84" charset="-128"/>
              <a:cs typeface="ＭＳ Ｐゴシック" pitchFamily="-84" charset="-128"/>
            </a:endParaRPr>
          </a:p>
        </p:txBody>
      </p:sp>
      <p:sp>
        <p:nvSpPr>
          <p:cNvPr id="17411" name="Espaço Reservado para Conteúdo 2"/>
          <p:cNvSpPr>
            <a:spLocks noGrp="1"/>
          </p:cNvSpPr>
          <p:nvPr>
            <p:ph sz="quarter" idx="1"/>
          </p:nvPr>
        </p:nvSpPr>
        <p:spPr>
          <a:xfrm>
            <a:off x="457200" y="1600200"/>
            <a:ext cx="7467600" cy="4873625"/>
          </a:xfrm>
        </p:spPr>
        <p:txBody>
          <a:bodyPr/>
          <a:lstStyle/>
          <a:p>
            <a:pPr eaLnBrk="1" hangingPunct="1">
              <a:buFont typeface="Wingdings" pitchFamily="-84" charset="2"/>
              <a:buNone/>
            </a:pPr>
            <a:endParaRPr lang="en-US" sz="2200" dirty="0">
              <a:ea typeface="ＭＳ Ｐゴシック" pitchFamily="-84" charset="-128"/>
              <a:cs typeface="ＭＳ Ｐゴシック" pitchFamily="-84" charset="-128"/>
            </a:endParaRPr>
          </a:p>
          <a:p>
            <a:pPr eaLnBrk="1" hangingPunct="1">
              <a:buFont typeface="Wingdings" pitchFamily="-84" charset="2"/>
              <a:buChar char="Ø"/>
            </a:pPr>
            <a:r>
              <a:rPr lang="en-US" sz="2200" dirty="0">
                <a:solidFill>
                  <a:srgbClr val="FFFFFF"/>
                </a:solidFill>
                <a:ea typeface="ＭＳ Ｐゴシック" pitchFamily="-84" charset="-128"/>
                <a:cs typeface="ＭＳ Ｐゴシック" pitchFamily="-84" charset="-128"/>
              </a:rPr>
              <a:t>O </a:t>
            </a:r>
            <a:r>
              <a:rPr lang="en-US" sz="2200" dirty="0" err="1">
                <a:solidFill>
                  <a:srgbClr val="FFFFFF"/>
                </a:solidFill>
                <a:ea typeface="ＭＳ Ｐゴシック" pitchFamily="-84" charset="-128"/>
                <a:cs typeface="ＭＳ Ｐゴシック" pitchFamily="-84" charset="-128"/>
              </a:rPr>
              <a:t>risco</a:t>
            </a:r>
            <a:r>
              <a:rPr lang="en-US" sz="2200" dirty="0">
                <a:solidFill>
                  <a:srgbClr val="FFFFFF"/>
                </a:solidFill>
                <a:ea typeface="ＭＳ Ｐゴシック" pitchFamily="-84" charset="-128"/>
                <a:cs typeface="ＭＳ Ｐゴシック" pitchFamily="-84" charset="-128"/>
              </a:rPr>
              <a:t> de </a:t>
            </a:r>
            <a:r>
              <a:rPr lang="en-US" sz="2200" dirty="0" err="1">
                <a:solidFill>
                  <a:srgbClr val="FFFFFF"/>
                </a:solidFill>
                <a:ea typeface="ＭＳ Ｐゴシック" pitchFamily="-84" charset="-128"/>
                <a:cs typeface="ＭＳ Ｐゴシック" pitchFamily="-84" charset="-128"/>
              </a:rPr>
              <a:t>desenvolver</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câncer</a:t>
            </a:r>
            <a:r>
              <a:rPr lang="en-US" sz="2200" dirty="0">
                <a:solidFill>
                  <a:srgbClr val="FFFFFF"/>
                </a:solidFill>
                <a:ea typeface="ＭＳ Ｐゴシック" pitchFamily="-84" charset="-128"/>
                <a:cs typeface="ＭＳ Ｐゴシック" pitchFamily="-84" charset="-128"/>
              </a:rPr>
              <a:t> de mama em 10 </a:t>
            </a:r>
            <a:r>
              <a:rPr lang="en-US" sz="2200" dirty="0" err="1">
                <a:solidFill>
                  <a:srgbClr val="FFFFFF"/>
                </a:solidFill>
                <a:ea typeface="ＭＳ Ｐゴシック" pitchFamily="-84" charset="-128"/>
                <a:cs typeface="ＭＳ Ｐゴシック" pitchFamily="-84" charset="-128"/>
              </a:rPr>
              <a:t>anos</a:t>
            </a:r>
            <a:r>
              <a:rPr lang="en-US" sz="2200" dirty="0">
                <a:solidFill>
                  <a:srgbClr val="FFFFFF"/>
                </a:solidFill>
                <a:ea typeface="ＭＳ Ｐゴシック" pitchFamily="-84" charset="-128"/>
                <a:cs typeface="ＭＳ Ｐゴシック" pitchFamily="-84" charset="-128"/>
              </a:rPr>
              <a:t>:</a:t>
            </a:r>
          </a:p>
          <a:p>
            <a:pPr eaLnBrk="1" hangingPunct="1"/>
            <a:r>
              <a:rPr lang="en-US" sz="2200" dirty="0">
                <a:solidFill>
                  <a:srgbClr val="FFFFFF"/>
                </a:solidFill>
                <a:ea typeface="ＭＳ Ｐゴシック" pitchFamily="-84" charset="-128"/>
                <a:cs typeface="ＭＳ Ｐゴシック" pitchFamily="-84" charset="-128"/>
              </a:rPr>
              <a:t>1 em 69 </a:t>
            </a:r>
            <a:r>
              <a:rPr lang="en-US" sz="2200" dirty="0" err="1">
                <a:solidFill>
                  <a:srgbClr val="FFFFFF"/>
                </a:solidFill>
                <a:ea typeface="ＭＳ Ｐゴシック" pitchFamily="-84" charset="-128"/>
                <a:cs typeface="ＭＳ Ｐゴシック" pitchFamily="-84" charset="-128"/>
              </a:rPr>
              <a:t>mulheres</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aos</a:t>
            </a:r>
            <a:r>
              <a:rPr lang="en-US" sz="2200" dirty="0">
                <a:solidFill>
                  <a:srgbClr val="FFFFFF"/>
                </a:solidFill>
                <a:ea typeface="ＭＳ Ｐゴシック" pitchFamily="-84" charset="-128"/>
                <a:cs typeface="ＭＳ Ｐゴシック" pitchFamily="-84" charset="-128"/>
              </a:rPr>
              <a:t> 40 </a:t>
            </a:r>
            <a:r>
              <a:rPr lang="en-US" sz="2200" dirty="0" err="1">
                <a:solidFill>
                  <a:srgbClr val="FFFFFF"/>
                </a:solidFill>
                <a:ea typeface="ＭＳ Ｐゴシック" pitchFamily="-84" charset="-128"/>
                <a:cs typeface="ＭＳ Ｐゴシック" pitchFamily="-84" charset="-128"/>
              </a:rPr>
              <a:t>anos</a:t>
            </a:r>
            <a:r>
              <a:rPr lang="en-US" sz="2200" dirty="0">
                <a:solidFill>
                  <a:srgbClr val="FFFFFF"/>
                </a:solidFill>
                <a:ea typeface="ＭＳ Ｐゴシック" pitchFamily="-84" charset="-128"/>
                <a:cs typeface="ＭＳ Ｐゴシック" pitchFamily="-84" charset="-128"/>
              </a:rPr>
              <a:t>)</a:t>
            </a:r>
          </a:p>
          <a:p>
            <a:pPr eaLnBrk="1" hangingPunct="1"/>
            <a:r>
              <a:rPr lang="en-US" sz="2200" dirty="0">
                <a:solidFill>
                  <a:srgbClr val="FFFFFF"/>
                </a:solidFill>
                <a:ea typeface="ＭＳ Ｐゴシック" pitchFamily="-84" charset="-128"/>
                <a:cs typeface="ＭＳ Ｐゴシック" pitchFamily="-84" charset="-128"/>
              </a:rPr>
              <a:t>1 em 42 </a:t>
            </a:r>
            <a:r>
              <a:rPr lang="en-US" sz="2200" dirty="0" err="1">
                <a:solidFill>
                  <a:srgbClr val="FFFFFF"/>
                </a:solidFill>
                <a:ea typeface="ＭＳ Ｐゴシック" pitchFamily="-84" charset="-128"/>
                <a:cs typeface="ＭＳ Ｐゴシック" pitchFamily="-84" charset="-128"/>
              </a:rPr>
              <a:t>mulheres</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aos</a:t>
            </a:r>
            <a:r>
              <a:rPr lang="en-US" sz="2200" dirty="0">
                <a:solidFill>
                  <a:srgbClr val="FFFFFF"/>
                </a:solidFill>
                <a:ea typeface="ＭＳ Ｐゴシック" pitchFamily="-84" charset="-128"/>
                <a:cs typeface="ＭＳ Ｐゴシック" pitchFamily="-84" charset="-128"/>
              </a:rPr>
              <a:t> 50 </a:t>
            </a:r>
            <a:r>
              <a:rPr lang="en-US" sz="2200" dirty="0" err="1">
                <a:solidFill>
                  <a:srgbClr val="FFFFFF"/>
                </a:solidFill>
                <a:ea typeface="ＭＳ Ｐゴシック" pitchFamily="-84" charset="-128"/>
                <a:cs typeface="ＭＳ Ｐゴシック" pitchFamily="-84" charset="-128"/>
              </a:rPr>
              <a:t>anos</a:t>
            </a:r>
            <a:r>
              <a:rPr lang="en-US" sz="2200" dirty="0">
                <a:solidFill>
                  <a:srgbClr val="FFFFFF"/>
                </a:solidFill>
                <a:ea typeface="ＭＳ Ｐゴシック" pitchFamily="-84" charset="-128"/>
                <a:cs typeface="ＭＳ Ｐゴシック" pitchFamily="-84" charset="-128"/>
              </a:rPr>
              <a:t>)</a:t>
            </a:r>
          </a:p>
          <a:p>
            <a:pPr eaLnBrk="1" hangingPunct="1"/>
            <a:r>
              <a:rPr lang="en-US" sz="2200" dirty="0">
                <a:solidFill>
                  <a:srgbClr val="FFFFFF"/>
                </a:solidFill>
                <a:ea typeface="ＭＳ Ｐゴシック" pitchFamily="-84" charset="-128"/>
                <a:cs typeface="ＭＳ Ｐゴシック" pitchFamily="-84" charset="-128"/>
              </a:rPr>
              <a:t>1 em 29 </a:t>
            </a:r>
            <a:r>
              <a:rPr lang="en-US" sz="2200" dirty="0" err="1">
                <a:solidFill>
                  <a:srgbClr val="FFFFFF"/>
                </a:solidFill>
                <a:ea typeface="ＭＳ Ｐゴシック" pitchFamily="-84" charset="-128"/>
                <a:cs typeface="ＭＳ Ｐゴシック" pitchFamily="-84" charset="-128"/>
              </a:rPr>
              <a:t>mulheres</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aos</a:t>
            </a:r>
            <a:r>
              <a:rPr lang="en-US" sz="2200" dirty="0">
                <a:solidFill>
                  <a:srgbClr val="FFFFFF"/>
                </a:solidFill>
                <a:ea typeface="ＭＳ Ｐゴシック" pitchFamily="-84" charset="-128"/>
                <a:cs typeface="ＭＳ Ｐゴシック" pitchFamily="-84" charset="-128"/>
              </a:rPr>
              <a:t> 60 </a:t>
            </a:r>
            <a:r>
              <a:rPr lang="en-US" sz="2200" dirty="0" err="1">
                <a:solidFill>
                  <a:srgbClr val="FFFFFF"/>
                </a:solidFill>
                <a:ea typeface="ＭＳ Ｐゴシック" pitchFamily="-84" charset="-128"/>
                <a:cs typeface="ＭＳ Ｐゴシック" pitchFamily="-84" charset="-128"/>
              </a:rPr>
              <a:t>anos</a:t>
            </a:r>
            <a:r>
              <a:rPr lang="en-US" sz="2200" dirty="0">
                <a:solidFill>
                  <a:srgbClr val="FFFFFF"/>
                </a:solidFill>
                <a:ea typeface="ＭＳ Ｐゴシック" pitchFamily="-84" charset="-128"/>
                <a:cs typeface="ＭＳ Ｐゴシック" pitchFamily="-84" charset="-128"/>
              </a:rPr>
              <a:t>)*</a:t>
            </a:r>
          </a:p>
          <a:p>
            <a:pPr eaLnBrk="1" hangingPunct="1">
              <a:buFont typeface="Wingdings" pitchFamily="-84" charset="2"/>
              <a:buChar char="Ø"/>
            </a:pPr>
            <a:endParaRPr lang="en-US" sz="2200" dirty="0">
              <a:solidFill>
                <a:srgbClr val="FFFFFF"/>
              </a:solidFill>
              <a:ea typeface="ＭＳ Ｐゴシック" pitchFamily="-84" charset="-128"/>
              <a:cs typeface="ＭＳ Ｐゴシック" pitchFamily="-84" charset="-128"/>
            </a:endParaRPr>
          </a:p>
          <a:p>
            <a:pPr eaLnBrk="1" hangingPunct="1">
              <a:buFont typeface="Wingdings" pitchFamily="-84" charset="2"/>
              <a:buChar char="Ø"/>
            </a:pPr>
            <a:r>
              <a:rPr lang="en-US" sz="2200" dirty="0">
                <a:solidFill>
                  <a:srgbClr val="FFFFFF"/>
                </a:solidFill>
                <a:ea typeface="ＭＳ Ｐゴシック" pitchFamily="-84" charset="-128"/>
                <a:cs typeface="ＭＳ Ｐゴシック" pitchFamily="-84" charset="-128"/>
              </a:rPr>
              <a:t>Entre 50 </a:t>
            </a:r>
            <a:r>
              <a:rPr lang="en-US" sz="2200" dirty="0" err="1">
                <a:solidFill>
                  <a:srgbClr val="FFFFFF"/>
                </a:solidFill>
                <a:ea typeface="ＭＳ Ｐゴシック" pitchFamily="-84" charset="-128"/>
                <a:cs typeface="ＭＳ Ｐゴシック" pitchFamily="-84" charset="-128"/>
              </a:rPr>
              <a:t>e</a:t>
            </a:r>
            <a:r>
              <a:rPr lang="en-US" sz="2200" dirty="0">
                <a:solidFill>
                  <a:srgbClr val="FFFFFF"/>
                </a:solidFill>
                <a:ea typeface="ＭＳ Ｐゴシック" pitchFamily="-84" charset="-128"/>
                <a:cs typeface="ＭＳ Ｐゴシック" pitchFamily="-84" charset="-128"/>
              </a:rPr>
              <a:t> 59 </a:t>
            </a:r>
            <a:r>
              <a:rPr lang="en-US" sz="2200" dirty="0" err="1">
                <a:solidFill>
                  <a:srgbClr val="FFFFFF"/>
                </a:solidFill>
                <a:ea typeface="ＭＳ Ｐゴシック" pitchFamily="-84" charset="-128"/>
                <a:cs typeface="ＭＳ Ｐゴシック" pitchFamily="-84" charset="-128"/>
              </a:rPr>
              <a:t>anos</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e</a:t>
            </a:r>
            <a:r>
              <a:rPr lang="en-US" sz="2200" dirty="0">
                <a:solidFill>
                  <a:srgbClr val="FFFFFF"/>
                </a:solidFill>
                <a:ea typeface="ＭＳ Ｐゴシック" pitchFamily="-84" charset="-128"/>
                <a:cs typeface="ＭＳ Ｐゴシック" pitchFamily="-84" charset="-128"/>
              </a:rPr>
              <a:t> entre 60 </a:t>
            </a:r>
            <a:r>
              <a:rPr lang="en-US" sz="2200" dirty="0" err="1">
                <a:solidFill>
                  <a:srgbClr val="FFFFFF"/>
                </a:solidFill>
                <a:ea typeface="ＭＳ Ｐゴシック" pitchFamily="-84" charset="-128"/>
                <a:cs typeface="ＭＳ Ｐゴシック" pitchFamily="-84" charset="-128"/>
              </a:rPr>
              <a:t>e</a:t>
            </a:r>
            <a:r>
              <a:rPr lang="en-US" sz="2200" dirty="0">
                <a:solidFill>
                  <a:srgbClr val="FFFFFF"/>
                </a:solidFill>
                <a:ea typeface="ＭＳ Ｐゴシック" pitchFamily="-84" charset="-128"/>
                <a:cs typeface="ＭＳ Ｐゴシック" pitchFamily="-84" charset="-128"/>
              </a:rPr>
              <a:t> 69 </a:t>
            </a:r>
            <a:r>
              <a:rPr lang="en-US" sz="2200" dirty="0" err="1">
                <a:solidFill>
                  <a:srgbClr val="FFFFFF"/>
                </a:solidFill>
                <a:ea typeface="ＭＳ Ｐゴシック" pitchFamily="-84" charset="-128"/>
                <a:cs typeface="ＭＳ Ｐゴシック" pitchFamily="-84" charset="-128"/>
              </a:rPr>
              <a:t>anos</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é</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necessário</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rastrear</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respectivamente</a:t>
            </a:r>
            <a:r>
              <a:rPr lang="en-US" sz="2200" dirty="0">
                <a:solidFill>
                  <a:srgbClr val="FFFFFF"/>
                </a:solidFill>
                <a:ea typeface="ＭＳ Ｐゴシック" pitchFamily="-84" charset="-128"/>
                <a:cs typeface="ＭＳ Ｐゴシック" pitchFamily="-84" charset="-128"/>
              </a:rPr>
              <a:t>, 1.339 </a:t>
            </a:r>
            <a:r>
              <a:rPr lang="en-US" sz="2200" dirty="0" err="1">
                <a:solidFill>
                  <a:srgbClr val="FFFFFF"/>
                </a:solidFill>
                <a:ea typeface="ＭＳ Ｐゴシック" pitchFamily="-84" charset="-128"/>
                <a:cs typeface="ＭＳ Ｐゴシック" pitchFamily="-84" charset="-128"/>
              </a:rPr>
              <a:t>e</a:t>
            </a:r>
            <a:r>
              <a:rPr lang="en-US" sz="2200" dirty="0">
                <a:solidFill>
                  <a:srgbClr val="FFFFFF"/>
                </a:solidFill>
                <a:ea typeface="ＭＳ Ｐゴシック" pitchFamily="-84" charset="-128"/>
                <a:cs typeface="ＭＳ Ｐゴシック" pitchFamily="-84" charset="-128"/>
              </a:rPr>
              <a:t> 377 </a:t>
            </a:r>
            <a:r>
              <a:rPr lang="en-US" sz="2200" dirty="0" err="1">
                <a:solidFill>
                  <a:srgbClr val="FFFFFF"/>
                </a:solidFill>
                <a:ea typeface="ＭＳ Ｐゴシック" pitchFamily="-84" charset="-128"/>
                <a:cs typeface="ＭＳ Ｐゴシック" pitchFamily="-84" charset="-128"/>
              </a:rPr>
              <a:t>pacientes</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para</a:t>
            </a:r>
            <a:r>
              <a:rPr lang="en-US" sz="2200" dirty="0">
                <a:solidFill>
                  <a:srgbClr val="FFFFFF"/>
                </a:solidFill>
                <a:ea typeface="ＭＳ Ｐゴシック" pitchFamily="-84" charset="-128"/>
                <a:cs typeface="ＭＳ Ｐゴシック" pitchFamily="-84" charset="-128"/>
              </a:rPr>
              <a:t> se </a:t>
            </a:r>
            <a:r>
              <a:rPr lang="en-US" sz="2200" dirty="0" err="1">
                <a:solidFill>
                  <a:srgbClr val="FFFFFF"/>
                </a:solidFill>
                <a:ea typeface="ＭＳ Ｐゴシック" pitchFamily="-84" charset="-128"/>
                <a:cs typeface="ＭＳ Ｐゴシック" pitchFamily="-84" charset="-128"/>
              </a:rPr>
              <a:t>evitar</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uma</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morte</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por</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câncer</a:t>
            </a:r>
            <a:r>
              <a:rPr lang="en-US" sz="2200" dirty="0">
                <a:solidFill>
                  <a:srgbClr val="FFFFFF"/>
                </a:solidFill>
                <a:ea typeface="ＭＳ Ｐゴシック" pitchFamily="-84" charset="-128"/>
                <a:cs typeface="ＭＳ Ｐゴシック" pitchFamily="-84" charset="-128"/>
              </a:rPr>
              <a:t> de mama.</a:t>
            </a:r>
          </a:p>
          <a:p>
            <a:pPr algn="r" eaLnBrk="1" hangingPunct="1">
              <a:buFont typeface="Wingdings" pitchFamily="-84" charset="2"/>
              <a:buNone/>
            </a:pPr>
            <a:endParaRPr lang="en-US" sz="1000" dirty="0">
              <a:solidFill>
                <a:srgbClr val="FFFFFF"/>
              </a:solidFill>
              <a:ea typeface="ＭＳ Ｐゴシック" pitchFamily="-84" charset="-128"/>
              <a:cs typeface="ＭＳ Ｐゴシック" pitchFamily="-84" charset="-128"/>
            </a:endParaRPr>
          </a:p>
          <a:p>
            <a:pPr algn="r" eaLnBrk="1" hangingPunct="1">
              <a:buFont typeface="Wingdings" pitchFamily="-84" charset="2"/>
              <a:buNone/>
            </a:pPr>
            <a:endParaRPr lang="en-US" sz="1000" dirty="0">
              <a:solidFill>
                <a:srgbClr val="FFFFFF"/>
              </a:solidFill>
              <a:ea typeface="ＭＳ Ｐゴシック" pitchFamily="-84" charset="-128"/>
              <a:cs typeface="ＭＳ Ｐゴシック" pitchFamily="-84" charset="-128"/>
            </a:endParaRPr>
          </a:p>
          <a:p>
            <a:pPr algn="r" eaLnBrk="1" hangingPunct="1">
              <a:buFont typeface="Wingdings" pitchFamily="-84" charset="2"/>
              <a:buNone/>
            </a:pPr>
            <a:endParaRPr lang="en-US" sz="1000" dirty="0">
              <a:solidFill>
                <a:srgbClr val="FFFFFF"/>
              </a:solidFill>
              <a:ea typeface="ＭＳ Ｐゴシック" pitchFamily="-84" charset="-128"/>
              <a:cs typeface="ＭＳ Ｐゴシック" pitchFamily="-84" charset="-128"/>
            </a:endParaRPr>
          </a:p>
          <a:p>
            <a:pPr algn="r" eaLnBrk="1" hangingPunct="1">
              <a:buFont typeface="Wingdings" pitchFamily="-84" charset="2"/>
              <a:buNone/>
            </a:pPr>
            <a:r>
              <a:rPr lang="en-US" sz="1000" dirty="0">
                <a:solidFill>
                  <a:srgbClr val="FFFFFF"/>
                </a:solidFill>
                <a:ea typeface="ＭＳ Ｐゴシック" pitchFamily="-84" charset="-128"/>
                <a:cs typeface="ＭＳ Ｐゴシック" pitchFamily="-84" charset="-128"/>
              </a:rPr>
              <a:t>*The </a:t>
            </a:r>
            <a:r>
              <a:rPr lang="en-US" sz="1000" dirty="0" err="1">
                <a:solidFill>
                  <a:srgbClr val="FFFFFF"/>
                </a:solidFill>
                <a:ea typeface="ＭＳ Ｐゴシック" pitchFamily="-84" charset="-128"/>
                <a:cs typeface="ＭＳ Ｐゴシック" pitchFamily="-84" charset="-128"/>
              </a:rPr>
              <a:t>Nacional</a:t>
            </a:r>
            <a:r>
              <a:rPr lang="en-US" sz="1000" dirty="0">
                <a:solidFill>
                  <a:srgbClr val="FFFFFF"/>
                </a:solidFill>
                <a:ea typeface="ＭＳ Ｐゴシック" pitchFamily="-84" charset="-128"/>
                <a:cs typeface="ＭＳ Ｐゴシック" pitchFamily="-84" charset="-128"/>
              </a:rPr>
              <a:t> Cancer Institute. Surveillance Epidemiology and End Results (</a:t>
            </a:r>
            <a:r>
              <a:rPr lang="en-US" sz="1000" dirty="0" err="1">
                <a:solidFill>
                  <a:srgbClr val="FFFFFF"/>
                </a:solidFill>
                <a:ea typeface="ＭＳ Ｐゴシック" pitchFamily="-84" charset="-128"/>
                <a:cs typeface="ＭＳ Ｐゴシック" pitchFamily="-84" charset="-128"/>
              </a:rPr>
              <a:t>SEER).Breast</a:t>
            </a:r>
            <a:r>
              <a:rPr lang="en-US" sz="1000" dirty="0">
                <a:solidFill>
                  <a:srgbClr val="FFFFFF"/>
                </a:solidFill>
                <a:ea typeface="ＭＳ Ｐゴシック" pitchFamily="-84" charset="-128"/>
                <a:cs typeface="ＭＳ Ｐゴシック" pitchFamily="-84" charset="-128"/>
              </a:rPr>
              <a:t> </a:t>
            </a:r>
            <a:r>
              <a:rPr lang="en-US" sz="1000" dirty="0" err="1">
                <a:solidFill>
                  <a:srgbClr val="FFFFFF"/>
                </a:solidFill>
                <a:ea typeface="ＭＳ Ｐゴシック" pitchFamily="-84" charset="-128"/>
                <a:cs typeface="ＭＳ Ｐゴシック" pitchFamily="-84" charset="-128"/>
              </a:rPr>
              <a:t>cancer.Bethesda,MD:Nacional</a:t>
            </a:r>
            <a:r>
              <a:rPr lang="en-US" sz="1000" dirty="0">
                <a:solidFill>
                  <a:srgbClr val="FFFFFF"/>
                </a:solidFill>
                <a:ea typeface="ＭＳ Ｐゴシック" pitchFamily="-84" charset="-128"/>
                <a:cs typeface="ＭＳ Ｐゴシック" pitchFamily="-84" charset="-128"/>
              </a:rPr>
              <a:t> Cancer Institute;2009,september</a:t>
            </a:r>
            <a:r>
              <a:rPr lang="en-US" sz="1000" dirty="0">
                <a:ea typeface="ＭＳ Ｐゴシック" pitchFamily="-84" charset="-128"/>
                <a:cs typeface="ＭＳ Ｐゴシック" pitchFamily="-84" charset="-128"/>
              </a:rPr>
              <a:t>.</a:t>
            </a:r>
            <a:endParaRPr lang="pt-BR" sz="1000" dirty="0">
              <a:ea typeface="ＭＳ Ｐゴシック" pitchFamily="-84" charset="-128"/>
              <a:cs typeface="ＭＳ Ｐゴシック" pitchFamily="-84" charset="-128"/>
            </a:endParaRPr>
          </a:p>
          <a:p>
            <a:pPr algn="r" eaLnBrk="1" hangingPunct="1"/>
            <a:endParaRPr lang="en-US" sz="2200" dirty="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5016758"/>
          </a:xfrm>
          <a:prstGeom prst="rect">
            <a:avLst/>
          </a:prstGeom>
        </p:spPr>
        <p:txBody>
          <a:bodyPr wrap="square">
            <a:spAutoFit/>
          </a:bodyPr>
          <a:lstStyle/>
          <a:p>
            <a:r>
              <a:rPr lang="en-US" sz="4000" dirty="0" smtClean="0">
                <a:solidFill>
                  <a:srgbClr val="FFFFFF"/>
                </a:solidFill>
              </a:rPr>
              <a:t>The American Cancer Society believes the use of mammograms and MRI (in women at high risk), according to the recommendations outlined above, offers women the best chance to reduce their risk of dying from breast cancer. This approach is clearly better than any one exam or test alone.</a:t>
            </a:r>
            <a:endParaRPr lang="en-AU" sz="4000" dirty="0">
              <a:solidFill>
                <a:srgbClr val="FFFF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solidFill>
                  <a:srgbClr val="FFFFFF"/>
                </a:solidFill>
              </a:rPr>
              <a:t>Recomendações</a:t>
            </a:r>
            <a:r>
              <a:rPr lang="en-AU" dirty="0" smtClean="0">
                <a:solidFill>
                  <a:srgbClr val="FFFFFF"/>
                </a:solidFill>
              </a:rPr>
              <a:t> ACS</a:t>
            </a:r>
            <a:endParaRPr lang="en-AU" dirty="0">
              <a:solidFill>
                <a:srgbClr val="FFFFFF"/>
              </a:solidFill>
            </a:endParaRPr>
          </a:p>
        </p:txBody>
      </p:sp>
      <p:sp>
        <p:nvSpPr>
          <p:cNvPr id="3" name="Content Placeholder 2"/>
          <p:cNvSpPr>
            <a:spLocks noGrp="1"/>
          </p:cNvSpPr>
          <p:nvPr>
            <p:ph idx="1"/>
          </p:nvPr>
        </p:nvSpPr>
        <p:spPr/>
        <p:txBody>
          <a:bodyPr/>
          <a:lstStyle/>
          <a:p>
            <a:r>
              <a:rPr lang="en-AU" sz="4000" dirty="0" smtClean="0">
                <a:solidFill>
                  <a:srgbClr val="FFFFFF"/>
                </a:solidFill>
              </a:rPr>
              <a:t>40 a 44 se </a:t>
            </a:r>
            <a:r>
              <a:rPr lang="en-AU" sz="4000" dirty="0" err="1" smtClean="0">
                <a:solidFill>
                  <a:srgbClr val="FFFFFF"/>
                </a:solidFill>
              </a:rPr>
              <a:t>quiser</a:t>
            </a:r>
            <a:endParaRPr lang="en-AU" sz="4000" dirty="0" smtClean="0">
              <a:solidFill>
                <a:srgbClr val="FFFFFF"/>
              </a:solidFill>
            </a:endParaRPr>
          </a:p>
          <a:p>
            <a:r>
              <a:rPr lang="en-AU" sz="4000" dirty="0" smtClean="0">
                <a:solidFill>
                  <a:srgbClr val="FFFFFF"/>
                </a:solidFill>
              </a:rPr>
              <a:t>Screening dos 45 a 54 </a:t>
            </a:r>
            <a:r>
              <a:rPr lang="en-AU" sz="4000" dirty="0" err="1" smtClean="0">
                <a:solidFill>
                  <a:srgbClr val="FFFFFF"/>
                </a:solidFill>
              </a:rPr>
              <a:t>anual</a:t>
            </a:r>
            <a:endParaRPr lang="en-AU" sz="4000" dirty="0" smtClean="0">
              <a:solidFill>
                <a:srgbClr val="FFFFFF"/>
              </a:solidFill>
            </a:endParaRPr>
          </a:p>
          <a:p>
            <a:r>
              <a:rPr lang="en-AU" sz="4000" dirty="0" smtClean="0">
                <a:solidFill>
                  <a:srgbClr val="FFFFFF"/>
                </a:solidFill>
              </a:rPr>
              <a:t>55 </a:t>
            </a:r>
            <a:r>
              <a:rPr lang="en-AU" sz="4000" dirty="0" err="1" smtClean="0">
                <a:solidFill>
                  <a:srgbClr val="FFFFFF"/>
                </a:solidFill>
              </a:rPr>
              <a:t>ou</a:t>
            </a:r>
            <a:r>
              <a:rPr lang="en-AU" sz="4000" dirty="0" smtClean="0">
                <a:solidFill>
                  <a:srgbClr val="FFFFFF"/>
                </a:solidFill>
              </a:rPr>
              <a:t> </a:t>
            </a:r>
            <a:r>
              <a:rPr lang="en-AU" sz="4000" dirty="0" err="1" smtClean="0">
                <a:solidFill>
                  <a:srgbClr val="FFFFFF"/>
                </a:solidFill>
              </a:rPr>
              <a:t>mais</a:t>
            </a:r>
            <a:r>
              <a:rPr lang="en-AU" sz="4000" dirty="0" smtClean="0">
                <a:solidFill>
                  <a:srgbClr val="FFFFFF"/>
                </a:solidFill>
              </a:rPr>
              <a:t> a </a:t>
            </a:r>
            <a:r>
              <a:rPr lang="en-AU" sz="4000" dirty="0" err="1" smtClean="0">
                <a:solidFill>
                  <a:srgbClr val="FFFFFF"/>
                </a:solidFill>
              </a:rPr>
              <a:t>cada</a:t>
            </a:r>
            <a:r>
              <a:rPr lang="en-AU" sz="4000" dirty="0" smtClean="0">
                <a:solidFill>
                  <a:srgbClr val="FFFFFF"/>
                </a:solidFill>
              </a:rPr>
              <a:t> 2 </a:t>
            </a:r>
            <a:r>
              <a:rPr lang="en-AU" sz="4000" dirty="0" err="1" smtClean="0">
                <a:solidFill>
                  <a:srgbClr val="FFFFFF"/>
                </a:solidFill>
              </a:rPr>
              <a:t>anos</a:t>
            </a:r>
            <a:r>
              <a:rPr lang="en-AU" sz="4000" dirty="0" smtClean="0">
                <a:solidFill>
                  <a:srgbClr val="FFFFFF"/>
                </a:solidFill>
              </a:rPr>
              <a:t>.</a:t>
            </a:r>
          </a:p>
          <a:p>
            <a:pPr>
              <a:buNone/>
            </a:pPr>
            <a:r>
              <a:rPr lang="en-AU" sz="4000" dirty="0" smtClean="0">
                <a:solidFill>
                  <a:srgbClr val="FFFFFF"/>
                </a:solidFill>
              </a:rPr>
              <a:t>              </a:t>
            </a:r>
            <a:r>
              <a:rPr lang="en-AU" sz="4000" dirty="0" err="1" smtClean="0">
                <a:solidFill>
                  <a:srgbClr val="FFFFFF"/>
                </a:solidFill>
              </a:rPr>
              <a:t>Anual</a:t>
            </a:r>
            <a:r>
              <a:rPr lang="en-AU" sz="4000" dirty="0" smtClean="0">
                <a:solidFill>
                  <a:srgbClr val="FFFFFF"/>
                </a:solidFill>
              </a:rPr>
              <a:t> se </a:t>
            </a:r>
            <a:r>
              <a:rPr lang="en-AU" sz="4000" dirty="0" err="1" smtClean="0">
                <a:solidFill>
                  <a:srgbClr val="FFFFFF"/>
                </a:solidFill>
              </a:rPr>
              <a:t>preferir</a:t>
            </a:r>
            <a:endParaRPr lang="en-AU" sz="4000" dirty="0" smtClean="0">
              <a:solidFill>
                <a:srgbClr val="FFFF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CaixaDeTexto 1"/>
          <p:cNvSpPr txBox="1">
            <a:spLocks noChangeArrowheads="1"/>
          </p:cNvSpPr>
          <p:nvPr/>
        </p:nvSpPr>
        <p:spPr bwMode="auto">
          <a:xfrm>
            <a:off x="0" y="2286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sz="3200" b="1" dirty="0" err="1" smtClean="0">
                <a:solidFill>
                  <a:srgbClr val="FFFFFF"/>
                </a:solidFill>
                <a:latin typeface="Tahoma" pitchFamily="34" charset="0"/>
                <a:cs typeface="Tahoma" pitchFamily="34" charset="0"/>
              </a:rPr>
              <a:t>Rastreamento</a:t>
            </a:r>
            <a:r>
              <a:rPr lang="en-US" sz="3200" b="1" dirty="0" smtClean="0">
                <a:solidFill>
                  <a:srgbClr val="FFFFFF"/>
                </a:solidFill>
                <a:latin typeface="Tahoma" pitchFamily="34" charset="0"/>
                <a:cs typeface="Tahoma" pitchFamily="34" charset="0"/>
              </a:rPr>
              <a:t> no Brasil</a:t>
            </a:r>
            <a:endParaRPr lang="en-US" sz="3200" b="1" dirty="0">
              <a:solidFill>
                <a:srgbClr val="FFFFFF"/>
              </a:solidFill>
              <a:latin typeface="Tahoma" pitchFamily="34" charset="0"/>
              <a:cs typeface="Tahoma" pitchFamily="34" charset="0"/>
            </a:endParaRPr>
          </a:p>
          <a:p>
            <a:pPr algn="ctr" eaLnBrk="1" hangingPunct="1"/>
            <a:r>
              <a:rPr lang="en-US" sz="3200" b="1" dirty="0" smtClean="0">
                <a:solidFill>
                  <a:srgbClr val="FFFFFF"/>
                </a:solidFill>
                <a:latin typeface="Tahoma" pitchFamily="34" charset="0"/>
                <a:cs typeface="Tahoma" pitchFamily="34" charset="0"/>
              </a:rPr>
              <a:t>CONCLUSÕES</a:t>
            </a:r>
            <a:endParaRPr lang="en-US" sz="3200" b="1" dirty="0">
              <a:solidFill>
                <a:srgbClr val="FFFFFF"/>
              </a:solidFill>
              <a:latin typeface="Tahoma" pitchFamily="34" charset="0"/>
              <a:cs typeface="Tahoma" pitchFamily="34" charset="0"/>
            </a:endParaRPr>
          </a:p>
        </p:txBody>
      </p:sp>
      <p:sp>
        <p:nvSpPr>
          <p:cNvPr id="3" name="CaixaDeTexto 2"/>
          <p:cNvSpPr txBox="1">
            <a:spLocks noChangeArrowheads="1"/>
          </p:cNvSpPr>
          <p:nvPr/>
        </p:nvSpPr>
        <p:spPr bwMode="auto">
          <a:xfrm>
            <a:off x="76200" y="1600200"/>
            <a:ext cx="88773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Aft>
                <a:spcPts val="1200"/>
              </a:spcAft>
              <a:buFontTx/>
              <a:buBlip>
                <a:blip r:embed="rId2"/>
              </a:buBlip>
            </a:pPr>
            <a:r>
              <a:rPr lang="pt-BR" sz="3600" b="1" dirty="0">
                <a:solidFill>
                  <a:srgbClr val="FFFFFF"/>
                </a:solidFill>
                <a:latin typeface="Tahoma" pitchFamily="34" charset="0"/>
                <a:cs typeface="Tahoma" pitchFamily="34" charset="0"/>
              </a:rPr>
              <a:t>Inicio aos 40 anos, anualmente</a:t>
            </a:r>
          </a:p>
          <a:p>
            <a:pPr eaLnBrk="1" hangingPunct="1">
              <a:spcAft>
                <a:spcPts val="1200"/>
              </a:spcAft>
              <a:buFontTx/>
              <a:buBlip>
                <a:blip r:embed="rId2"/>
              </a:buBlip>
            </a:pPr>
            <a:r>
              <a:rPr lang="pt-BR" sz="3600" b="1" dirty="0">
                <a:solidFill>
                  <a:srgbClr val="FFFFFF"/>
                </a:solidFill>
                <a:latin typeface="Tahoma" pitchFamily="34" charset="0"/>
                <a:cs typeface="Tahoma" pitchFamily="34" charset="0"/>
              </a:rPr>
              <a:t>Mamografia digital</a:t>
            </a:r>
          </a:p>
          <a:p>
            <a:pPr eaLnBrk="1" hangingPunct="1">
              <a:spcAft>
                <a:spcPts val="1200"/>
              </a:spcAft>
              <a:buFontTx/>
              <a:buBlip>
                <a:blip r:embed="rId2"/>
              </a:buBlip>
            </a:pPr>
            <a:r>
              <a:rPr lang="pt-BR" sz="3600" b="1" dirty="0">
                <a:solidFill>
                  <a:srgbClr val="FFFFFF"/>
                </a:solidFill>
                <a:latin typeface="Tahoma" pitchFamily="34" charset="0"/>
                <a:cs typeface="Tahoma" pitchFamily="34" charset="0"/>
              </a:rPr>
              <a:t>Utilizar US associado em mamas densas</a:t>
            </a:r>
          </a:p>
          <a:p>
            <a:pPr eaLnBrk="1" hangingPunct="1">
              <a:spcAft>
                <a:spcPts val="1200"/>
              </a:spcAft>
              <a:buFontTx/>
              <a:buBlip>
                <a:blip r:embed="rId2"/>
              </a:buBlip>
            </a:pPr>
            <a:r>
              <a:rPr lang="pt-BR" sz="3600" b="1" dirty="0">
                <a:solidFill>
                  <a:srgbClr val="FFFFFF"/>
                </a:solidFill>
                <a:latin typeface="Tahoma" pitchFamily="34" charset="0"/>
                <a:cs typeface="Tahoma" pitchFamily="34" charset="0"/>
              </a:rPr>
              <a:t>RM em casos de </a:t>
            </a:r>
            <a:r>
              <a:rPr lang="pt-BR" sz="3600" b="1" dirty="0" smtClean="0">
                <a:solidFill>
                  <a:srgbClr val="FFFFFF"/>
                </a:solidFill>
                <a:latin typeface="Tahoma" pitchFamily="34" charset="0"/>
                <a:cs typeface="Tahoma" pitchFamily="34" charset="0"/>
              </a:rPr>
              <a:t>alto </a:t>
            </a:r>
            <a:r>
              <a:rPr lang="pt-BR" sz="3600" b="1" dirty="0">
                <a:solidFill>
                  <a:srgbClr val="FFFFFF"/>
                </a:solidFill>
                <a:latin typeface="Tahoma" pitchFamily="34" charset="0"/>
                <a:cs typeface="Tahoma" pitchFamily="34" charset="0"/>
              </a:rPr>
              <a:t>risco</a:t>
            </a:r>
          </a:p>
          <a:p>
            <a:pPr eaLnBrk="1" hangingPunct="1">
              <a:spcAft>
                <a:spcPts val="1200"/>
              </a:spcAft>
              <a:buFontTx/>
              <a:buBlip>
                <a:blip r:embed="rId2"/>
              </a:buBlip>
            </a:pPr>
            <a:r>
              <a:rPr lang="pt-BR" sz="3600" b="1" dirty="0">
                <a:solidFill>
                  <a:srgbClr val="FFFFFF"/>
                </a:solidFill>
                <a:latin typeface="Tahoma" pitchFamily="34" charset="0"/>
                <a:cs typeface="Tahoma" pitchFamily="34" charset="0"/>
              </a:rPr>
              <a:t>Exames de </a:t>
            </a:r>
            <a:r>
              <a:rPr lang="pt-BR" sz="3600" b="1" dirty="0" smtClean="0">
                <a:solidFill>
                  <a:srgbClr val="FFFFFF"/>
                </a:solidFill>
                <a:latin typeface="Tahoma" pitchFamily="34" charset="0"/>
                <a:cs typeface="Tahoma" pitchFamily="34" charset="0"/>
              </a:rPr>
              <a:t>qualidade</a:t>
            </a:r>
          </a:p>
          <a:p>
            <a:pPr eaLnBrk="1" hangingPunct="1">
              <a:spcAft>
                <a:spcPts val="1200"/>
              </a:spcAft>
              <a:buFontTx/>
              <a:buBlip>
                <a:blip r:embed="rId2"/>
              </a:buBlip>
            </a:pPr>
            <a:r>
              <a:rPr lang="pt-BR" sz="3600" b="1" dirty="0" smtClean="0">
                <a:solidFill>
                  <a:srgbClr val="FFFFFF"/>
                </a:solidFill>
                <a:latin typeface="Tahoma" pitchFamily="34" charset="0"/>
                <a:cs typeface="Tahoma" pitchFamily="34" charset="0"/>
              </a:rPr>
              <a:t>Buscar formas para melhorar acesso</a:t>
            </a:r>
            <a:endParaRPr lang="pt-BR" sz="3600" b="1" dirty="0">
              <a:solidFill>
                <a:srgbClr val="FFFFFF"/>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CaixaDeTexto 1"/>
          <p:cNvSpPr txBox="1">
            <a:spLocks noChangeArrowheads="1"/>
          </p:cNvSpPr>
          <p:nvPr/>
        </p:nvSpPr>
        <p:spPr bwMode="auto">
          <a:xfrm>
            <a:off x="0" y="2286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sz="3200" b="1" dirty="0" err="1" smtClean="0">
                <a:solidFill>
                  <a:srgbClr val="FFFFFF"/>
                </a:solidFill>
                <a:latin typeface="Tahoma" pitchFamily="34" charset="0"/>
                <a:cs typeface="Tahoma" pitchFamily="34" charset="0"/>
              </a:rPr>
              <a:t>Rastreamento</a:t>
            </a:r>
            <a:r>
              <a:rPr lang="en-US" sz="3200" b="1" dirty="0" smtClean="0">
                <a:solidFill>
                  <a:srgbClr val="FFFFFF"/>
                </a:solidFill>
                <a:latin typeface="Tahoma" pitchFamily="34" charset="0"/>
                <a:cs typeface="Tahoma" pitchFamily="34" charset="0"/>
              </a:rPr>
              <a:t> no Brasil</a:t>
            </a:r>
            <a:endParaRPr lang="en-US" sz="3200" b="1" dirty="0">
              <a:solidFill>
                <a:srgbClr val="FFFFFF"/>
              </a:solidFill>
              <a:latin typeface="Tahoma" pitchFamily="34" charset="0"/>
              <a:cs typeface="Tahoma" pitchFamily="34" charset="0"/>
            </a:endParaRPr>
          </a:p>
          <a:p>
            <a:pPr algn="ctr" eaLnBrk="1" hangingPunct="1"/>
            <a:r>
              <a:rPr lang="en-US" sz="3200" b="1" dirty="0" smtClean="0">
                <a:solidFill>
                  <a:srgbClr val="FFFFFF"/>
                </a:solidFill>
                <a:latin typeface="Tahoma" pitchFamily="34" charset="0"/>
                <a:cs typeface="Tahoma" pitchFamily="34" charset="0"/>
              </a:rPr>
              <a:t>CONCLUSÕES</a:t>
            </a:r>
            <a:endParaRPr lang="en-US" sz="3200" b="1" dirty="0">
              <a:solidFill>
                <a:srgbClr val="FFFFFF"/>
              </a:solidFill>
              <a:latin typeface="Tahoma" pitchFamily="34" charset="0"/>
              <a:cs typeface="Tahoma" pitchFamily="34" charset="0"/>
            </a:endParaRPr>
          </a:p>
        </p:txBody>
      </p:sp>
      <p:sp>
        <p:nvSpPr>
          <p:cNvPr id="3" name="CaixaDeTexto 2"/>
          <p:cNvSpPr txBox="1">
            <a:spLocks noChangeArrowheads="1"/>
          </p:cNvSpPr>
          <p:nvPr/>
        </p:nvSpPr>
        <p:spPr bwMode="auto">
          <a:xfrm>
            <a:off x="76200" y="1752600"/>
            <a:ext cx="8877300" cy="473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Aft>
                <a:spcPts val="1200"/>
              </a:spcAft>
              <a:buFontTx/>
              <a:buBlip>
                <a:blip r:embed="rId2"/>
              </a:buBlip>
            </a:pPr>
            <a:r>
              <a:rPr lang="pt-BR" sz="2800" b="1" dirty="0" smtClean="0">
                <a:solidFill>
                  <a:srgbClr val="FFFFFF"/>
                </a:solidFill>
                <a:latin typeface="Tahoma" pitchFamily="34" charset="0"/>
                <a:cs typeface="Tahoma" pitchFamily="34" charset="0"/>
              </a:rPr>
              <a:t>A cobertura mamográfica no País ainda não atingiu a taxa recomendada,</a:t>
            </a:r>
          </a:p>
          <a:p>
            <a:pPr eaLnBrk="1" hangingPunct="1">
              <a:spcAft>
                <a:spcPts val="1200"/>
              </a:spcAft>
              <a:buFontTx/>
              <a:buBlip>
                <a:blip r:embed="rId2"/>
              </a:buBlip>
            </a:pPr>
            <a:r>
              <a:rPr lang="pt-BR" sz="2800" b="1" dirty="0" smtClean="0">
                <a:solidFill>
                  <a:srgbClr val="FFFFFF"/>
                </a:solidFill>
                <a:latin typeface="Tahoma" pitchFamily="34" charset="0"/>
                <a:cs typeface="Tahoma" pitchFamily="34" charset="0"/>
              </a:rPr>
              <a:t>Em geral, mais de 50% das brasileiras tem feito mamografia pela saúde suplementar</a:t>
            </a:r>
          </a:p>
          <a:p>
            <a:pPr eaLnBrk="1" hangingPunct="1">
              <a:spcAft>
                <a:spcPts val="1200"/>
              </a:spcAft>
              <a:buFontTx/>
              <a:buBlip>
                <a:blip r:embed="rId2"/>
              </a:buBlip>
            </a:pPr>
            <a:r>
              <a:rPr lang="pt-BR" sz="2800" b="1" dirty="0" smtClean="0">
                <a:solidFill>
                  <a:srgbClr val="FFFFFF"/>
                </a:solidFill>
                <a:latin typeface="Tahoma" pitchFamily="34" charset="0"/>
                <a:cs typeface="Tahoma" pitchFamily="34" charset="0"/>
              </a:rPr>
              <a:t>É necessário desenvolver ferramentas para que as mulheres façam o exame,</a:t>
            </a:r>
          </a:p>
          <a:p>
            <a:pPr eaLnBrk="1" hangingPunct="1">
              <a:spcAft>
                <a:spcPts val="1200"/>
              </a:spcAft>
              <a:buFontTx/>
              <a:buBlip>
                <a:blip r:embed="rId2"/>
              </a:buBlip>
            </a:pPr>
            <a:r>
              <a:rPr lang="pt-BR" sz="2800" b="1" dirty="0" smtClean="0">
                <a:solidFill>
                  <a:srgbClr val="FFFFFF"/>
                </a:solidFill>
                <a:latin typeface="Tahoma" pitchFamily="34" charset="0"/>
                <a:cs typeface="Tahoma" pitchFamily="34" charset="0"/>
              </a:rPr>
              <a:t>O PNCQM é incipiente e precisa ser melhorado</a:t>
            </a:r>
          </a:p>
          <a:p>
            <a:pPr eaLnBrk="1" hangingPunct="1">
              <a:spcAft>
                <a:spcPts val="1200"/>
              </a:spcAft>
              <a:buFontTx/>
              <a:buBlip>
                <a:blip r:embed="rId2"/>
              </a:buBlip>
            </a:pPr>
            <a:r>
              <a:rPr lang="pt-BR" sz="2800" b="1" dirty="0" smtClean="0">
                <a:solidFill>
                  <a:srgbClr val="FFFFFF"/>
                </a:solidFill>
                <a:latin typeface="Tahoma" pitchFamily="34" charset="0"/>
                <a:cs typeface="Tahoma" pitchFamily="34" charset="0"/>
              </a:rPr>
              <a:t>“Mamografia” (selo de qualidade)</a:t>
            </a:r>
          </a:p>
          <a:p>
            <a:pPr eaLnBrk="1" hangingPunct="1">
              <a:spcAft>
                <a:spcPts val="1200"/>
              </a:spcAft>
              <a:buFontTx/>
              <a:buBlip>
                <a:blip r:embed="rId2"/>
              </a:buBlip>
            </a:pPr>
            <a:r>
              <a:rPr lang="pt-BR" sz="2800" b="1" dirty="0" smtClean="0">
                <a:solidFill>
                  <a:srgbClr val="FFFFFF"/>
                </a:solidFill>
                <a:latin typeface="Tahoma" pitchFamily="34" charset="0"/>
                <a:cs typeface="Tahoma" pitchFamily="34" charset="0"/>
              </a:rPr>
              <a:t>Cumprir a lei dos 60 dias</a:t>
            </a:r>
          </a:p>
        </p:txBody>
      </p:sp>
    </p:spTree>
    <p:extLst>
      <p:ext uri="{BB962C8B-B14F-4D97-AF65-F5344CB8AC3E}">
        <p14:creationId xmlns:p14="http://schemas.microsoft.com/office/powerpoint/2010/main" val="1939509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Shot 2015-10-26 at 11.37.21.png"/>
          <p:cNvPicPr>
            <a:picLocks noGrp="1" noChangeAspect="1"/>
          </p:cNvPicPr>
          <p:nvPr>
            <p:ph idx="1"/>
          </p:nvPr>
        </p:nvPicPr>
        <p:blipFill>
          <a:blip r:embed="rId2"/>
          <a:stretch>
            <a:fillRect/>
          </a:stretch>
        </p:blipFill>
        <p:spPr>
          <a:xfrm>
            <a:off x="2504887" y="1600200"/>
            <a:ext cx="4134226" cy="452596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descr="Screen Shot 2015-10-26 at 11.38.09.png"/>
          <p:cNvPicPr>
            <a:picLocks noGrp="1" noChangeAspect="1"/>
          </p:cNvPicPr>
          <p:nvPr>
            <p:ph idx="1"/>
          </p:nvPr>
        </p:nvPicPr>
        <p:blipFill>
          <a:blip r:embed="rId2"/>
          <a:stretch>
            <a:fillRect/>
          </a:stretch>
        </p:blipFill>
        <p:spPr>
          <a:xfrm>
            <a:off x="533400" y="0"/>
            <a:ext cx="3299389" cy="4525963"/>
          </a:xfrm>
        </p:spPr>
      </p:pic>
      <p:pic>
        <p:nvPicPr>
          <p:cNvPr id="5" name="Content Placeholder 3" descr="Screen Shot 2015-10-26 at 11.38.23.png"/>
          <p:cNvPicPr>
            <a:picLocks noChangeAspect="1"/>
          </p:cNvPicPr>
          <p:nvPr/>
        </p:nvPicPr>
        <p:blipFill>
          <a:blip r:embed="rId3"/>
          <a:stretch>
            <a:fillRect/>
          </a:stretch>
        </p:blipFill>
        <p:spPr>
          <a:xfrm>
            <a:off x="4038600" y="304800"/>
            <a:ext cx="4533900" cy="4051300"/>
          </a:xfrm>
          <a:prstGeom prst="rect">
            <a:avLst/>
          </a:prstGeom>
        </p:spPr>
      </p:pic>
      <p:pic>
        <p:nvPicPr>
          <p:cNvPr id="6" name="Picture 5" descr="Screen Shot 2015-10-26 at 11.38.46.png"/>
          <p:cNvPicPr>
            <a:picLocks noChangeAspect="1"/>
          </p:cNvPicPr>
          <p:nvPr/>
        </p:nvPicPr>
        <p:blipFill>
          <a:blip r:embed="rId4"/>
          <a:stretch>
            <a:fillRect/>
          </a:stretch>
        </p:blipFill>
        <p:spPr>
          <a:xfrm>
            <a:off x="2743200" y="3733800"/>
            <a:ext cx="2470150" cy="344281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Screen Shot 2015-10-26 at 11.39.12.png"/>
          <p:cNvPicPr>
            <a:picLocks noGrp="1" noChangeAspect="1"/>
          </p:cNvPicPr>
          <p:nvPr>
            <p:ph idx="1"/>
          </p:nvPr>
        </p:nvPicPr>
        <p:blipFill>
          <a:blip r:embed="rId2"/>
          <a:stretch>
            <a:fillRect/>
          </a:stretch>
        </p:blipFill>
        <p:spPr>
          <a:xfrm>
            <a:off x="0" y="0"/>
            <a:ext cx="3441310" cy="4525963"/>
          </a:xfrm>
        </p:spPr>
      </p:pic>
      <p:pic>
        <p:nvPicPr>
          <p:cNvPr id="5" name="Content Placeholder 3" descr="Screen Shot 2015-10-26 at 11.39.38.png"/>
          <p:cNvPicPr>
            <a:picLocks noChangeAspect="1"/>
          </p:cNvPicPr>
          <p:nvPr/>
        </p:nvPicPr>
        <p:blipFill>
          <a:blip r:embed="rId3"/>
          <a:stretch>
            <a:fillRect/>
          </a:stretch>
        </p:blipFill>
        <p:spPr>
          <a:xfrm>
            <a:off x="5029200" y="0"/>
            <a:ext cx="3026289" cy="4525963"/>
          </a:xfrm>
          <a:prstGeom prst="rect">
            <a:avLst/>
          </a:prstGeom>
        </p:spPr>
      </p:pic>
      <p:pic>
        <p:nvPicPr>
          <p:cNvPr id="6" name="Content Placeholder 3" descr="Screen Shot 2015-10-26 at 11.40.33.png"/>
          <p:cNvPicPr>
            <a:picLocks noChangeAspect="1"/>
          </p:cNvPicPr>
          <p:nvPr/>
        </p:nvPicPr>
        <p:blipFill>
          <a:blip r:embed="rId4"/>
          <a:stretch>
            <a:fillRect/>
          </a:stretch>
        </p:blipFill>
        <p:spPr>
          <a:xfrm>
            <a:off x="2743200" y="2590800"/>
            <a:ext cx="3190580" cy="452596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Espaço Reservado para Conteúdo 4" descr="images.jpg"/>
          <p:cNvPicPr>
            <a:picLocks noGrp="1" noChangeAspect="1"/>
          </p:cNvPicPr>
          <p:nvPr>
            <p:ph idx="1"/>
          </p:nvPr>
        </p:nvPicPr>
        <p:blipFill>
          <a:blip r:embed="rId2"/>
          <a:srcRect/>
          <a:stretch>
            <a:fillRect/>
          </a:stretch>
        </p:blipFill>
        <p:spPr>
          <a:xfrm>
            <a:off x="1547813" y="1752600"/>
            <a:ext cx="6321425" cy="4127500"/>
          </a:xfrm>
        </p:spPr>
      </p:pic>
      <p:sp>
        <p:nvSpPr>
          <p:cNvPr id="46083" name="Título 2"/>
          <p:cNvSpPr>
            <a:spLocks noGrp="1"/>
          </p:cNvSpPr>
          <p:nvPr>
            <p:ph type="title"/>
          </p:nvPr>
        </p:nvSpPr>
        <p:spPr bwMode="auto"/>
        <p:txBody>
          <a:bodyPr/>
          <a:lstStyle/>
          <a:p>
            <a:pPr eaLnBrk="1" hangingPunct="1"/>
            <a:r>
              <a:rPr lang="pt-BR" cap="none" dirty="0">
                <a:solidFill>
                  <a:srgbClr val="FF6600"/>
                </a:solidFill>
                <a:ea typeface="ＭＳ Ｐゴシック" pitchFamily="-84" charset="-128"/>
                <a:cs typeface="ＭＳ Ｐゴシック" pitchFamily="-84" charset="-128"/>
              </a:rPr>
              <a:t>EVIDÊNCIAS MUDAM AS CONDUTAS</a:t>
            </a:r>
          </a:p>
        </p:txBody>
      </p:sp>
      <p:sp>
        <p:nvSpPr>
          <p:cNvPr id="4" name="Seta para a direita listrada 3"/>
          <p:cNvSpPr/>
          <p:nvPr/>
        </p:nvSpPr>
        <p:spPr>
          <a:xfrm rot="10800000">
            <a:off x="3276600" y="0"/>
            <a:ext cx="3581400" cy="533400"/>
          </a:xfrm>
          <a:prstGeom prst="stripedRightArrow">
            <a:avLst>
              <a:gd name="adj1" fmla="val 3144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AU">
              <a:solidFill>
                <a:srgbClr val="FFFFFF"/>
              </a:solidFill>
              <a:ea typeface="Arial" pitchFamily="-84" charset="0"/>
              <a:cs typeface="Arial" pitchFamily="-84" charset="0"/>
            </a:endParaRPr>
          </a:p>
        </p:txBody>
      </p:sp>
      <p:sp>
        <p:nvSpPr>
          <p:cNvPr id="46085" name="TextBox 8"/>
          <p:cNvSpPr txBox="1">
            <a:spLocks noChangeArrowheads="1"/>
          </p:cNvSpPr>
          <p:nvPr/>
        </p:nvSpPr>
        <p:spPr bwMode="auto">
          <a:xfrm>
            <a:off x="1371600" y="6096000"/>
            <a:ext cx="6553200" cy="276225"/>
          </a:xfrm>
          <a:prstGeom prst="rect">
            <a:avLst/>
          </a:prstGeom>
          <a:noFill/>
          <a:ln w="9525">
            <a:noFill/>
            <a:miter lim="800000"/>
            <a:headEnd/>
            <a:tailEnd/>
          </a:ln>
        </p:spPr>
        <p:txBody>
          <a:bodyPr>
            <a:prstTxWarp prst="textNoShape">
              <a:avLst/>
            </a:prstTxWarp>
            <a:spAutoFit/>
          </a:bodyPr>
          <a:lstStyle/>
          <a:p>
            <a:r>
              <a:rPr lang="en-US" sz="1200" dirty="0" err="1">
                <a:solidFill>
                  <a:schemeClr val="bg1"/>
                </a:solidFill>
              </a:rPr>
              <a:t>Obtido</a:t>
            </a:r>
            <a:r>
              <a:rPr lang="en-US" sz="1200" dirty="0">
                <a:solidFill>
                  <a:schemeClr val="bg1"/>
                </a:solidFill>
              </a:rPr>
              <a:t> de </a:t>
            </a:r>
            <a:r>
              <a:rPr lang="en-US" sz="1200" dirty="0" err="1">
                <a:solidFill>
                  <a:schemeClr val="bg1"/>
                </a:solidFill>
              </a:rPr>
              <a:t>http://www.totalwallpapers.com/music/wallpapers/beatles-abbey-road.jpg</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02266" y="2914471"/>
            <a:ext cx="4936067" cy="1248637"/>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pt-BR" sz="3200" b="1" dirty="0"/>
              <a:t/>
            </a:r>
            <a:br>
              <a:rPr lang="pt-BR" sz="3200" b="1" dirty="0"/>
            </a:br>
            <a:r>
              <a:rPr lang="pt-BR" sz="3200" b="1" dirty="0" smtClean="0"/>
              <a:t/>
            </a:r>
            <a:br>
              <a:rPr lang="pt-BR" sz="3200" b="1" dirty="0" smtClean="0"/>
            </a:br>
            <a:r>
              <a:rPr lang="pt-BR" sz="3200" b="1" dirty="0" smtClean="0"/>
              <a:t>Obrigado!</a:t>
            </a:r>
            <a:endParaRPr lang="pt-BR" sz="4800" b="1" dirty="0"/>
          </a:p>
        </p:txBody>
      </p:sp>
      <p:sp>
        <p:nvSpPr>
          <p:cNvPr id="4" name="TextBox 3"/>
          <p:cNvSpPr txBox="1"/>
          <p:nvPr/>
        </p:nvSpPr>
        <p:spPr>
          <a:xfrm>
            <a:off x="2072982" y="5004613"/>
            <a:ext cx="184666" cy="369332"/>
          </a:xfrm>
          <a:prstGeom prst="rect">
            <a:avLst/>
          </a:prstGeom>
          <a:noFill/>
        </p:spPr>
        <p:txBody>
          <a:bodyPr wrap="none" rtlCol="0">
            <a:spAutoFit/>
          </a:bodyPr>
          <a:lstStyle/>
          <a:p>
            <a:pPr fontAlgn="auto">
              <a:spcBef>
                <a:spcPts val="0"/>
              </a:spcBef>
              <a:spcAft>
                <a:spcPts val="0"/>
              </a:spcAft>
            </a:pPr>
            <a:endParaRPr lang="en-US" sz="1800" dirty="0">
              <a:solidFill>
                <a:prstClr val="black"/>
              </a:solidFill>
              <a:latin typeface="News Gothic MT"/>
            </a:endParaRPr>
          </a:p>
        </p:txBody>
      </p:sp>
      <p:pic>
        <p:nvPicPr>
          <p:cNvPr id="5"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266" y="127011"/>
            <a:ext cx="4977161" cy="16303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8764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endParaRPr lang="en-AU" cap="none">
              <a:ea typeface="ＭＳ Ｐゴシック" pitchFamily="-84" charset="-128"/>
              <a:cs typeface="ＭＳ Ｐゴシック" pitchFamily="-84" charset="-128"/>
            </a:endParaRPr>
          </a:p>
        </p:txBody>
      </p:sp>
      <p:sp>
        <p:nvSpPr>
          <p:cNvPr id="18435" name="Content Placeholder 2"/>
          <p:cNvSpPr>
            <a:spLocks noGrp="1"/>
          </p:cNvSpPr>
          <p:nvPr>
            <p:ph idx="1"/>
          </p:nvPr>
        </p:nvSpPr>
        <p:spPr>
          <a:xfrm>
            <a:off x="457200" y="1600200"/>
            <a:ext cx="7467600" cy="4873625"/>
          </a:xfrm>
        </p:spPr>
        <p:txBody>
          <a:bodyPr/>
          <a:lstStyle/>
          <a:p>
            <a:r>
              <a:rPr lang="pt-BR" sz="3600" dirty="0" err="1">
                <a:solidFill>
                  <a:schemeClr val="bg1"/>
                </a:solidFill>
                <a:ea typeface="ＭＳ Ｐゴシック" pitchFamily="-84" charset="-128"/>
                <a:cs typeface="ＭＳ Ｐゴシック" pitchFamily="-84" charset="-128"/>
              </a:rPr>
              <a:t>Expensivo</a:t>
            </a:r>
            <a:endParaRPr lang="pt-BR" sz="3600" dirty="0">
              <a:solidFill>
                <a:schemeClr val="bg1"/>
              </a:solidFill>
              <a:ea typeface="ＭＳ Ｐゴシック" pitchFamily="-84" charset="-128"/>
              <a:cs typeface="ＭＳ Ｐゴシック" pitchFamily="-84" charset="-128"/>
            </a:endParaRPr>
          </a:p>
          <a:p>
            <a:pPr>
              <a:buFont typeface="Wingdings" pitchFamily="-84" charset="2"/>
              <a:buNone/>
            </a:pPr>
            <a:r>
              <a:rPr lang="pt-BR" dirty="0" smtClean="0">
                <a:solidFill>
                  <a:schemeClr val="bg1"/>
                </a:solidFill>
                <a:ea typeface="ＭＳ Ｐゴシック" pitchFamily="-84" charset="-128"/>
                <a:cs typeface="ＭＳ Ｐゴシック" pitchFamily="-84" charset="-128"/>
              </a:rPr>
              <a:t> </a:t>
            </a:r>
          </a:p>
          <a:p>
            <a:pPr>
              <a:buFont typeface="Wingdings" pitchFamily="-84" charset="2"/>
              <a:buNone/>
            </a:pPr>
            <a:r>
              <a:rPr lang="pt-BR" dirty="0" smtClean="0">
                <a:solidFill>
                  <a:schemeClr val="bg1"/>
                </a:solidFill>
                <a:ea typeface="ＭＳ Ｐゴシック" pitchFamily="-84" charset="-128"/>
                <a:cs typeface="ＭＳ Ｐゴシック" pitchFamily="-84" charset="-128"/>
              </a:rPr>
              <a:t>EUA</a:t>
            </a:r>
            <a:r>
              <a:rPr lang="pt-BR" dirty="0">
                <a:solidFill>
                  <a:schemeClr val="bg1"/>
                </a:solidFill>
                <a:ea typeface="ＭＳ Ｐゴシック" pitchFamily="-84" charset="-128"/>
                <a:cs typeface="ＭＳ Ｐゴシック" pitchFamily="-84" charset="-128"/>
              </a:rPr>
              <a:t>- 7 a 10 bilhões de dólares. </a:t>
            </a:r>
          </a:p>
          <a:p>
            <a:pPr>
              <a:buFont typeface="Wingdings" pitchFamily="-84" charset="2"/>
              <a:buNone/>
            </a:pPr>
            <a:r>
              <a:rPr lang="pt-BR" dirty="0">
                <a:solidFill>
                  <a:schemeClr val="bg1"/>
                </a:solidFill>
                <a:ea typeface="ＭＳ Ｐゴシック" pitchFamily="-84" charset="-128"/>
                <a:cs typeface="ＭＳ Ｐゴシック" pitchFamily="-84" charset="-128"/>
              </a:rPr>
              <a:t>                                </a:t>
            </a:r>
            <a:r>
              <a:rPr lang="pt-BR" dirty="0" smtClean="0">
                <a:solidFill>
                  <a:schemeClr val="bg1"/>
                </a:solidFill>
                <a:ea typeface="ＭＳ Ｐゴシック" pitchFamily="-84" charset="-128"/>
                <a:cs typeface="ＭＳ Ｐゴシック" pitchFamily="-84" charset="-128"/>
              </a:rPr>
              <a:t> </a:t>
            </a:r>
          </a:p>
          <a:p>
            <a:pPr>
              <a:buNone/>
            </a:pPr>
            <a:r>
              <a:rPr lang="pt-BR" dirty="0" smtClean="0">
                <a:solidFill>
                  <a:schemeClr val="bg1"/>
                </a:solidFill>
                <a:ea typeface="ＭＳ Ｐゴシック" pitchFamily="-84" charset="-128"/>
                <a:cs typeface="ＭＳ Ｐゴシック" pitchFamily="-84" charset="-128"/>
              </a:rPr>
              <a:t>Europa</a:t>
            </a:r>
            <a:r>
              <a:rPr lang="pt-BR" dirty="0">
                <a:solidFill>
                  <a:schemeClr val="bg1"/>
                </a:solidFill>
                <a:ea typeface="ＭＳ Ｐゴシック" pitchFamily="-84" charset="-128"/>
                <a:cs typeface="ＭＳ Ｐゴシック" pitchFamily="-84" charset="-128"/>
              </a:rPr>
              <a:t>:                  É </a:t>
            </a:r>
            <a:r>
              <a:rPr lang="pt-BR" dirty="0" smtClean="0">
                <a:solidFill>
                  <a:schemeClr val="bg1"/>
                </a:solidFill>
                <a:ea typeface="ＭＳ Ｐゴシック" pitchFamily="-84" charset="-128"/>
                <a:cs typeface="ＭＳ Ｐゴシック" pitchFamily="-84" charset="-128"/>
              </a:rPr>
              <a:t>central</a:t>
            </a:r>
          </a:p>
          <a:p>
            <a:pPr>
              <a:buNone/>
            </a:pPr>
            <a:r>
              <a:rPr lang="pt-BR" dirty="0" smtClean="0">
                <a:solidFill>
                  <a:schemeClr val="bg1"/>
                </a:solidFill>
                <a:ea typeface="ＭＳ Ｐゴシック" pitchFamily="-84" charset="-128"/>
                <a:cs typeface="ＭＳ Ｐゴシック" pitchFamily="-84" charset="-128"/>
              </a:rPr>
              <a:t>                               É </a:t>
            </a:r>
            <a:r>
              <a:rPr lang="pt-BR" dirty="0" err="1" smtClean="0">
                <a:solidFill>
                  <a:schemeClr val="bg1"/>
                </a:solidFill>
                <a:ea typeface="ＭＳ Ｐゴシック" pitchFamily="-84" charset="-128"/>
                <a:cs typeface="ＭＳ Ｐゴシック" pitchFamily="-84" charset="-128"/>
              </a:rPr>
              <a:t>Oportunístico</a:t>
            </a:r>
            <a:r>
              <a:rPr lang="pt-BR" dirty="0" smtClean="0">
                <a:solidFill>
                  <a:schemeClr val="bg1"/>
                </a:solidFill>
                <a:ea typeface="ＭＳ Ｐゴシック" pitchFamily="-84" charset="-128"/>
                <a:cs typeface="ＭＳ Ｐゴシック" pitchFamily="-84" charset="-128"/>
              </a:rPr>
              <a:t> </a:t>
            </a:r>
          </a:p>
          <a:p>
            <a:pPr>
              <a:buFont typeface="Wingdings" pitchFamily="-84" charset="2"/>
              <a:buNone/>
            </a:pPr>
            <a:endParaRPr lang="pt-BR" dirty="0" smtClean="0">
              <a:solidFill>
                <a:schemeClr val="bg1"/>
              </a:solidFill>
              <a:ea typeface="ＭＳ Ｐゴシック" pitchFamily="-84" charset="-128"/>
              <a:cs typeface="ＭＳ Ｐゴシック" pitchFamily="-84" charset="-128"/>
            </a:endParaRPr>
          </a:p>
          <a:p>
            <a:pPr>
              <a:buFont typeface="Wingdings" pitchFamily="-84" charset="2"/>
              <a:buNone/>
            </a:pPr>
            <a:r>
              <a:rPr lang="pt-BR" dirty="0" smtClean="0">
                <a:solidFill>
                  <a:schemeClr val="bg1"/>
                </a:solidFill>
                <a:ea typeface="ＭＳ Ｐゴシック" pitchFamily="-84" charset="-128"/>
                <a:cs typeface="ＭＳ Ｐゴシック" pitchFamily="-84" charset="-128"/>
              </a:rPr>
              <a:t>                                  </a:t>
            </a:r>
            <a:endParaRPr lang="pt-BR" dirty="0">
              <a:solidFill>
                <a:schemeClr val="bg1"/>
              </a:solidFill>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p:txBody>
          <a:bodyPr/>
          <a:lstStyle/>
          <a:p>
            <a:endParaRPr lang="en-AU" cap="none">
              <a:ea typeface="ＭＳ Ｐゴシック" pitchFamily="-84" charset="-128"/>
              <a:cs typeface="ＭＳ Ｐゴシック" pitchFamily="-84" charset="-128"/>
            </a:endParaRPr>
          </a:p>
        </p:txBody>
      </p:sp>
      <p:pic>
        <p:nvPicPr>
          <p:cNvPr id="28675" name="Content Placeholder 3" descr="Captura de Tela 2013-11-10 às 19.58.48.png"/>
          <p:cNvPicPr>
            <a:picLocks noGrp="1" noChangeAspect="1"/>
          </p:cNvPicPr>
          <p:nvPr>
            <p:ph sz="quarter" idx="1"/>
          </p:nvPr>
        </p:nvPicPr>
        <p:blipFill>
          <a:blip r:embed="rId2"/>
          <a:srcRect/>
          <a:stretch>
            <a:fillRect/>
          </a:stretch>
        </p:blipFill>
        <p:spPr>
          <a:xfrm>
            <a:off x="74613" y="0"/>
            <a:ext cx="9112250" cy="67437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p:cNvSpPr>
            <a:spLocks noGrp="1"/>
          </p:cNvSpPr>
          <p:nvPr>
            <p:ph type="title"/>
          </p:nvPr>
        </p:nvSpPr>
        <p:spPr bwMode="auto"/>
        <p:txBody>
          <a:bodyPr/>
          <a:lstStyle/>
          <a:p>
            <a:pPr eaLnBrk="1" hangingPunct="1"/>
            <a:r>
              <a:rPr lang="pt-BR" cap="none" dirty="0">
                <a:solidFill>
                  <a:srgbClr val="FFFF00"/>
                </a:solidFill>
                <a:ea typeface="ＭＳ Ｐゴシック" pitchFamily="-84" charset="-128"/>
                <a:cs typeface="ＭＳ Ｐゴシック" pitchFamily="-84" charset="-128"/>
              </a:rPr>
              <a:t>Controvérsia</a:t>
            </a:r>
          </a:p>
        </p:txBody>
      </p:sp>
      <p:sp>
        <p:nvSpPr>
          <p:cNvPr id="37891" name="Espaço Reservado para Conteúdo 2"/>
          <p:cNvSpPr>
            <a:spLocks noGrp="1"/>
          </p:cNvSpPr>
          <p:nvPr>
            <p:ph sz="quarter" idx="1"/>
          </p:nvPr>
        </p:nvSpPr>
        <p:spPr>
          <a:xfrm>
            <a:off x="457200" y="1600200"/>
            <a:ext cx="7467600" cy="4873625"/>
          </a:xfrm>
        </p:spPr>
        <p:txBody>
          <a:bodyPr/>
          <a:lstStyle/>
          <a:p>
            <a:pPr eaLnBrk="1" hangingPunct="1"/>
            <a:r>
              <a:rPr lang="en-US" sz="2200" dirty="0" err="1">
                <a:solidFill>
                  <a:srgbClr val="FFFFFF"/>
                </a:solidFill>
                <a:ea typeface="ＭＳ Ｐゴシック" pitchFamily="-84" charset="-128"/>
                <a:cs typeface="ＭＳ Ｐゴシック" pitchFamily="-84" charset="-128"/>
              </a:rPr>
              <a:t>Não</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existem</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estudos</a:t>
            </a:r>
            <a:r>
              <a:rPr lang="en-US" sz="2200" dirty="0">
                <a:solidFill>
                  <a:srgbClr val="FFFFFF"/>
                </a:solidFill>
                <a:ea typeface="ＭＳ Ｐゴシック" pitchFamily="-84" charset="-128"/>
                <a:cs typeface="ＭＳ Ｐゴシック" pitchFamily="-84" charset="-128"/>
              </a:rPr>
              <a:t> que </a:t>
            </a:r>
            <a:r>
              <a:rPr lang="en-US" sz="2200" dirty="0" err="1">
                <a:solidFill>
                  <a:srgbClr val="FFFFFF"/>
                </a:solidFill>
                <a:ea typeface="ＭＳ Ｐゴシック" pitchFamily="-84" charset="-128"/>
                <a:cs typeface="ＭＳ Ｐゴシック" pitchFamily="-84" charset="-128"/>
              </a:rPr>
              <a:t>confirmem</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alteração</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abrupta</a:t>
            </a:r>
            <a:r>
              <a:rPr lang="en-US" sz="2200" dirty="0">
                <a:solidFill>
                  <a:srgbClr val="FFFFFF"/>
                </a:solidFill>
                <a:ea typeface="ＭＳ Ｐゴシック" pitchFamily="-84" charset="-128"/>
                <a:cs typeface="ＭＳ Ｐゴシック" pitchFamily="-84" charset="-128"/>
              </a:rPr>
              <a:t> de </a:t>
            </a:r>
            <a:r>
              <a:rPr lang="en-US" sz="2200" dirty="0" err="1">
                <a:solidFill>
                  <a:srgbClr val="FFFFFF"/>
                </a:solidFill>
                <a:ea typeface="ＭＳ Ｐゴシック" pitchFamily="-84" charset="-128"/>
                <a:cs typeface="ＭＳ Ｐゴシック" pitchFamily="-84" charset="-128"/>
              </a:rPr>
              <a:t>risco</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somente</a:t>
            </a:r>
            <a:r>
              <a:rPr lang="en-US" sz="2200" dirty="0">
                <a:solidFill>
                  <a:srgbClr val="FFFFFF"/>
                </a:solidFill>
                <a:ea typeface="ＭＳ Ｐゴシック" pitchFamily="-84" charset="-128"/>
                <a:cs typeface="ＭＳ Ｐゴシック" pitchFamily="-84" charset="-128"/>
              </a:rPr>
              <a:t> a </a:t>
            </a:r>
            <a:r>
              <a:rPr lang="en-US" sz="2200" dirty="0" err="1">
                <a:solidFill>
                  <a:srgbClr val="FFFFFF"/>
                </a:solidFill>
                <a:ea typeface="ＭＳ Ｐゴシック" pitchFamily="-84" charset="-128"/>
                <a:cs typeface="ＭＳ Ｐゴシック" pitchFamily="-84" charset="-128"/>
              </a:rPr>
              <a:t>partir</a:t>
            </a:r>
            <a:r>
              <a:rPr lang="en-US" sz="2200" dirty="0">
                <a:solidFill>
                  <a:srgbClr val="FFFFFF"/>
                </a:solidFill>
                <a:ea typeface="ＭＳ Ｐゴシック" pitchFamily="-84" charset="-128"/>
                <a:cs typeface="ＭＳ Ｐゴシック" pitchFamily="-84" charset="-128"/>
              </a:rPr>
              <a:t> dos 50 </a:t>
            </a:r>
            <a:r>
              <a:rPr lang="en-US" sz="2200" dirty="0" err="1">
                <a:solidFill>
                  <a:srgbClr val="FFFFFF"/>
                </a:solidFill>
                <a:ea typeface="ＭＳ Ｐゴシック" pitchFamily="-84" charset="-128"/>
                <a:cs typeface="ＭＳ Ｐゴシック" pitchFamily="-84" charset="-128"/>
              </a:rPr>
              <a:t>anos</a:t>
            </a:r>
            <a:endParaRPr lang="en-US" sz="2200" dirty="0">
              <a:solidFill>
                <a:srgbClr val="FFFFFF"/>
              </a:solidFill>
              <a:ea typeface="ＭＳ Ｐゴシック" pitchFamily="-84" charset="-128"/>
              <a:cs typeface="ＭＳ Ｐゴシック" pitchFamily="-84" charset="-128"/>
            </a:endParaRPr>
          </a:p>
          <a:p>
            <a:pPr eaLnBrk="1" hangingPunct="1"/>
            <a:endParaRPr lang="en-US" sz="2200" dirty="0">
              <a:solidFill>
                <a:srgbClr val="FFFFFF"/>
              </a:solidFill>
              <a:ea typeface="ＭＳ Ｐゴシック" pitchFamily="-84" charset="-128"/>
              <a:cs typeface="ＭＳ Ｐゴシック" pitchFamily="-84" charset="-128"/>
            </a:endParaRPr>
          </a:p>
          <a:p>
            <a:pPr eaLnBrk="1" hangingPunct="1"/>
            <a:r>
              <a:rPr lang="en-US" sz="2200" dirty="0" err="1">
                <a:solidFill>
                  <a:srgbClr val="FFFFFF"/>
                </a:solidFill>
                <a:ea typeface="ＭＳ Ｐゴシック" pitchFamily="-84" charset="-128"/>
                <a:cs typeface="ＭＳ Ｐゴシック" pitchFamily="-84" charset="-128"/>
              </a:rPr>
              <a:t>Sem</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evidências</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científicas</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sobre</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diminuição</a:t>
            </a:r>
            <a:r>
              <a:rPr lang="en-US" sz="2200" dirty="0">
                <a:solidFill>
                  <a:srgbClr val="FFFFFF"/>
                </a:solidFill>
                <a:ea typeface="ＭＳ Ｐゴシック" pitchFamily="-84" charset="-128"/>
                <a:cs typeface="ＭＳ Ｐゴシック" pitchFamily="-84" charset="-128"/>
              </a:rPr>
              <a:t> da </a:t>
            </a:r>
            <a:r>
              <a:rPr lang="en-US" sz="2200" dirty="0" err="1">
                <a:solidFill>
                  <a:srgbClr val="FFFFFF"/>
                </a:solidFill>
                <a:ea typeface="ＭＳ Ｐゴシック" pitchFamily="-84" charset="-128"/>
                <a:cs typeface="ＭＳ Ｐゴシック" pitchFamily="-84" charset="-128"/>
              </a:rPr>
              <a:t>mortalidade</a:t>
            </a:r>
            <a:r>
              <a:rPr lang="en-US" sz="2200" dirty="0">
                <a:solidFill>
                  <a:srgbClr val="FFFFFF"/>
                </a:solidFill>
                <a:ea typeface="ＭＳ Ｐゴシック" pitchFamily="-84" charset="-128"/>
                <a:cs typeface="ＭＳ Ｐゴシック" pitchFamily="-84" charset="-128"/>
              </a:rPr>
              <a:t> do screening </a:t>
            </a:r>
            <a:r>
              <a:rPr lang="en-US" sz="2200" dirty="0" err="1">
                <a:solidFill>
                  <a:srgbClr val="FFFFFF"/>
                </a:solidFill>
                <a:ea typeface="ＭＳ Ｐゴシック" pitchFamily="-84" charset="-128"/>
                <a:cs typeface="ＭＳ Ｐゴシック" pitchFamily="-84" charset="-128"/>
              </a:rPr>
              <a:t>somente</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para</a:t>
            </a:r>
            <a:r>
              <a:rPr lang="en-US" sz="2200" dirty="0">
                <a:solidFill>
                  <a:srgbClr val="FFFFFF"/>
                </a:solidFill>
                <a:ea typeface="ＭＳ Ｐゴシック" pitchFamily="-84" charset="-128"/>
                <a:cs typeface="ＭＳ Ｐゴシック" pitchFamily="-84" charset="-128"/>
              </a:rPr>
              <a:t> alto </a:t>
            </a:r>
            <a:r>
              <a:rPr lang="en-US" sz="2200" dirty="0" err="1">
                <a:solidFill>
                  <a:srgbClr val="FFFFFF"/>
                </a:solidFill>
                <a:ea typeface="ＭＳ Ｐゴシック" pitchFamily="-84" charset="-128"/>
                <a:cs typeface="ＭＳ Ｐゴシック" pitchFamily="-84" charset="-128"/>
              </a:rPr>
              <a:t>risco</a:t>
            </a:r>
            <a:r>
              <a:rPr lang="en-US" sz="2200" dirty="0">
                <a:solidFill>
                  <a:srgbClr val="FFFFFF"/>
                </a:solidFill>
                <a:ea typeface="ＭＳ Ｐゴシック" pitchFamily="-84" charset="-128"/>
                <a:cs typeface="ＭＳ Ｐゴシック" pitchFamily="-84" charset="-128"/>
              </a:rPr>
              <a:t>.</a:t>
            </a:r>
          </a:p>
          <a:p>
            <a:pPr eaLnBrk="1" hangingPunct="1"/>
            <a:endParaRPr lang="en-US" sz="2200" dirty="0" smtClean="0">
              <a:solidFill>
                <a:srgbClr val="FFFFFF"/>
              </a:solidFill>
              <a:ea typeface="ＭＳ Ｐゴシック" pitchFamily="-84" charset="-128"/>
              <a:cs typeface="ＭＳ Ｐゴシック" pitchFamily="-84" charset="-128"/>
            </a:endParaRPr>
          </a:p>
          <a:p>
            <a:pPr eaLnBrk="1" hangingPunct="1"/>
            <a:r>
              <a:rPr lang="en-US" sz="2200" dirty="0" smtClean="0">
                <a:solidFill>
                  <a:srgbClr val="FFFFFF"/>
                </a:solidFill>
                <a:ea typeface="ＭＳ Ｐゴシック" pitchFamily="-84" charset="-128"/>
                <a:cs typeface="ＭＳ Ｐゴシック" pitchFamily="-84" charset="-128"/>
              </a:rPr>
              <a:t> </a:t>
            </a:r>
            <a:r>
              <a:rPr lang="en-US" sz="2200" dirty="0">
                <a:solidFill>
                  <a:srgbClr val="FFFFFF"/>
                </a:solidFill>
                <a:ea typeface="ＭＳ Ｐゴシック" pitchFamily="-84" charset="-128"/>
                <a:cs typeface="ＭＳ Ｐゴシック" pitchFamily="-84" charset="-128"/>
              </a:rPr>
              <a:t>75 a 90% dos </a:t>
            </a:r>
            <a:r>
              <a:rPr lang="en-US" sz="2200" dirty="0" err="1">
                <a:solidFill>
                  <a:srgbClr val="FFFFFF"/>
                </a:solidFill>
                <a:ea typeface="ＭＳ Ｐゴシック" pitchFamily="-84" charset="-128"/>
                <a:cs typeface="ＭＳ Ｐゴシック" pitchFamily="-84" charset="-128"/>
              </a:rPr>
              <a:t>casos</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são</a:t>
            </a:r>
            <a:r>
              <a:rPr lang="en-US" sz="2200" dirty="0">
                <a:solidFill>
                  <a:srgbClr val="FFFFFF"/>
                </a:solidFill>
                <a:ea typeface="ＭＳ Ｐゴシック" pitchFamily="-84" charset="-128"/>
                <a:cs typeface="ＭＳ Ｐゴシック" pitchFamily="-84" charset="-128"/>
              </a:rPr>
              <a:t> </a:t>
            </a:r>
            <a:r>
              <a:rPr lang="en-US" sz="2200" dirty="0" err="1">
                <a:solidFill>
                  <a:srgbClr val="FFFFFF"/>
                </a:solidFill>
                <a:ea typeface="ＭＳ Ｐゴシック" pitchFamily="-84" charset="-128"/>
                <a:cs typeface="ＭＳ Ｐゴシック" pitchFamily="-84" charset="-128"/>
              </a:rPr>
              <a:t>esporádicos</a:t>
            </a:r>
            <a:r>
              <a:rPr lang="en-US" sz="2200" dirty="0">
                <a:solidFill>
                  <a:srgbClr val="FFFFFF"/>
                </a:solidFill>
                <a:ea typeface="ＭＳ Ｐゴシック" pitchFamily="-84" charset="-128"/>
                <a:cs typeface="ＭＳ Ｐゴシック" pitchFamily="-84" charset="-128"/>
              </a:rPr>
              <a:t>.</a:t>
            </a:r>
          </a:p>
          <a:p>
            <a:pPr algn="r" eaLnBrk="1" hangingPunct="1">
              <a:buFont typeface="Wingdings" pitchFamily="-84" charset="2"/>
              <a:buNone/>
            </a:pPr>
            <a:endParaRPr lang="en-US" sz="1300" dirty="0">
              <a:solidFill>
                <a:srgbClr val="FFFFFF"/>
              </a:solidFill>
              <a:ea typeface="ＭＳ Ｐゴシック" pitchFamily="-84" charset="-128"/>
              <a:cs typeface="ＭＳ Ｐゴシック" pitchFamily="-84" charset="-128"/>
            </a:endParaRPr>
          </a:p>
          <a:p>
            <a:pPr algn="r" eaLnBrk="1" hangingPunct="1">
              <a:buFont typeface="Wingdings" pitchFamily="-84" charset="2"/>
              <a:buNone/>
            </a:pPr>
            <a:endParaRPr lang="en-US" sz="1300" dirty="0">
              <a:solidFill>
                <a:srgbClr val="FFFFFF"/>
              </a:solidFill>
              <a:ea typeface="ＭＳ Ｐゴシック" pitchFamily="-84" charset="-128"/>
              <a:cs typeface="ＭＳ Ｐゴシック" pitchFamily="-84" charset="-128"/>
            </a:endParaRPr>
          </a:p>
          <a:p>
            <a:pPr algn="r" eaLnBrk="1" hangingPunct="1">
              <a:buFont typeface="Wingdings" pitchFamily="-84" charset="2"/>
              <a:buNone/>
            </a:pPr>
            <a:endParaRPr lang="en-US" sz="1300" dirty="0">
              <a:solidFill>
                <a:srgbClr val="FFFFFF"/>
              </a:solidFill>
              <a:ea typeface="ＭＳ Ｐゴシック" pitchFamily="-84" charset="-128"/>
              <a:cs typeface="ＭＳ Ｐゴシック" pitchFamily="-84" charset="-128"/>
            </a:endParaRPr>
          </a:p>
          <a:p>
            <a:pPr algn="r" eaLnBrk="1" hangingPunct="1">
              <a:buFont typeface="Wingdings" pitchFamily="-84" charset="2"/>
              <a:buNone/>
            </a:pPr>
            <a:r>
              <a:rPr lang="en-US" sz="1300" dirty="0">
                <a:solidFill>
                  <a:srgbClr val="FFFFFF"/>
                </a:solidFill>
                <a:ea typeface="ＭＳ Ｐゴシック" pitchFamily="-84" charset="-128"/>
                <a:cs typeface="ＭＳ Ｐゴシック" pitchFamily="-84" charset="-128"/>
              </a:rPr>
              <a:t>*Daniel </a:t>
            </a:r>
            <a:r>
              <a:rPr lang="en-US" sz="1300" dirty="0" err="1">
                <a:solidFill>
                  <a:srgbClr val="FFFFFF"/>
                </a:solidFill>
                <a:ea typeface="ＭＳ Ｐゴシック" pitchFamily="-84" charset="-128"/>
                <a:cs typeface="ＭＳ Ｐゴシック" pitchFamily="-84" charset="-128"/>
              </a:rPr>
              <a:t>B.Kopans</a:t>
            </a:r>
            <a:r>
              <a:rPr lang="en-US" sz="1300" dirty="0">
                <a:solidFill>
                  <a:srgbClr val="FFFFFF"/>
                </a:solidFill>
                <a:ea typeface="ＭＳ Ｐゴシック" pitchFamily="-84" charset="-128"/>
                <a:cs typeface="ＭＳ Ｐゴシック" pitchFamily="-84" charset="-128"/>
              </a:rPr>
              <a:t>, MD</a:t>
            </a:r>
            <a:r>
              <a:rPr lang="en-US" sz="1300" dirty="0">
                <a:ea typeface="ＭＳ Ｐゴシック" pitchFamily="-84" charset="-128"/>
                <a:cs typeface="ＭＳ Ｐゴシック" pitchFamily="-84" charset="-128"/>
              </a:rPr>
              <a:t>.</a:t>
            </a:r>
            <a:endParaRPr lang="pt-BR" sz="1300" dirty="0">
              <a:ea typeface="ＭＳ Ｐゴシック" pitchFamily="-84" charset="-128"/>
              <a:cs typeface="ＭＳ Ｐゴシック" pitchFamily="-84" charset="-128"/>
            </a:endParaRPr>
          </a:p>
          <a:p>
            <a:pPr eaLnBrk="1" hangingPunct="1"/>
            <a:endParaRPr lang="pt-BR" sz="2200" dirty="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10"/>
          <p:cNvPicPr>
            <a:picLocks noChangeAspect="1" noChangeArrowheads="1"/>
          </p:cNvPicPr>
          <p:nvPr/>
        </p:nvPicPr>
        <p:blipFill>
          <a:blip r:embed="rId2"/>
          <a:srcRect/>
          <a:stretch>
            <a:fillRect/>
          </a:stretch>
        </p:blipFill>
        <p:spPr bwMode="auto">
          <a:xfrm>
            <a:off x="4643438" y="981075"/>
            <a:ext cx="4414837" cy="2736850"/>
          </a:xfrm>
          <a:prstGeom prst="rect">
            <a:avLst/>
          </a:prstGeom>
          <a:ln>
            <a:noFill/>
          </a:ln>
          <a:effectLst>
            <a:outerShdw blurRad="292100" dist="139700" dir="2700000" algn="tl" rotWithShape="0">
              <a:srgbClr val="333333">
                <a:alpha val="65000"/>
              </a:srgbClr>
            </a:outerShdw>
          </a:effectLst>
        </p:spPr>
      </p:pic>
      <p:pic>
        <p:nvPicPr>
          <p:cNvPr id="26626" name="Picture 2" descr="1980"/>
          <p:cNvPicPr>
            <a:picLocks noChangeAspect="1" noChangeArrowheads="1"/>
          </p:cNvPicPr>
          <p:nvPr/>
        </p:nvPicPr>
        <p:blipFill>
          <a:blip r:embed="rId3"/>
          <a:srcRect/>
          <a:stretch>
            <a:fillRect/>
          </a:stretch>
        </p:blipFill>
        <p:spPr bwMode="auto">
          <a:xfrm>
            <a:off x="73025" y="981075"/>
            <a:ext cx="4427538" cy="2744788"/>
          </a:xfrm>
          <a:prstGeom prst="rect">
            <a:avLst/>
          </a:prstGeom>
          <a:ln>
            <a:noFill/>
          </a:ln>
          <a:effectLst>
            <a:outerShdw blurRad="292100" dist="139700" dir="2700000" algn="tl" rotWithShape="0">
              <a:srgbClr val="333333">
                <a:alpha val="65000"/>
              </a:srgbClr>
            </a:outerShdw>
          </a:effectLst>
        </p:spPr>
      </p:pic>
      <p:sp>
        <p:nvSpPr>
          <p:cNvPr id="233476" name="Retângulo 2"/>
          <p:cNvSpPr>
            <a:spLocks noChangeArrowheads="1"/>
          </p:cNvSpPr>
          <p:nvPr/>
        </p:nvSpPr>
        <p:spPr bwMode="auto">
          <a:xfrm>
            <a:off x="7185025" y="3644900"/>
            <a:ext cx="1995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pt-BR" sz="1400">
                <a:solidFill>
                  <a:srgbClr val="FFFF00"/>
                </a:solidFill>
              </a:rPr>
              <a:t>Fonte: IBGE</a:t>
            </a:r>
          </a:p>
        </p:txBody>
      </p:sp>
      <p:sp>
        <p:nvSpPr>
          <p:cNvPr id="233477" name="Retângulo 5"/>
          <p:cNvSpPr>
            <a:spLocks noChangeArrowheads="1"/>
          </p:cNvSpPr>
          <p:nvPr/>
        </p:nvSpPr>
        <p:spPr bwMode="auto">
          <a:xfrm>
            <a:off x="179388" y="333375"/>
            <a:ext cx="8964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pt-BR">
                <a:solidFill>
                  <a:srgbClr val="FFFFFF"/>
                </a:solidFill>
                <a:latin typeface="Arial" pitchFamily="34" charset="0"/>
                <a:cs typeface="Times New Roman" pitchFamily="18" charset="0"/>
              </a:rPr>
              <a:t> Incidência do câncer de mama </a:t>
            </a:r>
            <a:r>
              <a:rPr lang="pt-BR">
                <a:solidFill>
                  <a:srgbClr val="FFFFFF"/>
                </a:solidFill>
                <a:latin typeface="Calibri" pitchFamily="34" charset="0"/>
                <a:ea typeface="Times New Roman" pitchFamily="18" charset="0"/>
                <a:cs typeface="Calibri" pitchFamily="34" charset="0"/>
              </a:rPr>
              <a:t>→ </a:t>
            </a:r>
            <a:r>
              <a:rPr lang="pt-BR">
                <a:solidFill>
                  <a:srgbClr val="FFFFFF"/>
                </a:solidFill>
                <a:latin typeface="Arial" pitchFamily="34" charset="0"/>
                <a:cs typeface="Times New Roman" pitchFamily="18" charset="0"/>
              </a:rPr>
              <a:t>faixas etárias mais altas</a:t>
            </a:r>
            <a:endParaRPr lang="pt-BR">
              <a:solidFill>
                <a:srgbClr val="000000"/>
              </a:solidFill>
              <a:latin typeface="Arial" pitchFamily="34" charset="0"/>
              <a:cs typeface="Times New Roman" pitchFamily="18" charset="0"/>
            </a:endParaRPr>
          </a:p>
        </p:txBody>
      </p:sp>
      <p:sp>
        <p:nvSpPr>
          <p:cNvPr id="233478" name="Retângulo 6"/>
          <p:cNvSpPr>
            <a:spLocks noChangeArrowheads="1"/>
          </p:cNvSpPr>
          <p:nvPr/>
        </p:nvSpPr>
        <p:spPr bwMode="auto">
          <a:xfrm>
            <a:off x="-36513" y="6165850"/>
            <a:ext cx="9180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pt-BR" sz="1400" dirty="0">
                <a:solidFill>
                  <a:srgbClr val="FFFFFF"/>
                </a:solidFill>
              </a:rPr>
              <a:t>FREITAS-JUNIOR R. et al. </a:t>
            </a:r>
            <a:r>
              <a:rPr lang="pt-BR" sz="1400" dirty="0" err="1">
                <a:solidFill>
                  <a:srgbClr val="FFFFFF"/>
                </a:solidFill>
              </a:rPr>
              <a:t>Variations</a:t>
            </a:r>
            <a:r>
              <a:rPr lang="pt-BR" sz="1400" dirty="0">
                <a:solidFill>
                  <a:srgbClr val="FFFFFF"/>
                </a:solidFill>
              </a:rPr>
              <a:t> in </a:t>
            </a:r>
            <a:r>
              <a:rPr lang="pt-BR" sz="1400" dirty="0" err="1">
                <a:solidFill>
                  <a:srgbClr val="FFFFFF"/>
                </a:solidFill>
              </a:rPr>
              <a:t>breast</a:t>
            </a:r>
            <a:r>
              <a:rPr lang="pt-BR" sz="1400" dirty="0">
                <a:solidFill>
                  <a:srgbClr val="FFFFFF"/>
                </a:solidFill>
              </a:rPr>
              <a:t> </a:t>
            </a:r>
            <a:r>
              <a:rPr lang="pt-BR" sz="1400" dirty="0" err="1">
                <a:solidFill>
                  <a:srgbClr val="FFFFFF"/>
                </a:solidFill>
              </a:rPr>
              <a:t>cancer</a:t>
            </a:r>
            <a:r>
              <a:rPr lang="pt-BR" sz="1400" dirty="0">
                <a:solidFill>
                  <a:srgbClr val="FFFFFF"/>
                </a:solidFill>
              </a:rPr>
              <a:t> </a:t>
            </a:r>
            <a:r>
              <a:rPr lang="pt-BR" sz="1400" dirty="0" err="1">
                <a:solidFill>
                  <a:srgbClr val="FFFFFF"/>
                </a:solidFill>
              </a:rPr>
              <a:t>incidence</a:t>
            </a:r>
            <a:r>
              <a:rPr lang="pt-BR" sz="1400" dirty="0">
                <a:solidFill>
                  <a:srgbClr val="FFFFFF"/>
                </a:solidFill>
              </a:rPr>
              <a:t> per </a:t>
            </a:r>
            <a:r>
              <a:rPr lang="pt-BR" sz="1400" dirty="0" err="1">
                <a:solidFill>
                  <a:srgbClr val="FFFFFF"/>
                </a:solidFill>
              </a:rPr>
              <a:t>decade</a:t>
            </a:r>
            <a:r>
              <a:rPr lang="pt-BR" sz="1400" dirty="0">
                <a:solidFill>
                  <a:srgbClr val="FFFFFF"/>
                </a:solidFill>
              </a:rPr>
              <a:t> </a:t>
            </a:r>
            <a:r>
              <a:rPr lang="pt-BR" sz="1400" dirty="0" err="1">
                <a:solidFill>
                  <a:srgbClr val="FFFFFF"/>
                </a:solidFill>
              </a:rPr>
              <a:t>of</a:t>
            </a:r>
            <a:r>
              <a:rPr lang="pt-BR" sz="1400" dirty="0">
                <a:solidFill>
                  <a:srgbClr val="FFFFFF"/>
                </a:solidFill>
              </a:rPr>
              <a:t> </a:t>
            </a:r>
            <a:r>
              <a:rPr lang="pt-BR" sz="1400" dirty="0" err="1">
                <a:solidFill>
                  <a:srgbClr val="FFFFFF"/>
                </a:solidFill>
              </a:rPr>
              <a:t>life</a:t>
            </a:r>
            <a:r>
              <a:rPr lang="pt-BR" sz="1400" dirty="0">
                <a:solidFill>
                  <a:srgbClr val="FFFFFF"/>
                </a:solidFill>
              </a:rPr>
              <a:t> (Goiânia, GO, </a:t>
            </a:r>
            <a:r>
              <a:rPr lang="pt-BR" sz="1400" dirty="0" err="1">
                <a:solidFill>
                  <a:srgbClr val="FFFFFF"/>
                </a:solidFill>
              </a:rPr>
              <a:t>Brazil</a:t>
            </a:r>
            <a:r>
              <a:rPr lang="pt-BR" sz="1400" dirty="0">
                <a:solidFill>
                  <a:srgbClr val="FFFFFF"/>
                </a:solidFill>
              </a:rPr>
              <a:t>): 16-year </a:t>
            </a:r>
            <a:r>
              <a:rPr lang="pt-BR" sz="1400" dirty="0" err="1">
                <a:solidFill>
                  <a:srgbClr val="FFFFFF"/>
                </a:solidFill>
              </a:rPr>
              <a:t>analysis</a:t>
            </a:r>
            <a:r>
              <a:rPr lang="pt-BR" sz="1400" dirty="0">
                <a:solidFill>
                  <a:srgbClr val="FFFFFF"/>
                </a:solidFill>
              </a:rPr>
              <a:t>. </a:t>
            </a:r>
          </a:p>
          <a:p>
            <a:pPr algn="r" eaLnBrk="0" hangingPunct="0"/>
            <a:r>
              <a:rPr lang="pt-BR" sz="1400" dirty="0" err="1">
                <a:solidFill>
                  <a:srgbClr val="FFFFFF"/>
                </a:solidFill>
              </a:rPr>
              <a:t>Cancer</a:t>
            </a:r>
            <a:r>
              <a:rPr lang="pt-BR" sz="1400" dirty="0">
                <a:solidFill>
                  <a:srgbClr val="FFFFFF"/>
                </a:solidFill>
              </a:rPr>
              <a:t> Causes </a:t>
            </a:r>
            <a:r>
              <a:rPr lang="pt-BR" sz="1400" dirty="0" err="1">
                <a:solidFill>
                  <a:srgbClr val="FFFFFF"/>
                </a:solidFill>
              </a:rPr>
              <a:t>and</a:t>
            </a:r>
            <a:r>
              <a:rPr lang="pt-BR" sz="1400" dirty="0">
                <a:solidFill>
                  <a:srgbClr val="FFFFFF"/>
                </a:solidFill>
              </a:rPr>
              <a:t> </a:t>
            </a:r>
            <a:r>
              <a:rPr lang="pt-BR" sz="1400" dirty="0" err="1">
                <a:solidFill>
                  <a:srgbClr val="FFFFFF"/>
                </a:solidFill>
              </a:rPr>
              <a:t>Control</a:t>
            </a:r>
            <a:r>
              <a:rPr lang="pt-BR" sz="1400" dirty="0">
                <a:solidFill>
                  <a:srgbClr val="FFFFFF"/>
                </a:solidFill>
              </a:rPr>
              <a:t>. v. 19, n. 7, p. 681-7, 2008</a:t>
            </a:r>
          </a:p>
          <a:p>
            <a:pPr algn="r" eaLnBrk="0" hangingPunct="0"/>
            <a:r>
              <a:rPr lang="pt-BR" sz="1400" dirty="0">
                <a:solidFill>
                  <a:srgbClr val="FFFFFF"/>
                </a:solidFill>
              </a:rPr>
              <a:t>IBGE – Instituto Brasileiro de Geografia e Estatística(16/06/2011)</a:t>
            </a:r>
            <a:endParaRPr lang="pt-BR" sz="1400" dirty="0">
              <a:solidFill>
                <a:srgbClr val="000000"/>
              </a:solidFill>
            </a:endParaRPr>
          </a:p>
          <a:p>
            <a:pPr algn="r" eaLnBrk="0" hangingPunct="0"/>
            <a:r>
              <a:rPr lang="pt-BR" sz="1400" dirty="0">
                <a:solidFill>
                  <a:srgbClr val="FFFFFF"/>
                </a:solidFill>
              </a:rPr>
              <a:t> </a:t>
            </a:r>
          </a:p>
        </p:txBody>
      </p:sp>
      <p:pic>
        <p:nvPicPr>
          <p:cNvPr id="233479" name="Picture 7" descr="C:\Users\Carolina\Desktop\caro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4813"/>
            <a:ext cx="39528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80" name="Picture 2" descr="C:\Users\Carolina\Desktop\Carol\Mortalidade por câncer de mama\Figuras\Norte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89" y="4005263"/>
            <a:ext cx="237648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81" name="Picture 3" descr="C:\Users\Carolina\Desktop\Carol\Mortalidade por câncer de mama\Figuras\sul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4005263"/>
            <a:ext cx="24479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82" name="Retângulo 5"/>
          <p:cNvSpPr>
            <a:spLocks noChangeArrowheads="1"/>
          </p:cNvSpPr>
          <p:nvPr/>
        </p:nvSpPr>
        <p:spPr bwMode="auto">
          <a:xfrm>
            <a:off x="5472113" y="4005263"/>
            <a:ext cx="36369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pt-BR" dirty="0">
                <a:solidFill>
                  <a:srgbClr val="FFFFFF"/>
                </a:solidFill>
                <a:latin typeface="Arial" pitchFamily="34" charset="0"/>
                <a:cs typeface="Times New Roman" pitchFamily="18" charset="0"/>
              </a:rPr>
              <a:t>Transição demográfica desigual </a:t>
            </a:r>
          </a:p>
          <a:p>
            <a:pPr eaLnBrk="0" hangingPunct="0"/>
            <a:endParaRPr lang="pt-BR" dirty="0">
              <a:solidFill>
                <a:srgbClr val="FFFFFF"/>
              </a:solidFill>
              <a:latin typeface="Arial" pitchFamily="34" charset="0"/>
              <a:cs typeface="Times New Roman" pitchFamily="18" charset="0"/>
            </a:endParaRPr>
          </a:p>
          <a:p>
            <a:pPr eaLnBrk="0" hangingPunct="0"/>
            <a:r>
              <a:rPr lang="pt-BR" dirty="0">
                <a:solidFill>
                  <a:srgbClr val="FFFFFF"/>
                </a:solidFill>
                <a:latin typeface="Arial" pitchFamily="34" charset="0"/>
                <a:cs typeface="Times New Roman" pitchFamily="18" charset="0"/>
              </a:rPr>
              <a:t>Diferentes condições sociais no país</a:t>
            </a:r>
            <a:endParaRPr lang="pt-BR" dirty="0">
              <a:solidFill>
                <a:srgbClr val="000000"/>
              </a:solidFill>
              <a:latin typeface="Arial" pitchFamily="34" charset="0"/>
              <a:cs typeface="Times New Roman" pitchFamily="18" charset="0"/>
            </a:endParaRPr>
          </a:p>
        </p:txBody>
      </p:sp>
      <p:pic>
        <p:nvPicPr>
          <p:cNvPr id="233483" name="Picture 7" descr="C:\Users\Carolina\Desktop\caro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775" y="4076700"/>
            <a:ext cx="39528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84" name="Picture 7" descr="C:\Users\Carolina\Desktop\caro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775" y="5157788"/>
            <a:ext cx="3952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ângulo de cantos arredondados 12"/>
          <p:cNvSpPr>
            <a:spLocks noChangeArrowheads="1"/>
          </p:cNvSpPr>
          <p:nvPr/>
        </p:nvSpPr>
        <p:spPr bwMode="auto">
          <a:xfrm>
            <a:off x="2286000" y="1371600"/>
            <a:ext cx="609600" cy="990600"/>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000">
              <a:solidFill>
                <a:srgbClr val="000000"/>
              </a:solidFill>
            </a:endParaRPr>
          </a:p>
        </p:txBody>
      </p:sp>
      <p:sp>
        <p:nvSpPr>
          <p:cNvPr id="14" name="Retângulo de cantos arredondados 13"/>
          <p:cNvSpPr>
            <a:spLocks noChangeArrowheads="1"/>
          </p:cNvSpPr>
          <p:nvPr/>
        </p:nvSpPr>
        <p:spPr bwMode="auto">
          <a:xfrm>
            <a:off x="6858000" y="1371600"/>
            <a:ext cx="1447800" cy="990600"/>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000">
              <a:solidFill>
                <a:srgbClr val="000000"/>
              </a:solidFill>
            </a:endParaRPr>
          </a:p>
        </p:txBody>
      </p:sp>
      <p:sp>
        <p:nvSpPr>
          <p:cNvPr id="2" name="Retângulo 1"/>
          <p:cNvSpPr/>
          <p:nvPr/>
        </p:nvSpPr>
        <p:spPr bwMode="auto">
          <a:xfrm>
            <a:off x="152400" y="1066800"/>
            <a:ext cx="762000" cy="381000"/>
          </a:xfrm>
          <a:prstGeom prst="rect">
            <a:avLst/>
          </a:prstGeom>
          <a:solidFill>
            <a:srgbClr val="FFFF00"/>
          </a:solidFill>
          <a:ln w="1270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en-US" sz="2000" b="1" dirty="0">
                <a:solidFill>
                  <a:srgbClr val="0070C0"/>
                </a:solidFill>
              </a:rPr>
              <a:t>1980</a:t>
            </a:r>
          </a:p>
        </p:txBody>
      </p:sp>
      <p:sp>
        <p:nvSpPr>
          <p:cNvPr id="19" name="Retângulo 18"/>
          <p:cNvSpPr/>
          <p:nvPr/>
        </p:nvSpPr>
        <p:spPr bwMode="auto">
          <a:xfrm>
            <a:off x="4724400" y="1066800"/>
            <a:ext cx="762000" cy="381000"/>
          </a:xfrm>
          <a:prstGeom prst="rect">
            <a:avLst/>
          </a:prstGeom>
          <a:solidFill>
            <a:srgbClr val="FFFF00"/>
          </a:solidFill>
          <a:ln w="1270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0" hangingPunct="0">
              <a:defRPr/>
            </a:pPr>
            <a:r>
              <a:rPr lang="en-US" sz="2000" b="1" dirty="0">
                <a:solidFill>
                  <a:srgbClr val="0070C0"/>
                </a:solidFill>
              </a:rPr>
              <a:t>2010</a:t>
            </a:r>
          </a:p>
        </p:txBody>
      </p:sp>
      <p:sp>
        <p:nvSpPr>
          <p:cNvPr id="17" name="Retângulo de cantos arredondados 16"/>
          <p:cNvSpPr>
            <a:spLocks noChangeArrowheads="1"/>
          </p:cNvSpPr>
          <p:nvPr/>
        </p:nvSpPr>
        <p:spPr bwMode="auto">
          <a:xfrm>
            <a:off x="1524000" y="4724400"/>
            <a:ext cx="457200" cy="481980"/>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2000">
              <a:solidFill>
                <a:srgbClr val="000000"/>
              </a:solidFill>
            </a:endParaRPr>
          </a:p>
        </p:txBody>
      </p:sp>
      <p:pic>
        <p:nvPicPr>
          <p:cNvPr id="20" name="Picture 3" descr="C:\Users\Carolina\Desktop\Carol\Mortalidade por câncer de mama\Figuras\sul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1179" y="4005263"/>
            <a:ext cx="2447925" cy="18716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7"/>
          <a:stretch>
            <a:fillRect/>
          </a:stretch>
        </p:blipFill>
        <p:spPr>
          <a:xfrm>
            <a:off x="4080904" y="4724400"/>
            <a:ext cx="643496" cy="445433"/>
          </a:xfrm>
          <a:prstGeom prst="rect">
            <a:avLst/>
          </a:prstGeom>
        </p:spPr>
      </p:pic>
      <p:sp>
        <p:nvSpPr>
          <p:cNvPr id="6" name="Retângulo de cantos arredondados 5"/>
          <p:cNvSpPr/>
          <p:nvPr/>
        </p:nvSpPr>
        <p:spPr bwMode="auto">
          <a:xfrm>
            <a:off x="4122397" y="5169834"/>
            <a:ext cx="457200" cy="164166"/>
          </a:xfrm>
          <a:prstGeom prst="roundRect">
            <a:avLst/>
          </a:prstGeom>
          <a:solidFill>
            <a:schemeClr val="accent2">
              <a:lumMod val="20000"/>
              <a:lumOff val="80000"/>
            </a:scheme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600" b="0" i="0" u="none" strike="noStrike" cap="none" normalizeH="0" baseline="0" dirty="0" smtClean="0">
                <a:ln>
                  <a:noFill/>
                </a:ln>
                <a:solidFill>
                  <a:schemeClr val="tx1"/>
                </a:solidFill>
                <a:effectLst/>
                <a:latin typeface="Times New Roman" pitchFamily="18" charset="0"/>
              </a:rPr>
              <a:t>17,1%</a:t>
            </a:r>
          </a:p>
        </p:txBody>
      </p:sp>
      <p:sp>
        <p:nvSpPr>
          <p:cNvPr id="23" name="Retângulo de cantos arredondados 22"/>
          <p:cNvSpPr/>
          <p:nvPr/>
        </p:nvSpPr>
        <p:spPr bwMode="auto">
          <a:xfrm>
            <a:off x="1537459" y="5251917"/>
            <a:ext cx="457200" cy="164166"/>
          </a:xfrm>
          <a:prstGeom prst="roundRect">
            <a:avLst/>
          </a:prstGeom>
          <a:solidFill>
            <a:schemeClr val="accent2">
              <a:lumMod val="20000"/>
              <a:lumOff val="80000"/>
            </a:scheme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600" b="0" i="0" u="none" strike="noStrike" cap="none" normalizeH="0" baseline="0" dirty="0" smtClean="0">
                <a:ln>
                  <a:noFill/>
                </a:ln>
                <a:solidFill>
                  <a:schemeClr val="tx1"/>
                </a:solidFill>
                <a:effectLst/>
                <a:latin typeface="Times New Roman" pitchFamily="18" charset="0"/>
              </a:rPr>
              <a:t>10,8%</a:t>
            </a:r>
          </a:p>
        </p:txBody>
      </p:sp>
    </p:spTree>
    <p:extLst>
      <p:ext uri="{BB962C8B-B14F-4D97-AF65-F5344CB8AC3E}">
        <p14:creationId xmlns:p14="http://schemas.microsoft.com/office/powerpoint/2010/main" val="232503321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aixaDeTexto 1"/>
          <p:cNvSpPr txBox="1">
            <a:spLocks noChangeArrowheads="1"/>
          </p:cNvSpPr>
          <p:nvPr/>
        </p:nvSpPr>
        <p:spPr bwMode="auto">
          <a:xfrm>
            <a:off x="900113" y="1052513"/>
            <a:ext cx="7272337" cy="523875"/>
          </a:xfrm>
          <a:prstGeom prst="rect">
            <a:avLst/>
          </a:prstGeom>
          <a:noFill/>
          <a:ln w="9525">
            <a:noFill/>
            <a:miter lim="800000"/>
            <a:headEnd/>
            <a:tailEnd/>
          </a:ln>
        </p:spPr>
        <p:txBody>
          <a:bodyPr>
            <a:spAutoFit/>
          </a:bodyPr>
          <a:lstStyle/>
          <a:p>
            <a:pPr>
              <a:defRPr/>
            </a:pPr>
            <a:r>
              <a:rPr lang="en-US" sz="2800" b="1" dirty="0">
                <a:solidFill>
                  <a:srgbClr val="FFFFFF"/>
                </a:solidFill>
                <a:latin typeface="Arial" pitchFamily="34" charset="0"/>
                <a:cs typeface="+mn-cs"/>
              </a:rPr>
              <a:t>RASTREAMENTO CÂNCER DE MAMA</a:t>
            </a:r>
          </a:p>
        </p:txBody>
      </p:sp>
      <p:sp>
        <p:nvSpPr>
          <p:cNvPr id="4" name="CaixaDeTexto 3"/>
          <p:cNvSpPr txBox="1">
            <a:spLocks noChangeArrowheads="1"/>
          </p:cNvSpPr>
          <p:nvPr/>
        </p:nvSpPr>
        <p:spPr bwMode="auto">
          <a:xfrm>
            <a:off x="4876802" y="2160591"/>
            <a:ext cx="3630613" cy="3477875"/>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defRPr/>
            </a:pPr>
            <a:r>
              <a:rPr lang="en-US" sz="4400" b="1" dirty="0">
                <a:solidFill>
                  <a:srgbClr val="7095FD"/>
                </a:solidFill>
                <a:latin typeface="Arial" pitchFamily="34" charset="0"/>
                <a:cs typeface="+mn-cs"/>
              </a:rPr>
              <a:t>SBM, CBR</a:t>
            </a:r>
          </a:p>
          <a:p>
            <a:pPr>
              <a:defRPr/>
            </a:pPr>
            <a:r>
              <a:rPr lang="en-US" sz="4400" b="1" dirty="0">
                <a:solidFill>
                  <a:srgbClr val="7095FD"/>
                </a:solidFill>
                <a:latin typeface="Arial" pitchFamily="34" charset="0"/>
                <a:cs typeface="+mn-cs"/>
              </a:rPr>
              <a:t>FEBRASGO</a:t>
            </a:r>
          </a:p>
          <a:p>
            <a:pPr>
              <a:defRPr/>
            </a:pPr>
            <a:r>
              <a:rPr lang="en-US" sz="4400" b="1" dirty="0">
                <a:solidFill>
                  <a:srgbClr val="FFFFFF"/>
                </a:solidFill>
                <a:latin typeface="Arial" pitchFamily="34" charset="0"/>
                <a:cs typeface="+mn-cs"/>
              </a:rPr>
              <a:t>40 a 69 </a:t>
            </a:r>
            <a:r>
              <a:rPr lang="en-US" sz="4400" b="1" dirty="0" err="1">
                <a:solidFill>
                  <a:srgbClr val="FFFFFF"/>
                </a:solidFill>
                <a:latin typeface="Arial" pitchFamily="34" charset="0"/>
                <a:cs typeface="+mn-cs"/>
              </a:rPr>
              <a:t>anos</a:t>
            </a:r>
            <a:r>
              <a:rPr lang="en-US" sz="4400" b="1" dirty="0">
                <a:solidFill>
                  <a:srgbClr val="FFFFFF"/>
                </a:solidFill>
                <a:latin typeface="Arial" pitchFamily="34" charset="0"/>
                <a:cs typeface="+mn-cs"/>
              </a:rPr>
              <a:t>,</a:t>
            </a:r>
          </a:p>
          <a:p>
            <a:pPr>
              <a:defRPr/>
            </a:pPr>
            <a:r>
              <a:rPr lang="en-US" sz="4400" b="1" dirty="0" err="1">
                <a:solidFill>
                  <a:srgbClr val="FFFFFF"/>
                </a:solidFill>
                <a:latin typeface="Arial" pitchFamily="34" charset="0"/>
                <a:cs typeface="+mn-cs"/>
              </a:rPr>
              <a:t>Anual</a:t>
            </a:r>
            <a:endParaRPr lang="en-US" sz="4400" b="1" dirty="0">
              <a:solidFill>
                <a:srgbClr val="FFFFFF"/>
              </a:solidFill>
              <a:latin typeface="Arial" pitchFamily="34" charset="0"/>
              <a:cs typeface="+mn-cs"/>
            </a:endParaRPr>
          </a:p>
        </p:txBody>
      </p:sp>
      <p:sp>
        <p:nvSpPr>
          <p:cNvPr id="5" name="CaixaDeTexto 4"/>
          <p:cNvSpPr txBox="1">
            <a:spLocks noChangeArrowheads="1"/>
          </p:cNvSpPr>
          <p:nvPr/>
        </p:nvSpPr>
        <p:spPr bwMode="auto">
          <a:xfrm>
            <a:off x="654050" y="2133600"/>
            <a:ext cx="3232150" cy="3478213"/>
          </a:xfrm>
          <a:prstGeom prst="rect">
            <a:avLst/>
          </a:prstGeom>
          <a:noFill/>
          <a:ln w="9525">
            <a:noFill/>
            <a:miter lim="800000"/>
            <a:headEnd/>
            <a:tailEnd/>
          </a:ln>
        </p:spPr>
        <p:txBody>
          <a:bodyPr>
            <a:spAutoFit/>
          </a:bodyPr>
          <a:lstStyle/>
          <a:p>
            <a:pPr>
              <a:defRPr/>
            </a:pPr>
            <a:r>
              <a:rPr lang="en-US" sz="4400" b="1" dirty="0">
                <a:solidFill>
                  <a:srgbClr val="7095FD"/>
                </a:solidFill>
                <a:latin typeface="Arial" pitchFamily="34" charset="0"/>
                <a:cs typeface="+mn-cs"/>
              </a:rPr>
              <a:t>INCA/MS</a:t>
            </a:r>
          </a:p>
          <a:p>
            <a:pPr>
              <a:defRPr/>
            </a:pPr>
            <a:endParaRPr lang="en-US" sz="4400" b="1" dirty="0">
              <a:solidFill>
                <a:srgbClr val="FFFFFF"/>
              </a:solidFill>
              <a:latin typeface="Arial" pitchFamily="34" charset="0"/>
              <a:cs typeface="+mn-cs"/>
            </a:endParaRPr>
          </a:p>
          <a:p>
            <a:pPr>
              <a:defRPr/>
            </a:pPr>
            <a:r>
              <a:rPr lang="en-US" sz="4400" b="1" dirty="0">
                <a:solidFill>
                  <a:srgbClr val="FFFFFF"/>
                </a:solidFill>
                <a:latin typeface="Arial" pitchFamily="34" charset="0"/>
                <a:cs typeface="+mn-cs"/>
              </a:rPr>
              <a:t>50 a 69 </a:t>
            </a:r>
            <a:r>
              <a:rPr lang="en-US" sz="4400" b="1" dirty="0" err="1">
                <a:solidFill>
                  <a:srgbClr val="FFFFFF"/>
                </a:solidFill>
                <a:latin typeface="Arial" pitchFamily="34" charset="0"/>
                <a:cs typeface="+mn-cs"/>
              </a:rPr>
              <a:t>anos</a:t>
            </a:r>
            <a:r>
              <a:rPr lang="en-US" sz="4400" b="1" dirty="0">
                <a:solidFill>
                  <a:srgbClr val="FFFFFF"/>
                </a:solidFill>
                <a:latin typeface="Arial" pitchFamily="34" charset="0"/>
                <a:cs typeface="+mn-cs"/>
              </a:rPr>
              <a:t>,</a:t>
            </a:r>
          </a:p>
          <a:p>
            <a:pPr>
              <a:defRPr/>
            </a:pPr>
            <a:r>
              <a:rPr lang="en-US" sz="4400" b="1" dirty="0" err="1">
                <a:solidFill>
                  <a:srgbClr val="FFFFFF"/>
                </a:solidFill>
                <a:latin typeface="Arial" pitchFamily="34" charset="0"/>
                <a:cs typeface="+mn-cs"/>
              </a:rPr>
              <a:t>Bienal</a:t>
            </a:r>
            <a:endParaRPr lang="en-US" sz="4400" b="1" dirty="0">
              <a:solidFill>
                <a:srgbClr val="FFFFFF"/>
              </a:solidFill>
              <a:latin typeface="Arial"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mv="urn:schemas-microsoft-com:mac:vml" xmlns="">
      <mp:transition xmlns:mp="http://schemas.microsoft.com/office/mac/powerpoint/2008/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hangingPunct="1"/>
            <a:endParaRPr lang="en-AU" cap="none">
              <a:effectLst>
                <a:outerShdw blurRad="38100" dist="38100" dir="2700000" algn="tl">
                  <a:srgbClr val="DDDDDD"/>
                </a:outerShdw>
              </a:effectLst>
              <a:ea typeface="ＭＳ Ｐゴシック" pitchFamily="-84" charset="-128"/>
              <a:cs typeface="ＭＳ Ｐゴシック" pitchFamily="-84" charset="-128"/>
            </a:endParaRPr>
          </a:p>
        </p:txBody>
      </p:sp>
      <p:sp>
        <p:nvSpPr>
          <p:cNvPr id="23555" name="Espaço Reservado para Conteúdo 2"/>
          <p:cNvSpPr>
            <a:spLocks noGrp="1"/>
          </p:cNvSpPr>
          <p:nvPr>
            <p:ph idx="1"/>
          </p:nvPr>
        </p:nvSpPr>
        <p:spPr>
          <a:xfrm>
            <a:off x="457200" y="1600200"/>
            <a:ext cx="7467600" cy="4873625"/>
          </a:xfrm>
        </p:spPr>
        <p:txBody>
          <a:bodyPr/>
          <a:lstStyle/>
          <a:p>
            <a:pPr eaLnBrk="1" hangingPunct="1"/>
            <a:endParaRPr lang="en-AU">
              <a:ea typeface="ＭＳ Ｐゴシック" pitchFamily="-84" charset="-128"/>
              <a:cs typeface="ＭＳ Ｐゴシック" pitchFamily="-84" charset="-128"/>
            </a:endParaRPr>
          </a:p>
        </p:txBody>
      </p:sp>
      <p:pic>
        <p:nvPicPr>
          <p:cNvPr id="23556" name="Picture 2" descr="http://2.bp.blogspot.com/_pxh1_Vn7InU/TImQC7OPsoI/AAAAAAAAABA/_38QyVidCcg/s1600/papelada.jpg"/>
          <p:cNvPicPr>
            <a:picLocks noChangeAspect="1" noChangeArrowheads="1"/>
          </p:cNvPicPr>
          <p:nvPr/>
        </p:nvPicPr>
        <p:blipFill>
          <a:blip r:embed="rId2"/>
          <a:srcRect/>
          <a:stretch>
            <a:fillRect/>
          </a:stretch>
        </p:blipFill>
        <p:spPr bwMode="auto">
          <a:xfrm>
            <a:off x="714375" y="571500"/>
            <a:ext cx="7505700"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4.jpeg"/></Relationships>
</file>

<file path=ppt/theme/_rels/theme1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Quiz Sh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5000"/>
              </a:schemeClr>
            </a:gs>
            <a:gs pos="100000">
              <a:schemeClr val="phClr">
                <a:shade val="80000"/>
                <a:satMod val="150000"/>
              </a:schemeClr>
            </a:gs>
          </a:gsLst>
          <a:path path="circle">
            <a:fillToRect l="50000" t="50000" r="100000" b="100000"/>
          </a:path>
        </a:gradFill>
        <a:blipFill>
          <a:blip xmlns:r="http://schemas.openxmlformats.org/officeDocument/2006/relationships" r:embed="rId1">
            <a:duotone>
              <a:schemeClr val="phClr">
                <a:shade val="80000"/>
              </a:schemeClr>
              <a:schemeClr val="phClr">
                <a:tint val="70000"/>
              </a:schemeClr>
            </a:duotone>
          </a:blip>
          <a:tile tx="0" ty="0" sx="100000" sy="100000" flip="none" algn="t"/>
        </a:blipFill>
      </a:bgFillStyleLst>
    </a:fmtScheme>
  </a:themeElements>
  <a:objectDefaults/>
  <a:extraClrSchemeLst/>
</a:theme>
</file>

<file path=ppt/theme/theme11.xml><?xml version="1.0" encoding="utf-8"?>
<a:theme xmlns:a="http://schemas.openxmlformats.org/drawingml/2006/main" name="1_Quiz Sh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5000"/>
              </a:schemeClr>
            </a:gs>
            <a:gs pos="100000">
              <a:schemeClr val="phClr">
                <a:shade val="80000"/>
                <a:satMod val="150000"/>
              </a:schemeClr>
            </a:gs>
          </a:gsLst>
          <a:path path="circle">
            <a:fillToRect l="50000" t="50000" r="100000" b="100000"/>
          </a:path>
        </a:gradFill>
        <a:blipFill>
          <a:blip xmlns:r="http://schemas.openxmlformats.org/officeDocument/2006/relationships" r:embed="rId1">
            <a:duotone>
              <a:schemeClr val="phClr">
                <a:shade val="80000"/>
              </a:schemeClr>
              <a:schemeClr val="phClr">
                <a:tint val="70000"/>
              </a:schemeClr>
            </a:duotone>
          </a:blip>
          <a:tile tx="0" ty="0" sx="100000" sy="100000" flip="none" algn="t"/>
        </a:blipFill>
      </a:bgFillStyleLst>
    </a:fmtScheme>
  </a:themeElements>
  <a:objectDefaults/>
  <a:extraClrSchemeLst/>
</a:theme>
</file>

<file path=ppt/theme/theme12.xml><?xml version="1.0" encoding="utf-8"?>
<a:theme xmlns:a="http://schemas.openxmlformats.org/drawingml/2006/main" name="2_Quiz Sh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5000"/>
              </a:schemeClr>
            </a:gs>
            <a:gs pos="100000">
              <a:schemeClr val="phClr">
                <a:shade val="80000"/>
                <a:satMod val="150000"/>
              </a:schemeClr>
            </a:gs>
          </a:gsLst>
          <a:path path="circle">
            <a:fillToRect l="50000" t="50000" r="100000" b="100000"/>
          </a:path>
        </a:gradFill>
        <a:blipFill>
          <a:blip xmlns:r="http://schemas.openxmlformats.org/officeDocument/2006/relationships" r:embed="rId1">
            <a:duotone>
              <a:schemeClr val="phClr">
                <a:shade val="80000"/>
              </a:schemeClr>
              <a:schemeClr val="phClr">
                <a:tint val="70000"/>
              </a:schemeClr>
            </a:duotone>
          </a:blip>
          <a:tile tx="0" ty="0" sx="100000" sy="100000" flip="none" algn="t"/>
        </a:blipFill>
      </a:bgFillStyleLst>
    </a:fmtScheme>
  </a:themeElements>
  <a:objectDefaults/>
  <a:extraClrSchemeLst/>
</a:theme>
</file>

<file path=ppt/theme/theme13.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o para apresentação">
  <a:themeElements>
    <a:clrScheme name="Modelo para apresentação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Modelo para apresentaç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elo para apresentação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Modelo para apresentação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Modelo para apresentação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oll">
  <a:themeElements>
    <a:clrScheme name="">
      <a:dk1>
        <a:srgbClr val="000000"/>
      </a:dk1>
      <a:lt1>
        <a:srgbClr val="114FFB"/>
      </a:lt1>
      <a:dk2>
        <a:srgbClr val="000000"/>
      </a:dk2>
      <a:lt2>
        <a:srgbClr val="919191"/>
      </a:lt2>
      <a:accent1>
        <a:srgbClr val="618FFD"/>
      </a:accent1>
      <a:accent2>
        <a:srgbClr val="00AE00"/>
      </a:accent2>
      <a:accent3>
        <a:srgbClr val="AAB2FD"/>
      </a:accent3>
      <a:accent4>
        <a:srgbClr val="000000"/>
      </a:accent4>
      <a:accent5>
        <a:srgbClr val="B7C6FE"/>
      </a:accent5>
      <a:accent6>
        <a:srgbClr val="009D00"/>
      </a:accent6>
      <a:hlink>
        <a:srgbClr val="FC0128"/>
      </a:hlink>
      <a:folHlink>
        <a:srgbClr val="CECECE"/>
      </a:folHlink>
    </a:clrScheme>
    <a:fontScheme name="Roll">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ol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ol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ol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ol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ol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ol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ol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Tema do Office">
  <a:themeElements>
    <a:clrScheme name="Metrô">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Office\Modelos\Apresentação em branco.pot</Template>
  <TotalTime>14262</TotalTime>
  <Words>1546</Words>
  <Application>Microsoft Office PowerPoint</Application>
  <PresentationFormat>Apresentação na tela (4:3)</PresentationFormat>
  <Paragraphs>335</Paragraphs>
  <Slides>38</Slides>
  <Notes>2</Notes>
  <HiddenSlides>3</HiddenSlides>
  <MMClips>0</MMClips>
  <ScaleCrop>false</ScaleCrop>
  <HeadingPairs>
    <vt:vector size="8" baseType="variant">
      <vt:variant>
        <vt:lpstr>Fontes usadas</vt:lpstr>
      </vt:variant>
      <vt:variant>
        <vt:i4>13</vt:i4>
      </vt:variant>
      <vt:variant>
        <vt:lpstr>Tema</vt:lpstr>
      </vt:variant>
      <vt:variant>
        <vt:i4>14</vt:i4>
      </vt:variant>
      <vt:variant>
        <vt:lpstr>Servidores OLE inseridos</vt:lpstr>
      </vt:variant>
      <vt:variant>
        <vt:i4>1</vt:i4>
      </vt:variant>
      <vt:variant>
        <vt:lpstr>Títulos de slides</vt:lpstr>
      </vt:variant>
      <vt:variant>
        <vt:i4>38</vt:i4>
      </vt:variant>
    </vt:vector>
  </HeadingPairs>
  <TitlesOfParts>
    <vt:vector size="66" baseType="lpstr">
      <vt:lpstr>ＭＳ Ｐゴシック</vt:lpstr>
      <vt:lpstr>Arial</vt:lpstr>
      <vt:lpstr>Arial Narrow</vt:lpstr>
      <vt:lpstr>Calibri</vt:lpstr>
      <vt:lpstr>Calibri Light</vt:lpstr>
      <vt:lpstr>Monotype Sorts</vt:lpstr>
      <vt:lpstr>News Gothic MT</vt:lpstr>
      <vt:lpstr>Tahoma</vt:lpstr>
      <vt:lpstr>Times New Roman</vt:lpstr>
      <vt:lpstr>Trebuchet MS</vt:lpstr>
      <vt:lpstr>Verdana</vt:lpstr>
      <vt:lpstr>Wingdings</vt:lpstr>
      <vt:lpstr>Wingdings 2</vt:lpstr>
      <vt:lpstr>Apresentação em branco</vt:lpstr>
      <vt:lpstr>Modelo para apresentação</vt:lpstr>
      <vt:lpstr>Roll</vt:lpstr>
      <vt:lpstr>3_Apresentação em branco</vt:lpstr>
      <vt:lpstr>3_Design padrão</vt:lpstr>
      <vt:lpstr>1_Apresentação em branco</vt:lpstr>
      <vt:lpstr>2_Design padrão</vt:lpstr>
      <vt:lpstr>1_Tema do Office</vt:lpstr>
      <vt:lpstr>2_Tema do Office</vt:lpstr>
      <vt:lpstr>Quiz Show</vt:lpstr>
      <vt:lpstr>1_Quiz Show</vt:lpstr>
      <vt:lpstr>2_Quiz Show</vt:lpstr>
      <vt:lpstr>Design padrão</vt:lpstr>
      <vt:lpstr>1_Breeze</vt:lpstr>
      <vt:lpstr>Planilha do Microsoft Excel 97-2003</vt:lpstr>
      <vt:lpstr>Apresentação do PowerPoint</vt:lpstr>
      <vt:lpstr>OBJETIVO DO RASTREAMENTO</vt:lpstr>
      <vt:lpstr>Apresentação do PowerPoint</vt:lpstr>
      <vt:lpstr>Apresentação do PowerPoint</vt:lpstr>
      <vt:lpstr>Apresentação do PowerPoint</vt:lpstr>
      <vt:lpstr>Controvérsia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Câncer de mama em mulheres jovens é mais frequente nos países em desenvolvimento</vt:lpstr>
      <vt:lpstr>Apresentação do PowerPoint</vt:lpstr>
      <vt:lpstr>RESULTADOS</vt:lpstr>
      <vt:lpstr>Distribuição de mamógrafos em uso no Brasil, CNES 2015</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Recomendações ACS</vt:lpstr>
      <vt:lpstr>Apresentação do PowerPoint</vt:lpstr>
      <vt:lpstr>Apresentação do PowerPoint</vt:lpstr>
      <vt:lpstr>Apresentação do PowerPoint</vt:lpstr>
      <vt:lpstr>Apresentação do PowerPoint</vt:lpstr>
      <vt:lpstr>Apresentação do PowerPoint</vt:lpstr>
      <vt:lpstr>EVIDÊNCIAS MUDAM AS CONDUTAS</vt:lpstr>
      <vt:lpstr>  Obrigado!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Ruffo de Freitas Júnior</dc:creator>
  <cp:lastModifiedBy>Jane Kércia Ramos de Alcântara Lopes</cp:lastModifiedBy>
  <cp:revision>370</cp:revision>
  <dcterms:created xsi:type="dcterms:W3CDTF">2015-10-28T10:21:58Z</dcterms:created>
  <dcterms:modified xsi:type="dcterms:W3CDTF">2015-10-28T11:07:13Z</dcterms:modified>
</cp:coreProperties>
</file>