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304" r:id="rId2"/>
    <p:sldId id="327" r:id="rId3"/>
    <p:sldId id="324" r:id="rId4"/>
    <p:sldId id="337" r:id="rId5"/>
    <p:sldId id="338" r:id="rId6"/>
    <p:sldId id="339" r:id="rId7"/>
    <p:sldId id="340" r:id="rId8"/>
    <p:sldId id="341" r:id="rId9"/>
    <p:sldId id="342" r:id="rId10"/>
    <p:sldId id="345" r:id="rId11"/>
    <p:sldId id="344" r:id="rId12"/>
    <p:sldId id="343" r:id="rId13"/>
    <p:sldId id="321" r:id="rId14"/>
  </p:sldIdLst>
  <p:sldSz cx="12192000" cy="6858000"/>
  <p:notesSz cx="6858000" cy="9144000"/>
  <p:defaultText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DBD2"/>
    <a:srgbClr val="8D6F53"/>
    <a:srgbClr val="173B4F"/>
    <a:srgbClr val="173C4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558EEB3-0AAE-422E-9721-43AE67F573F1}" v="3" dt="2024-11-25T10:42:18.087"/>
    <p1510:client id="{DD0640FC-8E35-4E0B-B8C1-15413EB261CE}" v="30" dt="2024-11-25T14:48:01.217"/>
  </p1510:revLst>
</p1510:revInfo>
</file>

<file path=ppt/tableStyles.xml><?xml version="1.0" encoding="utf-8"?>
<a:tblStyleLst xmlns:a="http://schemas.openxmlformats.org/drawingml/2006/main" def="{5C22544A-7EE6-4342-B048-85BDC9FD1C3A}">
  <a:tblStyle styleId="{5C22544A-7EE6-4342-B048-85BDC9FD1C3A}" styleName="Estilo Médio 2 - Ênfas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33" d="100"/>
          <a:sy n="133" d="100"/>
        </p:scale>
        <p:origin x="374" y="55"/>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20"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19" Type="http://schemas.microsoft.com/office/2016/11/relationships/changesInfo" Target="changesInfos/changesInfo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COS AURELIO PEREIRA VALADAO" userId="36c16c626749a4d1" providerId="LiveId" clId="{DD0640FC-8E35-4E0B-B8C1-15413EB261CE}"/>
    <pc:docChg chg="undo redo custSel addSld delSld modSld sldOrd">
      <pc:chgData name="MARCOS AURELIO PEREIRA VALADAO" userId="36c16c626749a4d1" providerId="LiveId" clId="{DD0640FC-8E35-4E0B-B8C1-15413EB261CE}" dt="2024-11-25T14:55:56.852" v="4409" actId="1076"/>
      <pc:docMkLst>
        <pc:docMk/>
      </pc:docMkLst>
      <pc:sldChg chg="del">
        <pc:chgData name="MARCOS AURELIO PEREIRA VALADAO" userId="36c16c626749a4d1" providerId="LiveId" clId="{DD0640FC-8E35-4E0B-B8C1-15413EB261CE}" dt="2024-11-25T12:10:26.202" v="2181" actId="47"/>
        <pc:sldMkLst>
          <pc:docMk/>
          <pc:sldMk cId="31143963" sldId="303"/>
        </pc:sldMkLst>
      </pc:sldChg>
      <pc:sldChg chg="del">
        <pc:chgData name="MARCOS AURELIO PEREIRA VALADAO" userId="36c16c626749a4d1" providerId="LiveId" clId="{DD0640FC-8E35-4E0B-B8C1-15413EB261CE}" dt="2024-11-25T12:10:26.202" v="2181" actId="47"/>
        <pc:sldMkLst>
          <pc:docMk/>
          <pc:sldMk cId="2609898757" sldId="314"/>
        </pc:sldMkLst>
      </pc:sldChg>
      <pc:sldChg chg="del">
        <pc:chgData name="MARCOS AURELIO PEREIRA VALADAO" userId="36c16c626749a4d1" providerId="LiveId" clId="{DD0640FC-8E35-4E0B-B8C1-15413EB261CE}" dt="2024-11-25T12:10:26.202" v="2181" actId="47"/>
        <pc:sldMkLst>
          <pc:docMk/>
          <pc:sldMk cId="4276839166" sldId="315"/>
        </pc:sldMkLst>
      </pc:sldChg>
      <pc:sldChg chg="modSp mod">
        <pc:chgData name="MARCOS AURELIO PEREIRA VALADAO" userId="36c16c626749a4d1" providerId="LiveId" clId="{DD0640FC-8E35-4E0B-B8C1-15413EB261CE}" dt="2024-11-25T12:10:58.449" v="2192" actId="6549"/>
        <pc:sldMkLst>
          <pc:docMk/>
          <pc:sldMk cId="3987068380" sldId="321"/>
        </pc:sldMkLst>
        <pc:spChg chg="mod">
          <ac:chgData name="MARCOS AURELIO PEREIRA VALADAO" userId="36c16c626749a4d1" providerId="LiveId" clId="{DD0640FC-8E35-4E0B-B8C1-15413EB261CE}" dt="2024-11-25T12:10:58.449" v="2192" actId="6549"/>
          <ac:spMkLst>
            <pc:docMk/>
            <pc:sldMk cId="3987068380" sldId="321"/>
            <ac:spMk id="4" creationId="{12B75D27-0201-0198-CBD1-24042B08E329}"/>
          </ac:spMkLst>
        </pc:spChg>
      </pc:sldChg>
      <pc:sldChg chg="del">
        <pc:chgData name="MARCOS AURELIO PEREIRA VALADAO" userId="36c16c626749a4d1" providerId="LiveId" clId="{DD0640FC-8E35-4E0B-B8C1-15413EB261CE}" dt="2024-11-25T12:10:26.202" v="2181" actId="47"/>
        <pc:sldMkLst>
          <pc:docMk/>
          <pc:sldMk cId="58593102" sldId="323"/>
        </pc:sldMkLst>
      </pc:sldChg>
      <pc:sldChg chg="modSp mod">
        <pc:chgData name="MARCOS AURELIO PEREIRA VALADAO" userId="36c16c626749a4d1" providerId="LiveId" clId="{DD0640FC-8E35-4E0B-B8C1-15413EB261CE}" dt="2024-11-25T14:53:32.280" v="4390" actId="14100"/>
        <pc:sldMkLst>
          <pc:docMk/>
          <pc:sldMk cId="4023964428" sldId="324"/>
        </pc:sldMkLst>
        <pc:spChg chg="mod">
          <ac:chgData name="MARCOS AURELIO PEREIRA VALADAO" userId="36c16c626749a4d1" providerId="LiveId" clId="{DD0640FC-8E35-4E0B-B8C1-15413EB261CE}" dt="2024-11-25T14:53:23.135" v="4389" actId="1076"/>
          <ac:spMkLst>
            <pc:docMk/>
            <pc:sldMk cId="4023964428" sldId="324"/>
            <ac:spMk id="2" creationId="{84ECD173-F8F6-FADC-54DB-C1EE6D2C8270}"/>
          </ac:spMkLst>
        </pc:spChg>
        <pc:spChg chg="mod">
          <ac:chgData name="MARCOS AURELIO PEREIRA VALADAO" userId="36c16c626749a4d1" providerId="LiveId" clId="{DD0640FC-8E35-4E0B-B8C1-15413EB261CE}" dt="2024-11-25T14:53:32.280" v="4390" actId="14100"/>
          <ac:spMkLst>
            <pc:docMk/>
            <pc:sldMk cId="4023964428" sldId="324"/>
            <ac:spMk id="4" creationId="{12B75D27-0201-0198-CBD1-24042B08E329}"/>
          </ac:spMkLst>
        </pc:spChg>
      </pc:sldChg>
      <pc:sldChg chg="del">
        <pc:chgData name="MARCOS AURELIO PEREIRA VALADAO" userId="36c16c626749a4d1" providerId="LiveId" clId="{DD0640FC-8E35-4E0B-B8C1-15413EB261CE}" dt="2024-11-25T12:10:26.202" v="2181" actId="47"/>
        <pc:sldMkLst>
          <pc:docMk/>
          <pc:sldMk cId="328095367" sldId="326"/>
        </pc:sldMkLst>
      </pc:sldChg>
      <pc:sldChg chg="modSp mod">
        <pc:chgData name="MARCOS AURELIO PEREIRA VALADAO" userId="36c16c626749a4d1" providerId="LiveId" clId="{DD0640FC-8E35-4E0B-B8C1-15413EB261CE}" dt="2024-11-25T14:53:09.061" v="4386" actId="12"/>
        <pc:sldMkLst>
          <pc:docMk/>
          <pc:sldMk cId="2764798942" sldId="327"/>
        </pc:sldMkLst>
        <pc:spChg chg="mod">
          <ac:chgData name="MARCOS AURELIO PEREIRA VALADAO" userId="36c16c626749a4d1" providerId="LiveId" clId="{DD0640FC-8E35-4E0B-B8C1-15413EB261CE}" dt="2024-11-25T14:53:09.061" v="4386" actId="12"/>
          <ac:spMkLst>
            <pc:docMk/>
            <pc:sldMk cId="2764798942" sldId="327"/>
            <ac:spMk id="4" creationId="{12B75D27-0201-0198-CBD1-24042B08E329}"/>
          </ac:spMkLst>
        </pc:spChg>
      </pc:sldChg>
      <pc:sldChg chg="del">
        <pc:chgData name="MARCOS AURELIO PEREIRA VALADAO" userId="36c16c626749a4d1" providerId="LiveId" clId="{DD0640FC-8E35-4E0B-B8C1-15413EB261CE}" dt="2024-11-25T12:10:26.202" v="2181" actId="47"/>
        <pc:sldMkLst>
          <pc:docMk/>
          <pc:sldMk cId="1555964420" sldId="328"/>
        </pc:sldMkLst>
      </pc:sldChg>
      <pc:sldChg chg="del">
        <pc:chgData name="MARCOS AURELIO PEREIRA VALADAO" userId="36c16c626749a4d1" providerId="LiveId" clId="{DD0640FC-8E35-4E0B-B8C1-15413EB261CE}" dt="2024-11-25T12:10:26.202" v="2181" actId="47"/>
        <pc:sldMkLst>
          <pc:docMk/>
          <pc:sldMk cId="834676541" sldId="329"/>
        </pc:sldMkLst>
      </pc:sldChg>
      <pc:sldChg chg="del">
        <pc:chgData name="MARCOS AURELIO PEREIRA VALADAO" userId="36c16c626749a4d1" providerId="LiveId" clId="{DD0640FC-8E35-4E0B-B8C1-15413EB261CE}" dt="2024-11-25T12:10:26.202" v="2181" actId="47"/>
        <pc:sldMkLst>
          <pc:docMk/>
          <pc:sldMk cId="138007242" sldId="330"/>
        </pc:sldMkLst>
      </pc:sldChg>
      <pc:sldChg chg="del">
        <pc:chgData name="MARCOS AURELIO PEREIRA VALADAO" userId="36c16c626749a4d1" providerId="LiveId" clId="{DD0640FC-8E35-4E0B-B8C1-15413EB261CE}" dt="2024-11-25T12:10:26.202" v="2181" actId="47"/>
        <pc:sldMkLst>
          <pc:docMk/>
          <pc:sldMk cId="2451711271" sldId="331"/>
        </pc:sldMkLst>
      </pc:sldChg>
      <pc:sldChg chg="del">
        <pc:chgData name="MARCOS AURELIO PEREIRA VALADAO" userId="36c16c626749a4d1" providerId="LiveId" clId="{DD0640FC-8E35-4E0B-B8C1-15413EB261CE}" dt="2024-11-25T12:10:26.202" v="2181" actId="47"/>
        <pc:sldMkLst>
          <pc:docMk/>
          <pc:sldMk cId="1527194179" sldId="332"/>
        </pc:sldMkLst>
      </pc:sldChg>
      <pc:sldChg chg="del">
        <pc:chgData name="MARCOS AURELIO PEREIRA VALADAO" userId="36c16c626749a4d1" providerId="LiveId" clId="{DD0640FC-8E35-4E0B-B8C1-15413EB261CE}" dt="2024-11-25T12:10:26.202" v="2181" actId="47"/>
        <pc:sldMkLst>
          <pc:docMk/>
          <pc:sldMk cId="2060024700" sldId="333"/>
        </pc:sldMkLst>
      </pc:sldChg>
      <pc:sldChg chg="del">
        <pc:chgData name="MARCOS AURELIO PEREIRA VALADAO" userId="36c16c626749a4d1" providerId="LiveId" clId="{DD0640FC-8E35-4E0B-B8C1-15413EB261CE}" dt="2024-11-25T12:10:26.202" v="2181" actId="47"/>
        <pc:sldMkLst>
          <pc:docMk/>
          <pc:sldMk cId="321121424" sldId="334"/>
        </pc:sldMkLst>
      </pc:sldChg>
      <pc:sldChg chg="del">
        <pc:chgData name="MARCOS AURELIO PEREIRA VALADAO" userId="36c16c626749a4d1" providerId="LiveId" clId="{DD0640FC-8E35-4E0B-B8C1-15413EB261CE}" dt="2024-11-25T12:10:26.202" v="2181" actId="47"/>
        <pc:sldMkLst>
          <pc:docMk/>
          <pc:sldMk cId="3493749551" sldId="335"/>
        </pc:sldMkLst>
      </pc:sldChg>
      <pc:sldChg chg="del">
        <pc:chgData name="MARCOS AURELIO PEREIRA VALADAO" userId="36c16c626749a4d1" providerId="LiveId" clId="{DD0640FC-8E35-4E0B-B8C1-15413EB261CE}" dt="2024-11-25T12:10:26.202" v="2181" actId="47"/>
        <pc:sldMkLst>
          <pc:docMk/>
          <pc:sldMk cId="19000484" sldId="336"/>
        </pc:sldMkLst>
      </pc:sldChg>
      <pc:sldChg chg="modSp mod">
        <pc:chgData name="MARCOS AURELIO PEREIRA VALADAO" userId="36c16c626749a4d1" providerId="LiveId" clId="{DD0640FC-8E35-4E0B-B8C1-15413EB261CE}" dt="2024-11-25T14:53:45.345" v="4393" actId="14100"/>
        <pc:sldMkLst>
          <pc:docMk/>
          <pc:sldMk cId="1702220608" sldId="337"/>
        </pc:sldMkLst>
        <pc:picChg chg="mod">
          <ac:chgData name="MARCOS AURELIO PEREIRA VALADAO" userId="36c16c626749a4d1" providerId="LiveId" clId="{DD0640FC-8E35-4E0B-B8C1-15413EB261CE}" dt="2024-11-25T14:53:45.345" v="4393" actId="14100"/>
          <ac:picMkLst>
            <pc:docMk/>
            <pc:sldMk cId="1702220608" sldId="337"/>
            <ac:picMk id="3" creationId="{220768D3-1C20-4221-5F75-C59689B4D30D}"/>
          </ac:picMkLst>
        </pc:picChg>
      </pc:sldChg>
      <pc:sldChg chg="modSp mod">
        <pc:chgData name="MARCOS AURELIO PEREIRA VALADAO" userId="36c16c626749a4d1" providerId="LiveId" clId="{DD0640FC-8E35-4E0B-B8C1-15413EB261CE}" dt="2024-11-25T14:54:15.681" v="4398" actId="14100"/>
        <pc:sldMkLst>
          <pc:docMk/>
          <pc:sldMk cId="3490624253" sldId="338"/>
        </pc:sldMkLst>
        <pc:spChg chg="mod">
          <ac:chgData name="MARCOS AURELIO PEREIRA VALADAO" userId="36c16c626749a4d1" providerId="LiveId" clId="{DD0640FC-8E35-4E0B-B8C1-15413EB261CE}" dt="2024-11-25T14:54:15.681" v="4398" actId="14100"/>
          <ac:spMkLst>
            <pc:docMk/>
            <pc:sldMk cId="3490624253" sldId="338"/>
            <ac:spMk id="4" creationId="{87F9A65F-B285-A8CB-ABDD-7935D250D2C6}"/>
          </ac:spMkLst>
        </pc:spChg>
      </pc:sldChg>
      <pc:sldChg chg="modSp add mod">
        <pc:chgData name="MARCOS AURELIO PEREIRA VALADAO" userId="36c16c626749a4d1" providerId="LiveId" clId="{DD0640FC-8E35-4E0B-B8C1-15413EB261CE}" dt="2024-11-25T14:55:19.277" v="4408" actId="14100"/>
        <pc:sldMkLst>
          <pc:docMk/>
          <pc:sldMk cId="1516041291" sldId="339"/>
        </pc:sldMkLst>
        <pc:spChg chg="mod">
          <ac:chgData name="MARCOS AURELIO PEREIRA VALADAO" userId="36c16c626749a4d1" providerId="LiveId" clId="{DD0640FC-8E35-4E0B-B8C1-15413EB261CE}" dt="2024-11-25T14:55:19.277" v="4408" actId="14100"/>
          <ac:spMkLst>
            <pc:docMk/>
            <pc:sldMk cId="1516041291" sldId="339"/>
            <ac:spMk id="4" creationId="{93F8B174-9777-34C5-4B0B-D4BCEA04A9D4}"/>
          </ac:spMkLst>
        </pc:spChg>
      </pc:sldChg>
      <pc:sldChg chg="modSp add mod">
        <pc:chgData name="MARCOS AURELIO PEREIRA VALADAO" userId="36c16c626749a4d1" providerId="LiveId" clId="{DD0640FC-8E35-4E0B-B8C1-15413EB261CE}" dt="2024-11-25T14:40:37.501" v="4331" actId="20577"/>
        <pc:sldMkLst>
          <pc:docMk/>
          <pc:sldMk cId="1531537465" sldId="340"/>
        </pc:sldMkLst>
        <pc:spChg chg="mod">
          <ac:chgData name="MARCOS AURELIO PEREIRA VALADAO" userId="36c16c626749a4d1" providerId="LiveId" clId="{DD0640FC-8E35-4E0B-B8C1-15413EB261CE}" dt="2024-11-25T11:57:04.940" v="859" actId="1076"/>
          <ac:spMkLst>
            <pc:docMk/>
            <pc:sldMk cId="1531537465" sldId="340"/>
            <ac:spMk id="2" creationId="{284B70D9-A55D-3425-3E40-27F74535C86B}"/>
          </ac:spMkLst>
        </pc:spChg>
        <pc:spChg chg="mod">
          <ac:chgData name="MARCOS AURELIO PEREIRA VALADAO" userId="36c16c626749a4d1" providerId="LiveId" clId="{DD0640FC-8E35-4E0B-B8C1-15413EB261CE}" dt="2024-11-25T14:40:37.501" v="4331" actId="20577"/>
          <ac:spMkLst>
            <pc:docMk/>
            <pc:sldMk cId="1531537465" sldId="340"/>
            <ac:spMk id="4" creationId="{E378A6D4-FAB7-1BCC-F122-826955A827CE}"/>
          </ac:spMkLst>
        </pc:spChg>
      </pc:sldChg>
      <pc:sldChg chg="modSp add mod">
        <pc:chgData name="MARCOS AURELIO PEREIRA VALADAO" userId="36c16c626749a4d1" providerId="LiveId" clId="{DD0640FC-8E35-4E0B-B8C1-15413EB261CE}" dt="2024-11-25T12:12:43.449" v="2211" actId="1076"/>
        <pc:sldMkLst>
          <pc:docMk/>
          <pc:sldMk cId="221474373" sldId="341"/>
        </pc:sldMkLst>
        <pc:spChg chg="mod">
          <ac:chgData name="MARCOS AURELIO PEREIRA VALADAO" userId="36c16c626749a4d1" providerId="LiveId" clId="{DD0640FC-8E35-4E0B-B8C1-15413EB261CE}" dt="2024-11-25T12:12:35.606" v="2210" actId="1076"/>
          <ac:spMkLst>
            <pc:docMk/>
            <pc:sldMk cId="221474373" sldId="341"/>
            <ac:spMk id="2" creationId="{AEAAB16E-564D-F6F1-67EC-622715936B8E}"/>
          </ac:spMkLst>
        </pc:spChg>
        <pc:spChg chg="mod">
          <ac:chgData name="MARCOS AURELIO PEREIRA VALADAO" userId="36c16c626749a4d1" providerId="LiveId" clId="{DD0640FC-8E35-4E0B-B8C1-15413EB261CE}" dt="2024-11-25T12:12:43.449" v="2211" actId="1076"/>
          <ac:spMkLst>
            <pc:docMk/>
            <pc:sldMk cId="221474373" sldId="341"/>
            <ac:spMk id="4" creationId="{0602B4B1-D867-4B22-AFFA-9D71E3E4604B}"/>
          </ac:spMkLst>
        </pc:spChg>
      </pc:sldChg>
      <pc:sldChg chg="modSp add mod">
        <pc:chgData name="MARCOS AURELIO PEREIRA VALADAO" userId="36c16c626749a4d1" providerId="LiveId" clId="{DD0640FC-8E35-4E0B-B8C1-15413EB261CE}" dt="2024-11-25T14:41:38.612" v="4332" actId="6549"/>
        <pc:sldMkLst>
          <pc:docMk/>
          <pc:sldMk cId="1827411123" sldId="342"/>
        </pc:sldMkLst>
        <pc:spChg chg="mod">
          <ac:chgData name="MARCOS AURELIO PEREIRA VALADAO" userId="36c16c626749a4d1" providerId="LiveId" clId="{DD0640FC-8E35-4E0B-B8C1-15413EB261CE}" dt="2024-11-25T14:41:38.612" v="4332" actId="6549"/>
          <ac:spMkLst>
            <pc:docMk/>
            <pc:sldMk cId="1827411123" sldId="342"/>
            <ac:spMk id="4" creationId="{74C7A74A-9AF7-6486-901D-96383C16F877}"/>
          </ac:spMkLst>
        </pc:spChg>
      </pc:sldChg>
      <pc:sldChg chg="modSp add mod">
        <pc:chgData name="MARCOS AURELIO PEREIRA VALADAO" userId="36c16c626749a4d1" providerId="LiveId" clId="{DD0640FC-8E35-4E0B-B8C1-15413EB261CE}" dt="2024-11-25T13:03:48.197" v="4241" actId="6549"/>
        <pc:sldMkLst>
          <pc:docMk/>
          <pc:sldMk cId="531680137" sldId="343"/>
        </pc:sldMkLst>
        <pc:spChg chg="mod">
          <ac:chgData name="MARCOS AURELIO PEREIRA VALADAO" userId="36c16c626749a4d1" providerId="LiveId" clId="{DD0640FC-8E35-4E0B-B8C1-15413EB261CE}" dt="2024-11-25T13:03:48.197" v="4241" actId="6549"/>
          <ac:spMkLst>
            <pc:docMk/>
            <pc:sldMk cId="531680137" sldId="343"/>
            <ac:spMk id="4" creationId="{D5844281-3EEE-5168-D2AB-599C70B6B2B1}"/>
          </ac:spMkLst>
        </pc:spChg>
      </pc:sldChg>
      <pc:sldChg chg="addSp delSp modSp add mod ord">
        <pc:chgData name="MARCOS AURELIO PEREIRA VALADAO" userId="36c16c626749a4d1" providerId="LiveId" clId="{DD0640FC-8E35-4E0B-B8C1-15413EB261CE}" dt="2024-11-25T14:48:09.212" v="4365" actId="1076"/>
        <pc:sldMkLst>
          <pc:docMk/>
          <pc:sldMk cId="3859615180" sldId="344"/>
        </pc:sldMkLst>
        <pc:spChg chg="del mod">
          <ac:chgData name="MARCOS AURELIO PEREIRA VALADAO" userId="36c16c626749a4d1" providerId="LiveId" clId="{DD0640FC-8E35-4E0B-B8C1-15413EB261CE}" dt="2024-11-25T12:32:13.026" v="4036"/>
          <ac:spMkLst>
            <pc:docMk/>
            <pc:sldMk cId="3859615180" sldId="344"/>
            <ac:spMk id="4" creationId="{2E7D33AE-2833-1EDB-BC65-F2BDE8600C74}"/>
          </ac:spMkLst>
        </pc:spChg>
        <pc:spChg chg="add mod">
          <ac:chgData name="MARCOS AURELIO PEREIRA VALADAO" userId="36c16c626749a4d1" providerId="LiveId" clId="{DD0640FC-8E35-4E0B-B8C1-15413EB261CE}" dt="2024-11-25T14:48:01.216" v="4364" actId="1076"/>
          <ac:spMkLst>
            <pc:docMk/>
            <pc:sldMk cId="3859615180" sldId="344"/>
            <ac:spMk id="5" creationId="{7D705FB6-497B-D611-FD76-4097B7F9BC89}"/>
          </ac:spMkLst>
        </pc:spChg>
        <pc:spChg chg="add mod">
          <ac:chgData name="MARCOS AURELIO PEREIRA VALADAO" userId="36c16c626749a4d1" providerId="LiveId" clId="{DD0640FC-8E35-4E0B-B8C1-15413EB261CE}" dt="2024-11-25T12:35:07.178" v="4060" actId="14100"/>
          <ac:spMkLst>
            <pc:docMk/>
            <pc:sldMk cId="3859615180" sldId="344"/>
            <ac:spMk id="7" creationId="{1E969C65-7945-9FA2-AD5C-8D894EEFD193}"/>
          </ac:spMkLst>
        </pc:spChg>
        <pc:spChg chg="add mod">
          <ac:chgData name="MARCOS AURELIO PEREIRA VALADAO" userId="36c16c626749a4d1" providerId="LiveId" clId="{DD0640FC-8E35-4E0B-B8C1-15413EB261CE}" dt="2024-11-25T12:33:40.947" v="4053" actId="1076"/>
          <ac:spMkLst>
            <pc:docMk/>
            <pc:sldMk cId="3859615180" sldId="344"/>
            <ac:spMk id="9" creationId="{88D90A5C-BE12-20B6-7C9E-65D8893399E7}"/>
          </ac:spMkLst>
        </pc:spChg>
        <pc:graphicFrameChg chg="add mod modGraphic">
          <ac:chgData name="MARCOS AURELIO PEREIRA VALADAO" userId="36c16c626749a4d1" providerId="LiveId" clId="{DD0640FC-8E35-4E0B-B8C1-15413EB261CE}" dt="2024-11-25T14:48:09.212" v="4365" actId="1076"/>
          <ac:graphicFrameMkLst>
            <pc:docMk/>
            <pc:sldMk cId="3859615180" sldId="344"/>
            <ac:graphicFrameMk id="3" creationId="{B6BDD7BC-C618-E755-A7A5-CFED8CAD484E}"/>
          </ac:graphicFrameMkLst>
        </pc:graphicFrameChg>
      </pc:sldChg>
      <pc:sldChg chg="addSp delSp modSp add mod">
        <pc:chgData name="MARCOS AURELIO PEREIRA VALADAO" userId="36c16c626749a4d1" providerId="LiveId" clId="{DD0640FC-8E35-4E0B-B8C1-15413EB261CE}" dt="2024-11-25T14:55:56.852" v="4409" actId="1076"/>
        <pc:sldMkLst>
          <pc:docMk/>
          <pc:sldMk cId="3945681252" sldId="345"/>
        </pc:sldMkLst>
        <pc:spChg chg="del">
          <ac:chgData name="MARCOS AURELIO PEREIRA VALADAO" userId="36c16c626749a4d1" providerId="LiveId" clId="{DD0640FC-8E35-4E0B-B8C1-15413EB261CE}" dt="2024-11-25T12:58:03.411" v="4143" actId="478"/>
          <ac:spMkLst>
            <pc:docMk/>
            <pc:sldMk cId="3945681252" sldId="345"/>
            <ac:spMk id="5" creationId="{B2CDC742-032B-7159-89C4-D682BD7AC2DE}"/>
          </ac:spMkLst>
        </pc:spChg>
        <pc:spChg chg="del mod">
          <ac:chgData name="MARCOS AURELIO PEREIRA VALADAO" userId="36c16c626749a4d1" providerId="LiveId" clId="{DD0640FC-8E35-4E0B-B8C1-15413EB261CE}" dt="2024-11-25T13:00:53.756" v="4213" actId="478"/>
          <ac:spMkLst>
            <pc:docMk/>
            <pc:sldMk cId="3945681252" sldId="345"/>
            <ac:spMk id="7" creationId="{F50C14AF-A06B-F9E6-E539-4145A109CDF1}"/>
          </ac:spMkLst>
        </pc:spChg>
        <pc:spChg chg="mod">
          <ac:chgData name="MARCOS AURELIO PEREIRA VALADAO" userId="36c16c626749a4d1" providerId="LiveId" clId="{DD0640FC-8E35-4E0B-B8C1-15413EB261CE}" dt="2024-11-25T14:55:56.852" v="4409" actId="1076"/>
          <ac:spMkLst>
            <pc:docMk/>
            <pc:sldMk cId="3945681252" sldId="345"/>
            <ac:spMk id="9" creationId="{58D80E74-E143-9770-6EFB-64F6FCC8E1E2}"/>
          </ac:spMkLst>
        </pc:spChg>
        <pc:graphicFrameChg chg="del modGraphic">
          <ac:chgData name="MARCOS AURELIO PEREIRA VALADAO" userId="36c16c626749a4d1" providerId="LiveId" clId="{DD0640FC-8E35-4E0B-B8C1-15413EB261CE}" dt="2024-11-25T12:57:58.172" v="4142" actId="478"/>
          <ac:graphicFrameMkLst>
            <pc:docMk/>
            <pc:sldMk cId="3945681252" sldId="345"/>
            <ac:graphicFrameMk id="3" creationId="{BC342617-E7F5-FC9E-BCBA-94A4D62A5408}"/>
          </ac:graphicFrameMkLst>
        </pc:graphicFrameChg>
        <pc:graphicFrameChg chg="add mod modGraphic">
          <ac:chgData name="MARCOS AURELIO PEREIRA VALADAO" userId="36c16c626749a4d1" providerId="LiveId" clId="{DD0640FC-8E35-4E0B-B8C1-15413EB261CE}" dt="2024-11-25T12:59:39.786" v="4180" actId="1076"/>
          <ac:graphicFrameMkLst>
            <pc:docMk/>
            <pc:sldMk cId="3945681252" sldId="345"/>
            <ac:graphicFrameMk id="4" creationId="{32F2B0B3-1165-100B-8E2D-72ED802FB0E4}"/>
          </ac:graphicFrameMkLst>
        </pc:graphicFrameChg>
        <pc:graphicFrameChg chg="add mod modGraphic">
          <ac:chgData name="MARCOS AURELIO PEREIRA VALADAO" userId="36c16c626749a4d1" providerId="LiveId" clId="{DD0640FC-8E35-4E0B-B8C1-15413EB261CE}" dt="2024-11-25T14:45:49.240" v="4351" actId="1076"/>
          <ac:graphicFrameMkLst>
            <pc:docMk/>
            <pc:sldMk cId="3945681252" sldId="345"/>
            <ac:graphicFrameMk id="6" creationId="{99575E0A-95E7-B5A0-7D6E-A874D9BDEDF8}"/>
          </ac:graphicFrameMkLst>
        </pc:graphicFrame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ide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3D19BD9-A2E7-1537-9C97-3AA2D8A4F822}"/>
              </a:ext>
            </a:extLst>
          </p:cNvPr>
          <p:cNvSpPr>
            <a:spLocks noGrp="1"/>
          </p:cNvSpPr>
          <p:nvPr>
            <p:ph type="ctrTitle"/>
          </p:nvPr>
        </p:nvSpPr>
        <p:spPr>
          <a:xfrm>
            <a:off x="1524000" y="1122363"/>
            <a:ext cx="9144000" cy="2387600"/>
          </a:xfrm>
        </p:spPr>
        <p:txBody>
          <a:bodyPr anchor="b"/>
          <a:lstStyle>
            <a:lvl1pPr algn="ctr">
              <a:defRPr sz="6000"/>
            </a:lvl1pPr>
          </a:lstStyle>
          <a:p>
            <a:r>
              <a:rPr lang="pt-BR"/>
              <a:t>Clique para editar o título Mestre</a:t>
            </a:r>
          </a:p>
        </p:txBody>
      </p:sp>
      <p:sp>
        <p:nvSpPr>
          <p:cNvPr id="3" name="Subtítulo 2">
            <a:extLst>
              <a:ext uri="{FF2B5EF4-FFF2-40B4-BE49-F238E27FC236}">
                <a16:creationId xmlns:a16="http://schemas.microsoft.com/office/drawing/2014/main" id="{4AA5EB55-9187-4C91-89D7-CF1F6317875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t-BR"/>
              <a:t>Clique para editar o estilo do subtítulo Mestre</a:t>
            </a:r>
          </a:p>
        </p:txBody>
      </p:sp>
      <p:sp>
        <p:nvSpPr>
          <p:cNvPr id="4" name="Espaço Reservado para Data 3">
            <a:extLst>
              <a:ext uri="{FF2B5EF4-FFF2-40B4-BE49-F238E27FC236}">
                <a16:creationId xmlns:a16="http://schemas.microsoft.com/office/drawing/2014/main" id="{661EB7DC-A813-7788-B522-3CE706DBDBCA}"/>
              </a:ext>
            </a:extLst>
          </p:cNvPr>
          <p:cNvSpPr>
            <a:spLocks noGrp="1"/>
          </p:cNvSpPr>
          <p:nvPr>
            <p:ph type="dt" sz="half" idx="10"/>
          </p:nvPr>
        </p:nvSpPr>
        <p:spPr/>
        <p:txBody>
          <a:bodyPr/>
          <a:lstStyle/>
          <a:p>
            <a:fld id="{BE02B948-09E0-46FF-BFB4-629F2C667E3B}" type="datetimeFigureOut">
              <a:rPr lang="pt-BR" smtClean="0"/>
              <a:t>25/11/2024</a:t>
            </a:fld>
            <a:endParaRPr lang="pt-BR"/>
          </a:p>
        </p:txBody>
      </p:sp>
      <p:sp>
        <p:nvSpPr>
          <p:cNvPr id="5" name="Espaço Reservado para Rodapé 4">
            <a:extLst>
              <a:ext uri="{FF2B5EF4-FFF2-40B4-BE49-F238E27FC236}">
                <a16:creationId xmlns:a16="http://schemas.microsoft.com/office/drawing/2014/main" id="{5ABC6013-80B3-8C3B-6ABC-108143081EFB}"/>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50F4A625-F63E-359A-E967-0011DEF203D1}"/>
              </a:ext>
            </a:extLst>
          </p:cNvPr>
          <p:cNvSpPr>
            <a:spLocks noGrp="1"/>
          </p:cNvSpPr>
          <p:nvPr>
            <p:ph type="sldNum" sz="quarter" idx="12"/>
          </p:nvPr>
        </p:nvSpPr>
        <p:spPr/>
        <p:txBody>
          <a:bodyPr/>
          <a:lstStyle/>
          <a:p>
            <a:fld id="{9B4B94D3-56C7-4A48-A4CE-1D09F34008F0}" type="slidenum">
              <a:rPr lang="pt-BR" smtClean="0"/>
              <a:t>‹nº›</a:t>
            </a:fld>
            <a:endParaRPr lang="pt-BR"/>
          </a:p>
        </p:txBody>
      </p:sp>
    </p:spTree>
    <p:extLst>
      <p:ext uri="{BB962C8B-B14F-4D97-AF65-F5344CB8AC3E}">
        <p14:creationId xmlns:p14="http://schemas.microsoft.com/office/powerpoint/2010/main" val="4613822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4936142-73CD-E4EF-8A85-EBA6D6B79697}"/>
              </a:ext>
            </a:extLst>
          </p:cNvPr>
          <p:cNvSpPr>
            <a:spLocks noGrp="1"/>
          </p:cNvSpPr>
          <p:nvPr>
            <p:ph type="title"/>
          </p:nvPr>
        </p:nvSpPr>
        <p:spPr/>
        <p:txBody>
          <a:bodyPr/>
          <a:lstStyle/>
          <a:p>
            <a:r>
              <a:rPr lang="pt-BR"/>
              <a:t>Clique para editar o título Mestre</a:t>
            </a:r>
          </a:p>
        </p:txBody>
      </p:sp>
      <p:sp>
        <p:nvSpPr>
          <p:cNvPr id="3" name="Espaço Reservado para Texto Vertical 2">
            <a:extLst>
              <a:ext uri="{FF2B5EF4-FFF2-40B4-BE49-F238E27FC236}">
                <a16:creationId xmlns:a16="http://schemas.microsoft.com/office/drawing/2014/main" id="{29E15F7D-7A2C-5B44-5091-8D73750458B2}"/>
              </a:ext>
            </a:extLst>
          </p:cNvPr>
          <p:cNvSpPr>
            <a:spLocks noGrp="1"/>
          </p:cNvSpPr>
          <p:nvPr>
            <p:ph type="body" orient="vert" idx="1"/>
          </p:nvPr>
        </p:nvSpPr>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8D35C50A-3BCB-260C-70D1-0D2674C9F54C}"/>
              </a:ext>
            </a:extLst>
          </p:cNvPr>
          <p:cNvSpPr>
            <a:spLocks noGrp="1"/>
          </p:cNvSpPr>
          <p:nvPr>
            <p:ph type="dt" sz="half" idx="10"/>
          </p:nvPr>
        </p:nvSpPr>
        <p:spPr/>
        <p:txBody>
          <a:bodyPr/>
          <a:lstStyle/>
          <a:p>
            <a:fld id="{BE02B948-09E0-46FF-BFB4-629F2C667E3B}" type="datetimeFigureOut">
              <a:rPr lang="pt-BR" smtClean="0"/>
              <a:t>25/11/2024</a:t>
            </a:fld>
            <a:endParaRPr lang="pt-BR"/>
          </a:p>
        </p:txBody>
      </p:sp>
      <p:sp>
        <p:nvSpPr>
          <p:cNvPr id="5" name="Espaço Reservado para Rodapé 4">
            <a:extLst>
              <a:ext uri="{FF2B5EF4-FFF2-40B4-BE49-F238E27FC236}">
                <a16:creationId xmlns:a16="http://schemas.microsoft.com/office/drawing/2014/main" id="{FDE179E2-F129-4862-ECA6-393A59067C75}"/>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D4744D39-0B48-BA3B-C513-965D8D2CC824}"/>
              </a:ext>
            </a:extLst>
          </p:cNvPr>
          <p:cNvSpPr>
            <a:spLocks noGrp="1"/>
          </p:cNvSpPr>
          <p:nvPr>
            <p:ph type="sldNum" sz="quarter" idx="12"/>
          </p:nvPr>
        </p:nvSpPr>
        <p:spPr/>
        <p:txBody>
          <a:bodyPr/>
          <a:lstStyle/>
          <a:p>
            <a:fld id="{9B4B94D3-56C7-4A48-A4CE-1D09F34008F0}" type="slidenum">
              <a:rPr lang="pt-BR" smtClean="0"/>
              <a:t>‹nº›</a:t>
            </a:fld>
            <a:endParaRPr lang="pt-BR"/>
          </a:p>
        </p:txBody>
      </p:sp>
    </p:spTree>
    <p:extLst>
      <p:ext uri="{BB962C8B-B14F-4D97-AF65-F5344CB8AC3E}">
        <p14:creationId xmlns:p14="http://schemas.microsoft.com/office/powerpoint/2010/main" val="16269364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exto e Título Vertical">
    <p:spTree>
      <p:nvGrpSpPr>
        <p:cNvPr id="1" name=""/>
        <p:cNvGrpSpPr/>
        <p:nvPr/>
      </p:nvGrpSpPr>
      <p:grpSpPr>
        <a:xfrm>
          <a:off x="0" y="0"/>
          <a:ext cx="0" cy="0"/>
          <a:chOff x="0" y="0"/>
          <a:chExt cx="0" cy="0"/>
        </a:xfrm>
      </p:grpSpPr>
      <p:sp>
        <p:nvSpPr>
          <p:cNvPr id="2" name="Título Vertical 1">
            <a:extLst>
              <a:ext uri="{FF2B5EF4-FFF2-40B4-BE49-F238E27FC236}">
                <a16:creationId xmlns:a16="http://schemas.microsoft.com/office/drawing/2014/main" id="{24C5721A-F2D9-513A-B2B3-5BBB17472BAB}"/>
              </a:ext>
            </a:extLst>
          </p:cNvPr>
          <p:cNvSpPr>
            <a:spLocks noGrp="1"/>
          </p:cNvSpPr>
          <p:nvPr>
            <p:ph type="title" orient="vert"/>
          </p:nvPr>
        </p:nvSpPr>
        <p:spPr>
          <a:xfrm>
            <a:off x="8724900" y="365125"/>
            <a:ext cx="2628900" cy="5811838"/>
          </a:xfrm>
        </p:spPr>
        <p:txBody>
          <a:bodyPr vert="eaVert"/>
          <a:lstStyle/>
          <a:p>
            <a:r>
              <a:rPr lang="pt-BR"/>
              <a:t>Clique para editar o título Mestre</a:t>
            </a:r>
          </a:p>
        </p:txBody>
      </p:sp>
      <p:sp>
        <p:nvSpPr>
          <p:cNvPr id="3" name="Espaço Reservado para Texto Vertical 2">
            <a:extLst>
              <a:ext uri="{FF2B5EF4-FFF2-40B4-BE49-F238E27FC236}">
                <a16:creationId xmlns:a16="http://schemas.microsoft.com/office/drawing/2014/main" id="{63E51A4C-B994-7F3C-A02D-76479DE7AE1B}"/>
              </a:ext>
            </a:extLst>
          </p:cNvPr>
          <p:cNvSpPr>
            <a:spLocks noGrp="1"/>
          </p:cNvSpPr>
          <p:nvPr>
            <p:ph type="body" orient="vert" idx="1"/>
          </p:nvPr>
        </p:nvSpPr>
        <p:spPr>
          <a:xfrm>
            <a:off x="838200" y="365125"/>
            <a:ext cx="7734300" cy="5811838"/>
          </a:xfrm>
        </p:spPr>
        <p:txBody>
          <a:bodyPr vert="eaVert"/>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D2C4F563-6784-3A44-D814-02C85F4A8D3E}"/>
              </a:ext>
            </a:extLst>
          </p:cNvPr>
          <p:cNvSpPr>
            <a:spLocks noGrp="1"/>
          </p:cNvSpPr>
          <p:nvPr>
            <p:ph type="dt" sz="half" idx="10"/>
          </p:nvPr>
        </p:nvSpPr>
        <p:spPr/>
        <p:txBody>
          <a:bodyPr/>
          <a:lstStyle/>
          <a:p>
            <a:fld id="{BE02B948-09E0-46FF-BFB4-629F2C667E3B}" type="datetimeFigureOut">
              <a:rPr lang="pt-BR" smtClean="0"/>
              <a:t>25/11/2024</a:t>
            </a:fld>
            <a:endParaRPr lang="pt-BR"/>
          </a:p>
        </p:txBody>
      </p:sp>
      <p:sp>
        <p:nvSpPr>
          <p:cNvPr id="5" name="Espaço Reservado para Rodapé 4">
            <a:extLst>
              <a:ext uri="{FF2B5EF4-FFF2-40B4-BE49-F238E27FC236}">
                <a16:creationId xmlns:a16="http://schemas.microsoft.com/office/drawing/2014/main" id="{83D82BE4-9053-3EF2-6E35-44CDE2A4191C}"/>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09E58286-4997-81F6-554E-8D830A6D21A6}"/>
              </a:ext>
            </a:extLst>
          </p:cNvPr>
          <p:cNvSpPr>
            <a:spLocks noGrp="1"/>
          </p:cNvSpPr>
          <p:nvPr>
            <p:ph type="sldNum" sz="quarter" idx="12"/>
          </p:nvPr>
        </p:nvSpPr>
        <p:spPr/>
        <p:txBody>
          <a:bodyPr/>
          <a:lstStyle/>
          <a:p>
            <a:fld id="{9B4B94D3-56C7-4A48-A4CE-1D09F34008F0}" type="slidenum">
              <a:rPr lang="pt-BR" smtClean="0"/>
              <a:t>‹nº›</a:t>
            </a:fld>
            <a:endParaRPr lang="pt-BR"/>
          </a:p>
        </p:txBody>
      </p:sp>
    </p:spTree>
    <p:extLst>
      <p:ext uri="{BB962C8B-B14F-4D97-AF65-F5344CB8AC3E}">
        <p14:creationId xmlns:p14="http://schemas.microsoft.com/office/powerpoint/2010/main" val="10662571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FE922C8-9117-6CC1-25B6-2134AFD74ECA}"/>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67F313ED-1EA7-B05A-023F-7581D98BBF31}"/>
              </a:ext>
            </a:extLst>
          </p:cNvPr>
          <p:cNvSpPr>
            <a:spLocks noGrp="1"/>
          </p:cNvSpPr>
          <p:nvPr>
            <p:ph idx="1"/>
          </p:nvPr>
        </p:nvSpPr>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0A16A488-672B-C0B3-7265-FFA00E9539F4}"/>
              </a:ext>
            </a:extLst>
          </p:cNvPr>
          <p:cNvSpPr>
            <a:spLocks noGrp="1"/>
          </p:cNvSpPr>
          <p:nvPr>
            <p:ph type="dt" sz="half" idx="10"/>
          </p:nvPr>
        </p:nvSpPr>
        <p:spPr/>
        <p:txBody>
          <a:bodyPr/>
          <a:lstStyle/>
          <a:p>
            <a:fld id="{BE02B948-09E0-46FF-BFB4-629F2C667E3B}" type="datetimeFigureOut">
              <a:rPr lang="pt-BR" smtClean="0"/>
              <a:t>25/11/2024</a:t>
            </a:fld>
            <a:endParaRPr lang="pt-BR"/>
          </a:p>
        </p:txBody>
      </p:sp>
      <p:sp>
        <p:nvSpPr>
          <p:cNvPr id="5" name="Espaço Reservado para Rodapé 4">
            <a:extLst>
              <a:ext uri="{FF2B5EF4-FFF2-40B4-BE49-F238E27FC236}">
                <a16:creationId xmlns:a16="http://schemas.microsoft.com/office/drawing/2014/main" id="{222B9293-3FAB-0E2B-F99B-EF6DAA663457}"/>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6DC942D7-341F-419B-6627-8A1C2797CF64}"/>
              </a:ext>
            </a:extLst>
          </p:cNvPr>
          <p:cNvSpPr>
            <a:spLocks noGrp="1"/>
          </p:cNvSpPr>
          <p:nvPr>
            <p:ph type="sldNum" sz="quarter" idx="12"/>
          </p:nvPr>
        </p:nvSpPr>
        <p:spPr/>
        <p:txBody>
          <a:bodyPr/>
          <a:lstStyle/>
          <a:p>
            <a:fld id="{9B4B94D3-56C7-4A48-A4CE-1D09F34008F0}" type="slidenum">
              <a:rPr lang="pt-BR" smtClean="0"/>
              <a:t>‹nº›</a:t>
            </a:fld>
            <a:endParaRPr lang="pt-BR"/>
          </a:p>
        </p:txBody>
      </p:sp>
    </p:spTree>
    <p:extLst>
      <p:ext uri="{BB962C8B-B14F-4D97-AF65-F5344CB8AC3E}">
        <p14:creationId xmlns:p14="http://schemas.microsoft.com/office/powerpoint/2010/main" val="1112743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B879B3E-337B-6EF0-9564-17B91046EC07}"/>
              </a:ext>
            </a:extLst>
          </p:cNvPr>
          <p:cNvSpPr>
            <a:spLocks noGrp="1"/>
          </p:cNvSpPr>
          <p:nvPr>
            <p:ph type="title"/>
          </p:nvPr>
        </p:nvSpPr>
        <p:spPr>
          <a:xfrm>
            <a:off x="831850" y="1709738"/>
            <a:ext cx="10515600" cy="2852737"/>
          </a:xfrm>
        </p:spPr>
        <p:txBody>
          <a:bodyPr anchor="b"/>
          <a:lstStyle>
            <a:lvl1pPr>
              <a:defRPr sz="6000"/>
            </a:lvl1pPr>
          </a:lstStyle>
          <a:p>
            <a:r>
              <a:rPr lang="pt-BR"/>
              <a:t>Clique para editar o título Mestre</a:t>
            </a:r>
          </a:p>
        </p:txBody>
      </p:sp>
      <p:sp>
        <p:nvSpPr>
          <p:cNvPr id="3" name="Espaço Reservado para Texto 2">
            <a:extLst>
              <a:ext uri="{FF2B5EF4-FFF2-40B4-BE49-F238E27FC236}">
                <a16:creationId xmlns:a16="http://schemas.microsoft.com/office/drawing/2014/main" id="{9E70B9D5-EC79-0D2D-5396-17ECC60AA3B8}"/>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t-BR"/>
              <a:t>Clique para editar os estilos de texto Mestres</a:t>
            </a:r>
          </a:p>
        </p:txBody>
      </p:sp>
      <p:sp>
        <p:nvSpPr>
          <p:cNvPr id="4" name="Espaço Reservado para Data 3">
            <a:extLst>
              <a:ext uri="{FF2B5EF4-FFF2-40B4-BE49-F238E27FC236}">
                <a16:creationId xmlns:a16="http://schemas.microsoft.com/office/drawing/2014/main" id="{73963E9B-EDA9-4746-E68D-C7E2F83CEB1E}"/>
              </a:ext>
            </a:extLst>
          </p:cNvPr>
          <p:cNvSpPr>
            <a:spLocks noGrp="1"/>
          </p:cNvSpPr>
          <p:nvPr>
            <p:ph type="dt" sz="half" idx="10"/>
          </p:nvPr>
        </p:nvSpPr>
        <p:spPr/>
        <p:txBody>
          <a:bodyPr/>
          <a:lstStyle/>
          <a:p>
            <a:fld id="{BE02B948-09E0-46FF-BFB4-629F2C667E3B}" type="datetimeFigureOut">
              <a:rPr lang="pt-BR" smtClean="0"/>
              <a:t>25/11/2024</a:t>
            </a:fld>
            <a:endParaRPr lang="pt-BR"/>
          </a:p>
        </p:txBody>
      </p:sp>
      <p:sp>
        <p:nvSpPr>
          <p:cNvPr id="5" name="Espaço Reservado para Rodapé 4">
            <a:extLst>
              <a:ext uri="{FF2B5EF4-FFF2-40B4-BE49-F238E27FC236}">
                <a16:creationId xmlns:a16="http://schemas.microsoft.com/office/drawing/2014/main" id="{F8D0A5B8-5379-A67C-F558-82598C484F6D}"/>
              </a:ext>
            </a:extLst>
          </p:cNvPr>
          <p:cNvSpPr>
            <a:spLocks noGrp="1"/>
          </p:cNvSpPr>
          <p:nvPr>
            <p:ph type="ftr" sz="quarter" idx="11"/>
          </p:nvPr>
        </p:nvSpPr>
        <p:spPr/>
        <p:txBody>
          <a:bodyPr/>
          <a:lstStyle/>
          <a:p>
            <a:endParaRPr lang="pt-BR"/>
          </a:p>
        </p:txBody>
      </p:sp>
      <p:sp>
        <p:nvSpPr>
          <p:cNvPr id="6" name="Espaço Reservado para Número de Slide 5">
            <a:extLst>
              <a:ext uri="{FF2B5EF4-FFF2-40B4-BE49-F238E27FC236}">
                <a16:creationId xmlns:a16="http://schemas.microsoft.com/office/drawing/2014/main" id="{8120D7E5-99FE-0C24-EFCE-5B95C2D61C67}"/>
              </a:ext>
            </a:extLst>
          </p:cNvPr>
          <p:cNvSpPr>
            <a:spLocks noGrp="1"/>
          </p:cNvSpPr>
          <p:nvPr>
            <p:ph type="sldNum" sz="quarter" idx="12"/>
          </p:nvPr>
        </p:nvSpPr>
        <p:spPr/>
        <p:txBody>
          <a:bodyPr/>
          <a:lstStyle/>
          <a:p>
            <a:fld id="{9B4B94D3-56C7-4A48-A4CE-1D09F34008F0}" type="slidenum">
              <a:rPr lang="pt-BR" smtClean="0"/>
              <a:t>‹nº›</a:t>
            </a:fld>
            <a:endParaRPr lang="pt-BR"/>
          </a:p>
        </p:txBody>
      </p:sp>
    </p:spTree>
    <p:extLst>
      <p:ext uri="{BB962C8B-B14F-4D97-AF65-F5344CB8AC3E}">
        <p14:creationId xmlns:p14="http://schemas.microsoft.com/office/powerpoint/2010/main" val="369985384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B0287D5-10CA-8814-8A5F-EAEC10E699EC}"/>
              </a:ext>
            </a:extLst>
          </p:cNvPr>
          <p:cNvSpPr>
            <a:spLocks noGrp="1"/>
          </p:cNvSpPr>
          <p:nvPr>
            <p:ph type="title"/>
          </p:nvPr>
        </p:nvSpPr>
        <p:spPr/>
        <p:txBody>
          <a:bodyPr/>
          <a:lstStyle/>
          <a:p>
            <a:r>
              <a:rPr lang="pt-BR"/>
              <a:t>Clique para editar o título Mestre</a:t>
            </a:r>
          </a:p>
        </p:txBody>
      </p:sp>
      <p:sp>
        <p:nvSpPr>
          <p:cNvPr id="3" name="Espaço Reservado para Conteúdo 2">
            <a:extLst>
              <a:ext uri="{FF2B5EF4-FFF2-40B4-BE49-F238E27FC236}">
                <a16:creationId xmlns:a16="http://schemas.microsoft.com/office/drawing/2014/main" id="{5B4DCE82-7DA1-2DFF-8A22-1DA975C3BFAA}"/>
              </a:ext>
            </a:extLst>
          </p:cNvPr>
          <p:cNvSpPr>
            <a:spLocks noGrp="1"/>
          </p:cNvSpPr>
          <p:nvPr>
            <p:ph sz="half" idx="1"/>
          </p:nvPr>
        </p:nvSpPr>
        <p:spPr>
          <a:xfrm>
            <a:off x="838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Conteúdo 3">
            <a:extLst>
              <a:ext uri="{FF2B5EF4-FFF2-40B4-BE49-F238E27FC236}">
                <a16:creationId xmlns:a16="http://schemas.microsoft.com/office/drawing/2014/main" id="{84196392-EC60-8ED9-9DF4-0186B5674CD7}"/>
              </a:ext>
            </a:extLst>
          </p:cNvPr>
          <p:cNvSpPr>
            <a:spLocks noGrp="1"/>
          </p:cNvSpPr>
          <p:nvPr>
            <p:ph sz="half" idx="2"/>
          </p:nvPr>
        </p:nvSpPr>
        <p:spPr>
          <a:xfrm>
            <a:off x="6172200" y="1825625"/>
            <a:ext cx="5181600" cy="435133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Data 4">
            <a:extLst>
              <a:ext uri="{FF2B5EF4-FFF2-40B4-BE49-F238E27FC236}">
                <a16:creationId xmlns:a16="http://schemas.microsoft.com/office/drawing/2014/main" id="{9E92BB8A-4702-E92D-6992-F1340DE07B2A}"/>
              </a:ext>
            </a:extLst>
          </p:cNvPr>
          <p:cNvSpPr>
            <a:spLocks noGrp="1"/>
          </p:cNvSpPr>
          <p:nvPr>
            <p:ph type="dt" sz="half" idx="10"/>
          </p:nvPr>
        </p:nvSpPr>
        <p:spPr/>
        <p:txBody>
          <a:bodyPr/>
          <a:lstStyle/>
          <a:p>
            <a:fld id="{BE02B948-09E0-46FF-BFB4-629F2C667E3B}" type="datetimeFigureOut">
              <a:rPr lang="pt-BR" smtClean="0"/>
              <a:t>25/11/2024</a:t>
            </a:fld>
            <a:endParaRPr lang="pt-BR"/>
          </a:p>
        </p:txBody>
      </p:sp>
      <p:sp>
        <p:nvSpPr>
          <p:cNvPr id="6" name="Espaço Reservado para Rodapé 5">
            <a:extLst>
              <a:ext uri="{FF2B5EF4-FFF2-40B4-BE49-F238E27FC236}">
                <a16:creationId xmlns:a16="http://schemas.microsoft.com/office/drawing/2014/main" id="{89B889F7-14AB-4EA6-ACE1-EE1A29E22054}"/>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888735D3-936A-F6A1-27E7-FA3979F43052}"/>
              </a:ext>
            </a:extLst>
          </p:cNvPr>
          <p:cNvSpPr>
            <a:spLocks noGrp="1"/>
          </p:cNvSpPr>
          <p:nvPr>
            <p:ph type="sldNum" sz="quarter" idx="12"/>
          </p:nvPr>
        </p:nvSpPr>
        <p:spPr/>
        <p:txBody>
          <a:bodyPr/>
          <a:lstStyle/>
          <a:p>
            <a:fld id="{9B4B94D3-56C7-4A48-A4CE-1D09F34008F0}" type="slidenum">
              <a:rPr lang="pt-BR" smtClean="0"/>
              <a:t>‹nº›</a:t>
            </a:fld>
            <a:endParaRPr lang="pt-BR"/>
          </a:p>
        </p:txBody>
      </p:sp>
    </p:spTree>
    <p:extLst>
      <p:ext uri="{BB962C8B-B14F-4D97-AF65-F5344CB8AC3E}">
        <p14:creationId xmlns:p14="http://schemas.microsoft.com/office/powerpoint/2010/main" val="298938584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51A31F8-09B2-8A0E-E4F1-69F5B2A39BB8}"/>
              </a:ext>
            </a:extLst>
          </p:cNvPr>
          <p:cNvSpPr>
            <a:spLocks noGrp="1"/>
          </p:cNvSpPr>
          <p:nvPr>
            <p:ph type="title"/>
          </p:nvPr>
        </p:nvSpPr>
        <p:spPr>
          <a:xfrm>
            <a:off x="839788" y="365125"/>
            <a:ext cx="10515600" cy="1325563"/>
          </a:xfrm>
        </p:spPr>
        <p:txBody>
          <a:bodyPr/>
          <a:lstStyle/>
          <a:p>
            <a:r>
              <a:rPr lang="pt-BR"/>
              <a:t>Clique para editar o título Mestre</a:t>
            </a:r>
          </a:p>
        </p:txBody>
      </p:sp>
      <p:sp>
        <p:nvSpPr>
          <p:cNvPr id="3" name="Espaço Reservado para Texto 2">
            <a:extLst>
              <a:ext uri="{FF2B5EF4-FFF2-40B4-BE49-F238E27FC236}">
                <a16:creationId xmlns:a16="http://schemas.microsoft.com/office/drawing/2014/main" id="{917AF2D1-AF2B-536E-73AE-E1E5DBC7A258}"/>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4" name="Espaço Reservado para Conteúdo 3">
            <a:extLst>
              <a:ext uri="{FF2B5EF4-FFF2-40B4-BE49-F238E27FC236}">
                <a16:creationId xmlns:a16="http://schemas.microsoft.com/office/drawing/2014/main" id="{3796A2E1-FBF2-9E30-DDE7-95D854243108}"/>
              </a:ext>
            </a:extLst>
          </p:cNvPr>
          <p:cNvSpPr>
            <a:spLocks noGrp="1"/>
          </p:cNvSpPr>
          <p:nvPr>
            <p:ph sz="half" idx="2"/>
          </p:nvPr>
        </p:nvSpPr>
        <p:spPr>
          <a:xfrm>
            <a:off x="839788" y="2505075"/>
            <a:ext cx="5157787"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5" name="Espaço Reservado para Texto 4">
            <a:extLst>
              <a:ext uri="{FF2B5EF4-FFF2-40B4-BE49-F238E27FC236}">
                <a16:creationId xmlns:a16="http://schemas.microsoft.com/office/drawing/2014/main" id="{2C7750C2-F6DE-75EE-92C2-E42A8080B95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BR"/>
              <a:t>Clique para editar os estilos de texto Mestres</a:t>
            </a:r>
          </a:p>
        </p:txBody>
      </p:sp>
      <p:sp>
        <p:nvSpPr>
          <p:cNvPr id="6" name="Espaço Reservado para Conteúdo 5">
            <a:extLst>
              <a:ext uri="{FF2B5EF4-FFF2-40B4-BE49-F238E27FC236}">
                <a16:creationId xmlns:a16="http://schemas.microsoft.com/office/drawing/2014/main" id="{D70B4D80-03A0-3286-0C1A-8DFB48D65084}"/>
              </a:ext>
            </a:extLst>
          </p:cNvPr>
          <p:cNvSpPr>
            <a:spLocks noGrp="1"/>
          </p:cNvSpPr>
          <p:nvPr>
            <p:ph sz="quarter" idx="4"/>
          </p:nvPr>
        </p:nvSpPr>
        <p:spPr>
          <a:xfrm>
            <a:off x="6172200" y="2505075"/>
            <a:ext cx="5183188" cy="3684588"/>
          </a:xfrm>
        </p:spPr>
        <p:txBody>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7" name="Espaço Reservado para Data 6">
            <a:extLst>
              <a:ext uri="{FF2B5EF4-FFF2-40B4-BE49-F238E27FC236}">
                <a16:creationId xmlns:a16="http://schemas.microsoft.com/office/drawing/2014/main" id="{F59EDD56-D093-1852-9397-CCB075ABE48F}"/>
              </a:ext>
            </a:extLst>
          </p:cNvPr>
          <p:cNvSpPr>
            <a:spLocks noGrp="1"/>
          </p:cNvSpPr>
          <p:nvPr>
            <p:ph type="dt" sz="half" idx="10"/>
          </p:nvPr>
        </p:nvSpPr>
        <p:spPr/>
        <p:txBody>
          <a:bodyPr/>
          <a:lstStyle/>
          <a:p>
            <a:fld id="{BE02B948-09E0-46FF-BFB4-629F2C667E3B}" type="datetimeFigureOut">
              <a:rPr lang="pt-BR" smtClean="0"/>
              <a:t>25/11/2024</a:t>
            </a:fld>
            <a:endParaRPr lang="pt-BR"/>
          </a:p>
        </p:txBody>
      </p:sp>
      <p:sp>
        <p:nvSpPr>
          <p:cNvPr id="8" name="Espaço Reservado para Rodapé 7">
            <a:extLst>
              <a:ext uri="{FF2B5EF4-FFF2-40B4-BE49-F238E27FC236}">
                <a16:creationId xmlns:a16="http://schemas.microsoft.com/office/drawing/2014/main" id="{299AB79E-1408-AC08-2E8C-5BA23DDE4A29}"/>
              </a:ext>
            </a:extLst>
          </p:cNvPr>
          <p:cNvSpPr>
            <a:spLocks noGrp="1"/>
          </p:cNvSpPr>
          <p:nvPr>
            <p:ph type="ftr" sz="quarter" idx="11"/>
          </p:nvPr>
        </p:nvSpPr>
        <p:spPr/>
        <p:txBody>
          <a:bodyPr/>
          <a:lstStyle/>
          <a:p>
            <a:endParaRPr lang="pt-BR"/>
          </a:p>
        </p:txBody>
      </p:sp>
      <p:sp>
        <p:nvSpPr>
          <p:cNvPr id="9" name="Espaço Reservado para Número de Slide 8">
            <a:extLst>
              <a:ext uri="{FF2B5EF4-FFF2-40B4-BE49-F238E27FC236}">
                <a16:creationId xmlns:a16="http://schemas.microsoft.com/office/drawing/2014/main" id="{DA1DF064-B21E-F805-C8C6-05572C6E13B9}"/>
              </a:ext>
            </a:extLst>
          </p:cNvPr>
          <p:cNvSpPr>
            <a:spLocks noGrp="1"/>
          </p:cNvSpPr>
          <p:nvPr>
            <p:ph type="sldNum" sz="quarter" idx="12"/>
          </p:nvPr>
        </p:nvSpPr>
        <p:spPr/>
        <p:txBody>
          <a:bodyPr/>
          <a:lstStyle/>
          <a:p>
            <a:fld id="{9B4B94D3-56C7-4A48-A4CE-1D09F34008F0}" type="slidenum">
              <a:rPr lang="pt-BR" smtClean="0"/>
              <a:t>‹nº›</a:t>
            </a:fld>
            <a:endParaRPr lang="pt-BR"/>
          </a:p>
        </p:txBody>
      </p:sp>
    </p:spTree>
    <p:extLst>
      <p:ext uri="{BB962C8B-B14F-4D97-AF65-F5344CB8AC3E}">
        <p14:creationId xmlns:p14="http://schemas.microsoft.com/office/powerpoint/2010/main" val="2222368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8D3F8EF-5E6D-1FAA-9C7B-31652FA7D1D5}"/>
              </a:ext>
            </a:extLst>
          </p:cNvPr>
          <p:cNvSpPr>
            <a:spLocks noGrp="1"/>
          </p:cNvSpPr>
          <p:nvPr>
            <p:ph type="title"/>
          </p:nvPr>
        </p:nvSpPr>
        <p:spPr/>
        <p:txBody>
          <a:bodyPr/>
          <a:lstStyle/>
          <a:p>
            <a:r>
              <a:rPr lang="pt-BR"/>
              <a:t>Clique para editar o título Mestre</a:t>
            </a:r>
          </a:p>
        </p:txBody>
      </p:sp>
      <p:sp>
        <p:nvSpPr>
          <p:cNvPr id="3" name="Espaço Reservado para Data 2">
            <a:extLst>
              <a:ext uri="{FF2B5EF4-FFF2-40B4-BE49-F238E27FC236}">
                <a16:creationId xmlns:a16="http://schemas.microsoft.com/office/drawing/2014/main" id="{DF85489F-5E62-5DE3-F065-97311ECB9979}"/>
              </a:ext>
            </a:extLst>
          </p:cNvPr>
          <p:cNvSpPr>
            <a:spLocks noGrp="1"/>
          </p:cNvSpPr>
          <p:nvPr>
            <p:ph type="dt" sz="half" idx="10"/>
          </p:nvPr>
        </p:nvSpPr>
        <p:spPr/>
        <p:txBody>
          <a:bodyPr/>
          <a:lstStyle/>
          <a:p>
            <a:fld id="{BE02B948-09E0-46FF-BFB4-629F2C667E3B}" type="datetimeFigureOut">
              <a:rPr lang="pt-BR" smtClean="0"/>
              <a:t>25/11/2024</a:t>
            </a:fld>
            <a:endParaRPr lang="pt-BR"/>
          </a:p>
        </p:txBody>
      </p:sp>
      <p:sp>
        <p:nvSpPr>
          <p:cNvPr id="4" name="Espaço Reservado para Rodapé 3">
            <a:extLst>
              <a:ext uri="{FF2B5EF4-FFF2-40B4-BE49-F238E27FC236}">
                <a16:creationId xmlns:a16="http://schemas.microsoft.com/office/drawing/2014/main" id="{AA92DBA3-323F-B4CF-796C-AC27EBF64AF9}"/>
              </a:ext>
            </a:extLst>
          </p:cNvPr>
          <p:cNvSpPr>
            <a:spLocks noGrp="1"/>
          </p:cNvSpPr>
          <p:nvPr>
            <p:ph type="ftr" sz="quarter" idx="11"/>
          </p:nvPr>
        </p:nvSpPr>
        <p:spPr/>
        <p:txBody>
          <a:bodyPr/>
          <a:lstStyle/>
          <a:p>
            <a:endParaRPr lang="pt-BR"/>
          </a:p>
        </p:txBody>
      </p:sp>
      <p:sp>
        <p:nvSpPr>
          <p:cNvPr id="5" name="Espaço Reservado para Número de Slide 4">
            <a:extLst>
              <a:ext uri="{FF2B5EF4-FFF2-40B4-BE49-F238E27FC236}">
                <a16:creationId xmlns:a16="http://schemas.microsoft.com/office/drawing/2014/main" id="{367ABD27-ADD5-051F-AB53-FFDDCE01CAFD}"/>
              </a:ext>
            </a:extLst>
          </p:cNvPr>
          <p:cNvSpPr>
            <a:spLocks noGrp="1"/>
          </p:cNvSpPr>
          <p:nvPr>
            <p:ph type="sldNum" sz="quarter" idx="12"/>
          </p:nvPr>
        </p:nvSpPr>
        <p:spPr/>
        <p:txBody>
          <a:bodyPr/>
          <a:lstStyle/>
          <a:p>
            <a:fld id="{9B4B94D3-56C7-4A48-A4CE-1D09F34008F0}" type="slidenum">
              <a:rPr lang="pt-BR" smtClean="0"/>
              <a:t>‹nº›</a:t>
            </a:fld>
            <a:endParaRPr lang="pt-BR"/>
          </a:p>
        </p:txBody>
      </p:sp>
    </p:spTree>
    <p:extLst>
      <p:ext uri="{BB962C8B-B14F-4D97-AF65-F5344CB8AC3E}">
        <p14:creationId xmlns:p14="http://schemas.microsoft.com/office/powerpoint/2010/main" val="39902193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1">
            <a:extLst>
              <a:ext uri="{FF2B5EF4-FFF2-40B4-BE49-F238E27FC236}">
                <a16:creationId xmlns:a16="http://schemas.microsoft.com/office/drawing/2014/main" id="{15E758BD-34D8-A9C6-C497-35B67345D7CA}"/>
              </a:ext>
            </a:extLst>
          </p:cNvPr>
          <p:cNvSpPr>
            <a:spLocks noGrp="1"/>
          </p:cNvSpPr>
          <p:nvPr>
            <p:ph type="dt" sz="half" idx="10"/>
          </p:nvPr>
        </p:nvSpPr>
        <p:spPr/>
        <p:txBody>
          <a:bodyPr/>
          <a:lstStyle/>
          <a:p>
            <a:fld id="{BE02B948-09E0-46FF-BFB4-629F2C667E3B}" type="datetimeFigureOut">
              <a:rPr lang="pt-BR" smtClean="0"/>
              <a:t>25/11/2024</a:t>
            </a:fld>
            <a:endParaRPr lang="pt-BR"/>
          </a:p>
        </p:txBody>
      </p:sp>
      <p:sp>
        <p:nvSpPr>
          <p:cNvPr id="3" name="Espaço Reservado para Rodapé 2">
            <a:extLst>
              <a:ext uri="{FF2B5EF4-FFF2-40B4-BE49-F238E27FC236}">
                <a16:creationId xmlns:a16="http://schemas.microsoft.com/office/drawing/2014/main" id="{4242902D-4F59-3FDB-9429-519DDD7C38B3}"/>
              </a:ext>
            </a:extLst>
          </p:cNvPr>
          <p:cNvSpPr>
            <a:spLocks noGrp="1"/>
          </p:cNvSpPr>
          <p:nvPr>
            <p:ph type="ftr" sz="quarter" idx="11"/>
          </p:nvPr>
        </p:nvSpPr>
        <p:spPr/>
        <p:txBody>
          <a:bodyPr/>
          <a:lstStyle/>
          <a:p>
            <a:endParaRPr lang="pt-BR"/>
          </a:p>
        </p:txBody>
      </p:sp>
      <p:sp>
        <p:nvSpPr>
          <p:cNvPr id="4" name="Espaço Reservado para Número de Slide 3">
            <a:extLst>
              <a:ext uri="{FF2B5EF4-FFF2-40B4-BE49-F238E27FC236}">
                <a16:creationId xmlns:a16="http://schemas.microsoft.com/office/drawing/2014/main" id="{EAE193A8-4EB6-593A-C973-7E9DAD983F4A}"/>
              </a:ext>
            </a:extLst>
          </p:cNvPr>
          <p:cNvSpPr>
            <a:spLocks noGrp="1"/>
          </p:cNvSpPr>
          <p:nvPr>
            <p:ph type="sldNum" sz="quarter" idx="12"/>
          </p:nvPr>
        </p:nvSpPr>
        <p:spPr/>
        <p:txBody>
          <a:bodyPr/>
          <a:lstStyle/>
          <a:p>
            <a:fld id="{9B4B94D3-56C7-4A48-A4CE-1D09F34008F0}" type="slidenum">
              <a:rPr lang="pt-BR" smtClean="0"/>
              <a:t>‹nº›</a:t>
            </a:fld>
            <a:endParaRPr lang="pt-BR"/>
          </a:p>
        </p:txBody>
      </p:sp>
    </p:spTree>
    <p:extLst>
      <p:ext uri="{BB962C8B-B14F-4D97-AF65-F5344CB8AC3E}">
        <p14:creationId xmlns:p14="http://schemas.microsoft.com/office/powerpoint/2010/main" val="23222097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7ABD8623-FADB-265C-839E-CC651693A589}"/>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Conteúdo 2">
            <a:extLst>
              <a:ext uri="{FF2B5EF4-FFF2-40B4-BE49-F238E27FC236}">
                <a16:creationId xmlns:a16="http://schemas.microsoft.com/office/drawing/2014/main" id="{73209BEB-30F6-A468-2364-C19F925339B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Texto 3">
            <a:extLst>
              <a:ext uri="{FF2B5EF4-FFF2-40B4-BE49-F238E27FC236}">
                <a16:creationId xmlns:a16="http://schemas.microsoft.com/office/drawing/2014/main" id="{71F98883-40D1-0F4E-955D-2582435E085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4E5999C6-7621-F8BB-C5DA-E9F102683E0D}"/>
              </a:ext>
            </a:extLst>
          </p:cNvPr>
          <p:cNvSpPr>
            <a:spLocks noGrp="1"/>
          </p:cNvSpPr>
          <p:nvPr>
            <p:ph type="dt" sz="half" idx="10"/>
          </p:nvPr>
        </p:nvSpPr>
        <p:spPr/>
        <p:txBody>
          <a:bodyPr/>
          <a:lstStyle/>
          <a:p>
            <a:fld id="{BE02B948-09E0-46FF-BFB4-629F2C667E3B}" type="datetimeFigureOut">
              <a:rPr lang="pt-BR" smtClean="0"/>
              <a:t>25/11/2024</a:t>
            </a:fld>
            <a:endParaRPr lang="pt-BR"/>
          </a:p>
        </p:txBody>
      </p:sp>
      <p:sp>
        <p:nvSpPr>
          <p:cNvPr id="6" name="Espaço Reservado para Rodapé 5">
            <a:extLst>
              <a:ext uri="{FF2B5EF4-FFF2-40B4-BE49-F238E27FC236}">
                <a16:creationId xmlns:a16="http://schemas.microsoft.com/office/drawing/2014/main" id="{89062FD3-98A1-1E18-FAE0-844F34A79191}"/>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2A32CC02-64D1-C82F-D860-199C99E14B82}"/>
              </a:ext>
            </a:extLst>
          </p:cNvPr>
          <p:cNvSpPr>
            <a:spLocks noGrp="1"/>
          </p:cNvSpPr>
          <p:nvPr>
            <p:ph type="sldNum" sz="quarter" idx="12"/>
          </p:nvPr>
        </p:nvSpPr>
        <p:spPr/>
        <p:txBody>
          <a:bodyPr/>
          <a:lstStyle/>
          <a:p>
            <a:fld id="{9B4B94D3-56C7-4A48-A4CE-1D09F34008F0}" type="slidenum">
              <a:rPr lang="pt-BR" smtClean="0"/>
              <a:t>‹nº›</a:t>
            </a:fld>
            <a:endParaRPr lang="pt-BR"/>
          </a:p>
        </p:txBody>
      </p:sp>
    </p:spTree>
    <p:extLst>
      <p:ext uri="{BB962C8B-B14F-4D97-AF65-F5344CB8AC3E}">
        <p14:creationId xmlns:p14="http://schemas.microsoft.com/office/powerpoint/2010/main" val="393785410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A736AE7E-2566-F8D4-9171-822DCB30EA3C}"/>
              </a:ext>
            </a:extLst>
          </p:cNvPr>
          <p:cNvSpPr>
            <a:spLocks noGrp="1"/>
          </p:cNvSpPr>
          <p:nvPr>
            <p:ph type="title"/>
          </p:nvPr>
        </p:nvSpPr>
        <p:spPr>
          <a:xfrm>
            <a:off x="839788" y="457200"/>
            <a:ext cx="3932237" cy="1600200"/>
          </a:xfrm>
        </p:spPr>
        <p:txBody>
          <a:bodyPr anchor="b"/>
          <a:lstStyle>
            <a:lvl1pPr>
              <a:defRPr sz="3200"/>
            </a:lvl1pPr>
          </a:lstStyle>
          <a:p>
            <a:r>
              <a:rPr lang="pt-BR"/>
              <a:t>Clique para editar o título Mestre</a:t>
            </a:r>
          </a:p>
        </p:txBody>
      </p:sp>
      <p:sp>
        <p:nvSpPr>
          <p:cNvPr id="3" name="Espaço Reservado para Imagem 2">
            <a:extLst>
              <a:ext uri="{FF2B5EF4-FFF2-40B4-BE49-F238E27FC236}">
                <a16:creationId xmlns:a16="http://schemas.microsoft.com/office/drawing/2014/main" id="{5EEB24B0-4C0A-A346-E54B-6F14A9E7A65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BR"/>
          </a:p>
        </p:txBody>
      </p:sp>
      <p:sp>
        <p:nvSpPr>
          <p:cNvPr id="4" name="Espaço Reservado para Texto 3">
            <a:extLst>
              <a:ext uri="{FF2B5EF4-FFF2-40B4-BE49-F238E27FC236}">
                <a16:creationId xmlns:a16="http://schemas.microsoft.com/office/drawing/2014/main" id="{1983BC21-6170-1855-416E-C749DEB4DF6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t-BR"/>
              <a:t>Clique para editar os estilos de texto Mestres</a:t>
            </a:r>
          </a:p>
        </p:txBody>
      </p:sp>
      <p:sp>
        <p:nvSpPr>
          <p:cNvPr id="5" name="Espaço Reservado para Data 4">
            <a:extLst>
              <a:ext uri="{FF2B5EF4-FFF2-40B4-BE49-F238E27FC236}">
                <a16:creationId xmlns:a16="http://schemas.microsoft.com/office/drawing/2014/main" id="{80AB79BC-527B-9C90-481C-28648EFD8748}"/>
              </a:ext>
            </a:extLst>
          </p:cNvPr>
          <p:cNvSpPr>
            <a:spLocks noGrp="1"/>
          </p:cNvSpPr>
          <p:nvPr>
            <p:ph type="dt" sz="half" idx="10"/>
          </p:nvPr>
        </p:nvSpPr>
        <p:spPr/>
        <p:txBody>
          <a:bodyPr/>
          <a:lstStyle/>
          <a:p>
            <a:fld id="{BE02B948-09E0-46FF-BFB4-629F2C667E3B}" type="datetimeFigureOut">
              <a:rPr lang="pt-BR" smtClean="0"/>
              <a:t>25/11/2024</a:t>
            </a:fld>
            <a:endParaRPr lang="pt-BR"/>
          </a:p>
        </p:txBody>
      </p:sp>
      <p:sp>
        <p:nvSpPr>
          <p:cNvPr id="6" name="Espaço Reservado para Rodapé 5">
            <a:extLst>
              <a:ext uri="{FF2B5EF4-FFF2-40B4-BE49-F238E27FC236}">
                <a16:creationId xmlns:a16="http://schemas.microsoft.com/office/drawing/2014/main" id="{A4730E8C-5164-213D-78AE-891B34007969}"/>
              </a:ext>
            </a:extLst>
          </p:cNvPr>
          <p:cNvSpPr>
            <a:spLocks noGrp="1"/>
          </p:cNvSpPr>
          <p:nvPr>
            <p:ph type="ftr" sz="quarter" idx="11"/>
          </p:nvPr>
        </p:nvSpPr>
        <p:spPr/>
        <p:txBody>
          <a:bodyPr/>
          <a:lstStyle/>
          <a:p>
            <a:endParaRPr lang="pt-BR"/>
          </a:p>
        </p:txBody>
      </p:sp>
      <p:sp>
        <p:nvSpPr>
          <p:cNvPr id="7" name="Espaço Reservado para Número de Slide 6">
            <a:extLst>
              <a:ext uri="{FF2B5EF4-FFF2-40B4-BE49-F238E27FC236}">
                <a16:creationId xmlns:a16="http://schemas.microsoft.com/office/drawing/2014/main" id="{990B027B-1485-2BF9-E665-286745985DA4}"/>
              </a:ext>
            </a:extLst>
          </p:cNvPr>
          <p:cNvSpPr>
            <a:spLocks noGrp="1"/>
          </p:cNvSpPr>
          <p:nvPr>
            <p:ph type="sldNum" sz="quarter" idx="12"/>
          </p:nvPr>
        </p:nvSpPr>
        <p:spPr/>
        <p:txBody>
          <a:bodyPr/>
          <a:lstStyle/>
          <a:p>
            <a:fld id="{9B4B94D3-56C7-4A48-A4CE-1D09F34008F0}" type="slidenum">
              <a:rPr lang="pt-BR" smtClean="0"/>
              <a:t>‹nº›</a:t>
            </a:fld>
            <a:endParaRPr lang="pt-BR"/>
          </a:p>
        </p:txBody>
      </p:sp>
    </p:spTree>
    <p:extLst>
      <p:ext uri="{BB962C8B-B14F-4D97-AF65-F5344CB8AC3E}">
        <p14:creationId xmlns:p14="http://schemas.microsoft.com/office/powerpoint/2010/main" val="41625138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ço Reservado para Título 1">
            <a:extLst>
              <a:ext uri="{FF2B5EF4-FFF2-40B4-BE49-F238E27FC236}">
                <a16:creationId xmlns:a16="http://schemas.microsoft.com/office/drawing/2014/main" id="{DC71A63D-1F19-EFEE-EF72-D39708FCD32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t-BR"/>
              <a:t>Clique para editar o título Mestre</a:t>
            </a:r>
          </a:p>
        </p:txBody>
      </p:sp>
      <p:sp>
        <p:nvSpPr>
          <p:cNvPr id="3" name="Espaço Reservado para Texto 2">
            <a:extLst>
              <a:ext uri="{FF2B5EF4-FFF2-40B4-BE49-F238E27FC236}">
                <a16:creationId xmlns:a16="http://schemas.microsoft.com/office/drawing/2014/main" id="{DD2D87C0-4278-132D-D720-BB32A8778550}"/>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t-BR"/>
              <a:t>Clique para editar os estilos de texto Mestres</a:t>
            </a:r>
          </a:p>
          <a:p>
            <a:pPr lvl="1"/>
            <a:r>
              <a:rPr lang="pt-BR"/>
              <a:t>Segundo nível</a:t>
            </a:r>
          </a:p>
          <a:p>
            <a:pPr lvl="2"/>
            <a:r>
              <a:rPr lang="pt-BR"/>
              <a:t>Terceiro nível</a:t>
            </a:r>
          </a:p>
          <a:p>
            <a:pPr lvl="3"/>
            <a:r>
              <a:rPr lang="pt-BR"/>
              <a:t>Quarto nível</a:t>
            </a:r>
          </a:p>
          <a:p>
            <a:pPr lvl="4"/>
            <a:r>
              <a:rPr lang="pt-BR"/>
              <a:t>Quinto nível</a:t>
            </a:r>
          </a:p>
        </p:txBody>
      </p:sp>
      <p:sp>
        <p:nvSpPr>
          <p:cNvPr id="4" name="Espaço Reservado para Data 3">
            <a:extLst>
              <a:ext uri="{FF2B5EF4-FFF2-40B4-BE49-F238E27FC236}">
                <a16:creationId xmlns:a16="http://schemas.microsoft.com/office/drawing/2014/main" id="{13325B68-C4C3-E4D6-4A09-FD7B9BFEACD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E02B948-09E0-46FF-BFB4-629F2C667E3B}" type="datetimeFigureOut">
              <a:rPr lang="pt-BR" smtClean="0"/>
              <a:t>25/11/2024</a:t>
            </a:fld>
            <a:endParaRPr lang="pt-BR"/>
          </a:p>
        </p:txBody>
      </p:sp>
      <p:sp>
        <p:nvSpPr>
          <p:cNvPr id="5" name="Espaço Reservado para Rodapé 4">
            <a:extLst>
              <a:ext uri="{FF2B5EF4-FFF2-40B4-BE49-F238E27FC236}">
                <a16:creationId xmlns:a16="http://schemas.microsoft.com/office/drawing/2014/main" id="{BF31EB82-545D-BE1B-3C34-4E2BF192260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BR"/>
          </a:p>
        </p:txBody>
      </p:sp>
      <p:sp>
        <p:nvSpPr>
          <p:cNvPr id="6" name="Espaço Reservado para Número de Slide 5">
            <a:extLst>
              <a:ext uri="{FF2B5EF4-FFF2-40B4-BE49-F238E27FC236}">
                <a16:creationId xmlns:a16="http://schemas.microsoft.com/office/drawing/2014/main" id="{A612E9EB-0B75-1785-75DF-36D8EFBD667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B4B94D3-56C7-4A48-A4CE-1D09F34008F0}" type="slidenum">
              <a:rPr lang="pt-BR" smtClean="0"/>
              <a:t>‹nº›</a:t>
            </a:fld>
            <a:endParaRPr lang="pt-BR"/>
          </a:p>
        </p:txBody>
      </p:sp>
    </p:spTree>
    <p:extLst>
      <p:ext uri="{BB962C8B-B14F-4D97-AF65-F5344CB8AC3E}">
        <p14:creationId xmlns:p14="http://schemas.microsoft.com/office/powerpoint/2010/main" val="36127099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t-B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s://www.economicsforhealth.org/uploads/20220902%20WP%20UCB%202021%20clean%20-%20PORT.pdf"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tângulo 5">
            <a:extLst>
              <a:ext uri="{FF2B5EF4-FFF2-40B4-BE49-F238E27FC236}">
                <a16:creationId xmlns:a16="http://schemas.microsoft.com/office/drawing/2014/main" id="{63B784F8-ADAA-3186-044D-A8FABE9B7826}"/>
              </a:ext>
            </a:extLst>
          </p:cNvPr>
          <p:cNvSpPr>
            <a:spLocks noGrp="1" noRot="1" noMove="1" noResize="1" noEditPoints="1" noAdjustHandles="1" noChangeArrowheads="1" noChangeShapeType="1"/>
          </p:cNvSpPr>
          <p:nvPr/>
        </p:nvSpPr>
        <p:spPr>
          <a:xfrm>
            <a:off x="-1" y="973123"/>
            <a:ext cx="11285987" cy="5884877"/>
          </a:xfrm>
          <a:prstGeom prst="rect">
            <a:avLst/>
          </a:prstGeom>
          <a:solidFill>
            <a:srgbClr val="E4DBD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nSpc>
                <a:spcPct val="107000"/>
              </a:lnSpc>
              <a:spcAft>
                <a:spcPts val="800"/>
              </a:spcAft>
            </a:pPr>
            <a:endParaRPr lang="pt-BR" sz="1800" dirty="0">
              <a:solidFill>
                <a:schemeClr val="tx1"/>
              </a:solidFill>
              <a:effectLst/>
              <a:latin typeface="Palatino Linotype" panose="02040502050505030304" pitchFamily="18" charset="0"/>
              <a:ea typeface="Times New Roman" panose="02020603050405020304" pitchFamily="18" charset="0"/>
            </a:endParaRPr>
          </a:p>
        </p:txBody>
      </p:sp>
      <p:sp>
        <p:nvSpPr>
          <p:cNvPr id="7" name="Título 1">
            <a:extLst>
              <a:ext uri="{FF2B5EF4-FFF2-40B4-BE49-F238E27FC236}">
                <a16:creationId xmlns:a16="http://schemas.microsoft.com/office/drawing/2014/main" id="{6F7C9107-1FFA-9C74-DC61-4326FE9F7799}"/>
              </a:ext>
            </a:extLst>
          </p:cNvPr>
          <p:cNvSpPr>
            <a:spLocks noGrp="1"/>
          </p:cNvSpPr>
          <p:nvPr>
            <p:ph type="title"/>
          </p:nvPr>
        </p:nvSpPr>
        <p:spPr>
          <a:xfrm>
            <a:off x="3462554" y="-176220"/>
            <a:ext cx="7701793" cy="1325563"/>
          </a:xfrm>
        </p:spPr>
        <p:txBody>
          <a:bodyPr>
            <a:normAutofit/>
          </a:bodyPr>
          <a:lstStyle/>
          <a:p>
            <a:endParaRPr lang="pt-BR" sz="3200" dirty="0">
              <a:solidFill>
                <a:schemeClr val="bg1"/>
              </a:solidFill>
              <a:latin typeface="EngraversGothic BT" panose="020B0507020203020204" pitchFamily="34" charset="0"/>
            </a:endParaRPr>
          </a:p>
        </p:txBody>
      </p:sp>
      <p:sp>
        <p:nvSpPr>
          <p:cNvPr id="2" name="Retângulo 1">
            <a:extLst>
              <a:ext uri="{FF2B5EF4-FFF2-40B4-BE49-F238E27FC236}">
                <a16:creationId xmlns:a16="http://schemas.microsoft.com/office/drawing/2014/main" id="{B00EB114-598E-953F-5573-9A6EB5B76CB4}"/>
              </a:ext>
            </a:extLst>
          </p:cNvPr>
          <p:cNvSpPr/>
          <p:nvPr/>
        </p:nvSpPr>
        <p:spPr>
          <a:xfrm>
            <a:off x="-1" y="1"/>
            <a:ext cx="12139675" cy="6827246"/>
          </a:xfrm>
          <a:prstGeom prst="rect">
            <a:avLst/>
          </a:prstGeom>
          <a:solidFill>
            <a:srgbClr val="173C4F"/>
          </a:solidFill>
          <a:ln>
            <a:solidFill>
              <a:srgbClr val="173C4F"/>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lnSpc>
                <a:spcPct val="107000"/>
              </a:lnSpc>
              <a:spcAft>
                <a:spcPts val="800"/>
              </a:spcAft>
            </a:pPr>
            <a:r>
              <a:rPr lang="pt-BR" sz="4000" b="1" kern="1200" dirty="0">
                <a:solidFill>
                  <a:srgbClr val="FFFFFF"/>
                </a:solidFill>
                <a:effectLst/>
                <a:latin typeface="Palatino Linotype" panose="02040502050505030304" pitchFamily="18" charset="0"/>
                <a:ea typeface="Aptos" panose="020B0004020202020204" pitchFamily="34" charset="0"/>
                <a:cs typeface="Times New Roman" panose="02020603050405020304" pitchFamily="18" charset="0"/>
              </a:rPr>
              <a:t>SENADO FEDERAL </a:t>
            </a:r>
          </a:p>
          <a:p>
            <a:pPr algn="ctr">
              <a:lnSpc>
                <a:spcPct val="107000"/>
              </a:lnSpc>
              <a:spcAft>
                <a:spcPts val="800"/>
              </a:spcAft>
            </a:pPr>
            <a:r>
              <a:rPr lang="pt-BR" sz="4000" b="1" kern="1200" dirty="0">
                <a:solidFill>
                  <a:srgbClr val="FFFFFF"/>
                </a:solidFill>
                <a:effectLst/>
                <a:latin typeface="Palatino Linotype" panose="02040502050505030304" pitchFamily="18" charset="0"/>
                <a:ea typeface="Aptos" panose="020B0004020202020204" pitchFamily="34" charset="0"/>
                <a:cs typeface="Times New Roman" panose="02020603050405020304" pitchFamily="18" charset="0"/>
              </a:rPr>
              <a:t> Audiência Pública – CCJ – </a:t>
            </a:r>
            <a:r>
              <a:rPr lang="pt-BR" sz="4000" b="1" i="1" kern="1200" dirty="0">
                <a:solidFill>
                  <a:srgbClr val="FFFFFF"/>
                </a:solidFill>
                <a:effectLst/>
                <a:latin typeface="Palatino Linotype" panose="02040502050505030304" pitchFamily="18" charset="0"/>
                <a:ea typeface="Aptos" panose="020B0004020202020204" pitchFamily="34" charset="0"/>
                <a:cs typeface="Times New Roman" panose="02020603050405020304" pitchFamily="18" charset="0"/>
              </a:rPr>
              <a:t>25/11/2024</a:t>
            </a:r>
          </a:p>
          <a:p>
            <a:pPr algn="ctr">
              <a:lnSpc>
                <a:spcPct val="107000"/>
              </a:lnSpc>
              <a:spcAft>
                <a:spcPts val="800"/>
              </a:spcAft>
            </a:pPr>
            <a:r>
              <a:rPr lang="pt-BR" sz="4000" b="1" i="1" dirty="0">
                <a:solidFill>
                  <a:srgbClr val="FFFFFF"/>
                </a:solidFill>
                <a:latin typeface="Palatino Linotype" panose="02040502050505030304" pitchFamily="18" charset="0"/>
                <a:ea typeface="Aptos" panose="020B0004020202020204" pitchFamily="34" charset="0"/>
                <a:cs typeface="Times New Roman" panose="02020603050405020304" pitchFamily="18" charset="0"/>
              </a:rPr>
              <a:t>PLC 68/2024 – IMPOSTO SELETIVO</a:t>
            </a:r>
            <a:endParaRPr lang="pt-BR" sz="4000" b="1" i="1" kern="1200" dirty="0">
              <a:solidFill>
                <a:srgbClr val="FFFFFF"/>
              </a:solidFill>
              <a:effectLst/>
              <a:latin typeface="Palatino Linotype" panose="02040502050505030304" pitchFamily="18" charset="0"/>
              <a:ea typeface="Aptos" panose="020B0004020202020204" pitchFamily="34" charset="0"/>
              <a:cs typeface="Times New Roman" panose="02020603050405020304" pitchFamily="18" charset="0"/>
            </a:endParaRPr>
          </a:p>
          <a:p>
            <a:pPr>
              <a:lnSpc>
                <a:spcPct val="107000"/>
              </a:lnSpc>
              <a:spcAft>
                <a:spcPts val="800"/>
              </a:spcAft>
            </a:pPr>
            <a:endParaRPr lang="pt-BR" sz="4000" b="1" i="1" dirty="0">
              <a:solidFill>
                <a:srgbClr val="FFFFFF"/>
              </a:solidFill>
              <a:latin typeface="Palatino Linotype" panose="02040502050505030304" pitchFamily="18" charset="0"/>
              <a:ea typeface="Aptos" panose="020B0004020202020204" pitchFamily="34" charset="0"/>
              <a:cs typeface="Times New Roman" panose="02020603050405020304" pitchFamily="18" charset="0"/>
            </a:endParaRPr>
          </a:p>
          <a:p>
            <a:pPr algn="r">
              <a:lnSpc>
                <a:spcPct val="107000"/>
              </a:lnSpc>
              <a:spcAft>
                <a:spcPts val="800"/>
              </a:spcAft>
            </a:pPr>
            <a:r>
              <a:rPr lang="pt-BR" sz="4000" b="1" i="1" kern="100" dirty="0">
                <a:solidFill>
                  <a:srgbClr val="00B0F0"/>
                </a:solidFill>
                <a:effectLst/>
                <a:latin typeface="Palatino Linotype" panose="02040502050505030304" pitchFamily="18" charset="0"/>
                <a:ea typeface="Aptos" panose="020B0004020202020204" pitchFamily="34" charset="0"/>
                <a:cs typeface="Times New Roman" panose="02020603050405020304" pitchFamily="18" charset="0"/>
              </a:rPr>
              <a:t>Marcos Valadão</a:t>
            </a:r>
            <a:endParaRPr lang="pt-BR" sz="4000" kern="100" dirty="0">
              <a:solidFill>
                <a:srgbClr val="00B0F0"/>
              </a:solidFill>
              <a:effectLst/>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1072259857"/>
      </p:ext>
    </p:extLst>
  </p:cSld>
  <p:clrMapOvr>
    <a:masterClrMapping/>
  </p:clrMapOvr>
  <p:transition spd="slow">
    <p:wip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1E0F37-9D16-3539-B2BD-6A5ECD3A8A4C}"/>
            </a:ext>
          </a:extLst>
        </p:cNvPr>
        <p:cNvGrpSpPr/>
        <p:nvPr/>
      </p:nvGrpSpPr>
      <p:grpSpPr>
        <a:xfrm>
          <a:off x="0" y="0"/>
          <a:ext cx="0" cy="0"/>
          <a:chOff x="0" y="0"/>
          <a:chExt cx="0" cy="0"/>
        </a:xfrm>
      </p:grpSpPr>
      <p:sp>
        <p:nvSpPr>
          <p:cNvPr id="2" name="Retângulo 1">
            <a:extLst>
              <a:ext uri="{FF2B5EF4-FFF2-40B4-BE49-F238E27FC236}">
                <a16:creationId xmlns:a16="http://schemas.microsoft.com/office/drawing/2014/main" id="{00298557-E0B3-EEDF-C88E-11FF585D9DE2}"/>
              </a:ext>
            </a:extLst>
          </p:cNvPr>
          <p:cNvSpPr/>
          <p:nvPr/>
        </p:nvSpPr>
        <p:spPr>
          <a:xfrm>
            <a:off x="-207818" y="0"/>
            <a:ext cx="12399818" cy="973123"/>
          </a:xfrm>
          <a:prstGeom prst="rect">
            <a:avLst/>
          </a:prstGeom>
          <a:solidFill>
            <a:srgbClr val="173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EngraversGothic BT" panose="020B0507020203020204" pitchFamily="34" charset="0"/>
              </a:rPr>
              <a:t>PLC 68/2024 – IMPOSTO SELETIVO - APRIMORAMENTO</a:t>
            </a:r>
            <a:endParaRPr lang="pt-BR" sz="2800" b="1" dirty="0">
              <a:solidFill>
                <a:schemeClr val="bg1"/>
              </a:solidFill>
              <a:latin typeface="EngraversGothic BT" panose="020B0507020203020204" pitchFamily="34" charset="0"/>
            </a:endParaRPr>
          </a:p>
        </p:txBody>
      </p:sp>
      <p:sp>
        <p:nvSpPr>
          <p:cNvPr id="9" name="CaixaDeTexto 8">
            <a:extLst>
              <a:ext uri="{FF2B5EF4-FFF2-40B4-BE49-F238E27FC236}">
                <a16:creationId xmlns:a16="http://schemas.microsoft.com/office/drawing/2014/main" id="{58D80E74-E143-9770-6EFB-64F6FCC8E1E2}"/>
              </a:ext>
            </a:extLst>
          </p:cNvPr>
          <p:cNvSpPr txBox="1"/>
          <p:nvPr/>
        </p:nvSpPr>
        <p:spPr>
          <a:xfrm>
            <a:off x="8782027" y="6492408"/>
            <a:ext cx="3340265" cy="215444"/>
          </a:xfrm>
          <a:prstGeom prst="rect">
            <a:avLst/>
          </a:prstGeom>
          <a:noFill/>
        </p:spPr>
        <p:txBody>
          <a:bodyPr wrap="square">
            <a:spAutoFit/>
          </a:bodyPr>
          <a:lstStyle/>
          <a:p>
            <a:r>
              <a:rPr kumimoji="0" lang="pt-BR" altLang="pt-BR" sz="800" b="0" i="0" u="none" strike="noStrike" cap="none" normalizeH="0" baseline="0" dirty="0">
                <a:ln>
                  <a:noFill/>
                </a:ln>
                <a:solidFill>
                  <a:srgbClr val="000000"/>
                </a:solidFill>
                <a:effectLst/>
                <a:latin typeface="Georgia" panose="02040502050405020303" pitchFamily="18" charset="0"/>
                <a:ea typeface="Georgia" panose="02040502050405020303" pitchFamily="18" charset="0"/>
                <a:cs typeface="Georgia" panose="02040502050405020303" pitchFamily="18" charset="0"/>
              </a:rPr>
              <a:t>Fonte: Legislações tributárias estaduais.</a:t>
            </a:r>
            <a:endParaRPr lang="pt-BR" sz="800" dirty="0"/>
          </a:p>
        </p:txBody>
      </p:sp>
      <p:graphicFrame>
        <p:nvGraphicFramePr>
          <p:cNvPr id="6" name="Tabela 5">
            <a:extLst>
              <a:ext uri="{FF2B5EF4-FFF2-40B4-BE49-F238E27FC236}">
                <a16:creationId xmlns:a16="http://schemas.microsoft.com/office/drawing/2014/main" id="{99575E0A-95E7-B5A0-7D6E-A874D9BDEDF8}"/>
              </a:ext>
            </a:extLst>
          </p:cNvPr>
          <p:cNvGraphicFramePr>
            <a:graphicFrameLocks noGrp="1"/>
          </p:cNvGraphicFramePr>
          <p:nvPr>
            <p:extLst>
              <p:ext uri="{D42A27DB-BD31-4B8C-83A1-F6EECF244321}">
                <p14:modId xmlns:p14="http://schemas.microsoft.com/office/powerpoint/2010/main" val="4163345038"/>
              </p:ext>
            </p:extLst>
          </p:nvPr>
        </p:nvGraphicFramePr>
        <p:xfrm>
          <a:off x="2042771" y="947199"/>
          <a:ext cx="6556075" cy="5910801"/>
        </p:xfrm>
        <a:graphic>
          <a:graphicData uri="http://schemas.openxmlformats.org/drawingml/2006/table">
            <a:tbl>
              <a:tblPr>
                <a:tableStyleId>{5C22544A-7EE6-4342-B048-85BDC9FD1C3A}</a:tableStyleId>
              </a:tblPr>
              <a:tblGrid>
                <a:gridCol w="1560592">
                  <a:extLst>
                    <a:ext uri="{9D8B030D-6E8A-4147-A177-3AD203B41FA5}">
                      <a16:colId xmlns:a16="http://schemas.microsoft.com/office/drawing/2014/main" val="1694772871"/>
                    </a:ext>
                  </a:extLst>
                </a:gridCol>
                <a:gridCol w="1560592">
                  <a:extLst>
                    <a:ext uri="{9D8B030D-6E8A-4147-A177-3AD203B41FA5}">
                      <a16:colId xmlns:a16="http://schemas.microsoft.com/office/drawing/2014/main" val="2074451172"/>
                    </a:ext>
                  </a:extLst>
                </a:gridCol>
                <a:gridCol w="1111873">
                  <a:extLst>
                    <a:ext uri="{9D8B030D-6E8A-4147-A177-3AD203B41FA5}">
                      <a16:colId xmlns:a16="http://schemas.microsoft.com/office/drawing/2014/main" val="4109059588"/>
                    </a:ext>
                  </a:extLst>
                </a:gridCol>
                <a:gridCol w="762426">
                  <a:extLst>
                    <a:ext uri="{9D8B030D-6E8A-4147-A177-3AD203B41FA5}">
                      <a16:colId xmlns:a16="http://schemas.microsoft.com/office/drawing/2014/main" val="2443634302"/>
                    </a:ext>
                  </a:extLst>
                </a:gridCol>
                <a:gridCol w="1560592">
                  <a:extLst>
                    <a:ext uri="{9D8B030D-6E8A-4147-A177-3AD203B41FA5}">
                      <a16:colId xmlns:a16="http://schemas.microsoft.com/office/drawing/2014/main" val="3126188673"/>
                    </a:ext>
                  </a:extLst>
                </a:gridCol>
              </a:tblGrid>
              <a:tr h="146862">
                <a:tc gridSpan="5">
                  <a:txBody>
                    <a:bodyPr/>
                    <a:lstStyle/>
                    <a:p>
                      <a:pPr algn="ctr" fontAlgn="b"/>
                      <a:r>
                        <a:rPr lang="pt-BR" sz="1400" b="1" u="none" strike="noStrike" dirty="0">
                          <a:effectLst/>
                        </a:rPr>
                        <a:t>Alíquotas de ICMS dos Estados - Cigarros</a:t>
                      </a:r>
                      <a:endParaRPr lang="pt-BR" sz="1400" b="1" i="0" u="none" strike="noStrike" dirty="0">
                        <a:solidFill>
                          <a:srgbClr val="000000"/>
                        </a:solidFill>
                        <a:effectLst/>
                        <a:latin typeface="Calibri" panose="020F0502020204030204" pitchFamily="34" charset="0"/>
                      </a:endParaRPr>
                    </a:p>
                  </a:txBody>
                  <a:tcPr marL="6471" marR="6471" marT="6471" marB="0" anchor="b"/>
                </a:tc>
                <a:tc hMerge="1">
                  <a:txBody>
                    <a:bodyPr/>
                    <a:lstStyle/>
                    <a:p>
                      <a:endParaRPr lang="pt-BR"/>
                    </a:p>
                  </a:txBody>
                  <a:tcPr/>
                </a:tc>
                <a:tc hMerge="1">
                  <a:txBody>
                    <a:bodyPr/>
                    <a:lstStyle/>
                    <a:p>
                      <a:endParaRPr lang="pt-BR"/>
                    </a:p>
                  </a:txBody>
                  <a:tcPr/>
                </a:tc>
                <a:tc hMerge="1">
                  <a:txBody>
                    <a:bodyPr/>
                    <a:lstStyle/>
                    <a:p>
                      <a:endParaRPr lang="pt-BR"/>
                    </a:p>
                  </a:txBody>
                  <a:tcPr/>
                </a:tc>
                <a:tc hMerge="1">
                  <a:txBody>
                    <a:bodyPr/>
                    <a:lstStyle/>
                    <a:p>
                      <a:endParaRPr lang="pt-BR"/>
                    </a:p>
                  </a:txBody>
                  <a:tcPr/>
                </a:tc>
                <a:extLst>
                  <a:ext uri="{0D108BD9-81ED-4DB2-BD59-A6C34878D82A}">
                    <a16:rowId xmlns:a16="http://schemas.microsoft.com/office/drawing/2014/main" val="2304754276"/>
                  </a:ext>
                </a:extLst>
              </a:tr>
              <a:tr h="190688">
                <a:tc>
                  <a:txBody>
                    <a:bodyPr/>
                    <a:lstStyle/>
                    <a:p>
                      <a:pPr algn="l" fontAlgn="ctr"/>
                      <a:r>
                        <a:rPr lang="pt-BR" sz="1200" b="1" u="none" strike="noStrike" dirty="0">
                          <a:effectLst/>
                        </a:rPr>
                        <a:t>Estado</a:t>
                      </a:r>
                      <a:endParaRPr lang="pt-BR" sz="1200" b="1" i="0" u="none" strike="noStrike" dirty="0">
                        <a:solidFill>
                          <a:srgbClr val="212529"/>
                        </a:solidFill>
                        <a:effectLst/>
                        <a:latin typeface="Source Sans Pro" panose="020B0503030403020204" pitchFamily="34" charset="0"/>
                      </a:endParaRPr>
                    </a:p>
                  </a:txBody>
                  <a:tcPr marL="6471" marR="6471" marT="6471" marB="0" anchor="ctr">
                    <a:solidFill>
                      <a:schemeClr val="accent5">
                        <a:lumMod val="60000"/>
                        <a:lumOff val="40000"/>
                      </a:schemeClr>
                    </a:solidFill>
                  </a:tcPr>
                </a:tc>
                <a:tc>
                  <a:txBody>
                    <a:bodyPr/>
                    <a:lstStyle/>
                    <a:p>
                      <a:pPr algn="ctr" fontAlgn="ctr"/>
                      <a:r>
                        <a:rPr lang="pt-BR" sz="1200" b="1" u="none" strike="noStrike" dirty="0">
                          <a:effectLst/>
                        </a:rPr>
                        <a:t>Al. Modal</a:t>
                      </a:r>
                      <a:endParaRPr lang="pt-BR" sz="1200" b="1" i="0" u="none" strike="noStrike" dirty="0">
                        <a:solidFill>
                          <a:srgbClr val="212529"/>
                        </a:solidFill>
                        <a:effectLst/>
                        <a:latin typeface="Source Sans Pro" panose="020B0503030403020204" pitchFamily="34" charset="0"/>
                      </a:endParaRPr>
                    </a:p>
                  </a:txBody>
                  <a:tcPr marL="6471" marR="6471" marT="6471" marB="0" anchor="ctr">
                    <a:solidFill>
                      <a:schemeClr val="accent5">
                        <a:lumMod val="60000"/>
                        <a:lumOff val="40000"/>
                      </a:schemeClr>
                    </a:solidFill>
                  </a:tcPr>
                </a:tc>
                <a:tc>
                  <a:txBody>
                    <a:bodyPr/>
                    <a:lstStyle/>
                    <a:p>
                      <a:pPr algn="ctr" fontAlgn="ctr"/>
                      <a:r>
                        <a:rPr lang="pt-BR" sz="1200" b="1" u="none" strike="noStrike" dirty="0">
                          <a:effectLst/>
                        </a:rPr>
                        <a:t>Cigarros</a:t>
                      </a:r>
                      <a:endParaRPr lang="pt-BR" sz="1200" b="1" i="0" u="none" strike="noStrike" dirty="0">
                        <a:solidFill>
                          <a:srgbClr val="212529"/>
                        </a:solidFill>
                        <a:effectLst/>
                        <a:latin typeface="Source Sans Pro" panose="020B0503030403020204" pitchFamily="34" charset="0"/>
                      </a:endParaRPr>
                    </a:p>
                  </a:txBody>
                  <a:tcPr marL="6471" marR="6471" marT="6471" marB="0" anchor="ctr">
                    <a:solidFill>
                      <a:schemeClr val="accent5">
                        <a:lumMod val="60000"/>
                        <a:lumOff val="40000"/>
                      </a:schemeClr>
                    </a:solidFill>
                  </a:tcPr>
                </a:tc>
                <a:tc>
                  <a:txBody>
                    <a:bodyPr/>
                    <a:lstStyle/>
                    <a:p>
                      <a:pPr algn="ctr" fontAlgn="ctr"/>
                      <a:r>
                        <a:rPr lang="pt-BR" sz="1200" b="1" u="none" strike="noStrike" dirty="0">
                          <a:effectLst/>
                        </a:rPr>
                        <a:t>FFEP</a:t>
                      </a:r>
                      <a:endParaRPr lang="pt-BR" sz="1200" b="1" i="0" u="none" strike="noStrike" dirty="0">
                        <a:solidFill>
                          <a:srgbClr val="212529"/>
                        </a:solidFill>
                        <a:effectLst/>
                        <a:latin typeface="Source Sans Pro" panose="020B0503030403020204" pitchFamily="34" charset="0"/>
                      </a:endParaRPr>
                    </a:p>
                  </a:txBody>
                  <a:tcPr marL="6471" marR="6471" marT="6471" marB="0" anchor="ctr">
                    <a:solidFill>
                      <a:schemeClr val="accent5">
                        <a:lumMod val="60000"/>
                        <a:lumOff val="40000"/>
                      </a:schemeClr>
                    </a:solidFill>
                  </a:tcPr>
                </a:tc>
                <a:tc>
                  <a:txBody>
                    <a:bodyPr/>
                    <a:lstStyle/>
                    <a:p>
                      <a:pPr algn="ctr" fontAlgn="ctr"/>
                      <a:r>
                        <a:rPr lang="pt-BR" sz="1200" b="1" u="none" strike="noStrike" dirty="0">
                          <a:effectLst/>
                        </a:rPr>
                        <a:t>Total -Cigarros</a:t>
                      </a:r>
                      <a:endParaRPr lang="pt-BR" sz="1200" b="1" i="0" u="none" strike="noStrike" dirty="0">
                        <a:solidFill>
                          <a:srgbClr val="212529"/>
                        </a:solidFill>
                        <a:effectLst/>
                        <a:latin typeface="Source Sans Pro" panose="020B0503030403020204" pitchFamily="34" charset="0"/>
                      </a:endParaRPr>
                    </a:p>
                  </a:txBody>
                  <a:tcPr marL="6471" marR="6471" marT="6471" marB="0" anchor="ctr">
                    <a:solidFill>
                      <a:schemeClr val="accent5">
                        <a:lumMod val="60000"/>
                        <a:lumOff val="40000"/>
                      </a:schemeClr>
                    </a:solidFill>
                  </a:tcPr>
                </a:tc>
                <a:extLst>
                  <a:ext uri="{0D108BD9-81ED-4DB2-BD59-A6C34878D82A}">
                    <a16:rowId xmlns:a16="http://schemas.microsoft.com/office/drawing/2014/main" val="838571252"/>
                  </a:ext>
                </a:extLst>
              </a:tr>
              <a:tr h="146862">
                <a:tc>
                  <a:txBody>
                    <a:bodyPr/>
                    <a:lstStyle/>
                    <a:p>
                      <a:pPr algn="l" fontAlgn="ctr"/>
                      <a:r>
                        <a:rPr lang="pt-BR" sz="1200" b="1" u="none" strike="noStrike">
                          <a:effectLst/>
                        </a:rPr>
                        <a:t>Acre</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19%</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30%</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0%</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30%</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2110324849"/>
                  </a:ext>
                </a:extLst>
              </a:tr>
              <a:tr h="146862">
                <a:tc>
                  <a:txBody>
                    <a:bodyPr/>
                    <a:lstStyle/>
                    <a:p>
                      <a:pPr algn="l" fontAlgn="ctr"/>
                      <a:r>
                        <a:rPr lang="pt-BR" sz="1200" b="1" u="none" strike="noStrike">
                          <a:effectLst/>
                        </a:rPr>
                        <a:t>Alagoas</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19%</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29%</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31%</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3484264214"/>
                  </a:ext>
                </a:extLst>
              </a:tr>
              <a:tr h="146862">
                <a:tc>
                  <a:txBody>
                    <a:bodyPr/>
                    <a:lstStyle/>
                    <a:p>
                      <a:pPr algn="l" fontAlgn="ctr"/>
                      <a:r>
                        <a:rPr lang="pt-BR" sz="1200" b="1" u="none" strike="noStrike">
                          <a:effectLst/>
                        </a:rPr>
                        <a:t>Amapá</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18%</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29%</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0%</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29%</a:t>
                      </a:r>
                      <a:endParaRPr lang="pt-BR" sz="1200" b="1" i="0" u="none" strike="noStrike" dirty="0">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1366969119"/>
                  </a:ext>
                </a:extLst>
              </a:tr>
              <a:tr h="146862">
                <a:tc>
                  <a:txBody>
                    <a:bodyPr/>
                    <a:lstStyle/>
                    <a:p>
                      <a:pPr algn="l" fontAlgn="ctr"/>
                      <a:r>
                        <a:rPr lang="pt-BR" sz="1200" b="1" u="none" strike="noStrike">
                          <a:effectLst/>
                        </a:rPr>
                        <a:t>Amazonas</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20%</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30%</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32%</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3123879556"/>
                  </a:ext>
                </a:extLst>
              </a:tr>
              <a:tr h="146862">
                <a:tc>
                  <a:txBody>
                    <a:bodyPr/>
                    <a:lstStyle/>
                    <a:p>
                      <a:pPr algn="l" fontAlgn="ctr"/>
                      <a:r>
                        <a:rPr lang="pt-BR" sz="1200" b="1" u="none" strike="noStrike">
                          <a:effectLst/>
                        </a:rPr>
                        <a:t>Bahia</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19%</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28%</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30%</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1713198414"/>
                  </a:ext>
                </a:extLst>
              </a:tr>
              <a:tr h="146862">
                <a:tc>
                  <a:txBody>
                    <a:bodyPr/>
                    <a:lstStyle/>
                    <a:p>
                      <a:pPr algn="l" fontAlgn="ctr"/>
                      <a:r>
                        <a:rPr lang="pt-BR" sz="1200" b="1" u="none" strike="noStrike">
                          <a:effectLst/>
                        </a:rPr>
                        <a:t>Ceará</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20%</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28%</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30%</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25400535"/>
                  </a:ext>
                </a:extLst>
              </a:tr>
              <a:tr h="146862">
                <a:tc>
                  <a:txBody>
                    <a:bodyPr/>
                    <a:lstStyle/>
                    <a:p>
                      <a:pPr algn="l" fontAlgn="ctr"/>
                      <a:r>
                        <a:rPr lang="pt-BR" sz="1200" b="1" u="none" strike="noStrike">
                          <a:effectLst/>
                        </a:rPr>
                        <a:t>Distrito Federal</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18%</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29%</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31%</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970012577"/>
                  </a:ext>
                </a:extLst>
              </a:tr>
              <a:tr h="146862">
                <a:tc>
                  <a:txBody>
                    <a:bodyPr/>
                    <a:lstStyle/>
                    <a:p>
                      <a:pPr algn="l" fontAlgn="ctr"/>
                      <a:r>
                        <a:rPr lang="pt-BR" sz="1200" b="1" u="none" strike="noStrike">
                          <a:effectLst/>
                        </a:rPr>
                        <a:t>Espírito Santo</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17%</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25%</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27%</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457470669"/>
                  </a:ext>
                </a:extLst>
              </a:tr>
              <a:tr h="146862">
                <a:tc>
                  <a:txBody>
                    <a:bodyPr/>
                    <a:lstStyle/>
                    <a:p>
                      <a:pPr algn="l" fontAlgn="ctr"/>
                      <a:r>
                        <a:rPr lang="pt-BR" sz="1200" b="1" u="none" strike="noStrike">
                          <a:effectLst/>
                        </a:rPr>
                        <a:t>Goiás</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17%</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25%</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27%</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1542376953"/>
                  </a:ext>
                </a:extLst>
              </a:tr>
              <a:tr h="196135">
                <a:tc>
                  <a:txBody>
                    <a:bodyPr/>
                    <a:lstStyle/>
                    <a:p>
                      <a:pPr algn="l" fontAlgn="ctr"/>
                      <a:r>
                        <a:rPr lang="pt-BR" sz="1200" b="1" u="none" strike="noStrike">
                          <a:effectLst/>
                        </a:rPr>
                        <a:t>Maranhão</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20%</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27%</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29%</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2494443799"/>
                  </a:ext>
                </a:extLst>
              </a:tr>
              <a:tr h="146862">
                <a:tc>
                  <a:txBody>
                    <a:bodyPr/>
                    <a:lstStyle/>
                    <a:p>
                      <a:pPr algn="l" fontAlgn="ctr"/>
                      <a:r>
                        <a:rPr lang="pt-BR" sz="1200" b="1" u="none" strike="noStrike">
                          <a:effectLst/>
                        </a:rPr>
                        <a:t>Mato Grosso</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17%</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35%</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37%</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1339120735"/>
                  </a:ext>
                </a:extLst>
              </a:tr>
              <a:tr h="286730">
                <a:tc>
                  <a:txBody>
                    <a:bodyPr/>
                    <a:lstStyle/>
                    <a:p>
                      <a:pPr algn="l" fontAlgn="ctr"/>
                      <a:r>
                        <a:rPr lang="pt-BR" sz="1200" b="1" u="none" strike="noStrike" dirty="0">
                          <a:effectLst/>
                        </a:rPr>
                        <a:t>Mato Grosso do Sul</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17%</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28%</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30%</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2981056529"/>
                  </a:ext>
                </a:extLst>
              </a:tr>
              <a:tr h="146862">
                <a:tc>
                  <a:txBody>
                    <a:bodyPr/>
                    <a:lstStyle/>
                    <a:p>
                      <a:pPr algn="l" fontAlgn="ctr"/>
                      <a:r>
                        <a:rPr lang="pt-BR" sz="1200" b="1" u="none" strike="noStrike">
                          <a:effectLst/>
                        </a:rPr>
                        <a:t>Minas Gerais</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18%</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25%</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0%</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25%</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3432418013"/>
                  </a:ext>
                </a:extLst>
              </a:tr>
              <a:tr h="146862">
                <a:tc>
                  <a:txBody>
                    <a:bodyPr/>
                    <a:lstStyle/>
                    <a:p>
                      <a:pPr algn="l" fontAlgn="ctr"/>
                      <a:r>
                        <a:rPr lang="pt-BR" sz="1200" b="1" u="none" strike="noStrike">
                          <a:effectLst/>
                        </a:rPr>
                        <a:t>Pará</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19%</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30%</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0%</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30%</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4215409272"/>
                  </a:ext>
                </a:extLst>
              </a:tr>
              <a:tr h="146862">
                <a:tc>
                  <a:txBody>
                    <a:bodyPr/>
                    <a:lstStyle/>
                    <a:p>
                      <a:pPr algn="l" fontAlgn="ctr"/>
                      <a:r>
                        <a:rPr lang="pt-BR" sz="1200" b="1" u="none" strike="noStrike">
                          <a:effectLst/>
                        </a:rPr>
                        <a:t>Paraíba</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18%</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29%</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31%</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1014459057"/>
                  </a:ext>
                </a:extLst>
              </a:tr>
              <a:tr h="146862">
                <a:tc>
                  <a:txBody>
                    <a:bodyPr/>
                    <a:lstStyle/>
                    <a:p>
                      <a:pPr algn="l" fontAlgn="ctr"/>
                      <a:r>
                        <a:rPr lang="pt-BR" sz="1200" b="1" u="none" strike="noStrike">
                          <a:effectLst/>
                        </a:rPr>
                        <a:t>Paraná</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19%</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29%</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31%</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1616019745"/>
                  </a:ext>
                </a:extLst>
              </a:tr>
              <a:tr h="146862">
                <a:tc>
                  <a:txBody>
                    <a:bodyPr/>
                    <a:lstStyle/>
                    <a:p>
                      <a:pPr algn="l" fontAlgn="ctr"/>
                      <a:r>
                        <a:rPr lang="pt-BR" sz="1200" b="1" u="none" strike="noStrike">
                          <a:effectLst/>
                        </a:rPr>
                        <a:t>Pernambuco</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17%*</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25%</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27%</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2764281003"/>
                  </a:ext>
                </a:extLst>
              </a:tr>
              <a:tr h="146862">
                <a:tc>
                  <a:txBody>
                    <a:bodyPr/>
                    <a:lstStyle/>
                    <a:p>
                      <a:pPr algn="l" fontAlgn="ctr"/>
                      <a:r>
                        <a:rPr lang="pt-BR" sz="1200" b="1" u="none" strike="noStrike">
                          <a:effectLst/>
                        </a:rPr>
                        <a:t>Piauí</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21%</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33%</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35%</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1698756269"/>
                  </a:ext>
                </a:extLst>
              </a:tr>
              <a:tr h="146862">
                <a:tc>
                  <a:txBody>
                    <a:bodyPr/>
                    <a:lstStyle/>
                    <a:p>
                      <a:pPr algn="l" fontAlgn="ctr"/>
                      <a:r>
                        <a:rPr lang="pt-BR" sz="1200" b="1" u="none" strike="noStrike">
                          <a:effectLst/>
                        </a:rPr>
                        <a:t>Rio de Janeiro</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18%</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35%</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37%</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2144149139"/>
                  </a:ext>
                </a:extLst>
              </a:tr>
              <a:tr h="253162">
                <a:tc>
                  <a:txBody>
                    <a:bodyPr/>
                    <a:lstStyle/>
                    <a:p>
                      <a:pPr algn="l" fontAlgn="ctr"/>
                      <a:r>
                        <a:rPr lang="pt-BR" sz="1200" b="1" u="none" strike="noStrike">
                          <a:effectLst/>
                        </a:rPr>
                        <a:t>Rio Grande do Norte</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18%</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27%</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29%</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1568518350"/>
                  </a:ext>
                </a:extLst>
              </a:tr>
              <a:tr h="146862">
                <a:tc>
                  <a:txBody>
                    <a:bodyPr/>
                    <a:lstStyle/>
                    <a:p>
                      <a:pPr algn="l" fontAlgn="ctr"/>
                      <a:r>
                        <a:rPr lang="pt-BR" sz="1200" b="1" u="none" strike="noStrike">
                          <a:effectLst/>
                        </a:rPr>
                        <a:t>Rio Grande do Sul</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17%</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27%</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0%</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27%</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1847803994"/>
                  </a:ext>
                </a:extLst>
              </a:tr>
              <a:tr h="146862">
                <a:tc>
                  <a:txBody>
                    <a:bodyPr/>
                    <a:lstStyle/>
                    <a:p>
                      <a:pPr algn="l" fontAlgn="ctr"/>
                      <a:r>
                        <a:rPr lang="pt-BR" sz="1200" b="1" u="none" strike="noStrike">
                          <a:effectLst/>
                        </a:rPr>
                        <a:t>Rondônia</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17,5%</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34%</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1260339394"/>
                  </a:ext>
                </a:extLst>
              </a:tr>
              <a:tr h="146862">
                <a:tc>
                  <a:txBody>
                    <a:bodyPr/>
                    <a:lstStyle/>
                    <a:p>
                      <a:pPr algn="l" fontAlgn="ctr"/>
                      <a:r>
                        <a:rPr lang="pt-BR" sz="1200" b="1" u="none" strike="noStrike">
                          <a:effectLst/>
                        </a:rPr>
                        <a:t>Roraima</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17%</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25%</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0%</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25%</a:t>
                      </a:r>
                      <a:endParaRPr lang="pt-BR" sz="1200" b="1" i="0" u="none" strike="noStrike" dirty="0">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1455691103"/>
                  </a:ext>
                </a:extLst>
              </a:tr>
              <a:tr h="146862">
                <a:tc>
                  <a:txBody>
                    <a:bodyPr/>
                    <a:lstStyle/>
                    <a:p>
                      <a:pPr algn="l" fontAlgn="ctr"/>
                      <a:r>
                        <a:rPr lang="pt-BR" sz="1200" b="1" u="none" strike="noStrike">
                          <a:effectLst/>
                        </a:rPr>
                        <a:t>Santa Catarina</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17%</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25%</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0%</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25%</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269927839"/>
                  </a:ext>
                </a:extLst>
              </a:tr>
              <a:tr h="146862">
                <a:tc>
                  <a:txBody>
                    <a:bodyPr/>
                    <a:lstStyle/>
                    <a:p>
                      <a:pPr algn="l" fontAlgn="ctr"/>
                      <a:r>
                        <a:rPr lang="pt-BR" sz="1200" b="1" u="none" strike="noStrike">
                          <a:effectLst/>
                        </a:rPr>
                        <a:t>São Paulo</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18%</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30%</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32%</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2504497553"/>
                  </a:ext>
                </a:extLst>
              </a:tr>
              <a:tr h="146862">
                <a:tc>
                  <a:txBody>
                    <a:bodyPr/>
                    <a:lstStyle/>
                    <a:p>
                      <a:pPr algn="l" fontAlgn="ctr"/>
                      <a:r>
                        <a:rPr lang="pt-BR" sz="1200" b="1" u="none" strike="noStrike">
                          <a:effectLst/>
                        </a:rPr>
                        <a:t>Sergipe</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19%</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28%</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30%</a:t>
                      </a:r>
                      <a:endParaRPr lang="pt-BR" sz="1200" b="1" i="0" u="none" strike="noStrike">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1174561810"/>
                  </a:ext>
                </a:extLst>
              </a:tr>
              <a:tr h="146862">
                <a:tc>
                  <a:txBody>
                    <a:bodyPr/>
                    <a:lstStyle/>
                    <a:p>
                      <a:pPr algn="l" fontAlgn="ctr"/>
                      <a:r>
                        <a:rPr lang="pt-BR" sz="1200" b="1" u="none" strike="noStrike">
                          <a:effectLst/>
                        </a:rPr>
                        <a:t>Tocantins</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20%</a:t>
                      </a:r>
                      <a:endParaRPr lang="pt-BR" sz="1200" b="1" i="0" u="none" strike="noStrike" dirty="0">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27%</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a:effectLst/>
                        </a:rPr>
                        <a:t>2%</a:t>
                      </a:r>
                      <a:endParaRPr lang="pt-BR" sz="1200" b="1" i="0" u="none" strike="noStrike">
                        <a:solidFill>
                          <a:srgbClr val="212529"/>
                        </a:solidFill>
                        <a:effectLst/>
                        <a:latin typeface="Source Sans Pro" panose="020B0503030403020204" pitchFamily="34" charset="0"/>
                      </a:endParaRPr>
                    </a:p>
                  </a:txBody>
                  <a:tcPr marL="6471" marR="6471" marT="6471" marB="0" anchor="ctr"/>
                </a:tc>
                <a:tc>
                  <a:txBody>
                    <a:bodyPr/>
                    <a:lstStyle/>
                    <a:p>
                      <a:pPr algn="ctr" fontAlgn="ctr"/>
                      <a:r>
                        <a:rPr lang="pt-BR" sz="1200" b="1" u="none" strike="noStrike" dirty="0">
                          <a:effectLst/>
                        </a:rPr>
                        <a:t>29%</a:t>
                      </a:r>
                      <a:endParaRPr lang="pt-BR" sz="1200" b="1" i="0" u="none" strike="noStrike" dirty="0">
                        <a:solidFill>
                          <a:srgbClr val="212529"/>
                        </a:solidFill>
                        <a:effectLst/>
                        <a:latin typeface="Source Sans Pro" panose="020B0503030403020204" pitchFamily="34" charset="0"/>
                      </a:endParaRPr>
                    </a:p>
                  </a:txBody>
                  <a:tcPr marL="6471" marR="6471" marT="6471" marB="0" anchor="ctr"/>
                </a:tc>
                <a:extLst>
                  <a:ext uri="{0D108BD9-81ED-4DB2-BD59-A6C34878D82A}">
                    <a16:rowId xmlns:a16="http://schemas.microsoft.com/office/drawing/2014/main" val="3499286148"/>
                  </a:ext>
                </a:extLst>
              </a:tr>
              <a:tr h="153856">
                <a:tc>
                  <a:txBody>
                    <a:bodyPr/>
                    <a:lstStyle/>
                    <a:p>
                      <a:pPr marL="0" marR="0" lvl="0" indent="0" algn="l" defTabSz="914400" rtl="0" eaLnBrk="1" fontAlgn="b" latinLnBrk="0" hangingPunct="1">
                        <a:lnSpc>
                          <a:spcPct val="100000"/>
                        </a:lnSpc>
                        <a:spcBef>
                          <a:spcPts val="0"/>
                        </a:spcBef>
                        <a:spcAft>
                          <a:spcPts val="0"/>
                        </a:spcAft>
                        <a:buClrTx/>
                        <a:buSzTx/>
                        <a:buFontTx/>
                        <a:buNone/>
                        <a:tabLst/>
                        <a:defRPr/>
                      </a:pPr>
                      <a:r>
                        <a:rPr lang="pt-BR" sz="1400" b="1" u="none" strike="noStrike" dirty="0">
                          <a:effectLst/>
                          <a:highlight>
                            <a:srgbClr val="00FFFF"/>
                          </a:highlight>
                        </a:rPr>
                        <a:t>Média</a:t>
                      </a:r>
                      <a:endParaRPr lang="pt-BR" sz="1200" b="1" i="0" u="none" strike="noStrike" dirty="0">
                        <a:solidFill>
                          <a:srgbClr val="000000"/>
                        </a:solidFill>
                        <a:effectLst/>
                        <a:latin typeface="Calibri" panose="020F0502020204030204" pitchFamily="34" charset="0"/>
                      </a:endParaRPr>
                    </a:p>
                  </a:txBody>
                  <a:tcPr marL="6471" marR="6471" marT="6471" marB="0" anchor="b">
                    <a:solidFill>
                      <a:schemeClr val="accent5">
                        <a:lumMod val="60000"/>
                        <a:lumOff val="40000"/>
                      </a:schemeClr>
                    </a:solidFill>
                  </a:tcPr>
                </a:tc>
                <a:tc>
                  <a:txBody>
                    <a:bodyPr/>
                    <a:lstStyle/>
                    <a:p>
                      <a:pPr algn="ctr" fontAlgn="b"/>
                      <a:r>
                        <a:rPr lang="pt-BR" sz="1400" b="1" i="0" u="none" strike="noStrike" dirty="0">
                          <a:solidFill>
                            <a:srgbClr val="000000"/>
                          </a:solidFill>
                          <a:effectLst/>
                          <a:highlight>
                            <a:srgbClr val="00FFFF"/>
                          </a:highlight>
                          <a:latin typeface="Calibri" panose="020F0502020204030204" pitchFamily="34" charset="0"/>
                        </a:rPr>
                        <a:t>18%</a:t>
                      </a:r>
                    </a:p>
                  </a:txBody>
                  <a:tcPr marL="6471" marR="6471" marT="6471" marB="0" anchor="b">
                    <a:solidFill>
                      <a:schemeClr val="accent5">
                        <a:lumMod val="60000"/>
                        <a:lumOff val="40000"/>
                      </a:schemeClr>
                    </a:solidFill>
                  </a:tcPr>
                </a:tc>
                <a:tc>
                  <a:txBody>
                    <a:bodyPr/>
                    <a:lstStyle/>
                    <a:p>
                      <a:pPr algn="ctr" fontAlgn="b"/>
                      <a:r>
                        <a:rPr lang="pt-BR" sz="1400" b="1" u="none" strike="noStrike" dirty="0">
                          <a:effectLst/>
                          <a:highlight>
                            <a:srgbClr val="00FFFF"/>
                          </a:highlight>
                        </a:rPr>
                        <a:t>29%</a:t>
                      </a:r>
                      <a:endParaRPr lang="pt-BR" sz="1400" b="1" i="0" u="none" strike="noStrike" dirty="0">
                        <a:solidFill>
                          <a:srgbClr val="000000"/>
                        </a:solidFill>
                        <a:effectLst/>
                        <a:highlight>
                          <a:srgbClr val="00FFFF"/>
                        </a:highlight>
                        <a:latin typeface="Calibri" panose="020F0502020204030204" pitchFamily="34" charset="0"/>
                      </a:endParaRPr>
                    </a:p>
                  </a:txBody>
                  <a:tcPr marL="6471" marR="6471" marT="6471" marB="0" anchor="b">
                    <a:solidFill>
                      <a:schemeClr val="accent5">
                        <a:lumMod val="60000"/>
                        <a:lumOff val="40000"/>
                      </a:schemeClr>
                    </a:solidFill>
                  </a:tcPr>
                </a:tc>
                <a:tc>
                  <a:txBody>
                    <a:bodyPr/>
                    <a:lstStyle/>
                    <a:p>
                      <a:pPr algn="ctr" fontAlgn="b"/>
                      <a:endParaRPr lang="pt-BR" sz="1400" b="1" i="0" u="none" strike="noStrike" dirty="0">
                        <a:solidFill>
                          <a:srgbClr val="000000"/>
                        </a:solidFill>
                        <a:effectLst/>
                        <a:highlight>
                          <a:srgbClr val="00FFFF"/>
                        </a:highlight>
                        <a:latin typeface="Calibri" panose="020F0502020204030204" pitchFamily="34" charset="0"/>
                      </a:endParaRPr>
                    </a:p>
                  </a:txBody>
                  <a:tcPr marL="6471" marR="6471" marT="6471" marB="0" anchor="b">
                    <a:solidFill>
                      <a:schemeClr val="accent5">
                        <a:lumMod val="60000"/>
                        <a:lumOff val="40000"/>
                      </a:schemeClr>
                    </a:solidFill>
                  </a:tcPr>
                </a:tc>
                <a:tc>
                  <a:txBody>
                    <a:bodyPr/>
                    <a:lstStyle/>
                    <a:p>
                      <a:pPr algn="ctr" fontAlgn="b"/>
                      <a:r>
                        <a:rPr lang="pt-BR" sz="1400" b="1" u="none" strike="noStrike" dirty="0">
                          <a:effectLst/>
                          <a:highlight>
                            <a:srgbClr val="00FFFF"/>
                          </a:highlight>
                        </a:rPr>
                        <a:t>30%</a:t>
                      </a:r>
                      <a:endParaRPr lang="pt-BR" sz="1400" b="1" i="0" u="none" strike="noStrike" dirty="0">
                        <a:solidFill>
                          <a:srgbClr val="000000"/>
                        </a:solidFill>
                        <a:effectLst/>
                        <a:highlight>
                          <a:srgbClr val="00FFFF"/>
                        </a:highlight>
                        <a:latin typeface="Calibri" panose="020F0502020204030204" pitchFamily="34" charset="0"/>
                      </a:endParaRPr>
                    </a:p>
                  </a:txBody>
                  <a:tcPr marL="6471" marR="6471" marT="6471" marB="0" anchor="b">
                    <a:solidFill>
                      <a:schemeClr val="accent5">
                        <a:lumMod val="60000"/>
                        <a:lumOff val="40000"/>
                      </a:schemeClr>
                    </a:solidFill>
                  </a:tcPr>
                </a:tc>
                <a:extLst>
                  <a:ext uri="{0D108BD9-81ED-4DB2-BD59-A6C34878D82A}">
                    <a16:rowId xmlns:a16="http://schemas.microsoft.com/office/drawing/2014/main" val="738482846"/>
                  </a:ext>
                </a:extLst>
              </a:tr>
            </a:tbl>
          </a:graphicData>
        </a:graphic>
      </p:graphicFrame>
    </p:spTree>
    <p:extLst>
      <p:ext uri="{BB962C8B-B14F-4D97-AF65-F5344CB8AC3E}">
        <p14:creationId xmlns:p14="http://schemas.microsoft.com/office/powerpoint/2010/main" val="3945681252"/>
      </p:ext>
    </p:extLst>
  </p:cSld>
  <p:clrMapOvr>
    <a:masterClrMapping/>
  </p:clrMapOvr>
  <p:transition spd="slow">
    <p:wip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A8C42A-BEF1-F908-4BE5-F60063B31379}"/>
            </a:ext>
          </a:extLst>
        </p:cNvPr>
        <p:cNvGrpSpPr/>
        <p:nvPr/>
      </p:nvGrpSpPr>
      <p:grpSpPr>
        <a:xfrm>
          <a:off x="0" y="0"/>
          <a:ext cx="0" cy="0"/>
          <a:chOff x="0" y="0"/>
          <a:chExt cx="0" cy="0"/>
        </a:xfrm>
      </p:grpSpPr>
      <p:sp>
        <p:nvSpPr>
          <p:cNvPr id="2" name="Retângulo 1">
            <a:extLst>
              <a:ext uri="{FF2B5EF4-FFF2-40B4-BE49-F238E27FC236}">
                <a16:creationId xmlns:a16="http://schemas.microsoft.com/office/drawing/2014/main" id="{3B4479F7-A665-B7DE-97BD-031C37B05AE5}"/>
              </a:ext>
            </a:extLst>
          </p:cNvPr>
          <p:cNvSpPr/>
          <p:nvPr/>
        </p:nvSpPr>
        <p:spPr>
          <a:xfrm>
            <a:off x="-207818" y="0"/>
            <a:ext cx="12399818" cy="973123"/>
          </a:xfrm>
          <a:prstGeom prst="rect">
            <a:avLst/>
          </a:prstGeom>
          <a:solidFill>
            <a:srgbClr val="173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EngraversGothic BT" panose="020B0507020203020204" pitchFamily="34" charset="0"/>
              </a:rPr>
              <a:t>PLC 68/2024 – IMPOSTO SELETIVO - APRIMORAMENTO</a:t>
            </a:r>
            <a:endParaRPr lang="pt-BR" sz="2800" b="1" dirty="0">
              <a:solidFill>
                <a:schemeClr val="bg1"/>
              </a:solidFill>
              <a:latin typeface="EngraversGothic BT" panose="020B0507020203020204" pitchFamily="34" charset="0"/>
            </a:endParaRPr>
          </a:p>
        </p:txBody>
      </p:sp>
      <p:graphicFrame>
        <p:nvGraphicFramePr>
          <p:cNvPr id="3" name="Tabela 2">
            <a:extLst>
              <a:ext uri="{FF2B5EF4-FFF2-40B4-BE49-F238E27FC236}">
                <a16:creationId xmlns:a16="http://schemas.microsoft.com/office/drawing/2014/main" id="{B6BDD7BC-C618-E755-A7A5-CFED8CAD484E}"/>
              </a:ext>
            </a:extLst>
          </p:cNvPr>
          <p:cNvGraphicFramePr>
            <a:graphicFrameLocks noGrp="1"/>
          </p:cNvGraphicFramePr>
          <p:nvPr>
            <p:extLst>
              <p:ext uri="{D42A27DB-BD31-4B8C-83A1-F6EECF244321}">
                <p14:modId xmlns:p14="http://schemas.microsoft.com/office/powerpoint/2010/main" val="1524397544"/>
              </p:ext>
            </p:extLst>
          </p:nvPr>
        </p:nvGraphicFramePr>
        <p:xfrm>
          <a:off x="480612" y="1745514"/>
          <a:ext cx="10235953" cy="5019125"/>
        </p:xfrm>
        <a:graphic>
          <a:graphicData uri="http://schemas.openxmlformats.org/drawingml/2006/table">
            <a:tbl>
              <a:tblPr firstRow="1" firstCol="1" bandRow="1">
                <a:tableStyleId>{5C22544A-7EE6-4342-B048-85BDC9FD1C3A}</a:tableStyleId>
              </a:tblPr>
              <a:tblGrid>
                <a:gridCol w="2292412">
                  <a:extLst>
                    <a:ext uri="{9D8B030D-6E8A-4147-A177-3AD203B41FA5}">
                      <a16:colId xmlns:a16="http://schemas.microsoft.com/office/drawing/2014/main" val="2958563999"/>
                    </a:ext>
                  </a:extLst>
                </a:gridCol>
                <a:gridCol w="1213743">
                  <a:extLst>
                    <a:ext uri="{9D8B030D-6E8A-4147-A177-3AD203B41FA5}">
                      <a16:colId xmlns:a16="http://schemas.microsoft.com/office/drawing/2014/main" val="1299292248"/>
                    </a:ext>
                  </a:extLst>
                </a:gridCol>
                <a:gridCol w="1612298">
                  <a:extLst>
                    <a:ext uri="{9D8B030D-6E8A-4147-A177-3AD203B41FA5}">
                      <a16:colId xmlns:a16="http://schemas.microsoft.com/office/drawing/2014/main" val="578254045"/>
                    </a:ext>
                  </a:extLst>
                </a:gridCol>
                <a:gridCol w="2022268">
                  <a:extLst>
                    <a:ext uri="{9D8B030D-6E8A-4147-A177-3AD203B41FA5}">
                      <a16:colId xmlns:a16="http://schemas.microsoft.com/office/drawing/2014/main" val="1193883872"/>
                    </a:ext>
                  </a:extLst>
                </a:gridCol>
                <a:gridCol w="1482934">
                  <a:extLst>
                    <a:ext uri="{9D8B030D-6E8A-4147-A177-3AD203B41FA5}">
                      <a16:colId xmlns:a16="http://schemas.microsoft.com/office/drawing/2014/main" val="2617301637"/>
                    </a:ext>
                  </a:extLst>
                </a:gridCol>
                <a:gridCol w="1612298">
                  <a:extLst>
                    <a:ext uri="{9D8B030D-6E8A-4147-A177-3AD203B41FA5}">
                      <a16:colId xmlns:a16="http://schemas.microsoft.com/office/drawing/2014/main" val="1285482501"/>
                    </a:ext>
                  </a:extLst>
                </a:gridCol>
              </a:tblGrid>
              <a:tr h="766508">
                <a:tc>
                  <a:txBody>
                    <a:bodyPr/>
                    <a:lstStyle/>
                    <a:p>
                      <a:pPr algn="ctr">
                        <a:lnSpc>
                          <a:spcPct val="107000"/>
                        </a:lnSpc>
                        <a:spcAft>
                          <a:spcPts val="1000"/>
                        </a:spcAft>
                      </a:pPr>
                      <a:r>
                        <a:rPr lang="en-US" sz="1600" dirty="0">
                          <a:effectLst/>
                        </a:rPr>
                        <a:t>Estado</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err="1">
                          <a:effectLst/>
                        </a:rPr>
                        <a:t>Cervejas</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a:effectLst/>
                        </a:rPr>
                        <a:t>Vinhos,  </a:t>
                      </a:r>
                      <a:r>
                        <a:rPr lang="en-US" sz="1600" dirty="0" err="1">
                          <a:effectLst/>
                        </a:rPr>
                        <a:t>Destiilados</a:t>
                      </a:r>
                      <a:r>
                        <a:rPr lang="en-US" sz="1600" dirty="0">
                          <a:effectLst/>
                        </a:rPr>
                        <a:t> e outros </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a:effectLst/>
                        </a:rPr>
                        <a:t>Estado</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err="1">
                          <a:effectLst/>
                        </a:rPr>
                        <a:t>Cervejas</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a:effectLst/>
                        </a:rPr>
                        <a:t>Vinhos,  </a:t>
                      </a:r>
                      <a:r>
                        <a:rPr lang="en-US" sz="1600" dirty="0" err="1">
                          <a:effectLst/>
                        </a:rPr>
                        <a:t>Destiilados</a:t>
                      </a:r>
                      <a:r>
                        <a:rPr lang="en-US" sz="1600" dirty="0">
                          <a:effectLst/>
                        </a:rPr>
                        <a:t> e outros</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extLst>
                  <a:ext uri="{0D108BD9-81ED-4DB2-BD59-A6C34878D82A}">
                    <a16:rowId xmlns:a16="http://schemas.microsoft.com/office/drawing/2014/main" val="1927760191"/>
                  </a:ext>
                </a:extLst>
              </a:tr>
              <a:tr h="303527">
                <a:tc>
                  <a:txBody>
                    <a:bodyPr/>
                    <a:lstStyle/>
                    <a:p>
                      <a:pPr algn="l">
                        <a:lnSpc>
                          <a:spcPct val="107000"/>
                        </a:lnSpc>
                        <a:spcAft>
                          <a:spcPts val="1000"/>
                        </a:spcAft>
                      </a:pPr>
                      <a:r>
                        <a:rPr lang="en-US" sz="1600" dirty="0">
                          <a:effectLst/>
                        </a:rPr>
                        <a:t>Acre </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a:effectLst/>
                        </a:rPr>
                        <a:t>27%</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33%</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Paraíba</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27%</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27%/20%</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3159920531"/>
                  </a:ext>
                </a:extLst>
              </a:tr>
              <a:tr h="303527">
                <a:tc>
                  <a:txBody>
                    <a:bodyPr/>
                    <a:lstStyle/>
                    <a:p>
                      <a:pPr algn="l">
                        <a:lnSpc>
                          <a:spcPct val="107000"/>
                        </a:lnSpc>
                        <a:spcAft>
                          <a:spcPts val="1000"/>
                        </a:spcAft>
                      </a:pPr>
                      <a:r>
                        <a:rPr lang="en-US" sz="1600" dirty="0">
                          <a:effectLst/>
                        </a:rPr>
                        <a:t>Alagoas </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29%</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29%</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Paraná</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31%</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31%/19%</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2229901464"/>
                  </a:ext>
                </a:extLst>
              </a:tr>
              <a:tr h="303527">
                <a:tc>
                  <a:txBody>
                    <a:bodyPr/>
                    <a:lstStyle/>
                    <a:p>
                      <a:pPr algn="l">
                        <a:lnSpc>
                          <a:spcPct val="107000"/>
                        </a:lnSpc>
                        <a:spcAft>
                          <a:spcPts val="1000"/>
                        </a:spcAft>
                      </a:pPr>
                      <a:r>
                        <a:rPr lang="en-US" sz="1600" dirty="0">
                          <a:effectLst/>
                        </a:rPr>
                        <a:t>Amapá</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a:effectLst/>
                        </a:rPr>
                        <a:t>29%</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29%</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Pernambuco</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27%/18%</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27%/20%</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1557939486"/>
                  </a:ext>
                </a:extLst>
              </a:tr>
              <a:tr h="303527">
                <a:tc>
                  <a:txBody>
                    <a:bodyPr/>
                    <a:lstStyle/>
                    <a:p>
                      <a:pPr algn="l">
                        <a:lnSpc>
                          <a:spcPct val="107000"/>
                        </a:lnSpc>
                        <a:spcAft>
                          <a:spcPts val="1000"/>
                        </a:spcAft>
                      </a:pPr>
                      <a:r>
                        <a:rPr lang="en-US" sz="1600" dirty="0">
                          <a:effectLst/>
                        </a:rPr>
                        <a:t>Amazonas</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32%</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dirty="0">
                          <a:effectLst/>
                        </a:rPr>
                        <a:t>32%</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Piaui</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29%/14%</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29%/19%</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1435491761"/>
                  </a:ext>
                </a:extLst>
              </a:tr>
              <a:tr h="303527">
                <a:tc>
                  <a:txBody>
                    <a:bodyPr/>
                    <a:lstStyle/>
                    <a:p>
                      <a:pPr algn="l">
                        <a:lnSpc>
                          <a:spcPct val="107000"/>
                        </a:lnSpc>
                        <a:spcAft>
                          <a:spcPts val="1000"/>
                        </a:spcAft>
                      </a:pPr>
                      <a:r>
                        <a:rPr lang="en-US" sz="1600" dirty="0">
                          <a:effectLst/>
                        </a:rPr>
                        <a:t>Bahia</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29%</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27%</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Rio de Janeiro</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19%</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27%/19%</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179027427"/>
                  </a:ext>
                </a:extLst>
              </a:tr>
              <a:tr h="303527">
                <a:tc>
                  <a:txBody>
                    <a:bodyPr/>
                    <a:lstStyle/>
                    <a:p>
                      <a:pPr algn="l">
                        <a:lnSpc>
                          <a:spcPct val="107000"/>
                        </a:lnSpc>
                        <a:spcAft>
                          <a:spcPts val="1000"/>
                        </a:spcAft>
                      </a:pPr>
                      <a:r>
                        <a:rPr lang="en-US" sz="1600" dirty="0">
                          <a:effectLst/>
                        </a:rPr>
                        <a:t>Ceará</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30%</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dirty="0">
                          <a:effectLst/>
                        </a:rPr>
                        <a:t>30%</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Rio Grande do Norte</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29%</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29%/18%</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2112847678"/>
                  </a:ext>
                </a:extLst>
              </a:tr>
              <a:tr h="303527">
                <a:tc>
                  <a:txBody>
                    <a:bodyPr/>
                    <a:lstStyle/>
                    <a:p>
                      <a:pPr algn="l">
                        <a:lnSpc>
                          <a:spcPct val="107000"/>
                        </a:lnSpc>
                        <a:spcAft>
                          <a:spcPts val="1000"/>
                        </a:spcAft>
                      </a:pPr>
                      <a:r>
                        <a:rPr lang="en-US" sz="1600" dirty="0">
                          <a:effectLst/>
                        </a:rPr>
                        <a:t>Distrito Federal </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31%</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31%</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Rio Grande do Sul</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27%</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27%/19%</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1328459464"/>
                  </a:ext>
                </a:extLst>
              </a:tr>
              <a:tr h="303527">
                <a:tc>
                  <a:txBody>
                    <a:bodyPr/>
                    <a:lstStyle/>
                    <a:p>
                      <a:pPr algn="l">
                        <a:lnSpc>
                          <a:spcPct val="107000"/>
                        </a:lnSpc>
                        <a:spcAft>
                          <a:spcPts val="1000"/>
                        </a:spcAft>
                      </a:pPr>
                      <a:r>
                        <a:rPr lang="en-US" sz="1600">
                          <a:effectLst/>
                        </a:rPr>
                        <a:t>Espírito Santo</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a:effectLst/>
                        </a:rPr>
                        <a:t>27%</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27%/17%</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Rondônia</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31%</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39%</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4131025234"/>
                  </a:ext>
                </a:extLst>
              </a:tr>
              <a:tr h="303527">
                <a:tc>
                  <a:txBody>
                    <a:bodyPr/>
                    <a:lstStyle/>
                    <a:p>
                      <a:pPr algn="l">
                        <a:lnSpc>
                          <a:spcPct val="107000"/>
                        </a:lnSpc>
                        <a:spcAft>
                          <a:spcPts val="1000"/>
                        </a:spcAft>
                      </a:pPr>
                      <a:r>
                        <a:rPr lang="en-US" sz="1600" dirty="0">
                          <a:effectLst/>
                        </a:rPr>
                        <a:t>Goiás</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27%/14%</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27%</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Roraima </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a:effectLst/>
                        </a:rPr>
                        <a:t>25%</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25%</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1046154987"/>
                  </a:ext>
                </a:extLst>
              </a:tr>
              <a:tr h="303527">
                <a:tc>
                  <a:txBody>
                    <a:bodyPr/>
                    <a:lstStyle/>
                    <a:p>
                      <a:pPr algn="l">
                        <a:lnSpc>
                          <a:spcPct val="107000"/>
                        </a:lnSpc>
                        <a:spcAft>
                          <a:spcPts val="1000"/>
                        </a:spcAft>
                      </a:pPr>
                      <a:r>
                        <a:rPr lang="en-US" sz="1600" dirty="0">
                          <a:effectLst/>
                        </a:rPr>
                        <a:t>Maranhão</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30,5%</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30,5%</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Santa Catarina </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a:effectLst/>
                        </a:rPr>
                        <a:t>25%</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25%</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1425693622"/>
                  </a:ext>
                </a:extLst>
              </a:tr>
              <a:tr h="303527">
                <a:tc>
                  <a:txBody>
                    <a:bodyPr/>
                    <a:lstStyle/>
                    <a:p>
                      <a:pPr algn="l">
                        <a:lnSpc>
                          <a:spcPct val="107000"/>
                        </a:lnSpc>
                        <a:spcAft>
                          <a:spcPts val="1000"/>
                        </a:spcAft>
                      </a:pPr>
                      <a:r>
                        <a:rPr lang="en-US" sz="1600" dirty="0">
                          <a:effectLst/>
                        </a:rPr>
                        <a:t>Mato Grosso</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27%</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27%</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São Paulo </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a:effectLst/>
                        </a:rPr>
                        <a:t>22%</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dirty="0">
                          <a:effectLst/>
                        </a:rPr>
                        <a:t>25%/18%</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4293659691"/>
                  </a:ext>
                </a:extLst>
              </a:tr>
              <a:tr h="303527">
                <a:tc>
                  <a:txBody>
                    <a:bodyPr/>
                    <a:lstStyle/>
                    <a:p>
                      <a:pPr algn="l">
                        <a:lnSpc>
                          <a:spcPct val="107000"/>
                        </a:lnSpc>
                        <a:spcAft>
                          <a:spcPts val="1000"/>
                        </a:spcAft>
                      </a:pPr>
                      <a:r>
                        <a:rPr lang="en-US" sz="1600" dirty="0">
                          <a:effectLst/>
                        </a:rPr>
                        <a:t>Mato Grosso do Sul</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30%</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30%</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Sergipe</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a:effectLst/>
                        </a:rPr>
                        <a:t>27%/13%</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dirty="0">
                          <a:effectLst/>
                        </a:rPr>
                        <a:t>27%/19%</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3914276618"/>
                  </a:ext>
                </a:extLst>
              </a:tr>
              <a:tr h="303527">
                <a:tc>
                  <a:txBody>
                    <a:bodyPr/>
                    <a:lstStyle/>
                    <a:p>
                      <a:pPr algn="l">
                        <a:lnSpc>
                          <a:spcPct val="107000"/>
                        </a:lnSpc>
                        <a:spcAft>
                          <a:spcPts val="1000"/>
                        </a:spcAft>
                      </a:pPr>
                      <a:r>
                        <a:rPr lang="en-US" sz="1600" dirty="0">
                          <a:effectLst/>
                        </a:rPr>
                        <a:t>Minas Gerais</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23%</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25/12%</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l">
                        <a:lnSpc>
                          <a:spcPct val="107000"/>
                        </a:lnSpc>
                        <a:spcAft>
                          <a:spcPts val="1000"/>
                        </a:spcAft>
                      </a:pPr>
                      <a:r>
                        <a:rPr lang="en-US" sz="1600" b="1" dirty="0">
                          <a:solidFill>
                            <a:schemeClr val="bg1"/>
                          </a:solidFill>
                          <a:effectLst/>
                        </a:rPr>
                        <a:t>Tocantins</a:t>
                      </a:r>
                      <a:endParaRPr lang="pt-BR" sz="1600" b="1" dirty="0">
                        <a:solidFill>
                          <a:schemeClr val="bg1"/>
                        </a:solidFill>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dirty="0">
                          <a:effectLst/>
                        </a:rPr>
                        <a:t>27%</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dirty="0">
                          <a:effectLst/>
                        </a:rPr>
                        <a:t>27%</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3459697237"/>
                  </a:ext>
                </a:extLst>
              </a:tr>
              <a:tr h="303527">
                <a:tc>
                  <a:txBody>
                    <a:bodyPr/>
                    <a:lstStyle/>
                    <a:p>
                      <a:pPr algn="l">
                        <a:lnSpc>
                          <a:spcPct val="107000"/>
                        </a:lnSpc>
                        <a:spcAft>
                          <a:spcPts val="1000"/>
                        </a:spcAft>
                      </a:pPr>
                      <a:r>
                        <a:rPr lang="en-US" sz="1600" dirty="0">
                          <a:effectLst/>
                        </a:rPr>
                        <a:t>Para</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solidFill>
                      <a:srgbClr val="0070C0"/>
                    </a:solidFill>
                  </a:tcPr>
                </a:tc>
                <a:tc>
                  <a:txBody>
                    <a:bodyPr/>
                    <a:lstStyle/>
                    <a:p>
                      <a:pPr algn="ctr">
                        <a:lnSpc>
                          <a:spcPct val="107000"/>
                        </a:lnSpc>
                        <a:spcAft>
                          <a:spcPts val="1000"/>
                        </a:spcAft>
                      </a:pPr>
                      <a:r>
                        <a:rPr lang="en-US" sz="1600">
                          <a:effectLst/>
                        </a:rPr>
                        <a:t>30%</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30%</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 </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a:effectLst/>
                        </a:rPr>
                        <a:t> </a:t>
                      </a:r>
                      <a:endParaRPr lang="pt-BR" sz="160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tc>
                  <a:txBody>
                    <a:bodyPr/>
                    <a:lstStyle/>
                    <a:p>
                      <a:pPr algn="ctr">
                        <a:lnSpc>
                          <a:spcPct val="107000"/>
                        </a:lnSpc>
                        <a:spcAft>
                          <a:spcPts val="1000"/>
                        </a:spcAft>
                      </a:pPr>
                      <a:r>
                        <a:rPr lang="en-US" sz="1600" dirty="0">
                          <a:effectLst/>
                        </a:rPr>
                        <a:t> </a:t>
                      </a:r>
                      <a:endParaRPr lang="pt-BR" sz="1600" dirty="0">
                        <a:effectLst/>
                        <a:latin typeface="Georgia" panose="02040502050405020303" pitchFamily="18" charset="0"/>
                        <a:ea typeface="Arial" panose="020B0604020202020204" pitchFamily="34" charset="0"/>
                        <a:cs typeface="Arial" panose="020B0604020202020204" pitchFamily="34" charset="0"/>
                      </a:endParaRPr>
                    </a:p>
                  </a:txBody>
                  <a:tcPr marL="57150" marR="57150" marT="0" marB="0" anchor="ctr"/>
                </a:tc>
                <a:extLst>
                  <a:ext uri="{0D108BD9-81ED-4DB2-BD59-A6C34878D82A}">
                    <a16:rowId xmlns:a16="http://schemas.microsoft.com/office/drawing/2014/main" val="2358503380"/>
                  </a:ext>
                </a:extLst>
              </a:tr>
            </a:tbl>
          </a:graphicData>
        </a:graphic>
      </p:graphicFrame>
      <p:sp>
        <p:nvSpPr>
          <p:cNvPr id="5" name="Rectangle 1">
            <a:extLst>
              <a:ext uri="{FF2B5EF4-FFF2-40B4-BE49-F238E27FC236}">
                <a16:creationId xmlns:a16="http://schemas.microsoft.com/office/drawing/2014/main" id="{7D705FB6-497B-D611-FD76-4097B7F9BC89}"/>
              </a:ext>
            </a:extLst>
          </p:cNvPr>
          <p:cNvSpPr>
            <a:spLocks noChangeArrowheads="1"/>
          </p:cNvSpPr>
          <p:nvPr/>
        </p:nvSpPr>
        <p:spPr bwMode="auto">
          <a:xfrm>
            <a:off x="721659" y="1406960"/>
            <a:ext cx="9067799" cy="33855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pt-BR" altLang="pt-BR" sz="1600" b="1" i="0" u="none" strike="noStrike" cap="none" normalizeH="0" baseline="0" dirty="0">
                <a:ln>
                  <a:noFill/>
                </a:ln>
                <a:solidFill>
                  <a:srgbClr val="000000"/>
                </a:solidFill>
                <a:effectLst/>
                <a:latin typeface="Georgia" panose="02040502050405020303" pitchFamily="18" charset="0"/>
                <a:ea typeface="Georgia" panose="02040502050405020303" pitchFamily="18" charset="0"/>
                <a:cs typeface="Georgia" panose="02040502050405020303" pitchFamily="18" charset="0"/>
              </a:rPr>
              <a:t>Alíquotas do ICMS para cervejas, vinhos e destilados/drinks preparados  para 2023</a:t>
            </a:r>
            <a:r>
              <a:rPr kumimoji="0" lang="pt-BR" altLang="pt-BR" sz="1600" b="0" i="0" u="none" strike="noStrike" cap="none" normalizeH="0" baseline="0" dirty="0">
                <a:ln>
                  <a:noFill/>
                </a:ln>
                <a:solidFill>
                  <a:srgbClr val="000000"/>
                </a:solidFill>
                <a:effectLst/>
                <a:latin typeface="Georgia" panose="02040502050405020303" pitchFamily="18" charset="0"/>
                <a:ea typeface="Georgia" panose="02040502050405020303" pitchFamily="18" charset="0"/>
                <a:cs typeface="Georgia" panose="02040502050405020303" pitchFamily="18" charset="0"/>
              </a:rPr>
              <a:t>             </a:t>
            </a:r>
            <a:endParaRPr kumimoji="0" lang="pt-BR" altLang="pt-BR" sz="1600" b="0" i="0" u="none" strike="noStrike" cap="none" normalizeH="0" baseline="0" dirty="0">
              <a:ln>
                <a:noFill/>
              </a:ln>
              <a:solidFill>
                <a:schemeClr val="tx1"/>
              </a:solidFill>
              <a:effectLst/>
              <a:latin typeface="Arial" panose="020B0604020202020204" pitchFamily="34" charset="0"/>
            </a:endParaRPr>
          </a:p>
        </p:txBody>
      </p:sp>
      <p:sp>
        <p:nvSpPr>
          <p:cNvPr id="7" name="CaixaDeTexto 6">
            <a:extLst>
              <a:ext uri="{FF2B5EF4-FFF2-40B4-BE49-F238E27FC236}">
                <a16:creationId xmlns:a16="http://schemas.microsoft.com/office/drawing/2014/main" id="{1E969C65-7945-9FA2-AD5C-8D894EEFD193}"/>
              </a:ext>
            </a:extLst>
          </p:cNvPr>
          <p:cNvSpPr txBox="1"/>
          <p:nvPr/>
        </p:nvSpPr>
        <p:spPr>
          <a:xfrm>
            <a:off x="-1" y="1001668"/>
            <a:ext cx="9179511" cy="461665"/>
          </a:xfrm>
          <a:prstGeom prst="rect">
            <a:avLst/>
          </a:prstGeom>
          <a:noFill/>
        </p:spPr>
        <p:txBody>
          <a:bodyPr wrap="square">
            <a:spAutoFit/>
          </a:bodyPr>
          <a:lstStyle/>
          <a:p>
            <a:r>
              <a:rPr lang="pt-BR" sz="2400" u="sng" dirty="0">
                <a:latin typeface="Palatino Linotype" panose="02040502050505030304" pitchFamily="18" charset="0"/>
              </a:rPr>
              <a:t>Desafios da transição para os produtos prejudiciais à saúde</a:t>
            </a:r>
            <a:endParaRPr lang="pt-BR" sz="2400" dirty="0"/>
          </a:p>
        </p:txBody>
      </p:sp>
      <p:sp>
        <p:nvSpPr>
          <p:cNvPr id="9" name="CaixaDeTexto 8">
            <a:extLst>
              <a:ext uri="{FF2B5EF4-FFF2-40B4-BE49-F238E27FC236}">
                <a16:creationId xmlns:a16="http://schemas.microsoft.com/office/drawing/2014/main" id="{88D90A5C-BE12-20B6-7C9E-65D8893399E7}"/>
              </a:ext>
            </a:extLst>
          </p:cNvPr>
          <p:cNvSpPr txBox="1"/>
          <p:nvPr/>
        </p:nvSpPr>
        <p:spPr>
          <a:xfrm>
            <a:off x="807868" y="6827677"/>
            <a:ext cx="6196612" cy="276999"/>
          </a:xfrm>
          <a:prstGeom prst="rect">
            <a:avLst/>
          </a:prstGeom>
          <a:noFill/>
        </p:spPr>
        <p:txBody>
          <a:bodyPr wrap="square">
            <a:spAutoFit/>
          </a:bodyPr>
          <a:lstStyle/>
          <a:p>
            <a:r>
              <a:rPr kumimoji="0" lang="pt-BR" altLang="pt-BR" sz="1200" b="0" i="0" u="none" strike="noStrike" cap="none" normalizeH="0" baseline="0" dirty="0">
                <a:ln>
                  <a:noFill/>
                </a:ln>
                <a:solidFill>
                  <a:srgbClr val="000000"/>
                </a:solidFill>
                <a:effectLst/>
                <a:latin typeface="Georgia" panose="02040502050405020303" pitchFamily="18" charset="0"/>
                <a:ea typeface="Georgia" panose="02040502050405020303" pitchFamily="18" charset="0"/>
                <a:cs typeface="Georgia" panose="02040502050405020303" pitchFamily="18" charset="0"/>
              </a:rPr>
              <a:t>Fonte: SEFAZ-RS (2024) </a:t>
            </a:r>
            <a:r>
              <a:rPr kumimoji="0" lang="pt-BR" altLang="pt-BR" sz="1200" b="0" i="0" u="none" strike="noStrike" cap="none" normalizeH="0" baseline="0" dirty="0" err="1">
                <a:ln>
                  <a:noFill/>
                </a:ln>
                <a:solidFill>
                  <a:srgbClr val="000000"/>
                </a:solidFill>
                <a:effectLst/>
                <a:latin typeface="Georgia" panose="02040502050405020303" pitchFamily="18" charset="0"/>
                <a:ea typeface="Georgia" panose="02040502050405020303" pitchFamily="18" charset="0"/>
                <a:cs typeface="Georgia" panose="02040502050405020303" pitchFamily="18" charset="0"/>
              </a:rPr>
              <a:t>and</a:t>
            </a:r>
            <a:r>
              <a:rPr kumimoji="0" lang="pt-BR" altLang="pt-BR" sz="1200" b="0" i="0" u="none" strike="noStrike" cap="none" normalizeH="0" baseline="0" dirty="0">
                <a:ln>
                  <a:noFill/>
                </a:ln>
                <a:solidFill>
                  <a:srgbClr val="000000"/>
                </a:solidFill>
                <a:effectLst/>
                <a:latin typeface="Georgia" panose="02040502050405020303" pitchFamily="18" charset="0"/>
                <a:ea typeface="Georgia" panose="02040502050405020303" pitchFamily="18" charset="0"/>
                <a:cs typeface="Georgia" panose="02040502050405020303" pitchFamily="18" charset="0"/>
              </a:rPr>
              <a:t> legislações tributárias estaduais.</a:t>
            </a:r>
            <a:endParaRPr lang="pt-BR" sz="1200" dirty="0"/>
          </a:p>
        </p:txBody>
      </p:sp>
    </p:spTree>
    <p:extLst>
      <p:ext uri="{BB962C8B-B14F-4D97-AF65-F5344CB8AC3E}">
        <p14:creationId xmlns:p14="http://schemas.microsoft.com/office/powerpoint/2010/main" val="3859615180"/>
      </p:ext>
    </p:extLst>
  </p:cSld>
  <p:clrMapOvr>
    <a:masterClrMapping/>
  </p:clrMapOvr>
  <p:transition spd="slow">
    <p:wip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6AC62D-752F-CC8D-19BE-B05D4FF49237}"/>
            </a:ext>
          </a:extLst>
        </p:cNvPr>
        <p:cNvGrpSpPr/>
        <p:nvPr/>
      </p:nvGrpSpPr>
      <p:grpSpPr>
        <a:xfrm>
          <a:off x="0" y="0"/>
          <a:ext cx="0" cy="0"/>
          <a:chOff x="0" y="0"/>
          <a:chExt cx="0" cy="0"/>
        </a:xfrm>
      </p:grpSpPr>
      <p:sp>
        <p:nvSpPr>
          <p:cNvPr id="4" name="TextBox 1">
            <a:extLst>
              <a:ext uri="{FF2B5EF4-FFF2-40B4-BE49-F238E27FC236}">
                <a16:creationId xmlns:a16="http://schemas.microsoft.com/office/drawing/2014/main" id="{D5844281-3EEE-5168-D2AB-599C70B6B2B1}"/>
              </a:ext>
            </a:extLst>
          </p:cNvPr>
          <p:cNvSpPr txBox="1"/>
          <p:nvPr/>
        </p:nvSpPr>
        <p:spPr>
          <a:xfrm>
            <a:off x="60146" y="804914"/>
            <a:ext cx="12071708" cy="5956246"/>
          </a:xfrm>
          <a:prstGeom prst="rect">
            <a:avLst/>
          </a:prstGeom>
          <a:noFill/>
        </p:spPr>
        <p:txBody>
          <a:bodyPr wrap="square">
            <a:spAutoFit/>
          </a:bodyPr>
          <a:lstStyle/>
          <a:p>
            <a:pPr marR="161925" algn="just">
              <a:lnSpc>
                <a:spcPct val="115000"/>
              </a:lnSpc>
              <a:buSzPts val="1200"/>
              <a:tabLst>
                <a:tab pos="596900" algn="l"/>
              </a:tabLst>
            </a:pPr>
            <a:endParaRPr lang="en-US" b="1" dirty="0">
              <a:solidFill>
                <a:srgbClr val="0070C0"/>
              </a:solidFill>
              <a:latin typeface="Montserrat" panose="02000505000000020004" pitchFamily="2" charset="0"/>
              <a:ea typeface="Times New Roman" panose="02020603050405020304" pitchFamily="18" charset="0"/>
            </a:endParaRPr>
          </a:p>
          <a:p>
            <a:pPr>
              <a:lnSpc>
                <a:spcPct val="107000"/>
              </a:lnSpc>
              <a:spcAft>
                <a:spcPts val="800"/>
              </a:spcAft>
            </a:pPr>
            <a:r>
              <a:rPr lang="pt-BR" sz="2800" u="sng" dirty="0">
                <a:latin typeface="Palatino Linotype" panose="02040502050505030304" pitchFamily="18" charset="0"/>
              </a:rPr>
              <a:t>Desafios da transição para os produtos prejudiciais à saúde.</a:t>
            </a:r>
          </a:p>
          <a:p>
            <a:pPr marL="342900" indent="-342900">
              <a:lnSpc>
                <a:spcPct val="107000"/>
              </a:lnSpc>
              <a:spcAft>
                <a:spcPts val="800"/>
              </a:spcAft>
              <a:buFont typeface="Arial" panose="020B0604020202020204" pitchFamily="34" charset="0"/>
              <a:buChar char="•"/>
            </a:pPr>
            <a:r>
              <a:rPr lang="pt-BR" sz="2400" dirty="0">
                <a:latin typeface="Palatino Linotype" panose="02040502050505030304" pitchFamily="18" charset="0"/>
              </a:rPr>
              <a:t>Por exemplo, para o cigarro, a soma da alíquota média do ICMS (30%) com a alíquota efetiva do PIS/COFINS (tributos que serão substituídos pelo IBS e CBS), dá em torno de 41%, sendo que projetando-se uma alíquota CBS/IBS de 28%, há um </a:t>
            </a:r>
            <a:r>
              <a:rPr lang="pt-BR" sz="2400" i="1" dirty="0">
                <a:latin typeface="Palatino Linotype" panose="02040502050505030304" pitchFamily="18" charset="0"/>
              </a:rPr>
              <a:t>gap</a:t>
            </a:r>
            <a:r>
              <a:rPr lang="pt-BR" sz="2400" dirty="0">
                <a:latin typeface="Palatino Linotype" panose="02040502050505030304" pitchFamily="18" charset="0"/>
              </a:rPr>
              <a:t> de 13 </a:t>
            </a:r>
            <a:r>
              <a:rPr lang="pt-BR" sz="2400">
                <a:latin typeface="Palatino Linotype" panose="02040502050505030304" pitchFamily="18" charset="0"/>
              </a:rPr>
              <a:t>pontos percentuais </a:t>
            </a:r>
            <a:r>
              <a:rPr lang="pt-BR" sz="2400" dirty="0">
                <a:latin typeface="Palatino Linotype" panose="02040502050505030304" pitchFamily="18" charset="0"/>
              </a:rPr>
              <a:t>a ser preenchido pelo IS (que em tese substituiria o IPI, para esses produtos), mais a substituição a carga tributária do próprio IPI (que tem alíquotas </a:t>
            </a:r>
            <a:r>
              <a:rPr lang="pt-BR" sz="2400" i="1" dirty="0">
                <a:latin typeface="Palatino Linotype" panose="02040502050505030304" pitchFamily="18" charset="0"/>
              </a:rPr>
              <a:t>ad rem </a:t>
            </a:r>
            <a:r>
              <a:rPr lang="pt-BR" sz="2400" dirty="0">
                <a:latin typeface="Palatino Linotype" panose="02040502050505030304" pitchFamily="18" charset="0"/>
              </a:rPr>
              <a:t>e </a:t>
            </a:r>
            <a:r>
              <a:rPr lang="pt-BR" sz="2400" i="1" dirty="0">
                <a:latin typeface="Palatino Linotype" panose="02040502050505030304" pitchFamily="18" charset="0"/>
              </a:rPr>
              <a:t>ad valorem </a:t>
            </a:r>
            <a:r>
              <a:rPr lang="pt-BR" sz="2400" dirty="0">
                <a:latin typeface="Palatino Linotype" panose="02040502050505030304" pitchFamily="18" charset="0"/>
              </a:rPr>
              <a:t>para o cigarro), sendo a carga total para os cigarros mais baratos em torno de 70% -A alíquota do seletivo deverá ser suficiente para repor, no mínimo, a tributação atualmente existente.</a:t>
            </a:r>
          </a:p>
          <a:p>
            <a:pPr marL="342900" indent="-342900">
              <a:lnSpc>
                <a:spcPct val="107000"/>
              </a:lnSpc>
              <a:spcBef>
                <a:spcPts val="1200"/>
              </a:spcBef>
              <a:spcAft>
                <a:spcPts val="800"/>
              </a:spcAft>
              <a:buFont typeface="Arial" panose="020B0604020202020204" pitchFamily="34" charset="0"/>
              <a:buChar char="•"/>
            </a:pPr>
            <a:r>
              <a:rPr lang="pt-BR" sz="2400" dirty="0">
                <a:latin typeface="Palatino Linotype" panose="02040502050505030304" pitchFamily="18" charset="0"/>
              </a:rPr>
              <a:t>Diversidade de alíquotas entre estados, para cigarros e bebidas alcóolicas impõe um desafio de equalização. De forma que não se tenha redução de consumo por diminuição de preços em nenhum estado (que também poderá perder receita por essa causa).</a:t>
            </a:r>
          </a:p>
        </p:txBody>
      </p:sp>
      <p:sp>
        <p:nvSpPr>
          <p:cNvPr id="2" name="Retângulo 1">
            <a:extLst>
              <a:ext uri="{FF2B5EF4-FFF2-40B4-BE49-F238E27FC236}">
                <a16:creationId xmlns:a16="http://schemas.microsoft.com/office/drawing/2014/main" id="{AE86426D-4316-9936-C16D-EA45492C3540}"/>
              </a:ext>
            </a:extLst>
          </p:cNvPr>
          <p:cNvSpPr/>
          <p:nvPr/>
        </p:nvSpPr>
        <p:spPr>
          <a:xfrm>
            <a:off x="-207818" y="0"/>
            <a:ext cx="12399818" cy="973123"/>
          </a:xfrm>
          <a:prstGeom prst="rect">
            <a:avLst/>
          </a:prstGeom>
          <a:solidFill>
            <a:srgbClr val="173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EngraversGothic BT" panose="020B0507020203020204" pitchFamily="34" charset="0"/>
              </a:rPr>
              <a:t>PLC 68/2024 – IMPOSTO SELETIVO - APRIMORAMENTO</a:t>
            </a:r>
            <a:endParaRPr lang="pt-BR" sz="2800" b="1" dirty="0">
              <a:solidFill>
                <a:schemeClr val="bg1"/>
              </a:solidFill>
              <a:latin typeface="EngraversGothic BT" panose="020B0507020203020204" pitchFamily="34" charset="0"/>
            </a:endParaRPr>
          </a:p>
        </p:txBody>
      </p:sp>
    </p:spTree>
    <p:extLst>
      <p:ext uri="{BB962C8B-B14F-4D97-AF65-F5344CB8AC3E}">
        <p14:creationId xmlns:p14="http://schemas.microsoft.com/office/powerpoint/2010/main" val="531680137"/>
      </p:ext>
    </p:extLst>
  </p:cSld>
  <p:clrMapOvr>
    <a:masterClrMapping/>
  </p:clrMapOvr>
  <p:transition spd="slow">
    <p:wip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a:extLst>
              <a:ext uri="{FF2B5EF4-FFF2-40B4-BE49-F238E27FC236}">
                <a16:creationId xmlns:a16="http://schemas.microsoft.com/office/drawing/2014/main" id="{12B75D27-0201-0198-CBD1-24042B08E329}"/>
              </a:ext>
            </a:extLst>
          </p:cNvPr>
          <p:cNvSpPr txBox="1"/>
          <p:nvPr/>
        </p:nvSpPr>
        <p:spPr>
          <a:xfrm>
            <a:off x="235444" y="250646"/>
            <a:ext cx="11813391" cy="5950219"/>
          </a:xfrm>
          <a:prstGeom prst="rect">
            <a:avLst/>
          </a:prstGeom>
          <a:noFill/>
        </p:spPr>
        <p:txBody>
          <a:bodyPr wrap="square">
            <a:spAutoFit/>
          </a:bodyPr>
          <a:lstStyle/>
          <a:p>
            <a:pPr marR="161925" algn="just">
              <a:lnSpc>
                <a:spcPct val="115000"/>
              </a:lnSpc>
              <a:buSzPts val="1200"/>
              <a:tabLst>
                <a:tab pos="596900" algn="l"/>
              </a:tabLst>
            </a:pPr>
            <a:endParaRPr lang="en-US" sz="2800" b="1" dirty="0">
              <a:solidFill>
                <a:srgbClr val="0070C0"/>
              </a:solidFill>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endParaRPr lang="en-US" sz="2800" b="1" dirty="0">
              <a:solidFill>
                <a:srgbClr val="0070C0"/>
              </a:solidFill>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endParaRPr lang="en-US" sz="2800" b="1" dirty="0">
              <a:solidFill>
                <a:srgbClr val="0070C0"/>
              </a:solidFill>
              <a:latin typeface="Montserrat" panose="02000505000000020004" pitchFamily="2" charset="0"/>
              <a:ea typeface="Times New Roman" panose="02020603050405020304" pitchFamily="18" charset="0"/>
            </a:endParaRPr>
          </a:p>
          <a:p>
            <a:pPr marR="161925" algn="ctr">
              <a:lnSpc>
                <a:spcPct val="115000"/>
              </a:lnSpc>
              <a:buSzPts val="1200"/>
              <a:tabLst>
                <a:tab pos="596900" algn="l"/>
              </a:tabLst>
            </a:pPr>
            <a:r>
              <a:rPr lang="en-US" sz="9600" b="1" dirty="0" err="1">
                <a:solidFill>
                  <a:srgbClr val="0070C0"/>
                </a:solidFill>
                <a:latin typeface="Verdana" panose="020B0604030504040204" pitchFamily="34" charset="0"/>
                <a:ea typeface="Verdana" panose="020B0604030504040204" pitchFamily="34" charset="0"/>
              </a:rPr>
              <a:t>Muito</a:t>
            </a:r>
            <a:r>
              <a:rPr lang="en-US" sz="9600" b="1" dirty="0">
                <a:solidFill>
                  <a:srgbClr val="0070C0"/>
                </a:solidFill>
                <a:latin typeface="Verdana" panose="020B0604030504040204" pitchFamily="34" charset="0"/>
                <a:ea typeface="Verdana" panose="020B0604030504040204" pitchFamily="34" charset="0"/>
              </a:rPr>
              <a:t> </a:t>
            </a:r>
            <a:r>
              <a:rPr lang="en-US" sz="9600" b="1" dirty="0" err="1">
                <a:solidFill>
                  <a:srgbClr val="0070C0"/>
                </a:solidFill>
                <a:latin typeface="Verdana" panose="020B0604030504040204" pitchFamily="34" charset="0"/>
                <a:ea typeface="Verdana" panose="020B0604030504040204" pitchFamily="34" charset="0"/>
              </a:rPr>
              <a:t>Obrigado</a:t>
            </a:r>
            <a:r>
              <a:rPr lang="en-US" sz="9600" b="1" dirty="0">
                <a:solidFill>
                  <a:srgbClr val="0070C0"/>
                </a:solidFill>
                <a:latin typeface="Verdana" panose="020B0604030504040204" pitchFamily="34" charset="0"/>
                <a:ea typeface="Verdana" panose="020B0604030504040204" pitchFamily="34" charset="0"/>
              </a:rPr>
              <a:t>!</a:t>
            </a:r>
          </a:p>
          <a:p>
            <a:pPr marR="161925" algn="just">
              <a:lnSpc>
                <a:spcPct val="115000"/>
              </a:lnSpc>
              <a:buSzPts val="1200"/>
              <a:tabLst>
                <a:tab pos="596900" algn="l"/>
              </a:tabLst>
            </a:pPr>
            <a:endParaRPr lang="en-US" sz="1600" dirty="0">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endParaRPr lang="en-US" sz="1600" dirty="0">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endParaRPr lang="en-US" sz="1600" dirty="0">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endParaRPr lang="en-US" sz="1600" dirty="0">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endParaRPr lang="en-US" sz="1600" dirty="0">
              <a:latin typeface="Montserrat" panose="02000505000000020004" pitchFamily="2" charset="0"/>
              <a:ea typeface="Times New Roman" panose="02020603050405020304" pitchFamily="18" charset="0"/>
            </a:endParaRPr>
          </a:p>
          <a:p>
            <a:pPr marR="161925" algn="r">
              <a:lnSpc>
                <a:spcPct val="115000"/>
              </a:lnSpc>
              <a:buSzPts val="1200"/>
              <a:tabLst>
                <a:tab pos="596900" algn="l"/>
              </a:tabLst>
            </a:pPr>
            <a:r>
              <a:rPr lang="en-US" sz="1600" b="1" dirty="0">
                <a:latin typeface="Montserrat" panose="02000505000000020004" pitchFamily="2" charset="0"/>
                <a:ea typeface="Times New Roman" panose="02020603050405020304" pitchFamily="18" charset="0"/>
              </a:rPr>
              <a:t>Marcos </a:t>
            </a:r>
            <a:r>
              <a:rPr lang="en-US" sz="1600" b="1" dirty="0" err="1">
                <a:latin typeface="Montserrat" panose="02000505000000020004" pitchFamily="2" charset="0"/>
                <a:ea typeface="Times New Roman" panose="02020603050405020304" pitchFamily="18" charset="0"/>
              </a:rPr>
              <a:t>Aurélio</a:t>
            </a:r>
            <a:r>
              <a:rPr lang="en-US" sz="1600" b="1" dirty="0">
                <a:latin typeface="Montserrat" panose="02000505000000020004" pitchFamily="2" charset="0"/>
                <a:ea typeface="Times New Roman" panose="02020603050405020304" pitchFamily="18" charset="0"/>
              </a:rPr>
              <a:t> Pereira Valadão</a:t>
            </a:r>
          </a:p>
          <a:p>
            <a:pPr marR="161925" algn="r">
              <a:lnSpc>
                <a:spcPct val="115000"/>
              </a:lnSpc>
              <a:buSzPts val="1200"/>
              <a:tabLst>
                <a:tab pos="596900" algn="l"/>
              </a:tabLst>
            </a:pPr>
            <a:r>
              <a:rPr lang="en-US" sz="1400" dirty="0" err="1">
                <a:latin typeface="Montserrat" panose="02000505000000020004" pitchFamily="2" charset="0"/>
                <a:ea typeface="Times New Roman" panose="02020603050405020304" pitchFamily="18" charset="0"/>
              </a:rPr>
              <a:t>Doutor</a:t>
            </a:r>
            <a:r>
              <a:rPr lang="en-US" sz="1400" dirty="0">
                <a:latin typeface="Montserrat" panose="02000505000000020004" pitchFamily="2" charset="0"/>
                <a:ea typeface="Times New Roman" panose="02020603050405020304" pitchFamily="18" charset="0"/>
              </a:rPr>
              <a:t> </a:t>
            </a:r>
            <a:r>
              <a:rPr lang="en-US" sz="1400" dirty="0" err="1">
                <a:latin typeface="Montserrat" panose="02000505000000020004" pitchFamily="2" charset="0"/>
                <a:ea typeface="Times New Roman" panose="02020603050405020304" pitchFamily="18" charset="0"/>
              </a:rPr>
              <a:t>em</a:t>
            </a:r>
            <a:r>
              <a:rPr lang="en-US" sz="1400" dirty="0">
                <a:latin typeface="Montserrat" panose="02000505000000020004" pitchFamily="2" charset="0"/>
                <a:ea typeface="Times New Roman" panose="02020603050405020304" pitchFamily="18" charset="0"/>
              </a:rPr>
              <a:t> </a:t>
            </a:r>
            <a:r>
              <a:rPr lang="en-US" sz="1400" dirty="0" err="1">
                <a:latin typeface="Montserrat" panose="02000505000000020004" pitchFamily="2" charset="0"/>
                <a:ea typeface="Times New Roman" panose="02020603050405020304" pitchFamily="18" charset="0"/>
              </a:rPr>
              <a:t>Direito</a:t>
            </a:r>
            <a:r>
              <a:rPr lang="en-US" sz="1400" dirty="0">
                <a:latin typeface="Montserrat" panose="02000505000000020004" pitchFamily="2" charset="0"/>
                <a:ea typeface="Times New Roman" panose="02020603050405020304" pitchFamily="18" charset="0"/>
              </a:rPr>
              <a:t> </a:t>
            </a:r>
          </a:p>
          <a:p>
            <a:pPr marR="161925" algn="r">
              <a:lnSpc>
                <a:spcPct val="115000"/>
              </a:lnSpc>
              <a:buSzPts val="1200"/>
              <a:tabLst>
                <a:tab pos="596900" algn="l"/>
              </a:tabLst>
            </a:pPr>
            <a:r>
              <a:rPr lang="en-US" sz="1400" dirty="0" err="1">
                <a:latin typeface="Montserrat" panose="02000505000000020004" pitchFamily="2" charset="0"/>
                <a:ea typeface="Times New Roman" panose="02020603050405020304" pitchFamily="18" charset="0"/>
              </a:rPr>
              <a:t>Membro</a:t>
            </a:r>
            <a:r>
              <a:rPr lang="en-US" sz="1400" dirty="0">
                <a:latin typeface="Montserrat" panose="02000505000000020004" pitchFamily="2" charset="0"/>
                <a:ea typeface="Times New Roman" panose="02020603050405020304" pitchFamily="18" charset="0"/>
              </a:rPr>
              <a:t> da Com. da </a:t>
            </a:r>
            <a:r>
              <a:rPr lang="en-US" sz="1400" dirty="0" err="1">
                <a:latin typeface="Montserrat" panose="02000505000000020004" pitchFamily="2" charset="0"/>
                <a:ea typeface="Times New Roman" panose="02020603050405020304" pitchFamily="18" charset="0"/>
              </a:rPr>
              <a:t>Reforma</a:t>
            </a:r>
            <a:r>
              <a:rPr lang="en-US" sz="1400" dirty="0">
                <a:latin typeface="Montserrat" panose="02000505000000020004" pitchFamily="2" charset="0"/>
                <a:ea typeface="Times New Roman" panose="02020603050405020304" pitchFamily="18" charset="0"/>
              </a:rPr>
              <a:t> </a:t>
            </a:r>
            <a:r>
              <a:rPr lang="en-US" sz="1400" dirty="0" err="1">
                <a:latin typeface="Montserrat" panose="02000505000000020004" pitchFamily="2" charset="0"/>
                <a:ea typeface="Times New Roman" panose="02020603050405020304" pitchFamily="18" charset="0"/>
              </a:rPr>
              <a:t>Tributária</a:t>
            </a:r>
            <a:r>
              <a:rPr lang="en-US" sz="1400" dirty="0">
                <a:latin typeface="Montserrat" panose="02000505000000020004" pitchFamily="2" charset="0"/>
                <a:ea typeface="Times New Roman" panose="02020603050405020304" pitchFamily="18" charset="0"/>
              </a:rPr>
              <a:t> da OAB/DF</a:t>
            </a:r>
          </a:p>
          <a:p>
            <a:pPr marR="161925" algn="r">
              <a:lnSpc>
                <a:spcPct val="115000"/>
              </a:lnSpc>
              <a:buSzPts val="1200"/>
              <a:tabLst>
                <a:tab pos="596900" algn="l"/>
              </a:tabLst>
            </a:pPr>
            <a:r>
              <a:rPr lang="en-US" sz="1400" dirty="0">
                <a:latin typeface="Montserrat" panose="02000505000000020004" pitchFamily="2" charset="0"/>
                <a:ea typeface="Times New Roman" panose="02020603050405020304" pitchFamily="18" charset="0"/>
              </a:rPr>
              <a:t>Professor da EPPG – FGV/DF</a:t>
            </a:r>
          </a:p>
          <a:p>
            <a:pPr marR="161925" algn="r">
              <a:lnSpc>
                <a:spcPct val="115000"/>
              </a:lnSpc>
              <a:buSzPts val="1200"/>
              <a:tabLst>
                <a:tab pos="596900" algn="l"/>
              </a:tabLst>
            </a:pPr>
            <a:r>
              <a:rPr lang="en-US" sz="1400" dirty="0">
                <a:latin typeface="Montserrat" panose="02000505000000020004" pitchFamily="2" charset="0"/>
                <a:ea typeface="Times New Roman" panose="02020603050405020304" pitchFamily="18" charset="0"/>
              </a:rPr>
              <a:t>Consultor e </a:t>
            </a:r>
            <a:r>
              <a:rPr lang="en-US" sz="1400" dirty="0" err="1">
                <a:latin typeface="Montserrat" panose="02000505000000020004" pitchFamily="2" charset="0"/>
                <a:ea typeface="Times New Roman" panose="02020603050405020304" pitchFamily="18" charset="0"/>
              </a:rPr>
              <a:t>Advogado</a:t>
            </a:r>
            <a:r>
              <a:rPr lang="en-US" sz="1400" dirty="0">
                <a:latin typeface="Montserrat" panose="02000505000000020004" pitchFamily="2" charset="0"/>
                <a:ea typeface="Times New Roman" panose="02020603050405020304" pitchFamily="18" charset="0"/>
              </a:rPr>
              <a:t> </a:t>
            </a:r>
            <a:r>
              <a:rPr lang="en-US" sz="1400" dirty="0" err="1">
                <a:latin typeface="Montserrat" panose="02000505000000020004" pitchFamily="2" charset="0"/>
                <a:ea typeface="Times New Roman" panose="02020603050405020304" pitchFamily="18" charset="0"/>
              </a:rPr>
              <a:t>Tributarista</a:t>
            </a:r>
            <a:endParaRPr lang="en-US" sz="1400" dirty="0">
              <a:latin typeface="Montserrat" panose="02000505000000020004" pitchFamily="2" charset="0"/>
              <a:ea typeface="Times New Roman" panose="02020603050405020304" pitchFamily="18" charset="0"/>
            </a:endParaRPr>
          </a:p>
        </p:txBody>
      </p:sp>
    </p:spTree>
    <p:extLst>
      <p:ext uri="{BB962C8B-B14F-4D97-AF65-F5344CB8AC3E}">
        <p14:creationId xmlns:p14="http://schemas.microsoft.com/office/powerpoint/2010/main" val="3987068380"/>
      </p:ext>
    </p:extLst>
  </p:cSld>
  <p:clrMapOvr>
    <a:masterClrMapping/>
  </p:clrMapOvr>
  <p:transition spd="slow">
    <p:wip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a:extLst>
              <a:ext uri="{FF2B5EF4-FFF2-40B4-BE49-F238E27FC236}">
                <a16:creationId xmlns:a16="http://schemas.microsoft.com/office/drawing/2014/main" id="{12B75D27-0201-0198-CBD1-24042B08E329}"/>
              </a:ext>
            </a:extLst>
          </p:cNvPr>
          <p:cNvSpPr txBox="1"/>
          <p:nvPr/>
        </p:nvSpPr>
        <p:spPr>
          <a:xfrm>
            <a:off x="512617" y="973123"/>
            <a:ext cx="11134437" cy="5119094"/>
          </a:xfrm>
          <a:prstGeom prst="rect">
            <a:avLst/>
          </a:prstGeom>
          <a:noFill/>
        </p:spPr>
        <p:txBody>
          <a:bodyPr wrap="square">
            <a:spAutoFit/>
          </a:bodyPr>
          <a:lstStyle/>
          <a:p>
            <a:pPr marR="161925" algn="just">
              <a:lnSpc>
                <a:spcPct val="115000"/>
              </a:lnSpc>
              <a:buSzPts val="1200"/>
              <a:tabLst>
                <a:tab pos="596900" algn="l"/>
              </a:tabLst>
            </a:pPr>
            <a:endParaRPr lang="en-US" sz="1100" b="1" dirty="0">
              <a:latin typeface="EngraversGothic BT" panose="020B0507020203020204" pitchFamily="34" charset="0"/>
            </a:endParaRPr>
          </a:p>
          <a:p>
            <a:pPr marR="161925">
              <a:spcAft>
                <a:spcPts val="1800"/>
              </a:spcAft>
              <a:buSzPts val="1200"/>
              <a:tabLst>
                <a:tab pos="596900" algn="l"/>
              </a:tabLst>
            </a:pPr>
            <a:r>
              <a:rPr lang="pt-BR" sz="2800" b="1" dirty="0">
                <a:latin typeface="Palatino Linotype" panose="02040502050505030304" pitchFamily="18" charset="0"/>
              </a:rPr>
              <a:t>Discutir o Imposto Seletivo, que visa mitigar externalidades negativas relativas à saúde e ao meio ambiente. Pontos:</a:t>
            </a:r>
          </a:p>
          <a:p>
            <a:pPr marL="457200" marR="161925" indent="-457200">
              <a:spcAft>
                <a:spcPts val="1800"/>
              </a:spcAft>
              <a:buSzPts val="1200"/>
              <a:buFont typeface="Wingdings" panose="05000000000000000000" pitchFamily="2" charset="2"/>
              <a:buChar char="Ø"/>
              <a:tabLst>
                <a:tab pos="596900" algn="l"/>
              </a:tabLst>
            </a:pPr>
            <a:r>
              <a:rPr lang="pt-BR" sz="2800" b="1" dirty="0">
                <a:latin typeface="Palatino Linotype" panose="02040502050505030304" pitchFamily="18" charset="0"/>
              </a:rPr>
              <a:t>Bens e serviços onerados pela exação</a:t>
            </a:r>
          </a:p>
          <a:p>
            <a:pPr marL="457200" marR="161925" indent="-457200">
              <a:spcAft>
                <a:spcPts val="1800"/>
              </a:spcAft>
              <a:buSzPts val="1200"/>
              <a:buFont typeface="Wingdings" panose="05000000000000000000" pitchFamily="2" charset="2"/>
              <a:buChar char="Ø"/>
              <a:tabLst>
                <a:tab pos="596900" algn="l"/>
              </a:tabLst>
            </a:pPr>
            <a:r>
              <a:rPr lang="pt-BR" sz="2800" b="1" dirty="0">
                <a:latin typeface="Palatino Linotype" panose="02040502050505030304" pitchFamily="18" charset="0"/>
              </a:rPr>
              <a:t>Bases de cálculo</a:t>
            </a:r>
          </a:p>
          <a:p>
            <a:pPr marL="457200" marR="161925" indent="-457200">
              <a:spcAft>
                <a:spcPts val="1800"/>
              </a:spcAft>
              <a:buSzPts val="1200"/>
              <a:buFont typeface="Wingdings" panose="05000000000000000000" pitchFamily="2" charset="2"/>
              <a:buChar char="Ø"/>
              <a:tabLst>
                <a:tab pos="596900" algn="l"/>
              </a:tabLst>
            </a:pPr>
            <a:r>
              <a:rPr lang="pt-BR" sz="2800" b="1" dirty="0">
                <a:latin typeface="Palatino Linotype" panose="02040502050505030304" pitchFamily="18" charset="0"/>
              </a:rPr>
              <a:t>Alíquotas incidentes</a:t>
            </a:r>
          </a:p>
          <a:p>
            <a:pPr marR="161925">
              <a:spcAft>
                <a:spcPts val="1800"/>
              </a:spcAft>
              <a:buSzPts val="1200"/>
              <a:tabLst>
                <a:tab pos="596900" algn="l"/>
              </a:tabLst>
            </a:pPr>
            <a:r>
              <a:rPr lang="pt-BR" sz="2800" b="1" dirty="0">
                <a:latin typeface="Palatino Linotype" panose="02040502050505030304" pitchFamily="18" charset="0"/>
              </a:rPr>
              <a:t>Outros tópicos:</a:t>
            </a:r>
          </a:p>
          <a:p>
            <a:pPr marL="457200" marR="161925" indent="-457200">
              <a:spcAft>
                <a:spcPts val="1800"/>
              </a:spcAft>
              <a:buSzPts val="1200"/>
              <a:buFont typeface="Wingdings" panose="05000000000000000000" pitchFamily="2" charset="2"/>
              <a:buChar char="Ø"/>
              <a:tabLst>
                <a:tab pos="596900" algn="l"/>
              </a:tabLst>
            </a:pPr>
            <a:r>
              <a:rPr lang="pt-BR" sz="2800" b="1" dirty="0">
                <a:latin typeface="Palatino Linotype" panose="02040502050505030304" pitchFamily="18" charset="0"/>
              </a:rPr>
              <a:t>Atualização da alíquota ad rem</a:t>
            </a:r>
          </a:p>
          <a:p>
            <a:pPr marL="457200" marR="161925" indent="-457200">
              <a:spcAft>
                <a:spcPts val="1800"/>
              </a:spcAft>
              <a:buSzPts val="1200"/>
              <a:buFont typeface="Wingdings" panose="05000000000000000000" pitchFamily="2" charset="2"/>
              <a:buChar char="Ø"/>
              <a:tabLst>
                <a:tab pos="596900" algn="l"/>
              </a:tabLst>
            </a:pPr>
            <a:r>
              <a:rPr lang="pt-BR" sz="2800" b="1" dirty="0">
                <a:latin typeface="Palatino Linotype" panose="02040502050505030304" pitchFamily="18" charset="0"/>
              </a:rPr>
              <a:t>Transição</a:t>
            </a:r>
            <a:r>
              <a:rPr lang="pt-BR" sz="2800" b="1" dirty="0">
                <a:latin typeface="EngraversGothic BT" panose="020B0507020203020204" pitchFamily="34" charset="0"/>
              </a:rPr>
              <a:t> </a:t>
            </a:r>
            <a:endParaRPr lang="en-US" dirty="0">
              <a:latin typeface="Montserrat" panose="02000505000000020004" pitchFamily="2" charset="0"/>
              <a:ea typeface="Times New Roman" panose="02020603050405020304" pitchFamily="18" charset="0"/>
            </a:endParaRPr>
          </a:p>
        </p:txBody>
      </p:sp>
      <p:sp>
        <p:nvSpPr>
          <p:cNvPr id="2" name="Retângulo 1">
            <a:extLst>
              <a:ext uri="{FF2B5EF4-FFF2-40B4-BE49-F238E27FC236}">
                <a16:creationId xmlns:a16="http://schemas.microsoft.com/office/drawing/2014/main" id="{84ECD173-F8F6-FADC-54DB-C1EE6D2C8270}"/>
              </a:ext>
            </a:extLst>
          </p:cNvPr>
          <p:cNvSpPr/>
          <p:nvPr/>
        </p:nvSpPr>
        <p:spPr>
          <a:xfrm>
            <a:off x="0" y="110836"/>
            <a:ext cx="12192001" cy="973123"/>
          </a:xfrm>
          <a:prstGeom prst="rect">
            <a:avLst/>
          </a:prstGeom>
          <a:solidFill>
            <a:srgbClr val="173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EngraversGothic BT" panose="020B0507020203020204" pitchFamily="34" charset="0"/>
              </a:rPr>
              <a:t>PLC 68/2024 – IMPOSTO SELETIVO - APRIMORAMENTO</a:t>
            </a:r>
            <a:endParaRPr lang="pt-BR" sz="2800" b="1" dirty="0">
              <a:solidFill>
                <a:schemeClr val="bg1"/>
              </a:solidFill>
              <a:latin typeface="EngraversGothic BT" panose="020B0507020203020204" pitchFamily="34" charset="0"/>
            </a:endParaRPr>
          </a:p>
        </p:txBody>
      </p:sp>
    </p:spTree>
    <p:extLst>
      <p:ext uri="{BB962C8B-B14F-4D97-AF65-F5344CB8AC3E}">
        <p14:creationId xmlns:p14="http://schemas.microsoft.com/office/powerpoint/2010/main" val="2764798942"/>
      </p:ext>
    </p:extLst>
  </p:cSld>
  <p:clrMapOvr>
    <a:masterClrMapping/>
  </p:clrMapOvr>
  <p:transition spd="slow">
    <p:wip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1">
            <a:extLst>
              <a:ext uri="{FF2B5EF4-FFF2-40B4-BE49-F238E27FC236}">
                <a16:creationId xmlns:a16="http://schemas.microsoft.com/office/drawing/2014/main" id="{12B75D27-0201-0198-CBD1-24042B08E329}"/>
              </a:ext>
            </a:extLst>
          </p:cNvPr>
          <p:cNvSpPr txBox="1"/>
          <p:nvPr/>
        </p:nvSpPr>
        <p:spPr>
          <a:xfrm>
            <a:off x="459249" y="218318"/>
            <a:ext cx="10948199" cy="6737742"/>
          </a:xfrm>
          <a:prstGeom prst="rect">
            <a:avLst/>
          </a:prstGeom>
          <a:noFill/>
        </p:spPr>
        <p:txBody>
          <a:bodyPr wrap="square">
            <a:spAutoFit/>
          </a:bodyPr>
          <a:lstStyle/>
          <a:p>
            <a:pPr marR="161925" algn="just">
              <a:lnSpc>
                <a:spcPct val="115000"/>
              </a:lnSpc>
              <a:buSzPts val="1200"/>
              <a:tabLst>
                <a:tab pos="596900" algn="l"/>
              </a:tabLst>
            </a:pPr>
            <a:endParaRPr lang="en-US" b="1" dirty="0">
              <a:solidFill>
                <a:srgbClr val="0070C0"/>
              </a:solidFill>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endParaRPr lang="en-US" sz="3200" b="1" dirty="0">
              <a:solidFill>
                <a:srgbClr val="0070C0"/>
              </a:solidFill>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r>
              <a:rPr lang="pt-BR" sz="3200" dirty="0">
                <a:latin typeface="Palatino Linotype" panose="02040502050505030304" pitchFamily="18" charset="0"/>
                <a:ea typeface="Times New Roman" panose="02020603050405020304" pitchFamily="18" charset="0"/>
              </a:rPr>
              <a:t>CF 88 (alt. EC 132/2023)&gt; “</a:t>
            </a:r>
            <a:r>
              <a:rPr lang="pt-BR" sz="3200" b="1" u="sng" dirty="0">
                <a:latin typeface="Palatino Linotype" panose="02040502050505030304" pitchFamily="18" charset="0"/>
              </a:rPr>
              <a:t>bens e serviços </a:t>
            </a:r>
            <a:r>
              <a:rPr lang="pt-BR" sz="3200" dirty="0">
                <a:latin typeface="Palatino Linotype" panose="02040502050505030304" pitchFamily="18" charset="0"/>
              </a:rPr>
              <a:t>prejudiciais à saúde ou ao meio ambiente, nos termos de lei complementar” – PLC 68/2024&gt;&gt;</a:t>
            </a:r>
          </a:p>
          <a:p>
            <a:pPr algn="l"/>
            <a:r>
              <a:rPr lang="pt-BR" sz="3200" dirty="0">
                <a:highlight>
                  <a:srgbClr val="00FF00"/>
                </a:highlight>
                <a:latin typeface="Palatino Linotype" panose="02040502050505030304" pitchFamily="18" charset="0"/>
              </a:rPr>
              <a:t>I - veículos;</a:t>
            </a:r>
          </a:p>
          <a:p>
            <a:pPr algn="l"/>
            <a:r>
              <a:rPr lang="pt-BR" sz="3200" dirty="0">
                <a:highlight>
                  <a:srgbClr val="00FF00"/>
                </a:highlight>
                <a:latin typeface="Palatino Linotype" panose="02040502050505030304" pitchFamily="18" charset="0"/>
              </a:rPr>
              <a:t>II - embarcações e aeronaves</a:t>
            </a:r>
            <a:r>
              <a:rPr lang="pt-BR" sz="3200" dirty="0">
                <a:latin typeface="Palatino Linotype" panose="02040502050505030304" pitchFamily="18" charset="0"/>
              </a:rPr>
              <a:t>;</a:t>
            </a:r>
          </a:p>
          <a:p>
            <a:pPr algn="l"/>
            <a:r>
              <a:rPr lang="pt-BR" sz="3200" u="sng" dirty="0">
                <a:highlight>
                  <a:srgbClr val="C0C0C0"/>
                </a:highlight>
                <a:latin typeface="Palatino Linotype" panose="02040502050505030304" pitchFamily="18" charset="0"/>
              </a:rPr>
              <a:t>III - produtos </a:t>
            </a:r>
            <a:r>
              <a:rPr lang="pt-BR" sz="3200" u="sng" dirty="0" err="1">
                <a:highlight>
                  <a:srgbClr val="C0C0C0"/>
                </a:highlight>
                <a:latin typeface="Palatino Linotype" panose="02040502050505030304" pitchFamily="18" charset="0"/>
              </a:rPr>
              <a:t>fumígenos</a:t>
            </a:r>
            <a:r>
              <a:rPr lang="pt-BR" sz="3200" u="sng" dirty="0">
                <a:highlight>
                  <a:srgbClr val="C0C0C0"/>
                </a:highlight>
                <a:latin typeface="Palatino Linotype" panose="02040502050505030304" pitchFamily="18" charset="0"/>
              </a:rPr>
              <a:t>;</a:t>
            </a:r>
          </a:p>
          <a:p>
            <a:pPr algn="l"/>
            <a:r>
              <a:rPr lang="pt-BR" sz="3200" u="sng" dirty="0">
                <a:highlight>
                  <a:srgbClr val="C0C0C0"/>
                </a:highlight>
                <a:latin typeface="Palatino Linotype" panose="02040502050505030304" pitchFamily="18" charset="0"/>
              </a:rPr>
              <a:t>IV - bebidas alcoólicas;</a:t>
            </a:r>
          </a:p>
          <a:p>
            <a:pPr algn="l"/>
            <a:r>
              <a:rPr lang="pt-BR" sz="3200" dirty="0">
                <a:highlight>
                  <a:srgbClr val="C0C0C0"/>
                </a:highlight>
                <a:latin typeface="Palatino Linotype" panose="02040502050505030304" pitchFamily="18" charset="0"/>
              </a:rPr>
              <a:t>V - bebidas açucaradas;</a:t>
            </a:r>
          </a:p>
          <a:p>
            <a:pPr algn="l"/>
            <a:r>
              <a:rPr lang="pt-BR" sz="3200" dirty="0">
                <a:highlight>
                  <a:srgbClr val="00FF00"/>
                </a:highlight>
                <a:latin typeface="Palatino Linotype" panose="02040502050505030304" pitchFamily="18" charset="0"/>
              </a:rPr>
              <a:t>VI - bens minerais;</a:t>
            </a:r>
            <a:r>
              <a:rPr lang="pt-BR" sz="3200" dirty="0">
                <a:latin typeface="Palatino Linotype" panose="02040502050505030304" pitchFamily="18" charset="0"/>
              </a:rPr>
              <a:t> e</a:t>
            </a:r>
          </a:p>
          <a:p>
            <a:pPr algn="l"/>
            <a:r>
              <a:rPr lang="pt-BR" sz="3200" dirty="0">
                <a:highlight>
                  <a:srgbClr val="C0C0C0"/>
                </a:highlight>
                <a:latin typeface="Palatino Linotype" panose="02040502050505030304" pitchFamily="18" charset="0"/>
              </a:rPr>
              <a:t>VII - concursos de prognósticos e </a:t>
            </a:r>
            <a:r>
              <a:rPr lang="pt-BR" sz="3200" i="1" dirty="0" err="1">
                <a:highlight>
                  <a:srgbClr val="C0C0C0"/>
                </a:highlight>
                <a:latin typeface="Palatino Linotype" panose="02040502050505030304" pitchFamily="18" charset="0"/>
              </a:rPr>
              <a:t>fantasy</a:t>
            </a:r>
            <a:r>
              <a:rPr lang="pt-BR" sz="3200" i="1" dirty="0">
                <a:highlight>
                  <a:srgbClr val="C0C0C0"/>
                </a:highlight>
                <a:latin typeface="Palatino Linotype" panose="02040502050505030304" pitchFamily="18" charset="0"/>
              </a:rPr>
              <a:t> </a:t>
            </a:r>
            <a:r>
              <a:rPr lang="pt-BR" sz="3200" i="1" dirty="0" err="1">
                <a:highlight>
                  <a:srgbClr val="C0C0C0"/>
                </a:highlight>
                <a:latin typeface="Palatino Linotype" panose="02040502050505030304" pitchFamily="18" charset="0"/>
              </a:rPr>
              <a:t>sport</a:t>
            </a:r>
            <a:r>
              <a:rPr lang="pt-BR" sz="3200" dirty="0">
                <a:highlight>
                  <a:srgbClr val="C0C0C0"/>
                </a:highlight>
                <a:latin typeface="Palatino Linotype" panose="02040502050505030304" pitchFamily="18" charset="0"/>
              </a:rPr>
              <a:t>.</a:t>
            </a:r>
          </a:p>
          <a:p>
            <a:pPr marR="161925" algn="ctr">
              <a:lnSpc>
                <a:spcPct val="115000"/>
              </a:lnSpc>
              <a:buSzPts val="1200"/>
              <a:tabLst>
                <a:tab pos="596900" algn="l"/>
              </a:tabLst>
            </a:pPr>
            <a:endParaRPr lang="pt-BR" sz="1800" dirty="0">
              <a:effectLst/>
              <a:highlight>
                <a:srgbClr val="C0C0C0"/>
              </a:highlight>
              <a:latin typeface="Palatino Linotype" panose="02040502050505030304" pitchFamily="18" charset="0"/>
              <a:ea typeface="Times New Roman" panose="02020603050405020304" pitchFamily="18" charset="0"/>
            </a:endParaRPr>
          </a:p>
          <a:p>
            <a:pPr marR="161925" algn="ctr">
              <a:lnSpc>
                <a:spcPct val="115000"/>
              </a:lnSpc>
              <a:buSzPts val="1200"/>
              <a:tabLst>
                <a:tab pos="596900" algn="l"/>
              </a:tabLst>
            </a:pPr>
            <a:endParaRPr lang="en-US" dirty="0">
              <a:latin typeface="Montserrat" panose="02000505000000020004" pitchFamily="2" charset="0"/>
              <a:ea typeface="Times New Roman" panose="02020603050405020304" pitchFamily="18" charset="0"/>
            </a:endParaRPr>
          </a:p>
        </p:txBody>
      </p:sp>
      <p:sp>
        <p:nvSpPr>
          <p:cNvPr id="2" name="Retângulo 1">
            <a:extLst>
              <a:ext uri="{FF2B5EF4-FFF2-40B4-BE49-F238E27FC236}">
                <a16:creationId xmlns:a16="http://schemas.microsoft.com/office/drawing/2014/main" id="{84ECD173-F8F6-FADC-54DB-C1EE6D2C8270}"/>
              </a:ext>
            </a:extLst>
          </p:cNvPr>
          <p:cNvSpPr/>
          <p:nvPr/>
        </p:nvSpPr>
        <p:spPr>
          <a:xfrm>
            <a:off x="-138545" y="0"/>
            <a:ext cx="12399818" cy="973123"/>
          </a:xfrm>
          <a:prstGeom prst="rect">
            <a:avLst/>
          </a:prstGeom>
          <a:solidFill>
            <a:srgbClr val="173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EngraversGothic BT" panose="020B0507020203020204" pitchFamily="34" charset="0"/>
              </a:rPr>
              <a:t>PLC 68/2024 – IMPOSTO SELETIVO - APRIMORAMENTO</a:t>
            </a:r>
            <a:endParaRPr lang="pt-BR" sz="2800" b="1" dirty="0">
              <a:solidFill>
                <a:schemeClr val="bg1"/>
              </a:solidFill>
              <a:latin typeface="EngraversGothic BT" panose="020B0507020203020204" pitchFamily="34" charset="0"/>
            </a:endParaRPr>
          </a:p>
        </p:txBody>
      </p:sp>
    </p:spTree>
    <p:extLst>
      <p:ext uri="{BB962C8B-B14F-4D97-AF65-F5344CB8AC3E}">
        <p14:creationId xmlns:p14="http://schemas.microsoft.com/office/powerpoint/2010/main" val="4023964428"/>
      </p:ext>
    </p:extLst>
  </p:cSld>
  <p:clrMapOvr>
    <a:masterClrMapping/>
  </p:clrMapOvr>
  <p:transition spd="slow">
    <p:wip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B793C0-0F85-9E7D-9BAC-D9C0B9117168}"/>
            </a:ext>
          </a:extLst>
        </p:cNvPr>
        <p:cNvGrpSpPr/>
        <p:nvPr/>
      </p:nvGrpSpPr>
      <p:grpSpPr>
        <a:xfrm>
          <a:off x="0" y="0"/>
          <a:ext cx="0" cy="0"/>
          <a:chOff x="0" y="0"/>
          <a:chExt cx="0" cy="0"/>
        </a:xfrm>
      </p:grpSpPr>
      <p:sp>
        <p:nvSpPr>
          <p:cNvPr id="4" name="TextBox 1">
            <a:extLst>
              <a:ext uri="{FF2B5EF4-FFF2-40B4-BE49-F238E27FC236}">
                <a16:creationId xmlns:a16="http://schemas.microsoft.com/office/drawing/2014/main" id="{4E4A5CDB-17BB-34A8-41D4-160FE70B4123}"/>
              </a:ext>
            </a:extLst>
          </p:cNvPr>
          <p:cNvSpPr txBox="1"/>
          <p:nvPr/>
        </p:nvSpPr>
        <p:spPr>
          <a:xfrm>
            <a:off x="73808" y="218318"/>
            <a:ext cx="11813391" cy="1591718"/>
          </a:xfrm>
          <a:prstGeom prst="rect">
            <a:avLst/>
          </a:prstGeom>
          <a:noFill/>
        </p:spPr>
        <p:txBody>
          <a:bodyPr wrap="square">
            <a:spAutoFit/>
          </a:bodyPr>
          <a:lstStyle/>
          <a:p>
            <a:pPr marR="161925" algn="just">
              <a:lnSpc>
                <a:spcPct val="115000"/>
              </a:lnSpc>
              <a:buSzPts val="1200"/>
              <a:tabLst>
                <a:tab pos="596900" algn="l"/>
              </a:tabLst>
            </a:pPr>
            <a:endParaRPr lang="en-US" b="1" dirty="0">
              <a:solidFill>
                <a:srgbClr val="0070C0"/>
              </a:solidFill>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endParaRPr lang="en-US" sz="3200" b="1" dirty="0">
              <a:solidFill>
                <a:srgbClr val="0070C0"/>
              </a:solidFill>
              <a:latin typeface="Montserrat" panose="02000505000000020004" pitchFamily="2" charset="0"/>
              <a:ea typeface="Times New Roman" panose="02020603050405020304" pitchFamily="18" charset="0"/>
            </a:endParaRPr>
          </a:p>
          <a:p>
            <a:pPr marR="161925" algn="ctr">
              <a:lnSpc>
                <a:spcPct val="115000"/>
              </a:lnSpc>
              <a:buSzPts val="1200"/>
              <a:tabLst>
                <a:tab pos="596900" algn="l"/>
              </a:tabLst>
            </a:pPr>
            <a:endParaRPr lang="pt-BR" sz="1800" dirty="0">
              <a:effectLst/>
              <a:highlight>
                <a:srgbClr val="C0C0C0"/>
              </a:highlight>
              <a:latin typeface="Palatino Linotype" panose="02040502050505030304" pitchFamily="18" charset="0"/>
              <a:ea typeface="Times New Roman" panose="02020603050405020304" pitchFamily="18" charset="0"/>
            </a:endParaRPr>
          </a:p>
          <a:p>
            <a:pPr marR="161925" algn="ctr">
              <a:lnSpc>
                <a:spcPct val="115000"/>
              </a:lnSpc>
              <a:buSzPts val="1200"/>
              <a:tabLst>
                <a:tab pos="596900" algn="l"/>
              </a:tabLst>
            </a:pPr>
            <a:endParaRPr lang="en-US" dirty="0">
              <a:latin typeface="Montserrat" panose="02000505000000020004" pitchFamily="2" charset="0"/>
              <a:ea typeface="Times New Roman" panose="02020603050405020304" pitchFamily="18" charset="0"/>
            </a:endParaRPr>
          </a:p>
        </p:txBody>
      </p:sp>
      <p:sp>
        <p:nvSpPr>
          <p:cNvPr id="2" name="Retângulo 1">
            <a:extLst>
              <a:ext uri="{FF2B5EF4-FFF2-40B4-BE49-F238E27FC236}">
                <a16:creationId xmlns:a16="http://schemas.microsoft.com/office/drawing/2014/main" id="{366D9653-0580-8CB8-B796-836CE80F0876}"/>
              </a:ext>
            </a:extLst>
          </p:cNvPr>
          <p:cNvSpPr/>
          <p:nvPr/>
        </p:nvSpPr>
        <p:spPr>
          <a:xfrm>
            <a:off x="-138545" y="0"/>
            <a:ext cx="12399818" cy="973123"/>
          </a:xfrm>
          <a:prstGeom prst="rect">
            <a:avLst/>
          </a:prstGeom>
          <a:solidFill>
            <a:srgbClr val="173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EngraversGothic BT" panose="020B0507020203020204" pitchFamily="34" charset="0"/>
              </a:rPr>
              <a:t>PLC 68/2024 – IMPOSTO SELETIVO - APRIMORAMENTO</a:t>
            </a:r>
            <a:endParaRPr lang="pt-BR" sz="2800" b="1" dirty="0">
              <a:solidFill>
                <a:schemeClr val="bg1"/>
              </a:solidFill>
              <a:latin typeface="EngraversGothic BT" panose="020B0507020203020204" pitchFamily="34" charset="0"/>
            </a:endParaRPr>
          </a:p>
        </p:txBody>
      </p:sp>
      <p:pic>
        <p:nvPicPr>
          <p:cNvPr id="3" name="Imagem 2">
            <a:extLst>
              <a:ext uri="{FF2B5EF4-FFF2-40B4-BE49-F238E27FC236}">
                <a16:creationId xmlns:a16="http://schemas.microsoft.com/office/drawing/2014/main" id="{220768D3-1C20-4221-5F75-C59689B4D30D}"/>
              </a:ext>
            </a:extLst>
          </p:cNvPr>
          <p:cNvPicPr>
            <a:picLocks noChangeAspect="1"/>
          </p:cNvPicPr>
          <p:nvPr/>
        </p:nvPicPr>
        <p:blipFill>
          <a:blip r:embed="rId2"/>
          <a:stretch>
            <a:fillRect/>
          </a:stretch>
        </p:blipFill>
        <p:spPr>
          <a:xfrm>
            <a:off x="561761" y="1191442"/>
            <a:ext cx="10386436" cy="5328271"/>
          </a:xfrm>
          <a:prstGeom prst="rect">
            <a:avLst/>
          </a:prstGeom>
        </p:spPr>
      </p:pic>
    </p:spTree>
    <p:extLst>
      <p:ext uri="{BB962C8B-B14F-4D97-AF65-F5344CB8AC3E}">
        <p14:creationId xmlns:p14="http://schemas.microsoft.com/office/powerpoint/2010/main" val="1702220608"/>
      </p:ext>
    </p:extLst>
  </p:cSld>
  <p:clrMapOvr>
    <a:masterClrMapping/>
  </p:clrMapOvr>
  <p:transition spd="slow">
    <p:wip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19C6994-1AA0-C966-CFD8-72A97B20423C}"/>
            </a:ext>
          </a:extLst>
        </p:cNvPr>
        <p:cNvGrpSpPr/>
        <p:nvPr/>
      </p:nvGrpSpPr>
      <p:grpSpPr>
        <a:xfrm>
          <a:off x="0" y="0"/>
          <a:ext cx="0" cy="0"/>
          <a:chOff x="0" y="0"/>
          <a:chExt cx="0" cy="0"/>
        </a:xfrm>
      </p:grpSpPr>
      <p:sp>
        <p:nvSpPr>
          <p:cNvPr id="4" name="TextBox 1">
            <a:extLst>
              <a:ext uri="{FF2B5EF4-FFF2-40B4-BE49-F238E27FC236}">
                <a16:creationId xmlns:a16="http://schemas.microsoft.com/office/drawing/2014/main" id="{87F9A65F-B285-A8CB-ABDD-7935D250D2C6}"/>
              </a:ext>
            </a:extLst>
          </p:cNvPr>
          <p:cNvSpPr txBox="1"/>
          <p:nvPr/>
        </p:nvSpPr>
        <p:spPr>
          <a:xfrm>
            <a:off x="364940" y="218318"/>
            <a:ext cx="11522259" cy="7799571"/>
          </a:xfrm>
          <a:prstGeom prst="rect">
            <a:avLst/>
          </a:prstGeom>
          <a:noFill/>
        </p:spPr>
        <p:txBody>
          <a:bodyPr wrap="square">
            <a:spAutoFit/>
          </a:bodyPr>
          <a:lstStyle/>
          <a:p>
            <a:pPr marR="161925" algn="just">
              <a:lnSpc>
                <a:spcPct val="115000"/>
              </a:lnSpc>
              <a:buSzPts val="1200"/>
              <a:tabLst>
                <a:tab pos="596900" algn="l"/>
              </a:tabLst>
            </a:pPr>
            <a:endParaRPr lang="en-US" b="1" dirty="0">
              <a:solidFill>
                <a:srgbClr val="0070C0"/>
              </a:solidFill>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endParaRPr lang="en-US" sz="3200" b="1" dirty="0">
              <a:solidFill>
                <a:srgbClr val="0070C0"/>
              </a:solidFill>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r>
              <a:rPr lang="pt-BR" sz="4000" u="sng" dirty="0">
                <a:latin typeface="Palatino Linotype" panose="02040502050505030304" pitchFamily="18" charset="0"/>
                <a:ea typeface="Times New Roman" panose="02020603050405020304" pitchFamily="18" charset="0"/>
              </a:rPr>
              <a:t>Bases de cálculo</a:t>
            </a:r>
          </a:p>
          <a:p>
            <a:pPr marR="161925" algn="just">
              <a:lnSpc>
                <a:spcPct val="115000"/>
              </a:lnSpc>
              <a:buSzPts val="1200"/>
              <a:tabLst>
                <a:tab pos="596900" algn="l"/>
              </a:tabLst>
            </a:pPr>
            <a:r>
              <a:rPr lang="pt-BR" sz="3200" i="1" dirty="0">
                <a:latin typeface="Palatino Linotype" panose="02040502050505030304" pitchFamily="18" charset="0"/>
              </a:rPr>
              <a:t>Ad valorem</a:t>
            </a:r>
          </a:p>
          <a:p>
            <a:pPr marL="571500" marR="161925" indent="-571500" algn="just">
              <a:lnSpc>
                <a:spcPct val="115000"/>
              </a:lnSpc>
              <a:buSzPts val="1200"/>
              <a:buFont typeface="Courier New" panose="02070309020205020404" pitchFamily="49" charset="0"/>
              <a:buChar char="o"/>
              <a:tabLst>
                <a:tab pos="596900" algn="l"/>
              </a:tabLst>
            </a:pPr>
            <a:r>
              <a:rPr lang="pt-BR" sz="3600" dirty="0" err="1">
                <a:latin typeface="Palatino Linotype" panose="02040502050505030304" pitchFamily="18" charset="0"/>
              </a:rPr>
              <a:t>Fumígenos</a:t>
            </a:r>
            <a:r>
              <a:rPr lang="pt-BR" sz="3600" dirty="0">
                <a:latin typeface="Palatino Linotype" panose="02040502050505030304" pitchFamily="18" charset="0"/>
              </a:rPr>
              <a:t> – Preço de varejo (art. 412, § 3º - PLC 68/2024).</a:t>
            </a:r>
          </a:p>
          <a:p>
            <a:pPr marL="571500" marR="161925" indent="-571500" algn="just">
              <a:lnSpc>
                <a:spcPct val="115000"/>
              </a:lnSpc>
              <a:buSzPts val="1200"/>
              <a:buFont typeface="Arial" panose="020B0604020202020204" pitchFamily="34" charset="0"/>
              <a:buChar char="•"/>
              <a:tabLst>
                <a:tab pos="596900" algn="l"/>
              </a:tabLst>
            </a:pPr>
            <a:endParaRPr lang="pt-BR" sz="3600" dirty="0">
              <a:latin typeface="Palatino Linotype" panose="02040502050505030304" pitchFamily="18" charset="0"/>
            </a:endParaRPr>
          </a:p>
          <a:p>
            <a:pPr marL="571500" marR="161925" indent="-571500" algn="just">
              <a:lnSpc>
                <a:spcPct val="115000"/>
              </a:lnSpc>
              <a:buSzPts val="1200"/>
              <a:buFont typeface="Courier New" panose="02070309020205020404" pitchFamily="49" charset="0"/>
              <a:buChar char="o"/>
              <a:tabLst>
                <a:tab pos="596900" algn="l"/>
              </a:tabLst>
            </a:pPr>
            <a:r>
              <a:rPr lang="pt-BR" sz="3600" dirty="0">
                <a:latin typeface="Palatino Linotype" panose="02040502050505030304" pitchFamily="18" charset="0"/>
              </a:rPr>
              <a:t>Bebidas alcóolicas – </a:t>
            </a:r>
            <a:r>
              <a:rPr lang="pt-BR" sz="3600" u="sng" dirty="0">
                <a:latin typeface="Palatino Linotype" panose="02040502050505030304" pitchFamily="18" charset="0"/>
              </a:rPr>
              <a:t>Preço </a:t>
            </a:r>
            <a:r>
              <a:rPr lang="pt-BR" sz="3600" i="1" u="sng" dirty="0" err="1">
                <a:latin typeface="Palatino Linotype" panose="02040502050505030304" pitchFamily="18" charset="0"/>
              </a:rPr>
              <a:t>ex</a:t>
            </a:r>
            <a:r>
              <a:rPr lang="pt-BR" sz="3600" i="1" u="sng" dirty="0">
                <a:latin typeface="Palatino Linotype" panose="02040502050505030304" pitchFamily="18" charset="0"/>
              </a:rPr>
              <a:t> fabrica </a:t>
            </a:r>
            <a:r>
              <a:rPr lang="pt-BR" sz="3600" dirty="0">
                <a:latin typeface="Palatino Linotype" panose="02040502050505030304" pitchFamily="18" charset="0"/>
              </a:rPr>
              <a:t>(art. 412, I, comb. art. 410, I, do - PLC 68/2024).</a:t>
            </a:r>
          </a:p>
          <a:p>
            <a:pPr marR="161925" algn="just">
              <a:lnSpc>
                <a:spcPct val="115000"/>
              </a:lnSpc>
              <a:buSzPts val="1200"/>
              <a:tabLst>
                <a:tab pos="596900" algn="l"/>
              </a:tabLst>
            </a:pPr>
            <a:endParaRPr lang="pt-BR" sz="3200" dirty="0">
              <a:latin typeface="Palatino Linotype" panose="02040502050505030304" pitchFamily="18" charset="0"/>
            </a:endParaRPr>
          </a:p>
          <a:p>
            <a:pPr algn="l"/>
            <a:r>
              <a:rPr lang="pt-BR" sz="3200" i="1" dirty="0">
                <a:latin typeface="Palatino Linotype" panose="02040502050505030304" pitchFamily="18" charset="0"/>
              </a:rPr>
              <a:t>Ad rem </a:t>
            </a:r>
            <a:r>
              <a:rPr lang="pt-BR" sz="3200" dirty="0">
                <a:latin typeface="Palatino Linotype" panose="02040502050505030304" pitchFamily="18" charset="0"/>
              </a:rPr>
              <a:t>&gt;&gt;</a:t>
            </a:r>
            <a:r>
              <a:rPr lang="pt-BR" sz="4000" dirty="0">
                <a:latin typeface="Palatino Linotype" panose="02040502050505030304" pitchFamily="18" charset="0"/>
              </a:rPr>
              <a:t>unidade de medida apropriada</a:t>
            </a:r>
          </a:p>
          <a:p>
            <a:pPr marR="161925" algn="just">
              <a:lnSpc>
                <a:spcPct val="115000"/>
              </a:lnSpc>
              <a:buSzPts val="1200"/>
              <a:tabLst>
                <a:tab pos="596900" algn="l"/>
              </a:tabLst>
            </a:pPr>
            <a:endParaRPr lang="pt-BR" sz="3200" dirty="0">
              <a:effectLst/>
              <a:highlight>
                <a:srgbClr val="C0C0C0"/>
              </a:highlight>
              <a:latin typeface="Palatino Linotype" panose="02040502050505030304" pitchFamily="18" charset="0"/>
              <a:ea typeface="Times New Roman" panose="02020603050405020304" pitchFamily="18" charset="0"/>
            </a:endParaRPr>
          </a:p>
          <a:p>
            <a:pPr marR="161925" algn="just">
              <a:lnSpc>
                <a:spcPct val="115000"/>
              </a:lnSpc>
              <a:buSzPts val="1200"/>
              <a:tabLst>
                <a:tab pos="596900" algn="l"/>
              </a:tabLst>
            </a:pPr>
            <a:endParaRPr lang="pt-BR" sz="1800" dirty="0">
              <a:effectLst/>
              <a:highlight>
                <a:srgbClr val="C0C0C0"/>
              </a:highlight>
              <a:latin typeface="Palatino Linotype" panose="02040502050505030304" pitchFamily="18" charset="0"/>
              <a:ea typeface="Times New Roman" panose="02020603050405020304" pitchFamily="18" charset="0"/>
            </a:endParaRPr>
          </a:p>
          <a:p>
            <a:pPr marR="161925" algn="ctr">
              <a:lnSpc>
                <a:spcPct val="115000"/>
              </a:lnSpc>
              <a:buSzPts val="1200"/>
              <a:tabLst>
                <a:tab pos="596900" algn="l"/>
              </a:tabLst>
            </a:pPr>
            <a:endParaRPr lang="en-US" dirty="0">
              <a:latin typeface="Montserrat" panose="02000505000000020004" pitchFamily="2" charset="0"/>
              <a:ea typeface="Times New Roman" panose="02020603050405020304" pitchFamily="18" charset="0"/>
            </a:endParaRPr>
          </a:p>
        </p:txBody>
      </p:sp>
      <p:sp>
        <p:nvSpPr>
          <p:cNvPr id="2" name="Retângulo 1">
            <a:extLst>
              <a:ext uri="{FF2B5EF4-FFF2-40B4-BE49-F238E27FC236}">
                <a16:creationId xmlns:a16="http://schemas.microsoft.com/office/drawing/2014/main" id="{2A778D63-5551-AB8B-8655-01DDE3528932}"/>
              </a:ext>
            </a:extLst>
          </p:cNvPr>
          <p:cNvSpPr/>
          <p:nvPr/>
        </p:nvSpPr>
        <p:spPr>
          <a:xfrm>
            <a:off x="-138545" y="0"/>
            <a:ext cx="12399818" cy="973123"/>
          </a:xfrm>
          <a:prstGeom prst="rect">
            <a:avLst/>
          </a:prstGeom>
          <a:solidFill>
            <a:srgbClr val="173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EngraversGothic BT" panose="020B0507020203020204" pitchFamily="34" charset="0"/>
              </a:rPr>
              <a:t>PLC 68/2024 – IMPOSTO SELETIVO - APRIMORAMENTO</a:t>
            </a:r>
            <a:endParaRPr lang="pt-BR" sz="2800" b="1" dirty="0">
              <a:solidFill>
                <a:schemeClr val="bg1"/>
              </a:solidFill>
              <a:latin typeface="EngraversGothic BT" panose="020B0507020203020204" pitchFamily="34" charset="0"/>
            </a:endParaRPr>
          </a:p>
        </p:txBody>
      </p:sp>
    </p:spTree>
    <p:extLst>
      <p:ext uri="{BB962C8B-B14F-4D97-AF65-F5344CB8AC3E}">
        <p14:creationId xmlns:p14="http://schemas.microsoft.com/office/powerpoint/2010/main" val="3490624253"/>
      </p:ext>
    </p:extLst>
  </p:cSld>
  <p:clrMapOvr>
    <a:masterClrMapping/>
  </p:clrMapOvr>
  <p:transition spd="slow">
    <p:wip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D0A261-2A1E-8A5C-EA26-4BC3F2BF623B}"/>
            </a:ext>
          </a:extLst>
        </p:cNvPr>
        <p:cNvGrpSpPr/>
        <p:nvPr/>
      </p:nvGrpSpPr>
      <p:grpSpPr>
        <a:xfrm>
          <a:off x="0" y="0"/>
          <a:ext cx="0" cy="0"/>
          <a:chOff x="0" y="0"/>
          <a:chExt cx="0" cy="0"/>
        </a:xfrm>
      </p:grpSpPr>
      <p:sp>
        <p:nvSpPr>
          <p:cNvPr id="4" name="TextBox 1">
            <a:extLst>
              <a:ext uri="{FF2B5EF4-FFF2-40B4-BE49-F238E27FC236}">
                <a16:creationId xmlns:a16="http://schemas.microsoft.com/office/drawing/2014/main" id="{93F8B174-9777-34C5-4B0B-D4BCEA04A9D4}"/>
              </a:ext>
            </a:extLst>
          </p:cNvPr>
          <p:cNvSpPr txBox="1"/>
          <p:nvPr/>
        </p:nvSpPr>
        <p:spPr>
          <a:xfrm>
            <a:off x="143516" y="218318"/>
            <a:ext cx="11743683" cy="9096849"/>
          </a:xfrm>
          <a:prstGeom prst="rect">
            <a:avLst/>
          </a:prstGeom>
          <a:noFill/>
        </p:spPr>
        <p:txBody>
          <a:bodyPr wrap="square">
            <a:spAutoFit/>
          </a:bodyPr>
          <a:lstStyle/>
          <a:p>
            <a:pPr marR="161925" algn="just">
              <a:lnSpc>
                <a:spcPct val="115000"/>
              </a:lnSpc>
              <a:buSzPts val="1200"/>
              <a:tabLst>
                <a:tab pos="596900" algn="l"/>
              </a:tabLst>
            </a:pPr>
            <a:endParaRPr lang="en-US" b="1" dirty="0">
              <a:solidFill>
                <a:srgbClr val="0070C0"/>
              </a:solidFill>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endParaRPr lang="en-US" sz="3200" b="1" dirty="0">
              <a:solidFill>
                <a:srgbClr val="0070C0"/>
              </a:solidFill>
              <a:latin typeface="Montserrat" panose="02000505000000020004" pitchFamily="2" charset="0"/>
              <a:ea typeface="Times New Roman" panose="02020603050405020304" pitchFamily="18" charset="0"/>
            </a:endParaRPr>
          </a:p>
          <a:p>
            <a:pPr marR="161925" algn="just">
              <a:lnSpc>
                <a:spcPct val="115000"/>
              </a:lnSpc>
              <a:spcAft>
                <a:spcPts val="1200"/>
              </a:spcAft>
              <a:buSzPts val="1200"/>
              <a:tabLst>
                <a:tab pos="596900" algn="l"/>
              </a:tabLst>
            </a:pPr>
            <a:r>
              <a:rPr lang="pt-BR" sz="4000" u="sng" dirty="0">
                <a:latin typeface="Palatino Linotype" panose="02040502050505030304" pitchFamily="18" charset="0"/>
                <a:ea typeface="Times New Roman" panose="02020603050405020304" pitchFamily="18" charset="0"/>
              </a:rPr>
              <a:t>Alíquotas</a:t>
            </a:r>
          </a:p>
          <a:p>
            <a:pPr marL="457200" indent="-457200">
              <a:buFont typeface="Arial" panose="020B0604020202020204" pitchFamily="34" charset="0"/>
              <a:buChar char="•"/>
            </a:pPr>
            <a:r>
              <a:rPr lang="pt-BR" sz="3200" dirty="0" err="1">
                <a:latin typeface="Palatino Linotype" panose="02040502050505030304" pitchFamily="18" charset="0"/>
              </a:rPr>
              <a:t>Fumígenos</a:t>
            </a:r>
            <a:r>
              <a:rPr lang="pt-BR" sz="3200" dirty="0">
                <a:latin typeface="Palatino Linotype" panose="02040502050505030304" pitchFamily="18" charset="0"/>
              </a:rPr>
              <a:t> – 2402 (Charutos, cigarrilhas e cigarros, de tabaco ou dos seus sucedâneos) – </a:t>
            </a:r>
            <a:r>
              <a:rPr lang="pt-BR" sz="3200" i="1" dirty="0">
                <a:latin typeface="Palatino Linotype" panose="02040502050505030304" pitchFamily="18" charset="0"/>
              </a:rPr>
              <a:t>ad rem </a:t>
            </a:r>
            <a:r>
              <a:rPr lang="pt-BR" sz="3200" dirty="0">
                <a:latin typeface="Palatino Linotype" panose="02040502050505030304" pitchFamily="18" charset="0"/>
              </a:rPr>
              <a:t>e </a:t>
            </a:r>
            <a:r>
              <a:rPr lang="pt-BR" sz="3200" i="1" dirty="0">
                <a:latin typeface="Palatino Linotype" panose="02040502050505030304" pitchFamily="18" charset="0"/>
              </a:rPr>
              <a:t>ad valorem </a:t>
            </a:r>
            <a:r>
              <a:rPr lang="pt-BR" sz="3200" dirty="0">
                <a:latin typeface="Palatino Linotype" panose="02040502050505030304" pitchFamily="18" charset="0"/>
              </a:rPr>
              <a:t>cumulativas, para os outros produtos do fumo podem ser (art. 419, § 1º e §3º  - PLC 68/2024).</a:t>
            </a:r>
          </a:p>
          <a:p>
            <a:pPr marL="457200" indent="-457200">
              <a:buFont typeface="Arial" panose="020B0604020202020204" pitchFamily="34" charset="0"/>
              <a:buChar char="•"/>
            </a:pPr>
            <a:endParaRPr lang="pt-BR" sz="1400" dirty="0">
              <a:latin typeface="Palatino Linotype" panose="02040502050505030304" pitchFamily="18" charset="0"/>
            </a:endParaRPr>
          </a:p>
          <a:p>
            <a:pPr marL="457200" indent="-457200">
              <a:buFont typeface="Arial" panose="020B0604020202020204" pitchFamily="34" charset="0"/>
              <a:buChar char="•"/>
            </a:pPr>
            <a:r>
              <a:rPr lang="pt-BR" sz="3200" dirty="0">
                <a:latin typeface="Palatino Linotype" panose="02040502050505030304" pitchFamily="18" charset="0"/>
              </a:rPr>
              <a:t>Bebidas alcóolicas – </a:t>
            </a:r>
            <a:r>
              <a:rPr lang="pt-BR" sz="3200" i="1" dirty="0">
                <a:latin typeface="Palatino Linotype" panose="02040502050505030304" pitchFamily="18" charset="0"/>
              </a:rPr>
              <a:t>ad rem </a:t>
            </a:r>
            <a:r>
              <a:rPr lang="pt-BR" sz="3200" dirty="0">
                <a:latin typeface="Palatino Linotype" panose="02040502050505030304" pitchFamily="18" charset="0"/>
              </a:rPr>
              <a:t>e </a:t>
            </a:r>
            <a:r>
              <a:rPr lang="pt-BR" sz="3200" i="1" dirty="0">
                <a:latin typeface="Palatino Linotype" panose="02040502050505030304" pitchFamily="18" charset="0"/>
              </a:rPr>
              <a:t>ad valorem </a:t>
            </a:r>
            <a:r>
              <a:rPr lang="pt-BR" sz="3200" dirty="0">
                <a:latin typeface="Palatino Linotype" panose="02040502050505030304" pitchFamily="18" charset="0"/>
              </a:rPr>
              <a:t>cumulativas, (art. 419, II, comb. art. 410, I, do - PLC 68/2024). A alíquota </a:t>
            </a:r>
            <a:r>
              <a:rPr lang="pt-BR" sz="3200" i="1" dirty="0">
                <a:latin typeface="Palatino Linotype" panose="02040502050505030304" pitchFamily="18" charset="0"/>
              </a:rPr>
              <a:t>ad rem </a:t>
            </a:r>
            <a:r>
              <a:rPr lang="pt-BR" sz="3200" dirty="0">
                <a:latin typeface="Palatino Linotype" panose="02040502050505030304" pitchFamily="18" charset="0"/>
              </a:rPr>
              <a:t>deve considerar o produto do teor alcoólico pelo volume dos produtos; a </a:t>
            </a:r>
            <a:r>
              <a:rPr lang="pt-BR" sz="3200" i="1" dirty="0">
                <a:latin typeface="Palatino Linotype" panose="02040502050505030304" pitchFamily="18" charset="0"/>
              </a:rPr>
              <a:t>ad valorem</a:t>
            </a:r>
            <a:r>
              <a:rPr lang="pt-BR" sz="3200" dirty="0">
                <a:latin typeface="Palatino Linotype" panose="02040502050505030304" pitchFamily="18" charset="0"/>
              </a:rPr>
              <a:t> poderá diferenciar por categoria de produto e ser progressiva em virtude do teor alcoólico.</a:t>
            </a:r>
          </a:p>
          <a:p>
            <a:endParaRPr lang="pt-BR" sz="3200" dirty="0">
              <a:latin typeface="Palatino Linotype" panose="02040502050505030304" pitchFamily="18" charset="0"/>
            </a:endParaRPr>
          </a:p>
          <a:p>
            <a:pPr marR="161925" algn="just">
              <a:lnSpc>
                <a:spcPct val="115000"/>
              </a:lnSpc>
              <a:buSzPts val="1200"/>
              <a:tabLst>
                <a:tab pos="596900" algn="l"/>
              </a:tabLst>
            </a:pPr>
            <a:endParaRPr lang="pt-BR" sz="3200" dirty="0">
              <a:latin typeface="Palatino Linotype" panose="02040502050505030304" pitchFamily="18" charset="0"/>
            </a:endParaRPr>
          </a:p>
          <a:p>
            <a:pPr marR="161925" algn="just">
              <a:lnSpc>
                <a:spcPct val="115000"/>
              </a:lnSpc>
              <a:buSzPts val="1200"/>
              <a:tabLst>
                <a:tab pos="596900" algn="l"/>
              </a:tabLst>
            </a:pPr>
            <a:endParaRPr lang="pt-BR" sz="3200" dirty="0">
              <a:effectLst/>
              <a:highlight>
                <a:srgbClr val="C0C0C0"/>
              </a:highlight>
              <a:latin typeface="Palatino Linotype" panose="02040502050505030304" pitchFamily="18" charset="0"/>
              <a:ea typeface="Times New Roman" panose="02020603050405020304" pitchFamily="18" charset="0"/>
            </a:endParaRPr>
          </a:p>
          <a:p>
            <a:pPr marR="161925" algn="just">
              <a:lnSpc>
                <a:spcPct val="115000"/>
              </a:lnSpc>
              <a:buSzPts val="1200"/>
              <a:tabLst>
                <a:tab pos="596900" algn="l"/>
              </a:tabLst>
            </a:pPr>
            <a:endParaRPr lang="pt-BR" sz="3200" dirty="0">
              <a:effectLst/>
              <a:highlight>
                <a:srgbClr val="C0C0C0"/>
              </a:highlight>
              <a:latin typeface="Palatino Linotype" panose="02040502050505030304" pitchFamily="18" charset="0"/>
              <a:ea typeface="Times New Roman" panose="02020603050405020304" pitchFamily="18" charset="0"/>
            </a:endParaRPr>
          </a:p>
          <a:p>
            <a:pPr marR="161925" algn="ctr">
              <a:lnSpc>
                <a:spcPct val="115000"/>
              </a:lnSpc>
              <a:buSzPts val="1200"/>
              <a:tabLst>
                <a:tab pos="596900" algn="l"/>
              </a:tabLst>
            </a:pPr>
            <a:endParaRPr lang="en-US" dirty="0">
              <a:latin typeface="Montserrat" panose="02000505000000020004" pitchFamily="2" charset="0"/>
              <a:ea typeface="Times New Roman" panose="02020603050405020304" pitchFamily="18" charset="0"/>
            </a:endParaRPr>
          </a:p>
        </p:txBody>
      </p:sp>
      <p:sp>
        <p:nvSpPr>
          <p:cNvPr id="2" name="Retângulo 1">
            <a:extLst>
              <a:ext uri="{FF2B5EF4-FFF2-40B4-BE49-F238E27FC236}">
                <a16:creationId xmlns:a16="http://schemas.microsoft.com/office/drawing/2014/main" id="{83A73427-3275-EDFD-7AFD-6329909AE382}"/>
              </a:ext>
            </a:extLst>
          </p:cNvPr>
          <p:cNvSpPr/>
          <p:nvPr/>
        </p:nvSpPr>
        <p:spPr>
          <a:xfrm>
            <a:off x="-138545" y="0"/>
            <a:ext cx="12399818" cy="973123"/>
          </a:xfrm>
          <a:prstGeom prst="rect">
            <a:avLst/>
          </a:prstGeom>
          <a:solidFill>
            <a:srgbClr val="173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EngraversGothic BT" panose="020B0507020203020204" pitchFamily="34" charset="0"/>
              </a:rPr>
              <a:t>PLC 68/2024 – IMPOSTO SELETIVO - APRIMORAMENTO</a:t>
            </a:r>
            <a:endParaRPr lang="pt-BR" sz="2800" b="1" dirty="0">
              <a:solidFill>
                <a:schemeClr val="bg1"/>
              </a:solidFill>
              <a:latin typeface="EngraversGothic BT" panose="020B0507020203020204" pitchFamily="34" charset="0"/>
            </a:endParaRPr>
          </a:p>
        </p:txBody>
      </p:sp>
    </p:spTree>
    <p:extLst>
      <p:ext uri="{BB962C8B-B14F-4D97-AF65-F5344CB8AC3E}">
        <p14:creationId xmlns:p14="http://schemas.microsoft.com/office/powerpoint/2010/main" val="1516041291"/>
      </p:ext>
    </p:extLst>
  </p:cSld>
  <p:clrMapOvr>
    <a:masterClrMapping/>
  </p:clrMapOvr>
  <p:transition spd="slow">
    <p:wip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FF9080D-E6B5-0456-0081-0DDE7F2D762E}"/>
            </a:ext>
          </a:extLst>
        </p:cNvPr>
        <p:cNvGrpSpPr/>
        <p:nvPr/>
      </p:nvGrpSpPr>
      <p:grpSpPr>
        <a:xfrm>
          <a:off x="0" y="0"/>
          <a:ext cx="0" cy="0"/>
          <a:chOff x="0" y="0"/>
          <a:chExt cx="0" cy="0"/>
        </a:xfrm>
      </p:grpSpPr>
      <p:sp>
        <p:nvSpPr>
          <p:cNvPr id="4" name="TextBox 1">
            <a:extLst>
              <a:ext uri="{FF2B5EF4-FFF2-40B4-BE49-F238E27FC236}">
                <a16:creationId xmlns:a16="http://schemas.microsoft.com/office/drawing/2014/main" id="{E378A6D4-FAB7-1BCC-F122-826955A827CE}"/>
              </a:ext>
            </a:extLst>
          </p:cNvPr>
          <p:cNvSpPr txBox="1"/>
          <p:nvPr/>
        </p:nvSpPr>
        <p:spPr>
          <a:xfrm>
            <a:off x="120292" y="563374"/>
            <a:ext cx="12071708" cy="6437660"/>
          </a:xfrm>
          <a:prstGeom prst="rect">
            <a:avLst/>
          </a:prstGeom>
          <a:noFill/>
        </p:spPr>
        <p:txBody>
          <a:bodyPr wrap="square">
            <a:spAutoFit/>
          </a:bodyPr>
          <a:lstStyle/>
          <a:p>
            <a:pPr marR="161925" algn="just">
              <a:lnSpc>
                <a:spcPct val="115000"/>
              </a:lnSpc>
              <a:buSzPts val="1200"/>
              <a:tabLst>
                <a:tab pos="596900" algn="l"/>
              </a:tabLst>
            </a:pPr>
            <a:endParaRPr lang="en-US" b="1" dirty="0">
              <a:solidFill>
                <a:srgbClr val="0070C0"/>
              </a:solidFill>
              <a:latin typeface="Montserrat" panose="02000505000000020004" pitchFamily="2" charset="0"/>
              <a:ea typeface="Times New Roman" panose="02020603050405020304" pitchFamily="18" charset="0"/>
            </a:endParaRPr>
          </a:p>
          <a:p>
            <a:pPr marR="161925" algn="just">
              <a:lnSpc>
                <a:spcPct val="115000"/>
              </a:lnSpc>
              <a:buSzPts val="1200"/>
              <a:tabLst>
                <a:tab pos="596900" algn="l"/>
              </a:tabLst>
            </a:pPr>
            <a:r>
              <a:rPr lang="pt-BR" sz="3200" u="sng" dirty="0">
                <a:latin typeface="Palatino Linotype" panose="02040502050505030304" pitchFamily="18" charset="0"/>
              </a:rPr>
              <a:t>Alíquotas </a:t>
            </a:r>
            <a:r>
              <a:rPr lang="pt-BR" sz="3200" i="1" u="sng" dirty="0">
                <a:latin typeface="Palatino Linotype" panose="02040502050505030304" pitchFamily="18" charset="0"/>
              </a:rPr>
              <a:t>ad rem </a:t>
            </a:r>
            <a:r>
              <a:rPr lang="pt-BR" sz="3200" u="sng" dirty="0">
                <a:latin typeface="Palatino Linotype" panose="02040502050505030304" pitchFamily="18" charset="0"/>
              </a:rPr>
              <a:t>- Necessidade de correção pela inflação.</a:t>
            </a:r>
          </a:p>
          <a:p>
            <a:pPr marR="161925" algn="just">
              <a:lnSpc>
                <a:spcPct val="115000"/>
              </a:lnSpc>
              <a:buSzPts val="1200"/>
              <a:tabLst>
                <a:tab pos="596900" algn="l"/>
              </a:tabLst>
            </a:pPr>
            <a:r>
              <a:rPr lang="pt-BR" sz="2400" dirty="0">
                <a:latin typeface="Palatino Linotype" panose="02040502050505030304" pitchFamily="18" charset="0"/>
              </a:rPr>
              <a:t>A versão atual diz:</a:t>
            </a:r>
          </a:p>
          <a:p>
            <a:pPr marL="1440000" algn="l">
              <a:spcBef>
                <a:spcPts val="600"/>
              </a:spcBef>
            </a:pPr>
            <a:r>
              <a:rPr lang="pt-BR" sz="2400" i="1" dirty="0">
                <a:latin typeface="Palatino Linotype" panose="02040502050505030304" pitchFamily="18" charset="0"/>
              </a:rPr>
              <a:t>Art. 435. As alíquotas específicas referidas neste Livro serão atualizadas uma vez ao ano nos termos de lei ordinária.</a:t>
            </a:r>
          </a:p>
          <a:p>
            <a:pPr marL="342900" marR="161925" indent="-342900" algn="just">
              <a:spcAft>
                <a:spcPts val="600"/>
              </a:spcAft>
              <a:buSzPts val="1200"/>
              <a:buFont typeface="Arial" panose="020B0604020202020204" pitchFamily="34" charset="0"/>
              <a:buChar char="•"/>
              <a:tabLst>
                <a:tab pos="596900" algn="l"/>
              </a:tabLst>
            </a:pPr>
            <a:r>
              <a:rPr lang="pt-BR" sz="2400" dirty="0">
                <a:latin typeface="Palatino Linotype" panose="02040502050505030304" pitchFamily="18" charset="0"/>
              </a:rPr>
              <a:t>A versão anterior utilizava o IPCA como índice. O PLC 68/20924 utiliza o IPCA diversas vezes (17) ao longo do seu extenso texto, exceto para este caso – modificação feita na CD. Observe-se que o IPCA serve de guia para a política monetária do País.</a:t>
            </a:r>
          </a:p>
          <a:p>
            <a:pPr marL="342900" marR="161925" indent="-342900" algn="just">
              <a:spcAft>
                <a:spcPts val="600"/>
              </a:spcAft>
              <a:buSzPts val="1200"/>
              <a:buFont typeface="Arial" panose="020B0604020202020204" pitchFamily="34" charset="0"/>
              <a:buChar char="•"/>
              <a:tabLst>
                <a:tab pos="596900" algn="l"/>
              </a:tabLst>
            </a:pPr>
            <a:r>
              <a:rPr lang="pt-BR" sz="2400" dirty="0">
                <a:latin typeface="Palatino Linotype" panose="02040502050505030304" pitchFamily="18" charset="0"/>
              </a:rPr>
              <a:t>A ausência do indicie na norma complementar gera insegurança jurídica e incerteza nas políticas de controle de produtos prejudiciais à saúde.</a:t>
            </a:r>
          </a:p>
          <a:p>
            <a:pPr marL="342900" marR="161925" indent="-342900" algn="just">
              <a:spcAft>
                <a:spcPts val="600"/>
              </a:spcAft>
              <a:buSzPts val="1200"/>
              <a:buFont typeface="Arial" panose="020B0604020202020204" pitchFamily="34" charset="0"/>
              <a:buChar char="•"/>
              <a:tabLst>
                <a:tab pos="596900" algn="l"/>
              </a:tabLst>
            </a:pPr>
            <a:r>
              <a:rPr lang="pt-BR" sz="2400" dirty="0">
                <a:latin typeface="Palatino Linotype" panose="02040502050505030304" pitchFamily="18" charset="0"/>
              </a:rPr>
              <a:t>Considera-se também importante observar o poder de compra para aquisição bens de consumo. Assim, seria convenente a atualização dos valores das alíquotas específicas do IS também por meio do crescimento do Produto Interno Bruto (PIB) per capita – Aperfeiçoamento possível.</a:t>
            </a:r>
          </a:p>
          <a:p>
            <a:pPr marR="161925" algn="ctr">
              <a:lnSpc>
                <a:spcPct val="115000"/>
              </a:lnSpc>
              <a:buSzPts val="1200"/>
              <a:tabLst>
                <a:tab pos="596900" algn="l"/>
              </a:tabLst>
            </a:pPr>
            <a:endParaRPr lang="en-US" dirty="0">
              <a:latin typeface="Montserrat" panose="02000505000000020004" pitchFamily="2" charset="0"/>
              <a:ea typeface="Times New Roman" panose="02020603050405020304" pitchFamily="18" charset="0"/>
            </a:endParaRPr>
          </a:p>
        </p:txBody>
      </p:sp>
      <p:sp>
        <p:nvSpPr>
          <p:cNvPr id="2" name="Retângulo 1">
            <a:extLst>
              <a:ext uri="{FF2B5EF4-FFF2-40B4-BE49-F238E27FC236}">
                <a16:creationId xmlns:a16="http://schemas.microsoft.com/office/drawing/2014/main" id="{284B70D9-A55D-3425-3E40-27F74535C86B}"/>
              </a:ext>
            </a:extLst>
          </p:cNvPr>
          <p:cNvSpPr/>
          <p:nvPr/>
        </p:nvSpPr>
        <p:spPr>
          <a:xfrm>
            <a:off x="-207818" y="0"/>
            <a:ext cx="12399818" cy="973123"/>
          </a:xfrm>
          <a:prstGeom prst="rect">
            <a:avLst/>
          </a:prstGeom>
          <a:solidFill>
            <a:srgbClr val="173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EngraversGothic BT" panose="020B0507020203020204" pitchFamily="34" charset="0"/>
              </a:rPr>
              <a:t>PLC 68/2024 – IMPOSTO SELETIVO - APRIMORAMENTO</a:t>
            </a:r>
            <a:endParaRPr lang="pt-BR" sz="2800" b="1" dirty="0">
              <a:solidFill>
                <a:schemeClr val="bg1"/>
              </a:solidFill>
              <a:latin typeface="EngraversGothic BT" panose="020B0507020203020204" pitchFamily="34" charset="0"/>
            </a:endParaRPr>
          </a:p>
        </p:txBody>
      </p:sp>
    </p:spTree>
    <p:extLst>
      <p:ext uri="{BB962C8B-B14F-4D97-AF65-F5344CB8AC3E}">
        <p14:creationId xmlns:p14="http://schemas.microsoft.com/office/powerpoint/2010/main" val="1531537465"/>
      </p:ext>
    </p:extLst>
  </p:cSld>
  <p:clrMapOvr>
    <a:masterClrMapping/>
  </p:clrMapOvr>
  <p:transition spd="slow">
    <p:wip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626666-56F3-7442-5356-19387C720EEA}"/>
            </a:ext>
          </a:extLst>
        </p:cNvPr>
        <p:cNvGrpSpPr/>
        <p:nvPr/>
      </p:nvGrpSpPr>
      <p:grpSpPr>
        <a:xfrm>
          <a:off x="0" y="0"/>
          <a:ext cx="0" cy="0"/>
          <a:chOff x="0" y="0"/>
          <a:chExt cx="0" cy="0"/>
        </a:xfrm>
      </p:grpSpPr>
      <p:sp>
        <p:nvSpPr>
          <p:cNvPr id="4" name="TextBox 1">
            <a:extLst>
              <a:ext uri="{FF2B5EF4-FFF2-40B4-BE49-F238E27FC236}">
                <a16:creationId xmlns:a16="http://schemas.microsoft.com/office/drawing/2014/main" id="{0602B4B1-D867-4B22-AFFA-9D71E3E4604B}"/>
              </a:ext>
            </a:extLst>
          </p:cNvPr>
          <p:cNvSpPr txBox="1"/>
          <p:nvPr/>
        </p:nvSpPr>
        <p:spPr>
          <a:xfrm>
            <a:off x="120292" y="1055080"/>
            <a:ext cx="12071708" cy="6055889"/>
          </a:xfrm>
          <a:prstGeom prst="rect">
            <a:avLst/>
          </a:prstGeom>
          <a:noFill/>
        </p:spPr>
        <p:txBody>
          <a:bodyPr wrap="square">
            <a:spAutoFit/>
          </a:bodyPr>
          <a:lstStyle/>
          <a:p>
            <a:pPr marR="161925" algn="just">
              <a:lnSpc>
                <a:spcPct val="115000"/>
              </a:lnSpc>
              <a:buSzPts val="1200"/>
              <a:tabLst>
                <a:tab pos="596900" algn="l"/>
              </a:tabLst>
            </a:pPr>
            <a:endParaRPr lang="en-US" b="1" dirty="0">
              <a:solidFill>
                <a:srgbClr val="0070C0"/>
              </a:solidFill>
              <a:latin typeface="Montserrat" panose="02000505000000020004" pitchFamily="2" charset="0"/>
              <a:ea typeface="Times New Roman" panose="02020603050405020304" pitchFamily="18" charset="0"/>
            </a:endParaRPr>
          </a:p>
          <a:p>
            <a:pPr marR="161925" algn="just">
              <a:lnSpc>
                <a:spcPct val="115000"/>
              </a:lnSpc>
              <a:spcAft>
                <a:spcPts val="600"/>
              </a:spcAft>
              <a:buSzPts val="1200"/>
              <a:tabLst>
                <a:tab pos="596900" algn="l"/>
              </a:tabLst>
            </a:pPr>
            <a:r>
              <a:rPr lang="pt-BR" sz="2800" u="sng" dirty="0">
                <a:latin typeface="Palatino Linotype" panose="02040502050505030304" pitchFamily="18" charset="0"/>
              </a:rPr>
              <a:t>Tributação dos cigarros</a:t>
            </a:r>
          </a:p>
          <a:p>
            <a:pPr marL="342900" marR="161925" indent="-342900" algn="just">
              <a:lnSpc>
                <a:spcPct val="115000"/>
              </a:lnSpc>
              <a:buSzPts val="1200"/>
              <a:buFont typeface="Arial" panose="020B0604020202020204" pitchFamily="34" charset="0"/>
              <a:buChar char="•"/>
              <a:tabLst>
                <a:tab pos="596900" algn="l"/>
              </a:tabLst>
            </a:pPr>
            <a:r>
              <a:rPr lang="pt-BR" sz="2400" dirty="0">
                <a:latin typeface="Palatino Linotype" panose="02040502050505030304" pitchFamily="18" charset="0"/>
                <a:ea typeface="Times New Roman" panose="02020603050405020304" pitchFamily="18" charset="0"/>
              </a:rPr>
              <a:t>Dentre os países do G20 o Brasil é 19º país com o cigarro mais barato. Algo incoerente para um país com o porte do Brasil. Isto vai contra as políticas de saúde e desconsidera os compromissos assumidos pelo Brasil como membro da Convenção Quadro  para o Controle do Tabaco.</a:t>
            </a:r>
          </a:p>
          <a:p>
            <a:pPr marL="342900" marR="161925" indent="-342900" algn="just">
              <a:lnSpc>
                <a:spcPct val="115000"/>
              </a:lnSpc>
              <a:buSzPts val="1200"/>
              <a:buFont typeface="Arial" panose="020B0604020202020204" pitchFamily="34" charset="0"/>
              <a:buChar char="•"/>
              <a:tabLst>
                <a:tab pos="596900" algn="l"/>
              </a:tabLst>
            </a:pPr>
            <a:endParaRPr lang="pt-BR" sz="2400" dirty="0">
              <a:latin typeface="Palatino Linotype" panose="02040502050505030304" pitchFamily="18" charset="0"/>
            </a:endParaRPr>
          </a:p>
          <a:p>
            <a:pPr marL="342900" marR="161925" indent="-342900" algn="just">
              <a:lnSpc>
                <a:spcPct val="115000"/>
              </a:lnSpc>
              <a:buSzPts val="1200"/>
              <a:buFont typeface="Arial" panose="020B0604020202020204" pitchFamily="34" charset="0"/>
              <a:buChar char="•"/>
              <a:tabLst>
                <a:tab pos="596900" algn="l"/>
              </a:tabLst>
            </a:pPr>
            <a:r>
              <a:rPr lang="pt-BR" sz="2400" dirty="0">
                <a:latin typeface="Palatino Linotype" panose="02040502050505030304" pitchFamily="18" charset="0"/>
              </a:rPr>
              <a:t>Falácia – aumento dos preços do mercado ilegal provoca necessariamente aumento do mercado ilegal – Estudo econômico da UCB/FGV demonstrou, a partir da dados da PNS 2013 e 2019, que isso não acontece (ver em  </a:t>
            </a:r>
            <a:r>
              <a:rPr lang="pt-BR" sz="2400" dirty="0">
                <a:latin typeface="Palatino Linotype" panose="02040502050505030304" pitchFamily="18" charset="0"/>
                <a:hlinkClick r:id="rId2"/>
              </a:rPr>
              <a:t>https://www.economicsforhealth.org/uploads/20220902%20WP%20UCB%202021%20clean%20-%20PORT.pdf</a:t>
            </a:r>
            <a:r>
              <a:rPr lang="pt-BR" sz="2400" dirty="0">
                <a:latin typeface="Palatino Linotype" panose="02040502050505030304" pitchFamily="18" charset="0"/>
              </a:rPr>
              <a:t>). As flutuações do tamanho do mercado ilícito dependem de outros fatores.</a:t>
            </a:r>
          </a:p>
          <a:p>
            <a:pPr marR="161925" algn="just">
              <a:lnSpc>
                <a:spcPct val="115000"/>
              </a:lnSpc>
              <a:buSzPts val="1200"/>
              <a:tabLst>
                <a:tab pos="596900" algn="l"/>
              </a:tabLst>
            </a:pPr>
            <a:endParaRPr lang="pt-BR" sz="2400" dirty="0">
              <a:latin typeface="Palatino Linotype" panose="02040502050505030304" pitchFamily="18" charset="0"/>
              <a:ea typeface="Times New Roman" panose="02020603050405020304" pitchFamily="18" charset="0"/>
            </a:endParaRPr>
          </a:p>
        </p:txBody>
      </p:sp>
      <p:sp>
        <p:nvSpPr>
          <p:cNvPr id="2" name="Retângulo 1">
            <a:extLst>
              <a:ext uri="{FF2B5EF4-FFF2-40B4-BE49-F238E27FC236}">
                <a16:creationId xmlns:a16="http://schemas.microsoft.com/office/drawing/2014/main" id="{AEAAB16E-564D-F6F1-67EC-622715936B8E}"/>
              </a:ext>
            </a:extLst>
          </p:cNvPr>
          <p:cNvSpPr/>
          <p:nvPr/>
        </p:nvSpPr>
        <p:spPr>
          <a:xfrm>
            <a:off x="-207818" y="0"/>
            <a:ext cx="12399818" cy="973123"/>
          </a:xfrm>
          <a:prstGeom prst="rect">
            <a:avLst/>
          </a:prstGeom>
          <a:solidFill>
            <a:srgbClr val="173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EngraversGothic BT" panose="020B0507020203020204" pitchFamily="34" charset="0"/>
              </a:rPr>
              <a:t>PLC 68/2024 – IMPOSTO SELETIVO - APRIMORAMENTO</a:t>
            </a:r>
            <a:endParaRPr lang="pt-BR" sz="2800" b="1" dirty="0">
              <a:solidFill>
                <a:schemeClr val="bg1"/>
              </a:solidFill>
              <a:latin typeface="EngraversGothic BT" panose="020B0507020203020204" pitchFamily="34" charset="0"/>
            </a:endParaRPr>
          </a:p>
        </p:txBody>
      </p:sp>
    </p:spTree>
    <p:extLst>
      <p:ext uri="{BB962C8B-B14F-4D97-AF65-F5344CB8AC3E}">
        <p14:creationId xmlns:p14="http://schemas.microsoft.com/office/powerpoint/2010/main" val="221474373"/>
      </p:ext>
    </p:extLst>
  </p:cSld>
  <p:clrMapOvr>
    <a:masterClrMapping/>
  </p:clrMapOvr>
  <p:transition spd="slow">
    <p:wip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564AFE4-0DA2-1291-B3F5-92CFEA31E3DC}"/>
            </a:ext>
          </a:extLst>
        </p:cNvPr>
        <p:cNvGrpSpPr/>
        <p:nvPr/>
      </p:nvGrpSpPr>
      <p:grpSpPr>
        <a:xfrm>
          <a:off x="0" y="0"/>
          <a:ext cx="0" cy="0"/>
          <a:chOff x="0" y="0"/>
          <a:chExt cx="0" cy="0"/>
        </a:xfrm>
      </p:grpSpPr>
      <p:sp>
        <p:nvSpPr>
          <p:cNvPr id="4" name="TextBox 1">
            <a:extLst>
              <a:ext uri="{FF2B5EF4-FFF2-40B4-BE49-F238E27FC236}">
                <a16:creationId xmlns:a16="http://schemas.microsoft.com/office/drawing/2014/main" id="{74C7A74A-9AF7-6486-901D-96383C16F877}"/>
              </a:ext>
            </a:extLst>
          </p:cNvPr>
          <p:cNvSpPr txBox="1"/>
          <p:nvPr/>
        </p:nvSpPr>
        <p:spPr>
          <a:xfrm>
            <a:off x="60146" y="973123"/>
            <a:ext cx="12071708" cy="5605637"/>
          </a:xfrm>
          <a:prstGeom prst="rect">
            <a:avLst/>
          </a:prstGeom>
          <a:noFill/>
        </p:spPr>
        <p:txBody>
          <a:bodyPr wrap="square">
            <a:spAutoFit/>
          </a:bodyPr>
          <a:lstStyle/>
          <a:p>
            <a:pPr>
              <a:lnSpc>
                <a:spcPct val="107000"/>
              </a:lnSpc>
              <a:spcAft>
                <a:spcPts val="1200"/>
              </a:spcAft>
            </a:pPr>
            <a:r>
              <a:rPr lang="pt-BR" sz="2800" u="sng" dirty="0">
                <a:latin typeface="Palatino Linotype" panose="02040502050505030304" pitchFamily="18" charset="0"/>
              </a:rPr>
              <a:t>Desafios da transição para os produtos prejudiciais à saúde.</a:t>
            </a:r>
          </a:p>
          <a:p>
            <a:pPr marL="457200" indent="-457200" algn="just">
              <a:lnSpc>
                <a:spcPct val="107000"/>
              </a:lnSpc>
              <a:spcAft>
                <a:spcPts val="1200"/>
              </a:spcAft>
              <a:buFont typeface="Arial" panose="020B0604020202020204" pitchFamily="34" charset="0"/>
              <a:buChar char="•"/>
            </a:pPr>
            <a:r>
              <a:rPr lang="pt-BR" sz="2800" dirty="0">
                <a:latin typeface="Palatino Linotype" panose="02040502050505030304" pitchFamily="18" charset="0"/>
              </a:rPr>
              <a:t>Atualmente os produtos do tabaco as  bebidas alcoólicas são mais tributados que os outros produtos.</a:t>
            </a:r>
          </a:p>
          <a:p>
            <a:pPr marL="457200" indent="-457200" algn="just">
              <a:lnSpc>
                <a:spcPct val="107000"/>
              </a:lnSpc>
              <a:spcAft>
                <a:spcPts val="1200"/>
              </a:spcAft>
              <a:buFont typeface="Arial" panose="020B0604020202020204" pitchFamily="34" charset="0"/>
              <a:buChar char="•"/>
            </a:pPr>
            <a:r>
              <a:rPr lang="pt-BR" sz="2800" dirty="0">
                <a:latin typeface="Palatino Linotype" panose="02040502050505030304" pitchFamily="18" charset="0"/>
              </a:rPr>
              <a:t>A transição não pode resultar em diminuição da tributação desses produtos, sendo, na verdade, uma oportunidade para a implementação mais efetiva de uma política de saúde pública para a diminuição do consumo desses produtos. Isto porque o novo sistema tem um tributo específico com esse propósito (IS). Antes era apenas o critério da essencialidade expresso e apenas para o IPI.</a:t>
            </a:r>
          </a:p>
          <a:p>
            <a:pPr marL="457200" indent="-457200" algn="just">
              <a:lnSpc>
                <a:spcPct val="107000"/>
              </a:lnSpc>
              <a:spcAft>
                <a:spcPts val="1200"/>
              </a:spcAft>
              <a:buFont typeface="Arial" panose="020B0604020202020204" pitchFamily="34" charset="0"/>
              <a:buChar char="•"/>
            </a:pPr>
            <a:r>
              <a:rPr lang="pt-BR" sz="2800" dirty="0">
                <a:latin typeface="Palatino Linotype" panose="02040502050505030304" pitchFamily="18" charset="0"/>
              </a:rPr>
              <a:t>Diversidade de alíquotas estaduais indica que muita precaução deve ser adotada para não haver uma regressão das políticas públicas de saúde.</a:t>
            </a:r>
          </a:p>
        </p:txBody>
      </p:sp>
      <p:sp>
        <p:nvSpPr>
          <p:cNvPr id="2" name="Retângulo 1">
            <a:extLst>
              <a:ext uri="{FF2B5EF4-FFF2-40B4-BE49-F238E27FC236}">
                <a16:creationId xmlns:a16="http://schemas.microsoft.com/office/drawing/2014/main" id="{795C4441-EB4A-2E50-9532-3F942090CDBC}"/>
              </a:ext>
            </a:extLst>
          </p:cNvPr>
          <p:cNvSpPr/>
          <p:nvPr/>
        </p:nvSpPr>
        <p:spPr>
          <a:xfrm>
            <a:off x="-207818" y="0"/>
            <a:ext cx="12399818" cy="973123"/>
          </a:xfrm>
          <a:prstGeom prst="rect">
            <a:avLst/>
          </a:prstGeom>
          <a:solidFill>
            <a:srgbClr val="173B4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chemeClr val="bg1"/>
                </a:solidFill>
                <a:latin typeface="EngraversGothic BT" panose="020B0507020203020204" pitchFamily="34" charset="0"/>
              </a:rPr>
              <a:t>PLC 68/2024 – IMPOSTO SELETIVO - APRIMORAMENTO</a:t>
            </a:r>
            <a:endParaRPr lang="pt-BR" sz="2800" b="1" dirty="0">
              <a:solidFill>
                <a:schemeClr val="bg1"/>
              </a:solidFill>
              <a:latin typeface="EngraversGothic BT" panose="020B0507020203020204" pitchFamily="34" charset="0"/>
            </a:endParaRPr>
          </a:p>
        </p:txBody>
      </p:sp>
    </p:spTree>
    <p:extLst>
      <p:ext uri="{BB962C8B-B14F-4D97-AF65-F5344CB8AC3E}">
        <p14:creationId xmlns:p14="http://schemas.microsoft.com/office/powerpoint/2010/main" val="1827411123"/>
      </p:ext>
    </p:extLst>
  </p:cSld>
  <p:clrMapOvr>
    <a:masterClrMapping/>
  </p:clrMapOvr>
  <p:transition spd="slow">
    <p:wipe/>
  </p:transition>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3247</TotalTime>
  <Words>1504</Words>
  <Application>Microsoft Office PowerPoint</Application>
  <PresentationFormat>Widescreen</PresentationFormat>
  <Paragraphs>328</Paragraphs>
  <Slides>13</Slides>
  <Notes>0</Notes>
  <HiddenSlides>0</HiddenSlides>
  <MMClips>0</MMClips>
  <ScaleCrop>false</ScaleCrop>
  <HeadingPairs>
    <vt:vector size="6" baseType="variant">
      <vt:variant>
        <vt:lpstr>Fontes usadas</vt:lpstr>
      </vt:variant>
      <vt:variant>
        <vt:i4>12</vt:i4>
      </vt:variant>
      <vt:variant>
        <vt:lpstr>Tema</vt:lpstr>
      </vt:variant>
      <vt:variant>
        <vt:i4>1</vt:i4>
      </vt:variant>
      <vt:variant>
        <vt:lpstr>Títulos de slides</vt:lpstr>
      </vt:variant>
      <vt:variant>
        <vt:i4>13</vt:i4>
      </vt:variant>
    </vt:vector>
  </HeadingPairs>
  <TitlesOfParts>
    <vt:vector size="26" baseType="lpstr">
      <vt:lpstr>Aptos</vt:lpstr>
      <vt:lpstr>Arial</vt:lpstr>
      <vt:lpstr>Calibri</vt:lpstr>
      <vt:lpstr>Calibri Light</vt:lpstr>
      <vt:lpstr>Courier New</vt:lpstr>
      <vt:lpstr>EngraversGothic BT</vt:lpstr>
      <vt:lpstr>Georgia</vt:lpstr>
      <vt:lpstr>Montserrat</vt:lpstr>
      <vt:lpstr>Palatino Linotype</vt:lpstr>
      <vt:lpstr>Source Sans Pro</vt:lpstr>
      <vt:lpstr>Verdana</vt:lpstr>
      <vt:lpstr>Wingdings</vt:lpstr>
      <vt:lpstr>Tema do Office</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Apresentação do PowerPoint</dc:title>
  <dc:creator>Adriano Cardoso</dc:creator>
  <cp:lastModifiedBy>MARCOS AURELIO PEREIRA VALADAO</cp:lastModifiedBy>
  <cp:revision>39</cp:revision>
  <dcterms:created xsi:type="dcterms:W3CDTF">2023-03-15T16:32:42Z</dcterms:created>
  <dcterms:modified xsi:type="dcterms:W3CDTF">2024-11-25T14:55:59Z</dcterms:modified>
</cp:coreProperties>
</file>