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469" r:id="rId5"/>
    <p:sldId id="872" r:id="rId6"/>
    <p:sldId id="873" r:id="rId7"/>
    <p:sldId id="874" r:id="rId8"/>
    <p:sldId id="875" r:id="rId9"/>
    <p:sldId id="938" r:id="rId10"/>
    <p:sldId id="706" r:id="rId11"/>
    <p:sldId id="876" r:id="rId12"/>
    <p:sldId id="877" r:id="rId13"/>
    <p:sldId id="879" r:id="rId14"/>
    <p:sldId id="932" r:id="rId15"/>
    <p:sldId id="933" r:id="rId16"/>
    <p:sldId id="931" r:id="rId17"/>
    <p:sldId id="934" r:id="rId18"/>
    <p:sldId id="935" r:id="rId19"/>
    <p:sldId id="936" r:id="rId20"/>
    <p:sldId id="939" r:id="rId21"/>
    <p:sldId id="880" r:id="rId22"/>
    <p:sldId id="881" r:id="rId23"/>
    <p:sldId id="882" r:id="rId24"/>
    <p:sldId id="883" r:id="rId25"/>
    <p:sldId id="884" r:id="rId26"/>
    <p:sldId id="685" r:id="rId27"/>
    <p:sldId id="885" r:id="rId28"/>
    <p:sldId id="929" r:id="rId29"/>
    <p:sldId id="930" r:id="rId30"/>
    <p:sldId id="888" r:id="rId31"/>
    <p:sldId id="889" r:id="rId32"/>
    <p:sldId id="890" r:id="rId33"/>
    <p:sldId id="891" r:id="rId34"/>
    <p:sldId id="892" r:id="rId35"/>
    <p:sldId id="893" r:id="rId36"/>
    <p:sldId id="894" r:id="rId37"/>
    <p:sldId id="895" r:id="rId38"/>
    <p:sldId id="896" r:id="rId39"/>
    <p:sldId id="897" r:id="rId40"/>
    <p:sldId id="898" r:id="rId41"/>
    <p:sldId id="899" r:id="rId42"/>
    <p:sldId id="901" r:id="rId43"/>
    <p:sldId id="902" r:id="rId44"/>
    <p:sldId id="904" r:id="rId45"/>
    <p:sldId id="905" r:id="rId46"/>
    <p:sldId id="906" r:id="rId47"/>
    <p:sldId id="908" r:id="rId48"/>
    <p:sldId id="909" r:id="rId49"/>
    <p:sldId id="911" r:id="rId50"/>
    <p:sldId id="937" r:id="rId51"/>
    <p:sldId id="913" r:id="rId52"/>
  </p:sldIdLst>
  <p:sldSz cx="12192000" cy="6858000"/>
  <p:notesSz cx="701040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 snapToGrid="0">
      <p:cViewPr>
        <p:scale>
          <a:sx n="82" d="100"/>
          <a:sy n="82" d="100"/>
        </p:scale>
        <p:origin x="1710" y="7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964"/>
    </p:cViewPr>
  </p:sorterViewPr>
  <p:notesViewPr>
    <p:cSldViewPr snapToGrid="0">
      <p:cViewPr varScale="1">
        <p:scale>
          <a:sx n="67" d="100"/>
          <a:sy n="67" d="100"/>
        </p:scale>
        <p:origin x="32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&#233;ries%20Cr&#237;ticas%20SE_CO_N_NE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Qnat%20S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Três Marias</a:t>
            </a:r>
          </a:p>
          <a:p>
            <a:pPr>
              <a:defRPr/>
            </a:pPr>
            <a:r>
              <a:rPr lang="pt-BR"/>
              <a:t>Vazões Naturais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'TRÊS MARIAS (156)'!$V$1</c:f>
              <c:strCache>
                <c:ptCount val="1"/>
                <c:pt idx="0">
                  <c:v>jun1949-nov1956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'TRÊS MARIAS (156)'!$U$2:$U$91</c:f>
              <c:numCache>
                <c:formatCode>General</c:formatCode>
                <c:ptCount val="9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</c:numCache>
            </c:numRef>
          </c:cat>
          <c:val>
            <c:numRef>
              <c:f>'TRÊS MARIAS (156)'!$V$2:$V$91</c:f>
              <c:numCache>
                <c:formatCode>General</c:formatCode>
                <c:ptCount val="90"/>
                <c:pt idx="0">
                  <c:v>529</c:v>
                </c:pt>
                <c:pt idx="1">
                  <c:v>430</c:v>
                </c:pt>
                <c:pt idx="2">
                  <c:v>341</c:v>
                </c:pt>
                <c:pt idx="3">
                  <c:v>273</c:v>
                </c:pt>
                <c:pt idx="4">
                  <c:v>391</c:v>
                </c:pt>
                <c:pt idx="5">
                  <c:v>560</c:v>
                </c:pt>
                <c:pt idx="6">
                  <c:v>1029</c:v>
                </c:pt>
                <c:pt idx="7">
                  <c:v>922</c:v>
                </c:pt>
                <c:pt idx="8">
                  <c:v>1485</c:v>
                </c:pt>
                <c:pt idx="9">
                  <c:v>1109</c:v>
                </c:pt>
                <c:pt idx="10">
                  <c:v>786</c:v>
                </c:pt>
                <c:pt idx="11">
                  <c:v>504</c:v>
                </c:pt>
                <c:pt idx="12">
                  <c:v>379</c:v>
                </c:pt>
                <c:pt idx="13">
                  <c:v>291</c:v>
                </c:pt>
                <c:pt idx="14">
                  <c:v>230</c:v>
                </c:pt>
                <c:pt idx="15">
                  <c:v>209</c:v>
                </c:pt>
                <c:pt idx="16">
                  <c:v>277</c:v>
                </c:pt>
                <c:pt idx="17">
                  <c:v>787</c:v>
                </c:pt>
                <c:pt idx="18">
                  <c:v>1216</c:v>
                </c:pt>
                <c:pt idx="19">
                  <c:v>1055</c:v>
                </c:pt>
                <c:pt idx="20">
                  <c:v>1442</c:v>
                </c:pt>
                <c:pt idx="21">
                  <c:v>1385</c:v>
                </c:pt>
                <c:pt idx="22">
                  <c:v>1433</c:v>
                </c:pt>
                <c:pt idx="23">
                  <c:v>642</c:v>
                </c:pt>
                <c:pt idx="24">
                  <c:v>479</c:v>
                </c:pt>
                <c:pt idx="25">
                  <c:v>378</c:v>
                </c:pt>
                <c:pt idx="26">
                  <c:v>304</c:v>
                </c:pt>
                <c:pt idx="27">
                  <c:v>251</c:v>
                </c:pt>
                <c:pt idx="28">
                  <c:v>274</c:v>
                </c:pt>
                <c:pt idx="29">
                  <c:v>268</c:v>
                </c:pt>
                <c:pt idx="30">
                  <c:v>542</c:v>
                </c:pt>
                <c:pt idx="31">
                  <c:v>989</c:v>
                </c:pt>
                <c:pt idx="32">
                  <c:v>2030</c:v>
                </c:pt>
                <c:pt idx="33">
                  <c:v>2716</c:v>
                </c:pt>
                <c:pt idx="34">
                  <c:v>1236</c:v>
                </c:pt>
                <c:pt idx="35">
                  <c:v>655</c:v>
                </c:pt>
                <c:pt idx="36">
                  <c:v>461</c:v>
                </c:pt>
                <c:pt idx="37">
                  <c:v>407</c:v>
                </c:pt>
                <c:pt idx="38">
                  <c:v>331</c:v>
                </c:pt>
                <c:pt idx="39">
                  <c:v>357</c:v>
                </c:pt>
                <c:pt idx="40">
                  <c:v>285</c:v>
                </c:pt>
                <c:pt idx="41">
                  <c:v>575</c:v>
                </c:pt>
                <c:pt idx="42">
                  <c:v>812</c:v>
                </c:pt>
                <c:pt idx="43">
                  <c:v>366</c:v>
                </c:pt>
                <c:pt idx="44">
                  <c:v>530</c:v>
                </c:pt>
                <c:pt idx="45">
                  <c:v>736</c:v>
                </c:pt>
                <c:pt idx="46">
                  <c:v>755</c:v>
                </c:pt>
                <c:pt idx="47">
                  <c:v>365</c:v>
                </c:pt>
                <c:pt idx="48">
                  <c:v>258</c:v>
                </c:pt>
                <c:pt idx="49">
                  <c:v>202</c:v>
                </c:pt>
                <c:pt idx="50">
                  <c:v>164</c:v>
                </c:pt>
                <c:pt idx="51">
                  <c:v>163</c:v>
                </c:pt>
                <c:pt idx="52">
                  <c:v>242</c:v>
                </c:pt>
                <c:pt idx="53">
                  <c:v>537</c:v>
                </c:pt>
                <c:pt idx="54">
                  <c:v>1029</c:v>
                </c:pt>
                <c:pt idx="55">
                  <c:v>521</c:v>
                </c:pt>
                <c:pt idx="56">
                  <c:v>701</c:v>
                </c:pt>
                <c:pt idx="57">
                  <c:v>354</c:v>
                </c:pt>
                <c:pt idx="58">
                  <c:v>466</c:v>
                </c:pt>
                <c:pt idx="59">
                  <c:v>300</c:v>
                </c:pt>
                <c:pt idx="60">
                  <c:v>197</c:v>
                </c:pt>
                <c:pt idx="61">
                  <c:v>152</c:v>
                </c:pt>
                <c:pt idx="62">
                  <c:v>123</c:v>
                </c:pt>
                <c:pt idx="63">
                  <c:v>108</c:v>
                </c:pt>
                <c:pt idx="64">
                  <c:v>105</c:v>
                </c:pt>
                <c:pt idx="65">
                  <c:v>389</c:v>
                </c:pt>
                <c:pt idx="66">
                  <c:v>439</c:v>
                </c:pt>
                <c:pt idx="67">
                  <c:v>953</c:v>
                </c:pt>
                <c:pt idx="68">
                  <c:v>570</c:v>
                </c:pt>
                <c:pt idx="69">
                  <c:v>522</c:v>
                </c:pt>
                <c:pt idx="70">
                  <c:v>561</c:v>
                </c:pt>
                <c:pt idx="71">
                  <c:v>216</c:v>
                </c:pt>
                <c:pt idx="72">
                  <c:v>183</c:v>
                </c:pt>
                <c:pt idx="73">
                  <c:v>136</c:v>
                </c:pt>
                <c:pt idx="74">
                  <c:v>107</c:v>
                </c:pt>
                <c:pt idx="75">
                  <c:v>94</c:v>
                </c:pt>
                <c:pt idx="76">
                  <c:v>212</c:v>
                </c:pt>
                <c:pt idx="77">
                  <c:v>395</c:v>
                </c:pt>
                <c:pt idx="78">
                  <c:v>1359</c:v>
                </c:pt>
                <c:pt idx="79">
                  <c:v>1006</c:v>
                </c:pt>
                <c:pt idx="80">
                  <c:v>610</c:v>
                </c:pt>
                <c:pt idx="81">
                  <c:v>986</c:v>
                </c:pt>
                <c:pt idx="82">
                  <c:v>369</c:v>
                </c:pt>
                <c:pt idx="83">
                  <c:v>414</c:v>
                </c:pt>
                <c:pt idx="84">
                  <c:v>348</c:v>
                </c:pt>
                <c:pt idx="85">
                  <c:v>229</c:v>
                </c:pt>
                <c:pt idx="86">
                  <c:v>205</c:v>
                </c:pt>
                <c:pt idx="87">
                  <c:v>187</c:v>
                </c:pt>
                <c:pt idx="88">
                  <c:v>179</c:v>
                </c:pt>
                <c:pt idx="89">
                  <c:v>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4-4470-A3F5-9F549CD3F336}"/>
            </c:ext>
          </c:extLst>
        </c:ser>
        <c:ser>
          <c:idx val="1"/>
          <c:order val="1"/>
          <c:tx>
            <c:strRef>
              <c:f>'TRÊS MARIAS (156)'!$W$1</c:f>
              <c:strCache>
                <c:ptCount val="1"/>
                <c:pt idx="0">
                  <c:v>jun2010-nov2017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'TRÊS MARIAS (156)'!$U$2:$U$91</c:f>
              <c:numCache>
                <c:formatCode>General</c:formatCode>
                <c:ptCount val="9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</c:numCache>
            </c:numRef>
          </c:cat>
          <c:val>
            <c:numRef>
              <c:f>'TRÊS MARIAS (156)'!$W$2:$W$91</c:f>
              <c:numCache>
                <c:formatCode>0</c:formatCode>
                <c:ptCount val="90"/>
                <c:pt idx="0">
                  <c:v>252</c:v>
                </c:pt>
                <c:pt idx="1">
                  <c:v>186</c:v>
                </c:pt>
                <c:pt idx="2">
                  <c:v>118</c:v>
                </c:pt>
                <c:pt idx="3">
                  <c:v>114</c:v>
                </c:pt>
                <c:pt idx="4">
                  <c:v>274</c:v>
                </c:pt>
                <c:pt idx="5">
                  <c:v>777</c:v>
                </c:pt>
                <c:pt idx="6">
                  <c:v>1084</c:v>
                </c:pt>
                <c:pt idx="7">
                  <c:v>1685</c:v>
                </c:pt>
                <c:pt idx="8">
                  <c:v>505</c:v>
                </c:pt>
                <c:pt idx="9">
                  <c:v>2218</c:v>
                </c:pt>
                <c:pt idx="10">
                  <c:v>1059</c:v>
                </c:pt>
                <c:pt idx="11">
                  <c:v>496</c:v>
                </c:pt>
                <c:pt idx="12">
                  <c:v>379</c:v>
                </c:pt>
                <c:pt idx="13">
                  <c:v>305</c:v>
                </c:pt>
                <c:pt idx="14">
                  <c:v>226</c:v>
                </c:pt>
                <c:pt idx="15">
                  <c:v>153</c:v>
                </c:pt>
                <c:pt idx="16">
                  <c:v>251</c:v>
                </c:pt>
                <c:pt idx="17">
                  <c:v>379</c:v>
                </c:pt>
                <c:pt idx="18">
                  <c:v>1766</c:v>
                </c:pt>
                <c:pt idx="19">
                  <c:v>2796</c:v>
                </c:pt>
                <c:pt idx="20">
                  <c:v>1062</c:v>
                </c:pt>
                <c:pt idx="21">
                  <c:v>690</c:v>
                </c:pt>
                <c:pt idx="22">
                  <c:v>575</c:v>
                </c:pt>
                <c:pt idx="23">
                  <c:v>413</c:v>
                </c:pt>
                <c:pt idx="24">
                  <c:v>415</c:v>
                </c:pt>
                <c:pt idx="25">
                  <c:v>275</c:v>
                </c:pt>
                <c:pt idx="26">
                  <c:v>206</c:v>
                </c:pt>
                <c:pt idx="27">
                  <c:v>174</c:v>
                </c:pt>
                <c:pt idx="28">
                  <c:v>146</c:v>
                </c:pt>
                <c:pt idx="29">
                  <c:v>497</c:v>
                </c:pt>
                <c:pt idx="30">
                  <c:v>330</c:v>
                </c:pt>
                <c:pt idx="31">
                  <c:v>651</c:v>
                </c:pt>
                <c:pt idx="32">
                  <c:v>1059</c:v>
                </c:pt>
                <c:pt idx="33">
                  <c:v>596</c:v>
                </c:pt>
                <c:pt idx="34">
                  <c:v>679</c:v>
                </c:pt>
                <c:pt idx="35">
                  <c:v>284</c:v>
                </c:pt>
                <c:pt idx="36">
                  <c:v>324</c:v>
                </c:pt>
                <c:pt idx="37">
                  <c:v>200</c:v>
                </c:pt>
                <c:pt idx="38">
                  <c:v>142</c:v>
                </c:pt>
                <c:pt idx="39">
                  <c:v>127</c:v>
                </c:pt>
                <c:pt idx="40">
                  <c:v>197</c:v>
                </c:pt>
                <c:pt idx="41">
                  <c:v>277</c:v>
                </c:pt>
                <c:pt idx="42">
                  <c:v>945</c:v>
                </c:pt>
                <c:pt idx="43">
                  <c:v>369</c:v>
                </c:pt>
                <c:pt idx="44">
                  <c:v>151</c:v>
                </c:pt>
                <c:pt idx="45">
                  <c:v>200</c:v>
                </c:pt>
                <c:pt idx="46">
                  <c:v>226</c:v>
                </c:pt>
                <c:pt idx="47">
                  <c:v>124</c:v>
                </c:pt>
                <c:pt idx="48">
                  <c:v>100</c:v>
                </c:pt>
                <c:pt idx="49">
                  <c:v>94</c:v>
                </c:pt>
                <c:pt idx="50">
                  <c:v>94</c:v>
                </c:pt>
                <c:pt idx="51">
                  <c:v>58</c:v>
                </c:pt>
                <c:pt idx="52">
                  <c:v>48</c:v>
                </c:pt>
                <c:pt idx="53">
                  <c:v>171</c:v>
                </c:pt>
                <c:pt idx="54">
                  <c:v>506</c:v>
                </c:pt>
                <c:pt idx="55">
                  <c:v>164</c:v>
                </c:pt>
                <c:pt idx="56">
                  <c:v>559</c:v>
                </c:pt>
                <c:pt idx="57">
                  <c:v>817</c:v>
                </c:pt>
                <c:pt idx="58">
                  <c:v>447</c:v>
                </c:pt>
                <c:pt idx="59">
                  <c:v>267</c:v>
                </c:pt>
                <c:pt idx="60">
                  <c:v>170</c:v>
                </c:pt>
                <c:pt idx="61">
                  <c:v>118</c:v>
                </c:pt>
                <c:pt idx="62">
                  <c:v>72</c:v>
                </c:pt>
                <c:pt idx="63">
                  <c:v>96</c:v>
                </c:pt>
                <c:pt idx="64">
                  <c:v>40</c:v>
                </c:pt>
                <c:pt idx="65">
                  <c:v>163</c:v>
                </c:pt>
                <c:pt idx="66">
                  <c:v>360</c:v>
                </c:pt>
                <c:pt idx="67">
                  <c:v>1095.2741935483871</c:v>
                </c:pt>
                <c:pt idx="68">
                  <c:v>647.6374482758622</c:v>
                </c:pt>
                <c:pt idx="69">
                  <c:v>501.01787096774194</c:v>
                </c:pt>
                <c:pt idx="70">
                  <c:v>240.24700000000001</c:v>
                </c:pt>
                <c:pt idx="71">
                  <c:v>191.24032258064517</c:v>
                </c:pt>
                <c:pt idx="72">
                  <c:v>194.05599999999998</c:v>
                </c:pt>
                <c:pt idx="73">
                  <c:v>148.394375</c:v>
                </c:pt>
                <c:pt idx="74">
                  <c:v>136.29531249999999</c:v>
                </c:pt>
                <c:pt idx="75">
                  <c:v>128.60499999999999</c:v>
                </c:pt>
                <c:pt idx="76">
                  <c:v>165.37354838709678</c:v>
                </c:pt>
                <c:pt idx="77">
                  <c:v>350.6133333333334</c:v>
                </c:pt>
                <c:pt idx="78">
                  <c:v>676.32387096774198</c:v>
                </c:pt>
                <c:pt idx="79">
                  <c:v>368.05387096774194</c:v>
                </c:pt>
                <c:pt idx="80">
                  <c:v>378.60178571428571</c:v>
                </c:pt>
                <c:pt idx="81">
                  <c:v>247.38354838709677</c:v>
                </c:pt>
                <c:pt idx="82">
                  <c:v>165.251</c:v>
                </c:pt>
                <c:pt idx="83">
                  <c:v>183.06322580645161</c:v>
                </c:pt>
                <c:pt idx="84">
                  <c:v>103.35533333333333</c:v>
                </c:pt>
                <c:pt idx="85">
                  <c:v>52.121838709677419</c:v>
                </c:pt>
                <c:pt idx="86">
                  <c:v>39.858387096774194</c:v>
                </c:pt>
                <c:pt idx="87">
                  <c:v>24.135333333333332</c:v>
                </c:pt>
                <c:pt idx="88">
                  <c:v>25.484516129032258</c:v>
                </c:pt>
                <c:pt idx="89">
                  <c:v>585.62341085271316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04-4470-A3F5-9F549CD3F336}"/>
            </c:ext>
          </c:extLst>
        </c:ser>
        <c:ser>
          <c:idx val="2"/>
          <c:order val="2"/>
          <c:tx>
            <c:strRef>
              <c:f>'TRÊS MARIAS (156)'!$X$1</c:f>
              <c:strCache>
                <c:ptCount val="1"/>
                <c:pt idx="0">
                  <c:v>Média = 560 m³/s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'TRÊS MARIAS (156)'!$U$2:$U$91</c:f>
              <c:numCache>
                <c:formatCode>General</c:formatCode>
                <c:ptCount val="9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</c:numCache>
            </c:numRef>
          </c:cat>
          <c:val>
            <c:numRef>
              <c:f>'TRÊS MARIAS (156)'!$X$2:$X$91</c:f>
              <c:numCache>
                <c:formatCode>0</c:formatCode>
                <c:ptCount val="90"/>
                <c:pt idx="0">
                  <c:v>559.83333333333337</c:v>
                </c:pt>
                <c:pt idx="1">
                  <c:v>559.83333333333337</c:v>
                </c:pt>
                <c:pt idx="2">
                  <c:v>559.83333333333337</c:v>
                </c:pt>
                <c:pt idx="3">
                  <c:v>559.83333333333337</c:v>
                </c:pt>
                <c:pt idx="4">
                  <c:v>559.83333333333337</c:v>
                </c:pt>
                <c:pt idx="5">
                  <c:v>559.83333333333337</c:v>
                </c:pt>
                <c:pt idx="6">
                  <c:v>559.83333333333337</c:v>
                </c:pt>
                <c:pt idx="7">
                  <c:v>559.83333333333337</c:v>
                </c:pt>
                <c:pt idx="8">
                  <c:v>559.83333333333337</c:v>
                </c:pt>
                <c:pt idx="9">
                  <c:v>559.83333333333337</c:v>
                </c:pt>
                <c:pt idx="10">
                  <c:v>559.83333333333337</c:v>
                </c:pt>
                <c:pt idx="11">
                  <c:v>559.83333333333337</c:v>
                </c:pt>
                <c:pt idx="12">
                  <c:v>559.83333333333337</c:v>
                </c:pt>
                <c:pt idx="13">
                  <c:v>559.83333333333337</c:v>
                </c:pt>
                <c:pt idx="14">
                  <c:v>559.83333333333337</c:v>
                </c:pt>
                <c:pt idx="15">
                  <c:v>559.83333333333337</c:v>
                </c:pt>
                <c:pt idx="16">
                  <c:v>559.83333333333337</c:v>
                </c:pt>
                <c:pt idx="17">
                  <c:v>559.83333333333337</c:v>
                </c:pt>
                <c:pt idx="18">
                  <c:v>559.83333333333337</c:v>
                </c:pt>
                <c:pt idx="19">
                  <c:v>559.83333333333337</c:v>
                </c:pt>
                <c:pt idx="20">
                  <c:v>559.83333333333337</c:v>
                </c:pt>
                <c:pt idx="21">
                  <c:v>559.83333333333337</c:v>
                </c:pt>
                <c:pt idx="22">
                  <c:v>559.83333333333337</c:v>
                </c:pt>
                <c:pt idx="23">
                  <c:v>559.83333333333337</c:v>
                </c:pt>
                <c:pt idx="24">
                  <c:v>559.83333333333337</c:v>
                </c:pt>
                <c:pt idx="25">
                  <c:v>559.83333333333337</c:v>
                </c:pt>
                <c:pt idx="26">
                  <c:v>559.83333333333337</c:v>
                </c:pt>
                <c:pt idx="27">
                  <c:v>559.83333333333337</c:v>
                </c:pt>
                <c:pt idx="28">
                  <c:v>559.83333333333337</c:v>
                </c:pt>
                <c:pt idx="29">
                  <c:v>559.83333333333337</c:v>
                </c:pt>
                <c:pt idx="30">
                  <c:v>559.83333333333337</c:v>
                </c:pt>
                <c:pt idx="31">
                  <c:v>559.83333333333337</c:v>
                </c:pt>
                <c:pt idx="32">
                  <c:v>559.83333333333337</c:v>
                </c:pt>
                <c:pt idx="33">
                  <c:v>559.83333333333337</c:v>
                </c:pt>
                <c:pt idx="34">
                  <c:v>559.83333333333337</c:v>
                </c:pt>
                <c:pt idx="35">
                  <c:v>559.83333333333337</c:v>
                </c:pt>
                <c:pt idx="36">
                  <c:v>559.83333333333337</c:v>
                </c:pt>
                <c:pt idx="37">
                  <c:v>559.83333333333337</c:v>
                </c:pt>
                <c:pt idx="38">
                  <c:v>559.83333333333337</c:v>
                </c:pt>
                <c:pt idx="39">
                  <c:v>559.83333333333337</c:v>
                </c:pt>
                <c:pt idx="40">
                  <c:v>559.83333333333337</c:v>
                </c:pt>
                <c:pt idx="41">
                  <c:v>559.83333333333337</c:v>
                </c:pt>
                <c:pt idx="42">
                  <c:v>559.83333333333337</c:v>
                </c:pt>
                <c:pt idx="43">
                  <c:v>559.83333333333337</c:v>
                </c:pt>
                <c:pt idx="44">
                  <c:v>559.83333333333337</c:v>
                </c:pt>
                <c:pt idx="45">
                  <c:v>559.83333333333337</c:v>
                </c:pt>
                <c:pt idx="46">
                  <c:v>559.83333333333337</c:v>
                </c:pt>
                <c:pt idx="47">
                  <c:v>559.83333333333337</c:v>
                </c:pt>
                <c:pt idx="48">
                  <c:v>559.83333333333337</c:v>
                </c:pt>
                <c:pt idx="49">
                  <c:v>559.83333333333337</c:v>
                </c:pt>
                <c:pt idx="50">
                  <c:v>559.83333333333337</c:v>
                </c:pt>
                <c:pt idx="51">
                  <c:v>559.83333333333337</c:v>
                </c:pt>
                <c:pt idx="52">
                  <c:v>559.83333333333337</c:v>
                </c:pt>
                <c:pt idx="53">
                  <c:v>559.83333333333337</c:v>
                </c:pt>
                <c:pt idx="54">
                  <c:v>559.83333333333337</c:v>
                </c:pt>
                <c:pt idx="55">
                  <c:v>559.83333333333337</c:v>
                </c:pt>
                <c:pt idx="56">
                  <c:v>559.83333333333337</c:v>
                </c:pt>
                <c:pt idx="57">
                  <c:v>559.83333333333337</c:v>
                </c:pt>
                <c:pt idx="58">
                  <c:v>559.83333333333337</c:v>
                </c:pt>
                <c:pt idx="59">
                  <c:v>559.83333333333337</c:v>
                </c:pt>
                <c:pt idx="60">
                  <c:v>559.83333333333337</c:v>
                </c:pt>
                <c:pt idx="61">
                  <c:v>559.83333333333337</c:v>
                </c:pt>
                <c:pt idx="62">
                  <c:v>559.83333333333337</c:v>
                </c:pt>
                <c:pt idx="63">
                  <c:v>559.83333333333337</c:v>
                </c:pt>
                <c:pt idx="64">
                  <c:v>559.83333333333337</c:v>
                </c:pt>
                <c:pt idx="65">
                  <c:v>559.83333333333337</c:v>
                </c:pt>
                <c:pt idx="66">
                  <c:v>559.83333333333337</c:v>
                </c:pt>
                <c:pt idx="67">
                  <c:v>559.83333333333337</c:v>
                </c:pt>
                <c:pt idx="68">
                  <c:v>559.83333333333337</c:v>
                </c:pt>
                <c:pt idx="69">
                  <c:v>559.83333333333337</c:v>
                </c:pt>
                <c:pt idx="70">
                  <c:v>559.83333333333337</c:v>
                </c:pt>
                <c:pt idx="71">
                  <c:v>559.83333333333337</c:v>
                </c:pt>
                <c:pt idx="72">
                  <c:v>559.83333333333337</c:v>
                </c:pt>
                <c:pt idx="73">
                  <c:v>559.83333333333337</c:v>
                </c:pt>
                <c:pt idx="74">
                  <c:v>559.83333333333337</c:v>
                </c:pt>
                <c:pt idx="75">
                  <c:v>559.83333333333337</c:v>
                </c:pt>
                <c:pt idx="76">
                  <c:v>559.83333333333337</c:v>
                </c:pt>
                <c:pt idx="77">
                  <c:v>559.83333333333337</c:v>
                </c:pt>
                <c:pt idx="78">
                  <c:v>559.83333333333337</c:v>
                </c:pt>
                <c:pt idx="79">
                  <c:v>559.83333333333337</c:v>
                </c:pt>
                <c:pt idx="80">
                  <c:v>559.83333333333337</c:v>
                </c:pt>
                <c:pt idx="81">
                  <c:v>559.83333333333337</c:v>
                </c:pt>
                <c:pt idx="82">
                  <c:v>559.83333333333337</c:v>
                </c:pt>
                <c:pt idx="83">
                  <c:v>559.83333333333337</c:v>
                </c:pt>
                <c:pt idx="84">
                  <c:v>559.83333333333337</c:v>
                </c:pt>
                <c:pt idx="85">
                  <c:v>559.83333333333337</c:v>
                </c:pt>
                <c:pt idx="86">
                  <c:v>559.83333333333337</c:v>
                </c:pt>
                <c:pt idx="87">
                  <c:v>559.83333333333337</c:v>
                </c:pt>
                <c:pt idx="88">
                  <c:v>559.83333333333337</c:v>
                </c:pt>
                <c:pt idx="89">
                  <c:v>559.83333333333337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04-4470-A3F5-9F549CD3F336}"/>
            </c:ext>
          </c:extLst>
        </c:ser>
        <c:ser>
          <c:idx val="3"/>
          <c:order val="3"/>
          <c:tx>
            <c:strRef>
              <c:f>'TRÊS MARIAS (156)'!$Y$1</c:f>
              <c:strCache>
                <c:ptCount val="1"/>
                <c:pt idx="0">
                  <c:v>Média = 415 m³/s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'TRÊS MARIAS (156)'!$U$2:$U$91</c:f>
              <c:numCache>
                <c:formatCode>General</c:formatCode>
                <c:ptCount val="9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</c:numCache>
            </c:numRef>
          </c:cat>
          <c:val>
            <c:numRef>
              <c:f>'TRÊS MARIAS (156)'!$Y$2:$Y$91</c:f>
              <c:numCache>
                <c:formatCode>0</c:formatCode>
                <c:ptCount val="90"/>
                <c:pt idx="0">
                  <c:v>414.98900584323604</c:v>
                </c:pt>
                <c:pt idx="1">
                  <c:v>414.98900584323604</c:v>
                </c:pt>
                <c:pt idx="2">
                  <c:v>414.98900584323604</c:v>
                </c:pt>
                <c:pt idx="3">
                  <c:v>414.98900584323604</c:v>
                </c:pt>
                <c:pt idx="4">
                  <c:v>414.98900584323604</c:v>
                </c:pt>
                <c:pt idx="5">
                  <c:v>414.98900584323604</c:v>
                </c:pt>
                <c:pt idx="6">
                  <c:v>414.98900584323604</c:v>
                </c:pt>
                <c:pt idx="7">
                  <c:v>414.98900584323604</c:v>
                </c:pt>
                <c:pt idx="8">
                  <c:v>414.98900584323604</c:v>
                </c:pt>
                <c:pt idx="9">
                  <c:v>414.98900584323604</c:v>
                </c:pt>
                <c:pt idx="10">
                  <c:v>414.98900584323604</c:v>
                </c:pt>
                <c:pt idx="11">
                  <c:v>414.98900584323604</c:v>
                </c:pt>
                <c:pt idx="12">
                  <c:v>414.98900584323604</c:v>
                </c:pt>
                <c:pt idx="13">
                  <c:v>414.98900584323604</c:v>
                </c:pt>
                <c:pt idx="14">
                  <c:v>414.98900584323604</c:v>
                </c:pt>
                <c:pt idx="15">
                  <c:v>414.98900584323604</c:v>
                </c:pt>
                <c:pt idx="16">
                  <c:v>414.98900584323604</c:v>
                </c:pt>
                <c:pt idx="17">
                  <c:v>414.98900584323604</c:v>
                </c:pt>
                <c:pt idx="18">
                  <c:v>414.98900584323604</c:v>
                </c:pt>
                <c:pt idx="19">
                  <c:v>414.98900584323604</c:v>
                </c:pt>
                <c:pt idx="20">
                  <c:v>414.98900584323604</c:v>
                </c:pt>
                <c:pt idx="21">
                  <c:v>414.98900584323604</c:v>
                </c:pt>
                <c:pt idx="22">
                  <c:v>414.98900584323604</c:v>
                </c:pt>
                <c:pt idx="23">
                  <c:v>414.98900584323604</c:v>
                </c:pt>
                <c:pt idx="24">
                  <c:v>414.98900584323604</c:v>
                </c:pt>
                <c:pt idx="25">
                  <c:v>414.98900584323604</c:v>
                </c:pt>
                <c:pt idx="26">
                  <c:v>414.98900584323604</c:v>
                </c:pt>
                <c:pt idx="27">
                  <c:v>414.98900584323604</c:v>
                </c:pt>
                <c:pt idx="28">
                  <c:v>414.98900584323604</c:v>
                </c:pt>
                <c:pt idx="29">
                  <c:v>414.98900584323604</c:v>
                </c:pt>
                <c:pt idx="30">
                  <c:v>414.98900584323604</c:v>
                </c:pt>
                <c:pt idx="31">
                  <c:v>414.98900584323604</c:v>
                </c:pt>
                <c:pt idx="32">
                  <c:v>414.98900584323604</c:v>
                </c:pt>
                <c:pt idx="33">
                  <c:v>414.98900584323604</c:v>
                </c:pt>
                <c:pt idx="34">
                  <c:v>414.98900584323604</c:v>
                </c:pt>
                <c:pt idx="35">
                  <c:v>414.98900584323604</c:v>
                </c:pt>
                <c:pt idx="36">
                  <c:v>414.98900584323604</c:v>
                </c:pt>
                <c:pt idx="37">
                  <c:v>414.98900584323604</c:v>
                </c:pt>
                <c:pt idx="38">
                  <c:v>414.98900584323604</c:v>
                </c:pt>
                <c:pt idx="39">
                  <c:v>414.98900584323604</c:v>
                </c:pt>
                <c:pt idx="40">
                  <c:v>414.98900584323604</c:v>
                </c:pt>
                <c:pt idx="41">
                  <c:v>414.98900584323604</c:v>
                </c:pt>
                <c:pt idx="42">
                  <c:v>414.98900584323604</c:v>
                </c:pt>
                <c:pt idx="43">
                  <c:v>414.98900584323604</c:v>
                </c:pt>
                <c:pt idx="44">
                  <c:v>414.98900584323604</c:v>
                </c:pt>
                <c:pt idx="45">
                  <c:v>414.98900584323604</c:v>
                </c:pt>
                <c:pt idx="46">
                  <c:v>414.98900584323604</c:v>
                </c:pt>
                <c:pt idx="47">
                  <c:v>414.98900584323604</c:v>
                </c:pt>
                <c:pt idx="48">
                  <c:v>414.98900584323604</c:v>
                </c:pt>
                <c:pt idx="49">
                  <c:v>414.98900584323604</c:v>
                </c:pt>
                <c:pt idx="50">
                  <c:v>414.98900584323604</c:v>
                </c:pt>
                <c:pt idx="51">
                  <c:v>414.98900584323604</c:v>
                </c:pt>
                <c:pt idx="52">
                  <c:v>414.98900584323604</c:v>
                </c:pt>
                <c:pt idx="53">
                  <c:v>414.98900584323604</c:v>
                </c:pt>
                <c:pt idx="54">
                  <c:v>414.98900584323604</c:v>
                </c:pt>
                <c:pt idx="55">
                  <c:v>414.98900584323604</c:v>
                </c:pt>
                <c:pt idx="56">
                  <c:v>414.98900584323604</c:v>
                </c:pt>
                <c:pt idx="57">
                  <c:v>414.98900584323604</c:v>
                </c:pt>
                <c:pt idx="58">
                  <c:v>414.98900584323604</c:v>
                </c:pt>
                <c:pt idx="59">
                  <c:v>414.98900584323604</c:v>
                </c:pt>
                <c:pt idx="60">
                  <c:v>414.98900584323604</c:v>
                </c:pt>
                <c:pt idx="61">
                  <c:v>414.98900584323604</c:v>
                </c:pt>
                <c:pt idx="62">
                  <c:v>414.98900584323604</c:v>
                </c:pt>
                <c:pt idx="63">
                  <c:v>414.98900584323604</c:v>
                </c:pt>
                <c:pt idx="64">
                  <c:v>414.98900584323604</c:v>
                </c:pt>
                <c:pt idx="65">
                  <c:v>414.98900584323604</c:v>
                </c:pt>
                <c:pt idx="66">
                  <c:v>414.98900584323604</c:v>
                </c:pt>
                <c:pt idx="67">
                  <c:v>414.98900584323604</c:v>
                </c:pt>
                <c:pt idx="68">
                  <c:v>414.98900584323604</c:v>
                </c:pt>
                <c:pt idx="69">
                  <c:v>414.98900584323604</c:v>
                </c:pt>
                <c:pt idx="70">
                  <c:v>414.98900584323604</c:v>
                </c:pt>
                <c:pt idx="71">
                  <c:v>414.98900584323604</c:v>
                </c:pt>
                <c:pt idx="72">
                  <c:v>414.98900584323604</c:v>
                </c:pt>
                <c:pt idx="73">
                  <c:v>414.98900584323604</c:v>
                </c:pt>
                <c:pt idx="74">
                  <c:v>414.98900584323604</c:v>
                </c:pt>
                <c:pt idx="75">
                  <c:v>414.98900584323604</c:v>
                </c:pt>
                <c:pt idx="76">
                  <c:v>414.98900584323604</c:v>
                </c:pt>
                <c:pt idx="77">
                  <c:v>414.98900584323604</c:v>
                </c:pt>
                <c:pt idx="78">
                  <c:v>414.98900584323604</c:v>
                </c:pt>
                <c:pt idx="79">
                  <c:v>414.98900584323604</c:v>
                </c:pt>
                <c:pt idx="80">
                  <c:v>414.98900584323604</c:v>
                </c:pt>
                <c:pt idx="81">
                  <c:v>414.98900584323604</c:v>
                </c:pt>
                <c:pt idx="82">
                  <c:v>414.98900584323604</c:v>
                </c:pt>
                <c:pt idx="83">
                  <c:v>414.98900584323604</c:v>
                </c:pt>
                <c:pt idx="84">
                  <c:v>414.98900584323604</c:v>
                </c:pt>
                <c:pt idx="85">
                  <c:v>414.98900584323604</c:v>
                </c:pt>
                <c:pt idx="86">
                  <c:v>414.98900584323604</c:v>
                </c:pt>
                <c:pt idx="87">
                  <c:v>414.98900584323604</c:v>
                </c:pt>
                <c:pt idx="88">
                  <c:v>414.98900584323604</c:v>
                </c:pt>
                <c:pt idx="89">
                  <c:v>414.98900584323604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04-4470-A3F5-9F549CD3F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9067232"/>
        <c:axId val="119067624"/>
      </c:lineChart>
      <c:catAx>
        <c:axId val="119067232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067624"/>
        <c:crosses val="autoZero"/>
        <c:auto val="1"/>
        <c:lblAlgn val="ctr"/>
        <c:lblOffset val="100"/>
        <c:tickLblSkip val="1"/>
        <c:noMultiLvlLbl val="0"/>
      </c:catAx>
      <c:valAx>
        <c:axId val="119067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067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137479394453793"/>
          <c:y val="0.18223865956149424"/>
          <c:w val="0.28201225616614078"/>
          <c:h val="0.1813977040748694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/>
              <a:t>Sobradinho</a:t>
            </a:r>
          </a:p>
          <a:p>
            <a:pPr>
              <a:defRPr sz="1800" b="1"/>
            </a:pPr>
            <a:r>
              <a:rPr lang="pt-BR" sz="1800" b="1"/>
              <a:t>Vazões Naturais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0443706738658327E-2"/>
          <c:y val="0.16078809098206065"/>
          <c:w val="0.92736538026243409"/>
          <c:h val="0.71097999241652021"/>
        </c:manualLayout>
      </c:layout>
      <c:lineChart>
        <c:grouping val="standard"/>
        <c:varyColors val="0"/>
        <c:ser>
          <c:idx val="1"/>
          <c:order val="0"/>
          <c:tx>
            <c:v>Jun1949-nov1956</c:v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Planilha1!$L$30:$L$119</c:f>
              <c:numCache>
                <c:formatCode>_-* #,##0_-;\-* #,##0_-;_-* "-"??_-;_-@_-</c:formatCode>
                <c:ptCount val="90"/>
                <c:pt idx="0">
                  <c:v>2589</c:v>
                </c:pt>
                <c:pt idx="1">
                  <c:v>2155</c:v>
                </c:pt>
                <c:pt idx="2">
                  <c:v>1820</c:v>
                </c:pt>
                <c:pt idx="3">
                  <c:v>1547</c:v>
                </c:pt>
                <c:pt idx="4">
                  <c:v>1464</c:v>
                </c:pt>
                <c:pt idx="5">
                  <c:v>2929</c:v>
                </c:pt>
                <c:pt idx="6">
                  <c:v>2944</c:v>
                </c:pt>
                <c:pt idx="7">
                  <c:v>4451</c:v>
                </c:pt>
                <c:pt idx="8">
                  <c:v>4716</c:v>
                </c:pt>
                <c:pt idx="9">
                  <c:v>3461</c:v>
                </c:pt>
                <c:pt idx="10">
                  <c:v>3784</c:v>
                </c:pt>
                <c:pt idx="11">
                  <c:v>2620</c:v>
                </c:pt>
                <c:pt idx="12">
                  <c:v>1742</c:v>
                </c:pt>
                <c:pt idx="13">
                  <c:v>1515</c:v>
                </c:pt>
                <c:pt idx="14">
                  <c:v>1305</c:v>
                </c:pt>
                <c:pt idx="15">
                  <c:v>1076</c:v>
                </c:pt>
                <c:pt idx="16">
                  <c:v>1266</c:v>
                </c:pt>
                <c:pt idx="17">
                  <c:v>2138</c:v>
                </c:pt>
                <c:pt idx="18">
                  <c:v>4127</c:v>
                </c:pt>
                <c:pt idx="19">
                  <c:v>4179</c:v>
                </c:pt>
                <c:pt idx="20">
                  <c:v>4156</c:v>
                </c:pt>
                <c:pt idx="21">
                  <c:v>4439</c:v>
                </c:pt>
                <c:pt idx="22">
                  <c:v>4855</c:v>
                </c:pt>
                <c:pt idx="23">
                  <c:v>2522</c:v>
                </c:pt>
                <c:pt idx="24">
                  <c:v>1846</c:v>
                </c:pt>
                <c:pt idx="25">
                  <c:v>1487</c:v>
                </c:pt>
                <c:pt idx="26">
                  <c:v>1276</c:v>
                </c:pt>
                <c:pt idx="27">
                  <c:v>1103</c:v>
                </c:pt>
                <c:pt idx="28">
                  <c:v>1027</c:v>
                </c:pt>
                <c:pt idx="29">
                  <c:v>942</c:v>
                </c:pt>
                <c:pt idx="30">
                  <c:v>1641</c:v>
                </c:pt>
                <c:pt idx="31">
                  <c:v>3310</c:v>
                </c:pt>
                <c:pt idx="32">
                  <c:v>4717</c:v>
                </c:pt>
                <c:pt idx="33">
                  <c:v>5792</c:v>
                </c:pt>
                <c:pt idx="34">
                  <c:v>6938</c:v>
                </c:pt>
                <c:pt idx="35">
                  <c:v>3257</c:v>
                </c:pt>
                <c:pt idx="36">
                  <c:v>1971</c:v>
                </c:pt>
                <c:pt idx="37">
                  <c:v>1605</c:v>
                </c:pt>
                <c:pt idx="38">
                  <c:v>1312</c:v>
                </c:pt>
                <c:pt idx="39">
                  <c:v>1192</c:v>
                </c:pt>
                <c:pt idx="40">
                  <c:v>1136</c:v>
                </c:pt>
                <c:pt idx="41">
                  <c:v>1782</c:v>
                </c:pt>
                <c:pt idx="42">
                  <c:v>3393</c:v>
                </c:pt>
                <c:pt idx="43">
                  <c:v>3563</c:v>
                </c:pt>
                <c:pt idx="44">
                  <c:v>1792</c:v>
                </c:pt>
                <c:pt idx="45">
                  <c:v>2684</c:v>
                </c:pt>
                <c:pt idx="46">
                  <c:v>3741</c:v>
                </c:pt>
                <c:pt idx="47">
                  <c:v>1934</c:v>
                </c:pt>
                <c:pt idx="48">
                  <c:v>1308</c:v>
                </c:pt>
                <c:pt idx="49">
                  <c:v>1108</c:v>
                </c:pt>
                <c:pt idx="50">
                  <c:v>972</c:v>
                </c:pt>
                <c:pt idx="51">
                  <c:v>858</c:v>
                </c:pt>
                <c:pt idx="52">
                  <c:v>1161</c:v>
                </c:pt>
                <c:pt idx="53">
                  <c:v>1411</c:v>
                </c:pt>
                <c:pt idx="54">
                  <c:v>3189</c:v>
                </c:pt>
                <c:pt idx="55">
                  <c:v>4405</c:v>
                </c:pt>
                <c:pt idx="56">
                  <c:v>2779</c:v>
                </c:pt>
                <c:pt idx="57">
                  <c:v>2780</c:v>
                </c:pt>
                <c:pt idx="58">
                  <c:v>2429</c:v>
                </c:pt>
                <c:pt idx="59">
                  <c:v>1444</c:v>
                </c:pt>
                <c:pt idx="60">
                  <c:v>1201</c:v>
                </c:pt>
                <c:pt idx="61">
                  <c:v>979</c:v>
                </c:pt>
                <c:pt idx="62">
                  <c:v>852</c:v>
                </c:pt>
                <c:pt idx="63">
                  <c:v>715</c:v>
                </c:pt>
                <c:pt idx="64">
                  <c:v>645</c:v>
                </c:pt>
                <c:pt idx="65">
                  <c:v>880</c:v>
                </c:pt>
                <c:pt idx="66">
                  <c:v>3544</c:v>
                </c:pt>
                <c:pt idx="67">
                  <c:v>2310</c:v>
                </c:pt>
                <c:pt idx="68">
                  <c:v>4051</c:v>
                </c:pt>
                <c:pt idx="69">
                  <c:v>2165</c:v>
                </c:pt>
                <c:pt idx="70">
                  <c:v>2616</c:v>
                </c:pt>
                <c:pt idx="71">
                  <c:v>1437</c:v>
                </c:pt>
                <c:pt idx="72">
                  <c:v>1072</c:v>
                </c:pt>
                <c:pt idx="73">
                  <c:v>900</c:v>
                </c:pt>
                <c:pt idx="74">
                  <c:v>788</c:v>
                </c:pt>
                <c:pt idx="75">
                  <c:v>678</c:v>
                </c:pt>
                <c:pt idx="76">
                  <c:v>661</c:v>
                </c:pt>
                <c:pt idx="77">
                  <c:v>1977</c:v>
                </c:pt>
                <c:pt idx="78">
                  <c:v>3305</c:v>
                </c:pt>
                <c:pt idx="79">
                  <c:v>5370</c:v>
                </c:pt>
                <c:pt idx="80">
                  <c:v>2215</c:v>
                </c:pt>
                <c:pt idx="81">
                  <c:v>4585</c:v>
                </c:pt>
                <c:pt idx="82">
                  <c:v>2543</c:v>
                </c:pt>
                <c:pt idx="83">
                  <c:v>1773</c:v>
                </c:pt>
                <c:pt idx="84">
                  <c:v>1640</c:v>
                </c:pt>
                <c:pt idx="85">
                  <c:v>1325</c:v>
                </c:pt>
                <c:pt idx="86">
                  <c:v>1067</c:v>
                </c:pt>
                <c:pt idx="87">
                  <c:v>903</c:v>
                </c:pt>
                <c:pt idx="88">
                  <c:v>841</c:v>
                </c:pt>
                <c:pt idx="89">
                  <c:v>1468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9C-4292-ABAA-835F1A764D1F}"/>
            </c:ext>
          </c:extLst>
        </c:ser>
        <c:ser>
          <c:idx val="2"/>
          <c:order val="1"/>
          <c:tx>
            <c:v>jun2010-nov2017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Planilha1!$M$30:$M$119</c:f>
              <c:numCache>
                <c:formatCode>_-* #,##0_-;\-* #,##0_-;_-* "-"??_-;_-@_-</c:formatCode>
                <c:ptCount val="90"/>
                <c:pt idx="0">
                  <c:v>1025.1269093737553</c:v>
                </c:pt>
                <c:pt idx="1">
                  <c:v>815.24922052645798</c:v>
                </c:pt>
                <c:pt idx="2">
                  <c:v>690.18998227155373</c:v>
                </c:pt>
                <c:pt idx="3">
                  <c:v>682.62097578156124</c:v>
                </c:pt>
                <c:pt idx="4">
                  <c:v>831.14438456276264</c:v>
                </c:pt>
                <c:pt idx="5">
                  <c:v>1794.0968458283553</c:v>
                </c:pt>
                <c:pt idx="6">
                  <c:v>3085.7687246117084</c:v>
                </c:pt>
                <c:pt idx="7">
                  <c:v>4656.2100418160089</c:v>
                </c:pt>
                <c:pt idx="8">
                  <c:v>2947.4210639880948</c:v>
                </c:pt>
                <c:pt idx="9">
                  <c:v>4009.9014844683397</c:v>
                </c:pt>
                <c:pt idx="10">
                  <c:v>5079.9856751543211</c:v>
                </c:pt>
                <c:pt idx="11">
                  <c:v>1880.9550798984469</c:v>
                </c:pt>
                <c:pt idx="12">
                  <c:v>1231.9165162037036</c:v>
                </c:pt>
                <c:pt idx="13">
                  <c:v>1036.4442264038232</c:v>
                </c:pt>
                <c:pt idx="14">
                  <c:v>803.60544952210284</c:v>
                </c:pt>
                <c:pt idx="15">
                  <c:v>737.42786651234564</c:v>
                </c:pt>
                <c:pt idx="16">
                  <c:v>972.64796744324963</c:v>
                </c:pt>
                <c:pt idx="17">
                  <c:v>1272.2548263888887</c:v>
                </c:pt>
                <c:pt idx="18">
                  <c:v>3635.2426471027484</c:v>
                </c:pt>
                <c:pt idx="19">
                  <c:v>5947.5636650190781</c:v>
                </c:pt>
                <c:pt idx="20">
                  <c:v>5205.1397634818741</c:v>
                </c:pt>
                <c:pt idx="21">
                  <c:v>2120.4276449074573</c:v>
                </c:pt>
                <c:pt idx="22">
                  <c:v>2113.5877676473515</c:v>
                </c:pt>
                <c:pt idx="23">
                  <c:v>1251.0902366603073</c:v>
                </c:pt>
                <c:pt idx="24">
                  <c:v>1220.6319182596571</c:v>
                </c:pt>
                <c:pt idx="25">
                  <c:v>903.81354277469484</c:v>
                </c:pt>
                <c:pt idx="26">
                  <c:v>755.42403507630945</c:v>
                </c:pt>
                <c:pt idx="27">
                  <c:v>653.11294501692566</c:v>
                </c:pt>
                <c:pt idx="28">
                  <c:v>554.20049273519101</c:v>
                </c:pt>
                <c:pt idx="29">
                  <c:v>1559.0884916119073</c:v>
                </c:pt>
                <c:pt idx="30">
                  <c:v>2142.8157485210236</c:v>
                </c:pt>
                <c:pt idx="31">
                  <c:v>1661.7344604144987</c:v>
                </c:pt>
                <c:pt idx="32">
                  <c:v>3586.1958654687228</c:v>
                </c:pt>
                <c:pt idx="33">
                  <c:v>1761.8088074970135</c:v>
                </c:pt>
                <c:pt idx="34">
                  <c:v>2856.711124228395</c:v>
                </c:pt>
                <c:pt idx="35">
                  <c:v>1383.0245158881567</c:v>
                </c:pt>
                <c:pt idx="36">
                  <c:v>1127.0880087365592</c:v>
                </c:pt>
                <c:pt idx="37">
                  <c:v>843.42594640035452</c:v>
                </c:pt>
                <c:pt idx="38">
                  <c:v>755.37268561876135</c:v>
                </c:pt>
                <c:pt idx="39">
                  <c:v>605.15520833333335</c:v>
                </c:pt>
                <c:pt idx="40">
                  <c:v>671.12206471364721</c:v>
                </c:pt>
                <c:pt idx="41">
                  <c:v>902.61466430207076</c:v>
                </c:pt>
                <c:pt idx="42">
                  <c:v>2842.4281554225918</c:v>
                </c:pt>
                <c:pt idx="43">
                  <c:v>3420.3548387096776</c:v>
                </c:pt>
                <c:pt idx="44">
                  <c:v>1280.2857142857142</c:v>
                </c:pt>
                <c:pt idx="45">
                  <c:v>1304.2903225806451</c:v>
                </c:pt>
                <c:pt idx="46">
                  <c:v>1738</c:v>
                </c:pt>
                <c:pt idx="47">
                  <c:v>1009.3870967741935</c:v>
                </c:pt>
                <c:pt idx="48">
                  <c:v>694.5</c:v>
                </c:pt>
                <c:pt idx="49">
                  <c:v>766.74193548387098</c:v>
                </c:pt>
                <c:pt idx="50">
                  <c:v>678.67741935483866</c:v>
                </c:pt>
                <c:pt idx="51">
                  <c:v>633.63333333333333</c:v>
                </c:pt>
                <c:pt idx="52">
                  <c:v>427.16129032258067</c:v>
                </c:pt>
                <c:pt idx="53">
                  <c:v>769.56666666666672</c:v>
                </c:pt>
                <c:pt idx="54">
                  <c:v>2210.2258064516127</c:v>
                </c:pt>
                <c:pt idx="55">
                  <c:v>1133.2442451439474</c:v>
                </c:pt>
                <c:pt idx="56">
                  <c:v>1557.7682598886327</c:v>
                </c:pt>
                <c:pt idx="57">
                  <c:v>1893.6724505482327</c:v>
                </c:pt>
                <c:pt idx="58">
                  <c:v>2172.2051977050974</c:v>
                </c:pt>
                <c:pt idx="59">
                  <c:v>1360.4971738303082</c:v>
                </c:pt>
                <c:pt idx="60">
                  <c:v>788.84164645559554</c:v>
                </c:pt>
                <c:pt idx="61">
                  <c:v>630.43040069661265</c:v>
                </c:pt>
                <c:pt idx="62">
                  <c:v>517.70827188595979</c:v>
                </c:pt>
                <c:pt idx="63">
                  <c:v>406.35803987455199</c:v>
                </c:pt>
                <c:pt idx="64">
                  <c:v>226.61788429298184</c:v>
                </c:pt>
                <c:pt idx="65">
                  <c:v>307.14331431700526</c:v>
                </c:pt>
                <c:pt idx="66">
                  <c:v>1078.2922698192472</c:v>
                </c:pt>
                <c:pt idx="67">
                  <c:v>1870.741935483871</c:v>
                </c:pt>
                <c:pt idx="68">
                  <c:v>4497.8620689655172</c:v>
                </c:pt>
                <c:pt idx="69">
                  <c:v>1582.516129032258</c:v>
                </c:pt>
                <c:pt idx="70">
                  <c:v>873.86666666666667</c:v>
                </c:pt>
                <c:pt idx="71">
                  <c:v>566.77419354838707</c:v>
                </c:pt>
                <c:pt idx="72">
                  <c:v>488.63333333333333</c:v>
                </c:pt>
                <c:pt idx="73">
                  <c:v>421.74193548387098</c:v>
                </c:pt>
                <c:pt idx="74">
                  <c:v>397.96774193548384</c:v>
                </c:pt>
                <c:pt idx="75">
                  <c:v>329.36666666666667</c:v>
                </c:pt>
                <c:pt idx="76">
                  <c:v>414.71875</c:v>
                </c:pt>
                <c:pt idx="77">
                  <c:v>577.29999999999995</c:v>
                </c:pt>
                <c:pt idx="78">
                  <c:v>1953.9354838709678</c:v>
                </c:pt>
                <c:pt idx="79">
                  <c:v>1288.7741935483871</c:v>
                </c:pt>
                <c:pt idx="80">
                  <c:v>1599.5</c:v>
                </c:pt>
                <c:pt idx="81">
                  <c:v>1031.8709677419356</c:v>
                </c:pt>
                <c:pt idx="82">
                  <c:v>920.26666666666665</c:v>
                </c:pt>
                <c:pt idx="83">
                  <c:v>510.19354838709677</c:v>
                </c:pt>
                <c:pt idx="84">
                  <c:v>501.6</c:v>
                </c:pt>
                <c:pt idx="85">
                  <c:v>380.74193548387098</c:v>
                </c:pt>
                <c:pt idx="86">
                  <c:v>343.87096774193549</c:v>
                </c:pt>
                <c:pt idx="87">
                  <c:v>283</c:v>
                </c:pt>
                <c:pt idx="88">
                  <c:v>212.38709677419354</c:v>
                </c:pt>
                <c:pt idx="89">
                  <c:v>1819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9C-4292-ABAA-835F1A764D1F}"/>
            </c:ext>
          </c:extLst>
        </c:ser>
        <c:ser>
          <c:idx val="0"/>
          <c:order val="2"/>
          <c:tx>
            <c:v>Média = 2.284 m3/s</c:v>
          </c:tx>
          <c:spPr>
            <a:ln w="28575" cap="rnd">
              <a:solidFill>
                <a:schemeClr val="accent5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Planilha1!$N$30:$N$119</c:f>
              <c:numCache>
                <c:formatCode>General</c:formatCode>
                <c:ptCount val="90"/>
                <c:pt idx="0">
                  <c:v>2284</c:v>
                </c:pt>
                <c:pt idx="1">
                  <c:v>2284</c:v>
                </c:pt>
                <c:pt idx="2">
                  <c:v>2284</c:v>
                </c:pt>
                <c:pt idx="3">
                  <c:v>2284</c:v>
                </c:pt>
                <c:pt idx="4">
                  <c:v>2284</c:v>
                </c:pt>
                <c:pt idx="5">
                  <c:v>2284</c:v>
                </c:pt>
                <c:pt idx="6">
                  <c:v>2284</c:v>
                </c:pt>
                <c:pt idx="7">
                  <c:v>2284</c:v>
                </c:pt>
                <c:pt idx="8">
                  <c:v>2284</c:v>
                </c:pt>
                <c:pt idx="9">
                  <c:v>2284</c:v>
                </c:pt>
                <c:pt idx="10">
                  <c:v>2284</c:v>
                </c:pt>
                <c:pt idx="11">
                  <c:v>2284</c:v>
                </c:pt>
                <c:pt idx="12">
                  <c:v>2284</c:v>
                </c:pt>
                <c:pt idx="13">
                  <c:v>2284</c:v>
                </c:pt>
                <c:pt idx="14">
                  <c:v>2284</c:v>
                </c:pt>
                <c:pt idx="15">
                  <c:v>2284</c:v>
                </c:pt>
                <c:pt idx="16">
                  <c:v>2284</c:v>
                </c:pt>
                <c:pt idx="17">
                  <c:v>2284</c:v>
                </c:pt>
                <c:pt idx="18">
                  <c:v>2284</c:v>
                </c:pt>
                <c:pt idx="19">
                  <c:v>2284</c:v>
                </c:pt>
                <c:pt idx="20">
                  <c:v>2284</c:v>
                </c:pt>
                <c:pt idx="21">
                  <c:v>2284</c:v>
                </c:pt>
                <c:pt idx="22">
                  <c:v>2284</c:v>
                </c:pt>
                <c:pt idx="23">
                  <c:v>2284</c:v>
                </c:pt>
                <c:pt idx="24">
                  <c:v>2284</c:v>
                </c:pt>
                <c:pt idx="25">
                  <c:v>2284</c:v>
                </c:pt>
                <c:pt idx="26">
                  <c:v>2284</c:v>
                </c:pt>
                <c:pt idx="27">
                  <c:v>2284</c:v>
                </c:pt>
                <c:pt idx="28">
                  <c:v>2284</c:v>
                </c:pt>
                <c:pt idx="29">
                  <c:v>2284</c:v>
                </c:pt>
                <c:pt idx="30">
                  <c:v>2284</c:v>
                </c:pt>
                <c:pt idx="31">
                  <c:v>2284</c:v>
                </c:pt>
                <c:pt idx="32">
                  <c:v>2284</c:v>
                </c:pt>
                <c:pt idx="33">
                  <c:v>2284</c:v>
                </c:pt>
                <c:pt idx="34">
                  <c:v>2284</c:v>
                </c:pt>
                <c:pt idx="35">
                  <c:v>2284</c:v>
                </c:pt>
                <c:pt idx="36">
                  <c:v>2284</c:v>
                </c:pt>
                <c:pt idx="37">
                  <c:v>2284</c:v>
                </c:pt>
                <c:pt idx="38">
                  <c:v>2284</c:v>
                </c:pt>
                <c:pt idx="39">
                  <c:v>2284</c:v>
                </c:pt>
                <c:pt idx="40">
                  <c:v>2284</c:v>
                </c:pt>
                <c:pt idx="41">
                  <c:v>2284</c:v>
                </c:pt>
                <c:pt idx="42">
                  <c:v>2284</c:v>
                </c:pt>
                <c:pt idx="43">
                  <c:v>2284</c:v>
                </c:pt>
                <c:pt idx="44">
                  <c:v>2284</c:v>
                </c:pt>
                <c:pt idx="45">
                  <c:v>2284</c:v>
                </c:pt>
                <c:pt idx="46">
                  <c:v>2284</c:v>
                </c:pt>
                <c:pt idx="47">
                  <c:v>2284</c:v>
                </c:pt>
                <c:pt idx="48">
                  <c:v>2284</c:v>
                </c:pt>
                <c:pt idx="49">
                  <c:v>2284</c:v>
                </c:pt>
                <c:pt idx="50">
                  <c:v>2284</c:v>
                </c:pt>
                <c:pt idx="51">
                  <c:v>2284</c:v>
                </c:pt>
                <c:pt idx="52">
                  <c:v>2284</c:v>
                </c:pt>
                <c:pt idx="53">
                  <c:v>2284</c:v>
                </c:pt>
                <c:pt idx="54">
                  <c:v>2284</c:v>
                </c:pt>
                <c:pt idx="55">
                  <c:v>2284</c:v>
                </c:pt>
                <c:pt idx="56">
                  <c:v>2284</c:v>
                </c:pt>
                <c:pt idx="57">
                  <c:v>2284</c:v>
                </c:pt>
                <c:pt idx="58">
                  <c:v>2284</c:v>
                </c:pt>
                <c:pt idx="59">
                  <c:v>2284</c:v>
                </c:pt>
                <c:pt idx="60">
                  <c:v>2284</c:v>
                </c:pt>
                <c:pt idx="61">
                  <c:v>2284</c:v>
                </c:pt>
                <c:pt idx="62">
                  <c:v>2284</c:v>
                </c:pt>
                <c:pt idx="63">
                  <c:v>2284</c:v>
                </c:pt>
                <c:pt idx="64">
                  <c:v>2284</c:v>
                </c:pt>
                <c:pt idx="65">
                  <c:v>2284</c:v>
                </c:pt>
                <c:pt idx="66">
                  <c:v>2284</c:v>
                </c:pt>
                <c:pt idx="67">
                  <c:v>2284</c:v>
                </c:pt>
                <c:pt idx="68">
                  <c:v>2284</c:v>
                </c:pt>
                <c:pt idx="69">
                  <c:v>2284</c:v>
                </c:pt>
                <c:pt idx="70">
                  <c:v>2284</c:v>
                </c:pt>
                <c:pt idx="71">
                  <c:v>2284</c:v>
                </c:pt>
                <c:pt idx="72">
                  <c:v>2284</c:v>
                </c:pt>
                <c:pt idx="73">
                  <c:v>2284</c:v>
                </c:pt>
                <c:pt idx="74">
                  <c:v>2284</c:v>
                </c:pt>
                <c:pt idx="75">
                  <c:v>2284</c:v>
                </c:pt>
                <c:pt idx="76">
                  <c:v>2284</c:v>
                </c:pt>
                <c:pt idx="77">
                  <c:v>2284</c:v>
                </c:pt>
                <c:pt idx="78">
                  <c:v>2284</c:v>
                </c:pt>
                <c:pt idx="79">
                  <c:v>2284</c:v>
                </c:pt>
                <c:pt idx="80">
                  <c:v>2284</c:v>
                </c:pt>
                <c:pt idx="81">
                  <c:v>2284</c:v>
                </c:pt>
                <c:pt idx="82">
                  <c:v>2284</c:v>
                </c:pt>
                <c:pt idx="83">
                  <c:v>2284</c:v>
                </c:pt>
                <c:pt idx="84">
                  <c:v>2284</c:v>
                </c:pt>
                <c:pt idx="85">
                  <c:v>2284</c:v>
                </c:pt>
                <c:pt idx="86">
                  <c:v>2284</c:v>
                </c:pt>
                <c:pt idx="87">
                  <c:v>2284</c:v>
                </c:pt>
                <c:pt idx="88">
                  <c:v>2284</c:v>
                </c:pt>
                <c:pt idx="89">
                  <c:v>2284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9C-4292-ABAA-835F1A764D1F}"/>
            </c:ext>
          </c:extLst>
        </c:ser>
        <c:ser>
          <c:idx val="3"/>
          <c:order val="3"/>
          <c:tx>
            <c:v>Média = 1.450 m3/s</c:v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Planilha1!$O$30:$O$119</c:f>
              <c:numCache>
                <c:formatCode>General</c:formatCode>
                <c:ptCount val="90"/>
                <c:pt idx="0">
                  <c:v>1450</c:v>
                </c:pt>
                <c:pt idx="1">
                  <c:v>1450</c:v>
                </c:pt>
                <c:pt idx="2">
                  <c:v>1450</c:v>
                </c:pt>
                <c:pt idx="3">
                  <c:v>1450</c:v>
                </c:pt>
                <c:pt idx="4">
                  <c:v>1450</c:v>
                </c:pt>
                <c:pt idx="5">
                  <c:v>1450</c:v>
                </c:pt>
                <c:pt idx="6">
                  <c:v>1450</c:v>
                </c:pt>
                <c:pt idx="7">
                  <c:v>1450</c:v>
                </c:pt>
                <c:pt idx="8">
                  <c:v>1450</c:v>
                </c:pt>
                <c:pt idx="9">
                  <c:v>1450</c:v>
                </c:pt>
                <c:pt idx="10">
                  <c:v>1450</c:v>
                </c:pt>
                <c:pt idx="11">
                  <c:v>1450</c:v>
                </c:pt>
                <c:pt idx="12">
                  <c:v>1450</c:v>
                </c:pt>
                <c:pt idx="13">
                  <c:v>1450</c:v>
                </c:pt>
                <c:pt idx="14">
                  <c:v>1450</c:v>
                </c:pt>
                <c:pt idx="15">
                  <c:v>1450</c:v>
                </c:pt>
                <c:pt idx="16">
                  <c:v>1450</c:v>
                </c:pt>
                <c:pt idx="17">
                  <c:v>1450</c:v>
                </c:pt>
                <c:pt idx="18">
                  <c:v>1450</c:v>
                </c:pt>
                <c:pt idx="19">
                  <c:v>1450</c:v>
                </c:pt>
                <c:pt idx="20">
                  <c:v>1450</c:v>
                </c:pt>
                <c:pt idx="21">
                  <c:v>1450</c:v>
                </c:pt>
                <c:pt idx="22">
                  <c:v>1450</c:v>
                </c:pt>
                <c:pt idx="23">
                  <c:v>1450</c:v>
                </c:pt>
                <c:pt idx="24">
                  <c:v>1450</c:v>
                </c:pt>
                <c:pt idx="25">
                  <c:v>1450</c:v>
                </c:pt>
                <c:pt idx="26">
                  <c:v>1450</c:v>
                </c:pt>
                <c:pt idx="27">
                  <c:v>1450</c:v>
                </c:pt>
                <c:pt idx="28">
                  <c:v>1450</c:v>
                </c:pt>
                <c:pt idx="29">
                  <c:v>1450</c:v>
                </c:pt>
                <c:pt idx="30">
                  <c:v>1450</c:v>
                </c:pt>
                <c:pt idx="31">
                  <c:v>1450</c:v>
                </c:pt>
                <c:pt idx="32">
                  <c:v>1450</c:v>
                </c:pt>
                <c:pt idx="33">
                  <c:v>1450</c:v>
                </c:pt>
                <c:pt idx="34">
                  <c:v>1450</c:v>
                </c:pt>
                <c:pt idx="35">
                  <c:v>1450</c:v>
                </c:pt>
                <c:pt idx="36">
                  <c:v>1450</c:v>
                </c:pt>
                <c:pt idx="37">
                  <c:v>1450</c:v>
                </c:pt>
                <c:pt idx="38">
                  <c:v>1450</c:v>
                </c:pt>
                <c:pt idx="39">
                  <c:v>1450</c:v>
                </c:pt>
                <c:pt idx="40">
                  <c:v>1450</c:v>
                </c:pt>
                <c:pt idx="41">
                  <c:v>1450</c:v>
                </c:pt>
                <c:pt idx="42">
                  <c:v>1450</c:v>
                </c:pt>
                <c:pt idx="43">
                  <c:v>1450</c:v>
                </c:pt>
                <c:pt idx="44">
                  <c:v>1450</c:v>
                </c:pt>
                <c:pt idx="45">
                  <c:v>1450</c:v>
                </c:pt>
                <c:pt idx="46">
                  <c:v>1450</c:v>
                </c:pt>
                <c:pt idx="47">
                  <c:v>1450</c:v>
                </c:pt>
                <c:pt idx="48">
                  <c:v>1450</c:v>
                </c:pt>
                <c:pt idx="49">
                  <c:v>1450</c:v>
                </c:pt>
                <c:pt idx="50">
                  <c:v>1450</c:v>
                </c:pt>
                <c:pt idx="51">
                  <c:v>1450</c:v>
                </c:pt>
                <c:pt idx="52">
                  <c:v>1450</c:v>
                </c:pt>
                <c:pt idx="53">
                  <c:v>1450</c:v>
                </c:pt>
                <c:pt idx="54">
                  <c:v>1450</c:v>
                </c:pt>
                <c:pt idx="55">
                  <c:v>1450</c:v>
                </c:pt>
                <c:pt idx="56">
                  <c:v>1450</c:v>
                </c:pt>
                <c:pt idx="57">
                  <c:v>1450</c:v>
                </c:pt>
                <c:pt idx="58">
                  <c:v>1450</c:v>
                </c:pt>
                <c:pt idx="59">
                  <c:v>1450</c:v>
                </c:pt>
                <c:pt idx="60">
                  <c:v>1450</c:v>
                </c:pt>
                <c:pt idx="61">
                  <c:v>1450</c:v>
                </c:pt>
                <c:pt idx="62">
                  <c:v>1450</c:v>
                </c:pt>
                <c:pt idx="63">
                  <c:v>1450</c:v>
                </c:pt>
                <c:pt idx="64">
                  <c:v>1450</c:v>
                </c:pt>
                <c:pt idx="65">
                  <c:v>1450</c:v>
                </c:pt>
                <c:pt idx="66">
                  <c:v>1450</c:v>
                </c:pt>
                <c:pt idx="67">
                  <c:v>1450</c:v>
                </c:pt>
                <c:pt idx="68">
                  <c:v>1450</c:v>
                </c:pt>
                <c:pt idx="69">
                  <c:v>1450</c:v>
                </c:pt>
                <c:pt idx="70">
                  <c:v>1450</c:v>
                </c:pt>
                <c:pt idx="71">
                  <c:v>1450</c:v>
                </c:pt>
                <c:pt idx="72">
                  <c:v>1450</c:v>
                </c:pt>
                <c:pt idx="73">
                  <c:v>1450</c:v>
                </c:pt>
                <c:pt idx="74">
                  <c:v>1450</c:v>
                </c:pt>
                <c:pt idx="75">
                  <c:v>1450</c:v>
                </c:pt>
                <c:pt idx="76">
                  <c:v>1450</c:v>
                </c:pt>
                <c:pt idx="77">
                  <c:v>1450</c:v>
                </c:pt>
                <c:pt idx="78">
                  <c:v>1450</c:v>
                </c:pt>
                <c:pt idx="79">
                  <c:v>1450</c:v>
                </c:pt>
                <c:pt idx="80">
                  <c:v>1450</c:v>
                </c:pt>
                <c:pt idx="81">
                  <c:v>1450</c:v>
                </c:pt>
                <c:pt idx="82">
                  <c:v>1450</c:v>
                </c:pt>
                <c:pt idx="83">
                  <c:v>1450</c:v>
                </c:pt>
                <c:pt idx="84">
                  <c:v>1450</c:v>
                </c:pt>
                <c:pt idx="85">
                  <c:v>1450</c:v>
                </c:pt>
                <c:pt idx="86">
                  <c:v>1450</c:v>
                </c:pt>
                <c:pt idx="87">
                  <c:v>1450</c:v>
                </c:pt>
                <c:pt idx="88">
                  <c:v>1450</c:v>
                </c:pt>
                <c:pt idx="89">
                  <c:v>1450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F9C-4292-ABAA-835F1A764D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087088"/>
        <c:axId val="120083952"/>
      </c:lineChart>
      <c:catAx>
        <c:axId val="120087088"/>
        <c:scaling>
          <c:orientation val="minMax"/>
        </c:scaling>
        <c:delete val="0"/>
        <c:axPos val="b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0083952"/>
        <c:crosses val="autoZero"/>
        <c:auto val="1"/>
        <c:lblAlgn val="ctr"/>
        <c:lblOffset val="100"/>
        <c:tickMarkSkip val="1"/>
        <c:noMultiLvlLbl val="0"/>
      </c:catAx>
      <c:valAx>
        <c:axId val="12008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0087088"/>
        <c:crosses val="autoZero"/>
        <c:crossBetween val="midCat"/>
        <c:majorUnit val="5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233315147226445"/>
          <c:y val="0.17979957946157291"/>
          <c:w val="0.37519535834326717"/>
          <c:h val="0.1472798451788273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baseline="0"/>
              <a:t>Reservatório Curema</a:t>
            </a:r>
            <a:endParaRPr lang="pt-BR" sz="2400" b="1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Volume_Curema_1!$B$2</c:f>
              <c:strCache>
                <c:ptCount val="1"/>
                <c:pt idx="0">
                  <c:v>Volume Observado 2013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Volume_Curema_1!$A$3:$A$367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Volume_Curema_1!$B$3:$B$367</c:f>
              <c:numCache>
                <c:formatCode>0.00</c:formatCode>
                <c:ptCount val="365"/>
                <c:pt idx="0">
                  <c:v>236.78</c:v>
                </c:pt>
                <c:pt idx="1">
                  <c:v>236.22</c:v>
                </c:pt>
                <c:pt idx="2">
                  <c:v>235.66</c:v>
                </c:pt>
                <c:pt idx="3">
                  <c:v>235.1</c:v>
                </c:pt>
                <c:pt idx="4">
                  <c:v>234.54</c:v>
                </c:pt>
                <c:pt idx="5">
                  <c:v>233.43</c:v>
                </c:pt>
                <c:pt idx="6">
                  <c:v>232.59</c:v>
                </c:pt>
                <c:pt idx="7">
                  <c:v>232.03</c:v>
                </c:pt>
                <c:pt idx="8">
                  <c:v>231.47</c:v>
                </c:pt>
                <c:pt idx="9">
                  <c:v>230.92</c:v>
                </c:pt>
                <c:pt idx="10">
                  <c:v>230.36</c:v>
                </c:pt>
                <c:pt idx="11">
                  <c:v>229.8</c:v>
                </c:pt>
                <c:pt idx="12">
                  <c:v>229.24</c:v>
                </c:pt>
                <c:pt idx="13">
                  <c:v>228.68</c:v>
                </c:pt>
                <c:pt idx="14">
                  <c:v>227.57</c:v>
                </c:pt>
                <c:pt idx="15">
                  <c:v>228.96</c:v>
                </c:pt>
                <c:pt idx="16">
                  <c:v>228.4</c:v>
                </c:pt>
                <c:pt idx="17">
                  <c:v>227.57</c:v>
                </c:pt>
                <c:pt idx="18">
                  <c:v>227.29</c:v>
                </c:pt>
                <c:pt idx="19">
                  <c:v>226.73</c:v>
                </c:pt>
                <c:pt idx="20">
                  <c:v>226.17</c:v>
                </c:pt>
                <c:pt idx="21">
                  <c:v>225.89</c:v>
                </c:pt>
                <c:pt idx="22">
                  <c:v>225.61</c:v>
                </c:pt>
                <c:pt idx="23">
                  <c:v>224.5</c:v>
                </c:pt>
                <c:pt idx="24">
                  <c:v>223.94</c:v>
                </c:pt>
                <c:pt idx="25">
                  <c:v>223.38</c:v>
                </c:pt>
                <c:pt idx="26">
                  <c:v>222.82</c:v>
                </c:pt>
                <c:pt idx="27">
                  <c:v>222.26</c:v>
                </c:pt>
                <c:pt idx="28">
                  <c:v>221.7</c:v>
                </c:pt>
                <c:pt idx="29">
                  <c:v>221.15</c:v>
                </c:pt>
                <c:pt idx="30">
                  <c:v>220.59</c:v>
                </c:pt>
                <c:pt idx="31">
                  <c:v>219.75</c:v>
                </c:pt>
                <c:pt idx="32">
                  <c:v>218.91</c:v>
                </c:pt>
                <c:pt idx="33">
                  <c:v>218.08</c:v>
                </c:pt>
                <c:pt idx="34">
                  <c:v>216.96</c:v>
                </c:pt>
                <c:pt idx="35">
                  <c:v>216.12</c:v>
                </c:pt>
                <c:pt idx="36">
                  <c:v>215.56</c:v>
                </c:pt>
                <c:pt idx="37">
                  <c:v>215.01</c:v>
                </c:pt>
                <c:pt idx="38">
                  <c:v>214.45</c:v>
                </c:pt>
                <c:pt idx="39">
                  <c:v>213.89</c:v>
                </c:pt>
                <c:pt idx="40">
                  <c:v>213.33</c:v>
                </c:pt>
                <c:pt idx="41">
                  <c:v>212.77</c:v>
                </c:pt>
                <c:pt idx="42">
                  <c:v>212.22</c:v>
                </c:pt>
                <c:pt idx="43">
                  <c:v>211.66</c:v>
                </c:pt>
                <c:pt idx="44">
                  <c:v>211.1</c:v>
                </c:pt>
                <c:pt idx="45">
                  <c:v>211.1</c:v>
                </c:pt>
                <c:pt idx="46">
                  <c:v>212.77</c:v>
                </c:pt>
                <c:pt idx="47">
                  <c:v>213.05</c:v>
                </c:pt>
                <c:pt idx="48">
                  <c:v>213.89</c:v>
                </c:pt>
                <c:pt idx="49">
                  <c:v>213.61</c:v>
                </c:pt>
                <c:pt idx="50">
                  <c:v>212.22</c:v>
                </c:pt>
                <c:pt idx="51">
                  <c:v>211.66</c:v>
                </c:pt>
                <c:pt idx="52">
                  <c:v>210.54</c:v>
                </c:pt>
                <c:pt idx="53">
                  <c:v>209.98</c:v>
                </c:pt>
                <c:pt idx="54">
                  <c:v>209.42</c:v>
                </c:pt>
                <c:pt idx="55">
                  <c:v>208.87</c:v>
                </c:pt>
                <c:pt idx="56">
                  <c:v>208.31</c:v>
                </c:pt>
                <c:pt idx="57">
                  <c:v>208.31</c:v>
                </c:pt>
                <c:pt idx="58">
                  <c:v>207.19</c:v>
                </c:pt>
                <c:pt idx="59">
                  <c:v>206.63</c:v>
                </c:pt>
                <c:pt idx="60">
                  <c:v>205.8</c:v>
                </c:pt>
                <c:pt idx="61">
                  <c:v>205.24</c:v>
                </c:pt>
                <c:pt idx="62">
                  <c:v>204.68</c:v>
                </c:pt>
                <c:pt idx="63">
                  <c:v>204.4</c:v>
                </c:pt>
                <c:pt idx="64">
                  <c:v>203.84</c:v>
                </c:pt>
                <c:pt idx="65">
                  <c:v>203.28</c:v>
                </c:pt>
                <c:pt idx="66">
                  <c:v>202.45</c:v>
                </c:pt>
                <c:pt idx="67">
                  <c:v>201.89</c:v>
                </c:pt>
                <c:pt idx="68">
                  <c:v>201.05</c:v>
                </c:pt>
                <c:pt idx="69">
                  <c:v>200.21</c:v>
                </c:pt>
                <c:pt idx="70">
                  <c:v>199.66</c:v>
                </c:pt>
                <c:pt idx="71">
                  <c:v>199.1</c:v>
                </c:pt>
                <c:pt idx="72">
                  <c:v>198.26</c:v>
                </c:pt>
                <c:pt idx="73">
                  <c:v>197.42</c:v>
                </c:pt>
                <c:pt idx="74">
                  <c:v>196.59</c:v>
                </c:pt>
                <c:pt idx="75">
                  <c:v>195.75</c:v>
                </c:pt>
                <c:pt idx="76">
                  <c:v>194.91</c:v>
                </c:pt>
                <c:pt idx="77">
                  <c:v>194.07</c:v>
                </c:pt>
                <c:pt idx="78">
                  <c:v>195.75</c:v>
                </c:pt>
                <c:pt idx="79">
                  <c:v>197.7</c:v>
                </c:pt>
                <c:pt idx="80">
                  <c:v>202.17</c:v>
                </c:pt>
                <c:pt idx="81">
                  <c:v>203</c:v>
                </c:pt>
                <c:pt idx="82">
                  <c:v>203.56</c:v>
                </c:pt>
                <c:pt idx="83">
                  <c:v>203.28</c:v>
                </c:pt>
                <c:pt idx="84">
                  <c:v>203</c:v>
                </c:pt>
                <c:pt idx="85">
                  <c:v>208.03</c:v>
                </c:pt>
                <c:pt idx="86">
                  <c:v>212.22</c:v>
                </c:pt>
                <c:pt idx="87">
                  <c:v>213.61</c:v>
                </c:pt>
                <c:pt idx="88">
                  <c:v>214.73</c:v>
                </c:pt>
                <c:pt idx="89">
                  <c:v>216.4</c:v>
                </c:pt>
                <c:pt idx="90">
                  <c:v>222.26</c:v>
                </c:pt>
                <c:pt idx="91">
                  <c:v>222.82</c:v>
                </c:pt>
                <c:pt idx="92">
                  <c:v>223.1</c:v>
                </c:pt>
                <c:pt idx="93">
                  <c:v>222.82</c:v>
                </c:pt>
                <c:pt idx="94">
                  <c:v>222.54</c:v>
                </c:pt>
                <c:pt idx="95">
                  <c:v>225.61</c:v>
                </c:pt>
                <c:pt idx="96">
                  <c:v>232.87</c:v>
                </c:pt>
                <c:pt idx="97">
                  <c:v>233.71</c:v>
                </c:pt>
                <c:pt idx="98">
                  <c:v>235.66</c:v>
                </c:pt>
                <c:pt idx="99">
                  <c:v>242.08</c:v>
                </c:pt>
                <c:pt idx="100">
                  <c:v>243.47</c:v>
                </c:pt>
                <c:pt idx="101">
                  <c:v>243.75</c:v>
                </c:pt>
                <c:pt idx="102">
                  <c:v>243.47</c:v>
                </c:pt>
                <c:pt idx="103">
                  <c:v>242.92</c:v>
                </c:pt>
                <c:pt idx="104">
                  <c:v>242.36</c:v>
                </c:pt>
                <c:pt idx="105">
                  <c:v>243.47</c:v>
                </c:pt>
                <c:pt idx="106">
                  <c:v>243.2</c:v>
                </c:pt>
                <c:pt idx="107">
                  <c:v>242.92</c:v>
                </c:pt>
                <c:pt idx="108">
                  <c:v>242.36</c:v>
                </c:pt>
                <c:pt idx="109">
                  <c:v>243.47</c:v>
                </c:pt>
                <c:pt idx="110">
                  <c:v>243.75</c:v>
                </c:pt>
                <c:pt idx="111">
                  <c:v>244.87</c:v>
                </c:pt>
                <c:pt idx="112">
                  <c:v>244.59</c:v>
                </c:pt>
                <c:pt idx="113">
                  <c:v>244.31</c:v>
                </c:pt>
                <c:pt idx="114">
                  <c:v>244.59</c:v>
                </c:pt>
                <c:pt idx="115">
                  <c:v>245.71</c:v>
                </c:pt>
                <c:pt idx="116">
                  <c:v>245.15</c:v>
                </c:pt>
                <c:pt idx="117">
                  <c:v>245.43</c:v>
                </c:pt>
                <c:pt idx="118">
                  <c:v>245.71</c:v>
                </c:pt>
                <c:pt idx="119">
                  <c:v>245.71</c:v>
                </c:pt>
                <c:pt idx="120">
                  <c:v>245.99</c:v>
                </c:pt>
                <c:pt idx="121">
                  <c:v>245.99</c:v>
                </c:pt>
                <c:pt idx="122">
                  <c:v>245.71</c:v>
                </c:pt>
                <c:pt idx="123">
                  <c:v>246.27</c:v>
                </c:pt>
                <c:pt idx="124">
                  <c:v>245.99</c:v>
                </c:pt>
                <c:pt idx="125">
                  <c:v>245.71</c:v>
                </c:pt>
                <c:pt idx="126">
                  <c:v>245.71</c:v>
                </c:pt>
                <c:pt idx="127">
                  <c:v>245.43</c:v>
                </c:pt>
                <c:pt idx="128">
                  <c:v>247.38</c:v>
                </c:pt>
                <c:pt idx="129">
                  <c:v>247.1</c:v>
                </c:pt>
                <c:pt idx="130">
                  <c:v>246.82</c:v>
                </c:pt>
                <c:pt idx="131">
                  <c:v>246.27</c:v>
                </c:pt>
                <c:pt idx="132">
                  <c:v>245.71</c:v>
                </c:pt>
                <c:pt idx="133">
                  <c:v>245.15</c:v>
                </c:pt>
                <c:pt idx="134">
                  <c:v>244.59</c:v>
                </c:pt>
                <c:pt idx="135">
                  <c:v>244.31</c:v>
                </c:pt>
                <c:pt idx="136">
                  <c:v>244.03</c:v>
                </c:pt>
                <c:pt idx="137">
                  <c:v>243.47</c:v>
                </c:pt>
                <c:pt idx="138">
                  <c:v>242.92</c:v>
                </c:pt>
                <c:pt idx="139">
                  <c:v>242.36</c:v>
                </c:pt>
                <c:pt idx="140">
                  <c:v>241.8</c:v>
                </c:pt>
                <c:pt idx="141">
                  <c:v>241.24</c:v>
                </c:pt>
                <c:pt idx="142">
                  <c:v>240.68</c:v>
                </c:pt>
                <c:pt idx="143">
                  <c:v>240.13</c:v>
                </c:pt>
                <c:pt idx="144">
                  <c:v>239.57</c:v>
                </c:pt>
                <c:pt idx="145">
                  <c:v>239.29</c:v>
                </c:pt>
                <c:pt idx="146">
                  <c:v>238.73</c:v>
                </c:pt>
                <c:pt idx="147">
                  <c:v>238.45</c:v>
                </c:pt>
                <c:pt idx="148">
                  <c:v>238.17</c:v>
                </c:pt>
                <c:pt idx="149">
                  <c:v>237.61</c:v>
                </c:pt>
                <c:pt idx="150">
                  <c:v>237.06</c:v>
                </c:pt>
                <c:pt idx="151">
                  <c:v>236.5</c:v>
                </c:pt>
                <c:pt idx="152">
                  <c:v>235.94</c:v>
                </c:pt>
                <c:pt idx="153">
                  <c:v>235.38</c:v>
                </c:pt>
                <c:pt idx="154">
                  <c:v>234.82</c:v>
                </c:pt>
                <c:pt idx="155">
                  <c:v>234.26</c:v>
                </c:pt>
                <c:pt idx="156">
                  <c:v>233.99</c:v>
                </c:pt>
                <c:pt idx="157">
                  <c:v>233.43</c:v>
                </c:pt>
                <c:pt idx="158">
                  <c:v>232.87</c:v>
                </c:pt>
                <c:pt idx="159">
                  <c:v>232.31</c:v>
                </c:pt>
                <c:pt idx="160">
                  <c:v>231.75</c:v>
                </c:pt>
                <c:pt idx="161">
                  <c:v>231.19</c:v>
                </c:pt>
                <c:pt idx="162">
                  <c:v>230.64</c:v>
                </c:pt>
                <c:pt idx="163">
                  <c:v>230.08</c:v>
                </c:pt>
                <c:pt idx="164">
                  <c:v>229.8</c:v>
                </c:pt>
                <c:pt idx="165">
                  <c:v>229.52</c:v>
                </c:pt>
                <c:pt idx="166">
                  <c:v>229.24</c:v>
                </c:pt>
                <c:pt idx="167">
                  <c:v>228.96</c:v>
                </c:pt>
                <c:pt idx="168">
                  <c:v>228.68</c:v>
                </c:pt>
                <c:pt idx="169">
                  <c:v>228.12</c:v>
                </c:pt>
                <c:pt idx="170">
                  <c:v>227.85</c:v>
                </c:pt>
                <c:pt idx="171">
                  <c:v>227.57</c:v>
                </c:pt>
                <c:pt idx="172">
                  <c:v>227.01</c:v>
                </c:pt>
                <c:pt idx="173">
                  <c:v>226.73</c:v>
                </c:pt>
                <c:pt idx="174">
                  <c:v>226.45</c:v>
                </c:pt>
                <c:pt idx="175">
                  <c:v>226.17</c:v>
                </c:pt>
                <c:pt idx="176">
                  <c:v>225.61</c:v>
                </c:pt>
                <c:pt idx="177">
                  <c:v>225.33</c:v>
                </c:pt>
                <c:pt idx="178">
                  <c:v>225.05</c:v>
                </c:pt>
                <c:pt idx="179">
                  <c:v>224.77</c:v>
                </c:pt>
                <c:pt idx="180">
                  <c:v>224.5</c:v>
                </c:pt>
                <c:pt idx="181">
                  <c:v>224.22</c:v>
                </c:pt>
                <c:pt idx="182">
                  <c:v>223.94</c:v>
                </c:pt>
                <c:pt idx="183">
                  <c:v>223.66</c:v>
                </c:pt>
                <c:pt idx="184">
                  <c:v>223.38</c:v>
                </c:pt>
                <c:pt idx="185">
                  <c:v>223.1</c:v>
                </c:pt>
                <c:pt idx="186">
                  <c:v>222.82</c:v>
                </c:pt>
                <c:pt idx="187">
                  <c:v>222.54</c:v>
                </c:pt>
                <c:pt idx="188">
                  <c:v>222.26</c:v>
                </c:pt>
                <c:pt idx="189">
                  <c:v>221.98</c:v>
                </c:pt>
                <c:pt idx="190">
                  <c:v>221.7</c:v>
                </c:pt>
                <c:pt idx="191">
                  <c:v>221.43</c:v>
                </c:pt>
                <c:pt idx="192">
                  <c:v>221.15</c:v>
                </c:pt>
                <c:pt idx="193">
                  <c:v>220.87</c:v>
                </c:pt>
                <c:pt idx="194">
                  <c:v>220.59</c:v>
                </c:pt>
                <c:pt idx="195">
                  <c:v>220.31</c:v>
                </c:pt>
                <c:pt idx="196">
                  <c:v>220.03</c:v>
                </c:pt>
                <c:pt idx="197">
                  <c:v>219.47</c:v>
                </c:pt>
                <c:pt idx="198">
                  <c:v>219.19</c:v>
                </c:pt>
                <c:pt idx="199">
                  <c:v>219.19</c:v>
                </c:pt>
                <c:pt idx="200">
                  <c:v>218.91</c:v>
                </c:pt>
                <c:pt idx="201">
                  <c:v>218.63</c:v>
                </c:pt>
                <c:pt idx="202">
                  <c:v>218.36</c:v>
                </c:pt>
                <c:pt idx="203">
                  <c:v>218.08</c:v>
                </c:pt>
                <c:pt idx="204">
                  <c:v>217.8</c:v>
                </c:pt>
                <c:pt idx="205">
                  <c:v>217.52</c:v>
                </c:pt>
                <c:pt idx="206">
                  <c:v>216.96</c:v>
                </c:pt>
                <c:pt idx="207">
                  <c:v>216.4</c:v>
                </c:pt>
                <c:pt idx="208">
                  <c:v>215.84</c:v>
                </c:pt>
                <c:pt idx="209">
                  <c:v>215.29</c:v>
                </c:pt>
                <c:pt idx="210">
                  <c:v>214.73</c:v>
                </c:pt>
                <c:pt idx="211">
                  <c:v>214.17</c:v>
                </c:pt>
                <c:pt idx="212">
                  <c:v>213.61</c:v>
                </c:pt>
                <c:pt idx="213">
                  <c:v>213.05</c:v>
                </c:pt>
                <c:pt idx="214">
                  <c:v>212.49</c:v>
                </c:pt>
                <c:pt idx="215">
                  <c:v>212.22</c:v>
                </c:pt>
                <c:pt idx="216">
                  <c:v>211.66</c:v>
                </c:pt>
                <c:pt idx="217">
                  <c:v>211.38</c:v>
                </c:pt>
                <c:pt idx="218">
                  <c:v>211.1</c:v>
                </c:pt>
                <c:pt idx="219">
                  <c:v>212.49</c:v>
                </c:pt>
                <c:pt idx="220">
                  <c:v>210.26</c:v>
                </c:pt>
                <c:pt idx="221">
                  <c:v>209.98</c:v>
                </c:pt>
                <c:pt idx="222">
                  <c:v>209.42</c:v>
                </c:pt>
                <c:pt idx="223">
                  <c:v>208.87</c:v>
                </c:pt>
                <c:pt idx="224">
                  <c:v>208.31</c:v>
                </c:pt>
                <c:pt idx="225">
                  <c:v>208.31</c:v>
                </c:pt>
                <c:pt idx="226">
                  <c:v>206.91</c:v>
                </c:pt>
                <c:pt idx="227">
                  <c:v>206.63</c:v>
                </c:pt>
                <c:pt idx="228">
                  <c:v>202.73</c:v>
                </c:pt>
                <c:pt idx="229">
                  <c:v>204.96</c:v>
                </c:pt>
                <c:pt idx="230">
                  <c:v>204.4</c:v>
                </c:pt>
                <c:pt idx="231">
                  <c:v>204.4</c:v>
                </c:pt>
                <c:pt idx="232">
                  <c:v>203.28</c:v>
                </c:pt>
                <c:pt idx="233">
                  <c:v>202.73</c:v>
                </c:pt>
                <c:pt idx="234">
                  <c:v>202.17</c:v>
                </c:pt>
                <c:pt idx="235">
                  <c:v>201.61</c:v>
                </c:pt>
                <c:pt idx="236">
                  <c:v>201.05</c:v>
                </c:pt>
                <c:pt idx="237">
                  <c:v>200.21</c:v>
                </c:pt>
                <c:pt idx="238">
                  <c:v>199.66</c:v>
                </c:pt>
                <c:pt idx="239">
                  <c:v>199.1</c:v>
                </c:pt>
                <c:pt idx="240">
                  <c:v>198.54</c:v>
                </c:pt>
                <c:pt idx="241">
                  <c:v>197.98</c:v>
                </c:pt>
                <c:pt idx="242">
                  <c:v>197.14</c:v>
                </c:pt>
                <c:pt idx="243">
                  <c:v>196.86</c:v>
                </c:pt>
                <c:pt idx="244">
                  <c:v>196.31</c:v>
                </c:pt>
                <c:pt idx="245">
                  <c:v>195.47</c:v>
                </c:pt>
                <c:pt idx="246">
                  <c:v>194.91</c:v>
                </c:pt>
                <c:pt idx="247">
                  <c:v>194.07</c:v>
                </c:pt>
                <c:pt idx="248">
                  <c:v>193.52</c:v>
                </c:pt>
                <c:pt idx="249">
                  <c:v>192.96</c:v>
                </c:pt>
                <c:pt idx="250">
                  <c:v>192.4</c:v>
                </c:pt>
                <c:pt idx="251">
                  <c:v>191.87</c:v>
                </c:pt>
                <c:pt idx="252">
                  <c:v>191.12</c:v>
                </c:pt>
                <c:pt idx="253">
                  <c:v>190.38</c:v>
                </c:pt>
                <c:pt idx="254">
                  <c:v>189.88</c:v>
                </c:pt>
                <c:pt idx="255">
                  <c:v>189.38</c:v>
                </c:pt>
                <c:pt idx="256">
                  <c:v>188.88</c:v>
                </c:pt>
                <c:pt idx="257">
                  <c:v>188.13</c:v>
                </c:pt>
                <c:pt idx="258">
                  <c:v>187.39</c:v>
                </c:pt>
                <c:pt idx="259">
                  <c:v>186.64</c:v>
                </c:pt>
                <c:pt idx="260">
                  <c:v>185.64</c:v>
                </c:pt>
                <c:pt idx="261">
                  <c:v>184.89</c:v>
                </c:pt>
                <c:pt idx="262">
                  <c:v>184.15</c:v>
                </c:pt>
                <c:pt idx="263">
                  <c:v>183.4</c:v>
                </c:pt>
                <c:pt idx="264">
                  <c:v>182.65</c:v>
                </c:pt>
                <c:pt idx="265">
                  <c:v>182.15</c:v>
                </c:pt>
                <c:pt idx="266">
                  <c:v>181.66</c:v>
                </c:pt>
                <c:pt idx="267">
                  <c:v>181.16</c:v>
                </c:pt>
                <c:pt idx="268">
                  <c:v>180.41</c:v>
                </c:pt>
                <c:pt idx="269">
                  <c:v>179.66</c:v>
                </c:pt>
                <c:pt idx="270">
                  <c:v>178.91</c:v>
                </c:pt>
                <c:pt idx="271">
                  <c:v>178.42</c:v>
                </c:pt>
                <c:pt idx="272">
                  <c:v>177.92</c:v>
                </c:pt>
                <c:pt idx="273">
                  <c:v>177.42</c:v>
                </c:pt>
                <c:pt idx="274">
                  <c:v>176.92</c:v>
                </c:pt>
                <c:pt idx="275">
                  <c:v>176.17</c:v>
                </c:pt>
                <c:pt idx="276">
                  <c:v>175.68</c:v>
                </c:pt>
                <c:pt idx="277">
                  <c:v>174.93</c:v>
                </c:pt>
                <c:pt idx="278">
                  <c:v>174.18</c:v>
                </c:pt>
                <c:pt idx="279">
                  <c:v>173.43</c:v>
                </c:pt>
                <c:pt idx="280">
                  <c:v>172.69</c:v>
                </c:pt>
                <c:pt idx="281">
                  <c:v>171.94</c:v>
                </c:pt>
                <c:pt idx="282">
                  <c:v>171.44</c:v>
                </c:pt>
                <c:pt idx="283">
                  <c:v>170.94</c:v>
                </c:pt>
                <c:pt idx="284">
                  <c:v>170.44</c:v>
                </c:pt>
                <c:pt idx="285">
                  <c:v>169.95</c:v>
                </c:pt>
                <c:pt idx="286">
                  <c:v>169.45</c:v>
                </c:pt>
                <c:pt idx="287">
                  <c:v>168.7</c:v>
                </c:pt>
                <c:pt idx="288">
                  <c:v>167.95</c:v>
                </c:pt>
                <c:pt idx="289">
                  <c:v>167.2</c:v>
                </c:pt>
                <c:pt idx="290">
                  <c:v>166.21</c:v>
                </c:pt>
                <c:pt idx="291">
                  <c:v>165.21</c:v>
                </c:pt>
                <c:pt idx="292">
                  <c:v>164.46</c:v>
                </c:pt>
                <c:pt idx="293">
                  <c:v>163.72</c:v>
                </c:pt>
                <c:pt idx="294">
                  <c:v>162.97</c:v>
                </c:pt>
                <c:pt idx="295">
                  <c:v>162.72</c:v>
                </c:pt>
                <c:pt idx="296">
                  <c:v>162.47</c:v>
                </c:pt>
                <c:pt idx="297">
                  <c:v>162.22</c:v>
                </c:pt>
                <c:pt idx="298">
                  <c:v>161.72</c:v>
                </c:pt>
                <c:pt idx="299">
                  <c:v>161.47</c:v>
                </c:pt>
                <c:pt idx="300">
                  <c:v>163.22</c:v>
                </c:pt>
                <c:pt idx="301">
                  <c:v>163.47</c:v>
                </c:pt>
                <c:pt idx="302">
                  <c:v>162.97</c:v>
                </c:pt>
                <c:pt idx="303">
                  <c:v>162.47</c:v>
                </c:pt>
                <c:pt idx="304">
                  <c:v>162.22</c:v>
                </c:pt>
                <c:pt idx="305">
                  <c:v>161.47</c:v>
                </c:pt>
                <c:pt idx="306">
                  <c:v>160.97999999999999</c:v>
                </c:pt>
                <c:pt idx="307">
                  <c:v>160.72999999999999</c:v>
                </c:pt>
                <c:pt idx="308">
                  <c:v>159.97999999999999</c:v>
                </c:pt>
                <c:pt idx="309">
                  <c:v>159.97999999999999</c:v>
                </c:pt>
                <c:pt idx="310">
                  <c:v>159.22999999999999</c:v>
                </c:pt>
                <c:pt idx="311">
                  <c:v>158.72999999999999</c:v>
                </c:pt>
                <c:pt idx="312">
                  <c:v>158.22999999999999</c:v>
                </c:pt>
                <c:pt idx="313">
                  <c:v>157.83000000000001</c:v>
                </c:pt>
                <c:pt idx="314">
                  <c:v>157.41999999999999</c:v>
                </c:pt>
                <c:pt idx="315">
                  <c:v>157.02000000000001</c:v>
                </c:pt>
                <c:pt idx="316">
                  <c:v>156.41</c:v>
                </c:pt>
                <c:pt idx="317">
                  <c:v>156</c:v>
                </c:pt>
                <c:pt idx="318">
                  <c:v>155.80000000000001</c:v>
                </c:pt>
                <c:pt idx="319">
                  <c:v>155.38999999999999</c:v>
                </c:pt>
                <c:pt idx="320">
                  <c:v>154.99</c:v>
                </c:pt>
                <c:pt idx="321">
                  <c:v>154.58000000000001</c:v>
                </c:pt>
                <c:pt idx="322">
                  <c:v>154.16999999999999</c:v>
                </c:pt>
                <c:pt idx="323">
                  <c:v>153.77000000000001</c:v>
                </c:pt>
                <c:pt idx="324">
                  <c:v>153.36000000000001</c:v>
                </c:pt>
                <c:pt idx="325">
                  <c:v>152.96</c:v>
                </c:pt>
                <c:pt idx="326">
                  <c:v>152.55000000000001</c:v>
                </c:pt>
                <c:pt idx="327">
                  <c:v>152.55000000000001</c:v>
                </c:pt>
                <c:pt idx="328">
                  <c:v>152.55000000000001</c:v>
                </c:pt>
                <c:pt idx="329">
                  <c:v>152.55000000000001</c:v>
                </c:pt>
                <c:pt idx="330">
                  <c:v>152.55000000000001</c:v>
                </c:pt>
                <c:pt idx="331">
                  <c:v>149.71</c:v>
                </c:pt>
                <c:pt idx="332">
                  <c:v>149.71</c:v>
                </c:pt>
                <c:pt idx="333">
                  <c:v>148.49</c:v>
                </c:pt>
                <c:pt idx="334">
                  <c:v>148.08000000000001</c:v>
                </c:pt>
                <c:pt idx="335">
                  <c:v>147.68</c:v>
                </c:pt>
                <c:pt idx="336">
                  <c:v>147.27000000000001</c:v>
                </c:pt>
                <c:pt idx="337">
                  <c:v>146.86000000000001</c:v>
                </c:pt>
                <c:pt idx="338">
                  <c:v>146.46</c:v>
                </c:pt>
                <c:pt idx="339">
                  <c:v>146.05000000000001</c:v>
                </c:pt>
                <c:pt idx="340">
                  <c:v>145.65</c:v>
                </c:pt>
                <c:pt idx="341">
                  <c:v>144.86000000000001</c:v>
                </c:pt>
                <c:pt idx="342">
                  <c:v>144.47</c:v>
                </c:pt>
                <c:pt idx="343">
                  <c:v>144.09</c:v>
                </c:pt>
                <c:pt idx="344">
                  <c:v>143.69999999999999</c:v>
                </c:pt>
                <c:pt idx="345">
                  <c:v>143.32</c:v>
                </c:pt>
                <c:pt idx="346">
                  <c:v>142.75</c:v>
                </c:pt>
                <c:pt idx="347">
                  <c:v>142.16999999999999</c:v>
                </c:pt>
                <c:pt idx="348">
                  <c:v>141.79</c:v>
                </c:pt>
                <c:pt idx="349">
                  <c:v>141.21</c:v>
                </c:pt>
                <c:pt idx="350">
                  <c:v>140.63</c:v>
                </c:pt>
                <c:pt idx="351">
                  <c:v>140.25</c:v>
                </c:pt>
                <c:pt idx="352">
                  <c:v>140.83000000000001</c:v>
                </c:pt>
                <c:pt idx="353">
                  <c:v>140.25</c:v>
                </c:pt>
                <c:pt idx="354">
                  <c:v>142.94</c:v>
                </c:pt>
                <c:pt idx="355">
                  <c:v>144.86000000000001</c:v>
                </c:pt>
                <c:pt idx="356">
                  <c:v>146.46</c:v>
                </c:pt>
                <c:pt idx="357">
                  <c:v>146.86000000000001</c:v>
                </c:pt>
                <c:pt idx="358">
                  <c:v>146.66</c:v>
                </c:pt>
                <c:pt idx="359">
                  <c:v>146.46</c:v>
                </c:pt>
                <c:pt idx="360">
                  <c:v>146.05000000000001</c:v>
                </c:pt>
                <c:pt idx="361">
                  <c:v>145.65</c:v>
                </c:pt>
                <c:pt idx="362">
                  <c:v>145.44</c:v>
                </c:pt>
                <c:pt idx="363">
                  <c:v>145.05000000000001</c:v>
                </c:pt>
                <c:pt idx="364">
                  <c:v>144.86000000000001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57-4AEE-AEED-976CB7A4BF1F}"/>
            </c:ext>
          </c:extLst>
        </c:ser>
        <c:ser>
          <c:idx val="1"/>
          <c:order val="1"/>
          <c:tx>
            <c:strRef>
              <c:f>Volume_Curema_1!$C$2</c:f>
              <c:strCache>
                <c:ptCount val="1"/>
                <c:pt idx="0">
                  <c:v>Volume Observado 2014</c:v>
                </c:pt>
              </c:strCache>
            </c:strRef>
          </c:tx>
          <c:spPr>
            <a:ln w="28575" cap="rnd">
              <a:solidFill>
                <a:schemeClr val="bg2">
                  <a:lumMod val="1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Volume_Curema_1!$A$3:$A$367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Volume_Curema_1!$C$3:$C$367</c:f>
              <c:numCache>
                <c:formatCode>0.00</c:formatCode>
                <c:ptCount val="365"/>
                <c:pt idx="0">
                  <c:v>144.47</c:v>
                </c:pt>
                <c:pt idx="1">
                  <c:v>144.09</c:v>
                </c:pt>
                <c:pt idx="2">
                  <c:v>143.69999999999999</c:v>
                </c:pt>
                <c:pt idx="3">
                  <c:v>143.32</c:v>
                </c:pt>
                <c:pt idx="4">
                  <c:v>142.94</c:v>
                </c:pt>
                <c:pt idx="5">
                  <c:v>142.55000000000001</c:v>
                </c:pt>
                <c:pt idx="6">
                  <c:v>142.16999999999999</c:v>
                </c:pt>
                <c:pt idx="7">
                  <c:v>141.79</c:v>
                </c:pt>
                <c:pt idx="8">
                  <c:v>141.4</c:v>
                </c:pt>
                <c:pt idx="9">
                  <c:v>141.02000000000001</c:v>
                </c:pt>
                <c:pt idx="10">
                  <c:v>140.63</c:v>
                </c:pt>
                <c:pt idx="11">
                  <c:v>140.25</c:v>
                </c:pt>
                <c:pt idx="12">
                  <c:v>139.87</c:v>
                </c:pt>
                <c:pt idx="13">
                  <c:v>139.47999999999999</c:v>
                </c:pt>
                <c:pt idx="14">
                  <c:v>139.1</c:v>
                </c:pt>
                <c:pt idx="15">
                  <c:v>139.1</c:v>
                </c:pt>
                <c:pt idx="16">
                  <c:v>138.33000000000001</c:v>
                </c:pt>
                <c:pt idx="17">
                  <c:v>137.56</c:v>
                </c:pt>
                <c:pt idx="18">
                  <c:v>137.18</c:v>
                </c:pt>
                <c:pt idx="19">
                  <c:v>139.47999999999999</c:v>
                </c:pt>
                <c:pt idx="20">
                  <c:v>139.1</c:v>
                </c:pt>
                <c:pt idx="21">
                  <c:v>138.71</c:v>
                </c:pt>
                <c:pt idx="22">
                  <c:v>138.33000000000001</c:v>
                </c:pt>
                <c:pt idx="23">
                  <c:v>137.94999999999999</c:v>
                </c:pt>
                <c:pt idx="24">
                  <c:v>137.56</c:v>
                </c:pt>
                <c:pt idx="25">
                  <c:v>137.18</c:v>
                </c:pt>
                <c:pt idx="26">
                  <c:v>136.80000000000001</c:v>
                </c:pt>
                <c:pt idx="27">
                  <c:v>136.41</c:v>
                </c:pt>
                <c:pt idx="28">
                  <c:v>136.03</c:v>
                </c:pt>
                <c:pt idx="29">
                  <c:v>135.84</c:v>
                </c:pt>
                <c:pt idx="30">
                  <c:v>135.63999999999999</c:v>
                </c:pt>
                <c:pt idx="31">
                  <c:v>135.28</c:v>
                </c:pt>
                <c:pt idx="32">
                  <c:v>134.91999999999999</c:v>
                </c:pt>
                <c:pt idx="33">
                  <c:v>134.72999999999999</c:v>
                </c:pt>
                <c:pt idx="34">
                  <c:v>134.37</c:v>
                </c:pt>
                <c:pt idx="35">
                  <c:v>134.01</c:v>
                </c:pt>
                <c:pt idx="36">
                  <c:v>133.83000000000001</c:v>
                </c:pt>
                <c:pt idx="37">
                  <c:v>133.46</c:v>
                </c:pt>
                <c:pt idx="38">
                  <c:v>133.1</c:v>
                </c:pt>
                <c:pt idx="39">
                  <c:v>132.72999999999999</c:v>
                </c:pt>
                <c:pt idx="40">
                  <c:v>132.37</c:v>
                </c:pt>
                <c:pt idx="41">
                  <c:v>132.01</c:v>
                </c:pt>
                <c:pt idx="42">
                  <c:v>131.63999999999999</c:v>
                </c:pt>
                <c:pt idx="43">
                  <c:v>131.28</c:v>
                </c:pt>
                <c:pt idx="44">
                  <c:v>130.91999999999999</c:v>
                </c:pt>
                <c:pt idx="45">
                  <c:v>130.55000000000001</c:v>
                </c:pt>
                <c:pt idx="46">
                  <c:v>130.19</c:v>
                </c:pt>
                <c:pt idx="47">
                  <c:v>130.91999999999999</c:v>
                </c:pt>
                <c:pt idx="48">
                  <c:v>130.55000000000001</c:v>
                </c:pt>
                <c:pt idx="49">
                  <c:v>130.19</c:v>
                </c:pt>
                <c:pt idx="50">
                  <c:v>130.91999999999999</c:v>
                </c:pt>
                <c:pt idx="51">
                  <c:v>131.63999999999999</c:v>
                </c:pt>
                <c:pt idx="52">
                  <c:v>131.46</c:v>
                </c:pt>
                <c:pt idx="53">
                  <c:v>131.28</c:v>
                </c:pt>
                <c:pt idx="54">
                  <c:v>131.28</c:v>
                </c:pt>
                <c:pt idx="55">
                  <c:v>131.1</c:v>
                </c:pt>
                <c:pt idx="56">
                  <c:v>130.91999999999999</c:v>
                </c:pt>
                <c:pt idx="57">
                  <c:v>130.55000000000001</c:v>
                </c:pt>
                <c:pt idx="58">
                  <c:v>130.19</c:v>
                </c:pt>
                <c:pt idx="59">
                  <c:v>129.83000000000001</c:v>
                </c:pt>
                <c:pt idx="60">
                  <c:v>129.46</c:v>
                </c:pt>
                <c:pt idx="61">
                  <c:v>129.1</c:v>
                </c:pt>
                <c:pt idx="62">
                  <c:v>129.1</c:v>
                </c:pt>
                <c:pt idx="63">
                  <c:v>128.91999999999999</c:v>
                </c:pt>
                <c:pt idx="64">
                  <c:v>128.72999999999999</c:v>
                </c:pt>
                <c:pt idx="65">
                  <c:v>128.37</c:v>
                </c:pt>
                <c:pt idx="66">
                  <c:v>128.01</c:v>
                </c:pt>
                <c:pt idx="67">
                  <c:v>129.63999999999999</c:v>
                </c:pt>
                <c:pt idx="68">
                  <c:v>134.19</c:v>
                </c:pt>
                <c:pt idx="69">
                  <c:v>135.1</c:v>
                </c:pt>
                <c:pt idx="70">
                  <c:v>135.28</c:v>
                </c:pt>
                <c:pt idx="71">
                  <c:v>134.91999999999999</c:v>
                </c:pt>
                <c:pt idx="72">
                  <c:v>136.03</c:v>
                </c:pt>
                <c:pt idx="73">
                  <c:v>136.80000000000001</c:v>
                </c:pt>
                <c:pt idx="74">
                  <c:v>139.47999999999999</c:v>
                </c:pt>
                <c:pt idx="75">
                  <c:v>142.16999999999999</c:v>
                </c:pt>
                <c:pt idx="76">
                  <c:v>142.55000000000001</c:v>
                </c:pt>
                <c:pt idx="77">
                  <c:v>143.13</c:v>
                </c:pt>
                <c:pt idx="78">
                  <c:v>144.47</c:v>
                </c:pt>
                <c:pt idx="79">
                  <c:v>145.65</c:v>
                </c:pt>
                <c:pt idx="80">
                  <c:v>146.05000000000001</c:v>
                </c:pt>
                <c:pt idx="81">
                  <c:v>146.26</c:v>
                </c:pt>
                <c:pt idx="82">
                  <c:v>146.26</c:v>
                </c:pt>
                <c:pt idx="83">
                  <c:v>146.05000000000001</c:v>
                </c:pt>
                <c:pt idx="84">
                  <c:v>146.05000000000001</c:v>
                </c:pt>
                <c:pt idx="85">
                  <c:v>146.05000000000001</c:v>
                </c:pt>
                <c:pt idx="86">
                  <c:v>145.65</c:v>
                </c:pt>
                <c:pt idx="87">
                  <c:v>145.85</c:v>
                </c:pt>
                <c:pt idx="88">
                  <c:v>146.26</c:v>
                </c:pt>
                <c:pt idx="89">
                  <c:v>150.11000000000001</c:v>
                </c:pt>
                <c:pt idx="90">
                  <c:v>155.80000000000001</c:v>
                </c:pt>
                <c:pt idx="91">
                  <c:v>165.21</c:v>
                </c:pt>
                <c:pt idx="92">
                  <c:v>167.45</c:v>
                </c:pt>
                <c:pt idx="93">
                  <c:v>169.45</c:v>
                </c:pt>
                <c:pt idx="94">
                  <c:v>171.69</c:v>
                </c:pt>
                <c:pt idx="95">
                  <c:v>173.18</c:v>
                </c:pt>
                <c:pt idx="96">
                  <c:v>174.68</c:v>
                </c:pt>
                <c:pt idx="97">
                  <c:v>175.92</c:v>
                </c:pt>
                <c:pt idx="98">
                  <c:v>178.17</c:v>
                </c:pt>
                <c:pt idx="99">
                  <c:v>180.16</c:v>
                </c:pt>
                <c:pt idx="100">
                  <c:v>184.65</c:v>
                </c:pt>
                <c:pt idx="101">
                  <c:v>194.63</c:v>
                </c:pt>
                <c:pt idx="102">
                  <c:v>199.93</c:v>
                </c:pt>
                <c:pt idx="103">
                  <c:v>203.28</c:v>
                </c:pt>
                <c:pt idx="104">
                  <c:v>204.96</c:v>
                </c:pt>
                <c:pt idx="105">
                  <c:v>206.07</c:v>
                </c:pt>
                <c:pt idx="106">
                  <c:v>206.63</c:v>
                </c:pt>
                <c:pt idx="107">
                  <c:v>207.19</c:v>
                </c:pt>
                <c:pt idx="108">
                  <c:v>211.66</c:v>
                </c:pt>
                <c:pt idx="109">
                  <c:v>213.89</c:v>
                </c:pt>
                <c:pt idx="110">
                  <c:v>215.29</c:v>
                </c:pt>
                <c:pt idx="111">
                  <c:v>216.12</c:v>
                </c:pt>
                <c:pt idx="112">
                  <c:v>216.68</c:v>
                </c:pt>
                <c:pt idx="113">
                  <c:v>219.19</c:v>
                </c:pt>
                <c:pt idx="114">
                  <c:v>220.87</c:v>
                </c:pt>
                <c:pt idx="115">
                  <c:v>221.15</c:v>
                </c:pt>
                <c:pt idx="116">
                  <c:v>221.15</c:v>
                </c:pt>
                <c:pt idx="117">
                  <c:v>221.7</c:v>
                </c:pt>
                <c:pt idx="118">
                  <c:v>225.61</c:v>
                </c:pt>
                <c:pt idx="119">
                  <c:v>226.73</c:v>
                </c:pt>
                <c:pt idx="120">
                  <c:v>227.85</c:v>
                </c:pt>
                <c:pt idx="121">
                  <c:v>228.4</c:v>
                </c:pt>
                <c:pt idx="122">
                  <c:v>228.96</c:v>
                </c:pt>
                <c:pt idx="123">
                  <c:v>228.96</c:v>
                </c:pt>
                <c:pt idx="124">
                  <c:v>229.24</c:v>
                </c:pt>
                <c:pt idx="125">
                  <c:v>229.24</c:v>
                </c:pt>
                <c:pt idx="126">
                  <c:v>229.24</c:v>
                </c:pt>
                <c:pt idx="127">
                  <c:v>229.24</c:v>
                </c:pt>
                <c:pt idx="128">
                  <c:v>229.24</c:v>
                </c:pt>
                <c:pt idx="129">
                  <c:v>229.52</c:v>
                </c:pt>
                <c:pt idx="130">
                  <c:v>229.52</c:v>
                </c:pt>
                <c:pt idx="131">
                  <c:v>229.52</c:v>
                </c:pt>
                <c:pt idx="132">
                  <c:v>229.52</c:v>
                </c:pt>
                <c:pt idx="133">
                  <c:v>228.96</c:v>
                </c:pt>
                <c:pt idx="134">
                  <c:v>228.96</c:v>
                </c:pt>
                <c:pt idx="135">
                  <c:v>228.68</c:v>
                </c:pt>
                <c:pt idx="136">
                  <c:v>228.4</c:v>
                </c:pt>
                <c:pt idx="137">
                  <c:v>228.4</c:v>
                </c:pt>
                <c:pt idx="138">
                  <c:v>228.4</c:v>
                </c:pt>
                <c:pt idx="139">
                  <c:v>227.85</c:v>
                </c:pt>
                <c:pt idx="140">
                  <c:v>227.85</c:v>
                </c:pt>
                <c:pt idx="141">
                  <c:v>227.85</c:v>
                </c:pt>
                <c:pt idx="142">
                  <c:v>227.57</c:v>
                </c:pt>
                <c:pt idx="143">
                  <c:v>227.29</c:v>
                </c:pt>
                <c:pt idx="144">
                  <c:v>227.01</c:v>
                </c:pt>
                <c:pt idx="145">
                  <c:v>226.73</c:v>
                </c:pt>
                <c:pt idx="146">
                  <c:v>226.73</c:v>
                </c:pt>
                <c:pt idx="147">
                  <c:v>226.45</c:v>
                </c:pt>
                <c:pt idx="148">
                  <c:v>227.57</c:v>
                </c:pt>
                <c:pt idx="149">
                  <c:v>227.57</c:v>
                </c:pt>
                <c:pt idx="150">
                  <c:v>227.57</c:v>
                </c:pt>
                <c:pt idx="151">
                  <c:v>227.29</c:v>
                </c:pt>
                <c:pt idx="152">
                  <c:v>227.29</c:v>
                </c:pt>
                <c:pt idx="153">
                  <c:v>227.29</c:v>
                </c:pt>
                <c:pt idx="154">
                  <c:v>227.29</c:v>
                </c:pt>
                <c:pt idx="155">
                  <c:v>227.29</c:v>
                </c:pt>
                <c:pt idx="156">
                  <c:v>227.29</c:v>
                </c:pt>
                <c:pt idx="157">
                  <c:v>227.29</c:v>
                </c:pt>
                <c:pt idx="158">
                  <c:v>227.29</c:v>
                </c:pt>
                <c:pt idx="159">
                  <c:v>227.01</c:v>
                </c:pt>
                <c:pt idx="160">
                  <c:v>227.01</c:v>
                </c:pt>
                <c:pt idx="161">
                  <c:v>226.17</c:v>
                </c:pt>
                <c:pt idx="162">
                  <c:v>225.89</c:v>
                </c:pt>
                <c:pt idx="163">
                  <c:v>225.61</c:v>
                </c:pt>
                <c:pt idx="164">
                  <c:v>225.61</c:v>
                </c:pt>
                <c:pt idx="165">
                  <c:v>225.33</c:v>
                </c:pt>
                <c:pt idx="166">
                  <c:v>225.05</c:v>
                </c:pt>
                <c:pt idx="167">
                  <c:v>224.5</c:v>
                </c:pt>
                <c:pt idx="168">
                  <c:v>224.5</c:v>
                </c:pt>
                <c:pt idx="169">
                  <c:v>224.5</c:v>
                </c:pt>
                <c:pt idx="170">
                  <c:v>223.94</c:v>
                </c:pt>
                <c:pt idx="171">
                  <c:v>223.38</c:v>
                </c:pt>
                <c:pt idx="172">
                  <c:v>223.1</c:v>
                </c:pt>
                <c:pt idx="173">
                  <c:v>222.82</c:v>
                </c:pt>
                <c:pt idx="174">
                  <c:v>222.54</c:v>
                </c:pt>
                <c:pt idx="175">
                  <c:v>222.26</c:v>
                </c:pt>
                <c:pt idx="176">
                  <c:v>221.98</c:v>
                </c:pt>
                <c:pt idx="177">
                  <c:v>221.7</c:v>
                </c:pt>
                <c:pt idx="178">
                  <c:v>221.43</c:v>
                </c:pt>
                <c:pt idx="179">
                  <c:v>221.43</c:v>
                </c:pt>
                <c:pt idx="180">
                  <c:v>221.15</c:v>
                </c:pt>
                <c:pt idx="181">
                  <c:v>220.59</c:v>
                </c:pt>
                <c:pt idx="182">
                  <c:v>220.31</c:v>
                </c:pt>
                <c:pt idx="183">
                  <c:v>220.31</c:v>
                </c:pt>
                <c:pt idx="184">
                  <c:v>220.31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216.4</c:v>
                </c:pt>
                <c:pt idx="194">
                  <c:v>215.84</c:v>
                </c:pt>
                <c:pt idx="195">
                  <c:v>215.56</c:v>
                </c:pt>
                <c:pt idx="196">
                  <c:v>215.01</c:v>
                </c:pt>
                <c:pt idx="197">
                  <c:v>215.01</c:v>
                </c:pt>
                <c:pt idx="198">
                  <c:v>214.45</c:v>
                </c:pt>
                <c:pt idx="199">
                  <c:v>214.17</c:v>
                </c:pt>
                <c:pt idx="200">
                  <c:v>213.89</c:v>
                </c:pt>
                <c:pt idx="201">
                  <c:v>213.33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210.82</c:v>
                </c:pt>
                <c:pt idx="208">
                  <c:v>210.54</c:v>
                </c:pt>
                <c:pt idx="209">
                  <c:v>210.54</c:v>
                </c:pt>
                <c:pt idx="210">
                  <c:v>209.98</c:v>
                </c:pt>
                <c:pt idx="211">
                  <c:v>209.42</c:v>
                </c:pt>
                <c:pt idx="212">
                  <c:v>209.14</c:v>
                </c:pt>
                <c:pt idx="213">
                  <c:v>#N/A</c:v>
                </c:pt>
                <c:pt idx="214">
                  <c:v>#N/A</c:v>
                </c:pt>
                <c:pt idx="215">
                  <c:v>208.03</c:v>
                </c:pt>
                <c:pt idx="216">
                  <c:v>207.75</c:v>
                </c:pt>
                <c:pt idx="217">
                  <c:v>207.75</c:v>
                </c:pt>
                <c:pt idx="218">
                  <c:v>#N/A</c:v>
                </c:pt>
                <c:pt idx="219">
                  <c:v>#N/A</c:v>
                </c:pt>
                <c:pt idx="220">
                  <c:v>206.07</c:v>
                </c:pt>
                <c:pt idx="221">
                  <c:v>205.8</c:v>
                </c:pt>
                <c:pt idx="222">
                  <c:v>205.24</c:v>
                </c:pt>
                <c:pt idx="223">
                  <c:v>204.96</c:v>
                </c:pt>
                <c:pt idx="224">
                  <c:v>204.68</c:v>
                </c:pt>
                <c:pt idx="225">
                  <c:v>203.84</c:v>
                </c:pt>
                <c:pt idx="226">
                  <c:v>203.56</c:v>
                </c:pt>
                <c:pt idx="227">
                  <c:v>203.28</c:v>
                </c:pt>
                <c:pt idx="228">
                  <c:v>203</c:v>
                </c:pt>
                <c:pt idx="229">
                  <c:v>202.17</c:v>
                </c:pt>
                <c:pt idx="230">
                  <c:v>201.61</c:v>
                </c:pt>
                <c:pt idx="231">
                  <c:v>201.05</c:v>
                </c:pt>
                <c:pt idx="232">
                  <c:v>200.49</c:v>
                </c:pt>
                <c:pt idx="233">
                  <c:v>200.21</c:v>
                </c:pt>
                <c:pt idx="234">
                  <c:v>199.66</c:v>
                </c:pt>
                <c:pt idx="235">
                  <c:v>199.1</c:v>
                </c:pt>
                <c:pt idx="236">
                  <c:v>198.82</c:v>
                </c:pt>
                <c:pt idx="237">
                  <c:v>198.26</c:v>
                </c:pt>
                <c:pt idx="238">
                  <c:v>197.7</c:v>
                </c:pt>
                <c:pt idx="239">
                  <c:v>#N/A</c:v>
                </c:pt>
                <c:pt idx="240">
                  <c:v>196.59</c:v>
                </c:pt>
                <c:pt idx="241">
                  <c:v>196.03</c:v>
                </c:pt>
                <c:pt idx="242">
                  <c:v>195.47</c:v>
                </c:pt>
                <c:pt idx="243">
                  <c:v>194.91</c:v>
                </c:pt>
                <c:pt idx="244">
                  <c:v>194.35</c:v>
                </c:pt>
                <c:pt idx="245">
                  <c:v>193.79</c:v>
                </c:pt>
                <c:pt idx="246">
                  <c:v>193.24</c:v>
                </c:pt>
                <c:pt idx="247">
                  <c:v>192.68</c:v>
                </c:pt>
                <c:pt idx="248">
                  <c:v>191.62</c:v>
                </c:pt>
                <c:pt idx="249">
                  <c:v>191.12</c:v>
                </c:pt>
                <c:pt idx="250">
                  <c:v>191.12</c:v>
                </c:pt>
                <c:pt idx="251">
                  <c:v>190.87</c:v>
                </c:pt>
                <c:pt idx="252">
                  <c:v>190.13</c:v>
                </c:pt>
                <c:pt idx="253">
                  <c:v>189.63</c:v>
                </c:pt>
                <c:pt idx="254">
                  <c:v>189.38</c:v>
                </c:pt>
                <c:pt idx="255">
                  <c:v>188.88</c:v>
                </c:pt>
                <c:pt idx="256">
                  <c:v>188.38</c:v>
                </c:pt>
                <c:pt idx="257">
                  <c:v>187.88</c:v>
                </c:pt>
                <c:pt idx="258">
                  <c:v>187.39</c:v>
                </c:pt>
                <c:pt idx="259">
                  <c:v>186.89</c:v>
                </c:pt>
                <c:pt idx="260">
                  <c:v>186.64</c:v>
                </c:pt>
                <c:pt idx="261">
                  <c:v>186.14</c:v>
                </c:pt>
                <c:pt idx="262">
                  <c:v>185.64</c:v>
                </c:pt>
                <c:pt idx="263">
                  <c:v>185.14</c:v>
                </c:pt>
                <c:pt idx="264">
                  <c:v>184.65</c:v>
                </c:pt>
                <c:pt idx="265">
                  <c:v>184.15</c:v>
                </c:pt>
                <c:pt idx="266">
                  <c:v>183.65</c:v>
                </c:pt>
                <c:pt idx="267">
                  <c:v>183.15</c:v>
                </c:pt>
                <c:pt idx="268">
                  <c:v>182.65</c:v>
                </c:pt>
                <c:pt idx="269">
                  <c:v>182.15</c:v>
                </c:pt>
                <c:pt idx="270">
                  <c:v>181.66</c:v>
                </c:pt>
                <c:pt idx="271">
                  <c:v>181.16</c:v>
                </c:pt>
                <c:pt idx="272">
                  <c:v>180.66</c:v>
                </c:pt>
                <c:pt idx="273">
                  <c:v>180.16</c:v>
                </c:pt>
                <c:pt idx="274">
                  <c:v>179.66</c:v>
                </c:pt>
                <c:pt idx="275">
                  <c:v>179.41</c:v>
                </c:pt>
                <c:pt idx="276">
                  <c:v>179.16</c:v>
                </c:pt>
                <c:pt idx="277">
                  <c:v>178.67</c:v>
                </c:pt>
                <c:pt idx="278">
                  <c:v>178.17</c:v>
                </c:pt>
                <c:pt idx="279">
                  <c:v>177.67</c:v>
                </c:pt>
                <c:pt idx="280">
                  <c:v>177.17</c:v>
                </c:pt>
                <c:pt idx="281">
                  <c:v>176.67</c:v>
                </c:pt>
                <c:pt idx="282">
                  <c:v>176.17</c:v>
                </c:pt>
                <c:pt idx="283">
                  <c:v>175.68</c:v>
                </c:pt>
                <c:pt idx="284">
                  <c:v>175.18</c:v>
                </c:pt>
                <c:pt idx="285">
                  <c:v>174.68</c:v>
                </c:pt>
                <c:pt idx="286">
                  <c:v>174.18</c:v>
                </c:pt>
                <c:pt idx="287">
                  <c:v>173.68</c:v>
                </c:pt>
                <c:pt idx="288">
                  <c:v>173.18</c:v>
                </c:pt>
                <c:pt idx="289">
                  <c:v>172.69</c:v>
                </c:pt>
                <c:pt idx="290">
                  <c:v>172.19</c:v>
                </c:pt>
                <c:pt idx="291">
                  <c:v>171.69</c:v>
                </c:pt>
                <c:pt idx="292">
                  <c:v>171.19</c:v>
                </c:pt>
                <c:pt idx="293">
                  <c:v>170.69</c:v>
                </c:pt>
                <c:pt idx="294">
                  <c:v>170.19</c:v>
                </c:pt>
                <c:pt idx="295">
                  <c:v>169.7</c:v>
                </c:pt>
                <c:pt idx="296">
                  <c:v>168.7</c:v>
                </c:pt>
                <c:pt idx="297">
                  <c:v>168.2</c:v>
                </c:pt>
                <c:pt idx="298">
                  <c:v>167.45</c:v>
                </c:pt>
                <c:pt idx="299">
                  <c:v>#N/A</c:v>
                </c:pt>
                <c:pt idx="300">
                  <c:v>#N/A</c:v>
                </c:pt>
                <c:pt idx="301">
                  <c:v>166.21</c:v>
                </c:pt>
                <c:pt idx="302">
                  <c:v>#N/A</c:v>
                </c:pt>
                <c:pt idx="303">
                  <c:v>#N/A</c:v>
                </c:pt>
                <c:pt idx="304">
                  <c:v>163.22</c:v>
                </c:pt>
                <c:pt idx="305">
                  <c:v>162.22</c:v>
                </c:pt>
                <c:pt idx="306">
                  <c:v>161.72</c:v>
                </c:pt>
                <c:pt idx="307">
                  <c:v>161.22</c:v>
                </c:pt>
                <c:pt idx="308">
                  <c:v>160.22999999999999</c:v>
                </c:pt>
                <c:pt idx="309">
                  <c:v>159.72999999999999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156.19999999999999</c:v>
                </c:pt>
                <c:pt idx="316">
                  <c:v>155.38999999999999</c:v>
                </c:pt>
                <c:pt idx="317">
                  <c:v>154.78</c:v>
                </c:pt>
                <c:pt idx="318">
                  <c:v>154.16999999999999</c:v>
                </c:pt>
                <c:pt idx="319">
                  <c:v>153.77000000000001</c:v>
                </c:pt>
                <c:pt idx="320">
                  <c:v>152.96</c:v>
                </c:pt>
                <c:pt idx="321">
                  <c:v>152.96</c:v>
                </c:pt>
                <c:pt idx="322">
                  <c:v>153.36000000000001</c:v>
                </c:pt>
                <c:pt idx="323">
                  <c:v>153.36000000000001</c:v>
                </c:pt>
                <c:pt idx="324">
                  <c:v>152.96</c:v>
                </c:pt>
                <c:pt idx="325">
                  <c:v>152.35</c:v>
                </c:pt>
                <c:pt idx="326">
                  <c:v>151.74</c:v>
                </c:pt>
                <c:pt idx="327">
                  <c:v>151.33000000000001</c:v>
                </c:pt>
                <c:pt idx="328">
                  <c:v>150.93</c:v>
                </c:pt>
                <c:pt idx="329">
                  <c:v>150.32</c:v>
                </c:pt>
                <c:pt idx="330">
                  <c:v>149.71</c:v>
                </c:pt>
                <c:pt idx="331">
                  <c:v>149.30000000000001</c:v>
                </c:pt>
                <c:pt idx="332">
                  <c:v>148.9</c:v>
                </c:pt>
                <c:pt idx="333">
                  <c:v>148.29</c:v>
                </c:pt>
                <c:pt idx="334">
                  <c:v>147.88</c:v>
                </c:pt>
                <c:pt idx="335">
                  <c:v>147.27000000000001</c:v>
                </c:pt>
                <c:pt idx="336">
                  <c:v>146.46</c:v>
                </c:pt>
                <c:pt idx="337">
                  <c:v>146.05000000000001</c:v>
                </c:pt>
                <c:pt idx="338">
                  <c:v>145.44</c:v>
                </c:pt>
                <c:pt idx="339">
                  <c:v>#N/A</c:v>
                </c:pt>
                <c:pt idx="340">
                  <c:v>144.47</c:v>
                </c:pt>
                <c:pt idx="341">
                  <c:v>142.55000000000001</c:v>
                </c:pt>
                <c:pt idx="342">
                  <c:v>142.16999999999999</c:v>
                </c:pt>
                <c:pt idx="343">
                  <c:v>141.79</c:v>
                </c:pt>
                <c:pt idx="344">
                  <c:v>141.02000000000001</c:v>
                </c:pt>
                <c:pt idx="345">
                  <c:v>140.63</c:v>
                </c:pt>
                <c:pt idx="346">
                  <c:v>140.06</c:v>
                </c:pt>
                <c:pt idx="347">
                  <c:v>139.47999999999999</c:v>
                </c:pt>
                <c:pt idx="348">
                  <c:v>138.91</c:v>
                </c:pt>
                <c:pt idx="349">
                  <c:v>138.33000000000001</c:v>
                </c:pt>
                <c:pt idx="350">
                  <c:v>137.94999999999999</c:v>
                </c:pt>
                <c:pt idx="351">
                  <c:v>137.94999999999999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133.46</c:v>
                </c:pt>
                <c:pt idx="361">
                  <c:v>133.1</c:v>
                </c:pt>
                <c:pt idx="362">
                  <c:v>132.37</c:v>
                </c:pt>
                <c:pt idx="363">
                  <c:v>132.01</c:v>
                </c:pt>
                <c:pt idx="364">
                  <c:v>131.83000000000001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57-4AEE-AEED-976CB7A4BF1F}"/>
            </c:ext>
          </c:extLst>
        </c:ser>
        <c:ser>
          <c:idx val="2"/>
          <c:order val="2"/>
          <c:tx>
            <c:strRef>
              <c:f>Volume_Curema_1!$D$2</c:f>
              <c:strCache>
                <c:ptCount val="1"/>
                <c:pt idx="0">
                  <c:v>Volume Observado 2015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Volume_Curema_1!$A$3:$A$367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Volume_Curema_1!$D$3:$D$367</c:f>
              <c:numCache>
                <c:formatCode>0.00</c:formatCode>
                <c:ptCount val="365"/>
                <c:pt idx="0">
                  <c:v>131.28</c:v>
                </c:pt>
                <c:pt idx="1">
                  <c:v>130.91999999999999</c:v>
                </c:pt>
                <c:pt idx="2">
                  <c:v>130.19</c:v>
                </c:pt>
                <c:pt idx="3">
                  <c:v>129.83000000000001</c:v>
                </c:pt>
                <c:pt idx="4">
                  <c:v>129.83000000000001</c:v>
                </c:pt>
                <c:pt idx="5">
                  <c:v>129.1</c:v>
                </c:pt>
                <c:pt idx="6">
                  <c:v>128.72999999999999</c:v>
                </c:pt>
                <c:pt idx="7">
                  <c:v>128.37</c:v>
                </c:pt>
                <c:pt idx="8">
                  <c:v>127.83</c:v>
                </c:pt>
                <c:pt idx="9">
                  <c:v>127.28</c:v>
                </c:pt>
                <c:pt idx="10">
                  <c:v>126.92</c:v>
                </c:pt>
                <c:pt idx="11">
                  <c:v>126.55</c:v>
                </c:pt>
                <c:pt idx="12">
                  <c:v>126.38</c:v>
                </c:pt>
                <c:pt idx="13">
                  <c:v>126.38</c:v>
                </c:pt>
                <c:pt idx="14">
                  <c:v>125.87</c:v>
                </c:pt>
                <c:pt idx="15">
                  <c:v>125.35</c:v>
                </c:pt>
                <c:pt idx="16">
                  <c:v>124.84</c:v>
                </c:pt>
                <c:pt idx="17">
                  <c:v>124.32</c:v>
                </c:pt>
                <c:pt idx="18">
                  <c:v>123.81</c:v>
                </c:pt>
                <c:pt idx="19">
                  <c:v>123.29</c:v>
                </c:pt>
                <c:pt idx="20">
                  <c:v>122.78</c:v>
                </c:pt>
                <c:pt idx="21">
                  <c:v>122.26</c:v>
                </c:pt>
                <c:pt idx="22">
                  <c:v>#N/A</c:v>
                </c:pt>
                <c:pt idx="23">
                  <c:v>121.41</c:v>
                </c:pt>
                <c:pt idx="24">
                  <c:v>120.72</c:v>
                </c:pt>
                <c:pt idx="25">
                  <c:v>120.38</c:v>
                </c:pt>
                <c:pt idx="26">
                  <c:v>119.69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115.71</c:v>
                </c:pt>
                <c:pt idx="34">
                  <c:v>115.39</c:v>
                </c:pt>
                <c:pt idx="35">
                  <c:v>115.39</c:v>
                </c:pt>
                <c:pt idx="36">
                  <c:v>#N/A</c:v>
                </c:pt>
                <c:pt idx="37">
                  <c:v>114.58</c:v>
                </c:pt>
                <c:pt idx="38">
                  <c:v>114.09</c:v>
                </c:pt>
                <c:pt idx="39">
                  <c:v>113.61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104.38</c:v>
                </c:pt>
                <c:pt idx="62">
                  <c:v>104.07</c:v>
                </c:pt>
                <c:pt idx="63">
                  <c:v>103.46</c:v>
                </c:pt>
                <c:pt idx="64">
                  <c:v>103.77</c:v>
                </c:pt>
                <c:pt idx="65">
                  <c:v>#N/A</c:v>
                </c:pt>
                <c:pt idx="66">
                  <c:v>#N/A</c:v>
                </c:pt>
                <c:pt idx="67">
                  <c:v>103.46</c:v>
                </c:pt>
                <c:pt idx="68">
                  <c:v>103.61</c:v>
                </c:pt>
                <c:pt idx="69">
                  <c:v>103.46</c:v>
                </c:pt>
                <c:pt idx="70">
                  <c:v>103.16</c:v>
                </c:pt>
                <c:pt idx="71">
                  <c:v>#N/A</c:v>
                </c:pt>
                <c:pt idx="72">
                  <c:v>102.54</c:v>
                </c:pt>
                <c:pt idx="73">
                  <c:v>102.09</c:v>
                </c:pt>
                <c:pt idx="74">
                  <c:v>101.81</c:v>
                </c:pt>
                <c:pt idx="75">
                  <c:v>101.37</c:v>
                </c:pt>
                <c:pt idx="76">
                  <c:v>101.08</c:v>
                </c:pt>
                <c:pt idx="77">
                  <c:v>100.8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99.64</c:v>
                </c:pt>
                <c:pt idx="82">
                  <c:v>100.36</c:v>
                </c:pt>
                <c:pt idx="83">
                  <c:v>102.85</c:v>
                </c:pt>
                <c:pt idx="84">
                  <c:v>105.3</c:v>
                </c:pt>
                <c:pt idx="85">
                  <c:v>114.25</c:v>
                </c:pt>
                <c:pt idx="86">
                  <c:v>120.72</c:v>
                </c:pt>
                <c:pt idx="87">
                  <c:v>122.78</c:v>
                </c:pt>
                <c:pt idx="88">
                  <c:v>123.64</c:v>
                </c:pt>
                <c:pt idx="89">
                  <c:v>123.98</c:v>
                </c:pt>
                <c:pt idx="90">
                  <c:v>123.98</c:v>
                </c:pt>
                <c:pt idx="91">
                  <c:v>123.98</c:v>
                </c:pt>
                <c:pt idx="92">
                  <c:v>124.32</c:v>
                </c:pt>
                <c:pt idx="93">
                  <c:v>124.32</c:v>
                </c:pt>
                <c:pt idx="94">
                  <c:v>124.32</c:v>
                </c:pt>
                <c:pt idx="95">
                  <c:v>124.15</c:v>
                </c:pt>
                <c:pt idx="96">
                  <c:v>124.15</c:v>
                </c:pt>
                <c:pt idx="97">
                  <c:v>124.15</c:v>
                </c:pt>
                <c:pt idx="98">
                  <c:v>124.15</c:v>
                </c:pt>
                <c:pt idx="99">
                  <c:v>124.32</c:v>
                </c:pt>
                <c:pt idx="100">
                  <c:v>#N/A</c:v>
                </c:pt>
                <c:pt idx="101">
                  <c:v>123.98</c:v>
                </c:pt>
                <c:pt idx="102">
                  <c:v>124.15</c:v>
                </c:pt>
                <c:pt idx="103">
                  <c:v>124.32</c:v>
                </c:pt>
                <c:pt idx="104">
                  <c:v>124.49</c:v>
                </c:pt>
                <c:pt idx="105">
                  <c:v>124.49</c:v>
                </c:pt>
                <c:pt idx="106">
                  <c:v>124.32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123.64</c:v>
                </c:pt>
                <c:pt idx="112">
                  <c:v>124.15</c:v>
                </c:pt>
                <c:pt idx="113">
                  <c:v>124.32</c:v>
                </c:pt>
                <c:pt idx="114">
                  <c:v>123.98</c:v>
                </c:pt>
                <c:pt idx="115">
                  <c:v>123.81</c:v>
                </c:pt>
                <c:pt idx="116">
                  <c:v>123.81</c:v>
                </c:pt>
                <c:pt idx="117">
                  <c:v>123.64</c:v>
                </c:pt>
                <c:pt idx="118">
                  <c:v>123.5</c:v>
                </c:pt>
                <c:pt idx="119">
                  <c:v>123.4</c:v>
                </c:pt>
                <c:pt idx="120">
                  <c:v>#N/A</c:v>
                </c:pt>
                <c:pt idx="121">
                  <c:v>122.61</c:v>
                </c:pt>
                <c:pt idx="122">
                  <c:v>122.44</c:v>
                </c:pt>
                <c:pt idx="123">
                  <c:v>122.09</c:v>
                </c:pt>
                <c:pt idx="124">
                  <c:v>121.92</c:v>
                </c:pt>
                <c:pt idx="125">
                  <c:v>121.75</c:v>
                </c:pt>
                <c:pt idx="126">
                  <c:v>121.41</c:v>
                </c:pt>
                <c:pt idx="127">
                  <c:v>121.06</c:v>
                </c:pt>
                <c:pt idx="128">
                  <c:v>#N/A</c:v>
                </c:pt>
                <c:pt idx="129">
                  <c:v>120.38</c:v>
                </c:pt>
                <c:pt idx="130">
                  <c:v>120.03</c:v>
                </c:pt>
                <c:pt idx="131">
                  <c:v>119.86</c:v>
                </c:pt>
                <c:pt idx="132">
                  <c:v>119.69</c:v>
                </c:pt>
                <c:pt idx="133">
                  <c:v>119.52</c:v>
                </c:pt>
                <c:pt idx="134">
                  <c:v>119.35</c:v>
                </c:pt>
                <c:pt idx="135">
                  <c:v>119.18</c:v>
                </c:pt>
                <c:pt idx="136">
                  <c:v>118.66</c:v>
                </c:pt>
                <c:pt idx="137">
                  <c:v>118.32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115.39</c:v>
                </c:pt>
                <c:pt idx="147">
                  <c:v>115.06</c:v>
                </c:pt>
                <c:pt idx="148">
                  <c:v>114.74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112.15</c:v>
                </c:pt>
                <c:pt idx="157">
                  <c:v>111.82</c:v>
                </c:pt>
                <c:pt idx="158">
                  <c:v>111.5</c:v>
                </c:pt>
                <c:pt idx="159">
                  <c:v>111.18</c:v>
                </c:pt>
                <c:pt idx="160">
                  <c:v>110.85</c:v>
                </c:pt>
                <c:pt idx="161">
                  <c:v>110.69</c:v>
                </c:pt>
                <c:pt idx="162">
                  <c:v>#N/A</c:v>
                </c:pt>
                <c:pt idx="163">
                  <c:v>110.21</c:v>
                </c:pt>
                <c:pt idx="164">
                  <c:v>109.88</c:v>
                </c:pt>
                <c:pt idx="165">
                  <c:v>109.88</c:v>
                </c:pt>
                <c:pt idx="166">
                  <c:v>109.73</c:v>
                </c:pt>
                <c:pt idx="167">
                  <c:v>109.42</c:v>
                </c:pt>
                <c:pt idx="168">
                  <c:v>109.27</c:v>
                </c:pt>
                <c:pt idx="169">
                  <c:v>108.97</c:v>
                </c:pt>
                <c:pt idx="170">
                  <c:v>108.66</c:v>
                </c:pt>
                <c:pt idx="171">
                  <c:v>108.35</c:v>
                </c:pt>
                <c:pt idx="172">
                  <c:v>108.05</c:v>
                </c:pt>
                <c:pt idx="173">
                  <c:v>107.74</c:v>
                </c:pt>
                <c:pt idx="174">
                  <c:v>107.74</c:v>
                </c:pt>
                <c:pt idx="175">
                  <c:v>107.44</c:v>
                </c:pt>
                <c:pt idx="176">
                  <c:v>107.13</c:v>
                </c:pt>
                <c:pt idx="177">
                  <c:v>106.83</c:v>
                </c:pt>
                <c:pt idx="178">
                  <c:v>106.37</c:v>
                </c:pt>
                <c:pt idx="179">
                  <c:v>106.06</c:v>
                </c:pt>
                <c:pt idx="180">
                  <c:v>106.06</c:v>
                </c:pt>
                <c:pt idx="181">
                  <c:v>105.91</c:v>
                </c:pt>
                <c:pt idx="182">
                  <c:v>105.6</c:v>
                </c:pt>
                <c:pt idx="183">
                  <c:v>105.45</c:v>
                </c:pt>
                <c:pt idx="184">
                  <c:v>#N/A</c:v>
                </c:pt>
                <c:pt idx="185">
                  <c:v>#N/A</c:v>
                </c:pt>
                <c:pt idx="186">
                  <c:v>105.45</c:v>
                </c:pt>
                <c:pt idx="187">
                  <c:v>104.99</c:v>
                </c:pt>
                <c:pt idx="188">
                  <c:v>104.68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103.77</c:v>
                </c:pt>
                <c:pt idx="193">
                  <c:v>103.61</c:v>
                </c:pt>
                <c:pt idx="194">
                  <c:v>103.31</c:v>
                </c:pt>
                <c:pt idx="195">
                  <c:v>103</c:v>
                </c:pt>
                <c:pt idx="196">
                  <c:v>102.85</c:v>
                </c:pt>
                <c:pt idx="197">
                  <c:v>102.54</c:v>
                </c:pt>
                <c:pt idx="198">
                  <c:v>#N/A</c:v>
                </c:pt>
                <c:pt idx="199">
                  <c:v>101.95</c:v>
                </c:pt>
                <c:pt idx="200">
                  <c:v>101.66</c:v>
                </c:pt>
                <c:pt idx="201">
                  <c:v>101.52</c:v>
                </c:pt>
                <c:pt idx="202">
                  <c:v>101.37</c:v>
                </c:pt>
                <c:pt idx="203">
                  <c:v>101.23</c:v>
                </c:pt>
                <c:pt idx="204">
                  <c:v>101.08</c:v>
                </c:pt>
                <c:pt idx="205">
                  <c:v>100.8</c:v>
                </c:pt>
                <c:pt idx="206">
                  <c:v>100.66</c:v>
                </c:pt>
                <c:pt idx="207">
                  <c:v>100.22</c:v>
                </c:pt>
                <c:pt idx="208">
                  <c:v>100.07</c:v>
                </c:pt>
                <c:pt idx="209">
                  <c:v>99.79</c:v>
                </c:pt>
                <c:pt idx="210">
                  <c:v>99.64</c:v>
                </c:pt>
                <c:pt idx="211">
                  <c:v>#N/A</c:v>
                </c:pt>
                <c:pt idx="212">
                  <c:v>99.21</c:v>
                </c:pt>
                <c:pt idx="213">
                  <c:v>98.92</c:v>
                </c:pt>
                <c:pt idx="214">
                  <c:v>98.63</c:v>
                </c:pt>
                <c:pt idx="215">
                  <c:v>#N/A</c:v>
                </c:pt>
                <c:pt idx="216">
                  <c:v>98.2</c:v>
                </c:pt>
                <c:pt idx="217">
                  <c:v>97.91</c:v>
                </c:pt>
                <c:pt idx="218">
                  <c:v>97.62</c:v>
                </c:pt>
                <c:pt idx="219">
                  <c:v>97.33</c:v>
                </c:pt>
                <c:pt idx="220">
                  <c:v>97.04</c:v>
                </c:pt>
                <c:pt idx="221">
                  <c:v>96.76</c:v>
                </c:pt>
                <c:pt idx="222">
                  <c:v>96.61</c:v>
                </c:pt>
                <c:pt idx="223">
                  <c:v>96.47</c:v>
                </c:pt>
                <c:pt idx="224">
                  <c:v>96.18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95.02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93.94</c:v>
                </c:pt>
                <c:pt idx="234">
                  <c:v>93.66</c:v>
                </c:pt>
                <c:pt idx="235">
                  <c:v>93.39</c:v>
                </c:pt>
                <c:pt idx="236">
                  <c:v>93.12</c:v>
                </c:pt>
                <c:pt idx="237">
                  <c:v>92.98</c:v>
                </c:pt>
                <c:pt idx="238">
                  <c:v>92.71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90.12</c:v>
                </c:pt>
                <c:pt idx="250">
                  <c:v>89.85</c:v>
                </c:pt>
                <c:pt idx="251">
                  <c:v>89.58</c:v>
                </c:pt>
                <c:pt idx="252">
                  <c:v>#N/A</c:v>
                </c:pt>
                <c:pt idx="253">
                  <c:v>#N/A</c:v>
                </c:pt>
                <c:pt idx="254">
                  <c:v>88.76</c:v>
                </c:pt>
                <c:pt idx="255">
                  <c:v>88.49</c:v>
                </c:pt>
                <c:pt idx="256">
                  <c:v>88.22</c:v>
                </c:pt>
                <c:pt idx="257">
                  <c:v>87.96</c:v>
                </c:pt>
                <c:pt idx="258">
                  <c:v>87.83</c:v>
                </c:pt>
                <c:pt idx="259">
                  <c:v>87.58</c:v>
                </c:pt>
                <c:pt idx="260">
                  <c:v>#N/A</c:v>
                </c:pt>
                <c:pt idx="261">
                  <c:v>87.19</c:v>
                </c:pt>
                <c:pt idx="262">
                  <c:v>86.93</c:v>
                </c:pt>
                <c:pt idx="263">
                  <c:v>86.68</c:v>
                </c:pt>
                <c:pt idx="264">
                  <c:v>86.42</c:v>
                </c:pt>
                <c:pt idx="265">
                  <c:v>86.16</c:v>
                </c:pt>
                <c:pt idx="266">
                  <c:v>85.91</c:v>
                </c:pt>
                <c:pt idx="267">
                  <c:v>85.65</c:v>
                </c:pt>
                <c:pt idx="268">
                  <c:v>85.39</c:v>
                </c:pt>
                <c:pt idx="269">
                  <c:v>85.14</c:v>
                </c:pt>
                <c:pt idx="270">
                  <c:v>84.88</c:v>
                </c:pt>
                <c:pt idx="271">
                  <c:v>84.62</c:v>
                </c:pt>
                <c:pt idx="272">
                  <c:v>84.36</c:v>
                </c:pt>
                <c:pt idx="273">
                  <c:v>84.36</c:v>
                </c:pt>
                <c:pt idx="274">
                  <c:v>#N/A</c:v>
                </c:pt>
                <c:pt idx="275">
                  <c:v>83.59</c:v>
                </c:pt>
                <c:pt idx="276">
                  <c:v>83.34</c:v>
                </c:pt>
                <c:pt idx="277">
                  <c:v>83.08</c:v>
                </c:pt>
                <c:pt idx="278">
                  <c:v>82.82</c:v>
                </c:pt>
                <c:pt idx="279">
                  <c:v>82.57</c:v>
                </c:pt>
                <c:pt idx="280">
                  <c:v>82.57</c:v>
                </c:pt>
                <c:pt idx="281">
                  <c:v>82.31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81.069999999999993</c:v>
                </c:pt>
                <c:pt idx="287">
                  <c:v>80.83</c:v>
                </c:pt>
                <c:pt idx="288">
                  <c:v>#N/A</c:v>
                </c:pt>
                <c:pt idx="289">
                  <c:v>80.349999999999994</c:v>
                </c:pt>
                <c:pt idx="290">
                  <c:v>80.099999999999994</c:v>
                </c:pt>
                <c:pt idx="291">
                  <c:v>79.86</c:v>
                </c:pt>
                <c:pt idx="292">
                  <c:v>#N/A</c:v>
                </c:pt>
                <c:pt idx="293">
                  <c:v>79.38</c:v>
                </c:pt>
                <c:pt idx="294">
                  <c:v>79.14</c:v>
                </c:pt>
                <c:pt idx="295">
                  <c:v>78.89</c:v>
                </c:pt>
                <c:pt idx="296">
                  <c:v>78.650000000000006</c:v>
                </c:pt>
                <c:pt idx="297">
                  <c:v>78.41</c:v>
                </c:pt>
                <c:pt idx="298">
                  <c:v>78.17</c:v>
                </c:pt>
                <c:pt idx="299">
                  <c:v>77.930000000000007</c:v>
                </c:pt>
                <c:pt idx="300">
                  <c:v>77.680000000000007</c:v>
                </c:pt>
                <c:pt idx="301">
                  <c:v>77.44</c:v>
                </c:pt>
                <c:pt idx="302">
                  <c:v>#N/A</c:v>
                </c:pt>
                <c:pt idx="303">
                  <c:v>#N/A</c:v>
                </c:pt>
                <c:pt idx="304">
                  <c:v>76.72</c:v>
                </c:pt>
                <c:pt idx="305">
                  <c:v>76.48</c:v>
                </c:pt>
                <c:pt idx="306">
                  <c:v>76.23</c:v>
                </c:pt>
                <c:pt idx="307">
                  <c:v>76.23</c:v>
                </c:pt>
                <c:pt idx="308">
                  <c:v>75.989999999999995</c:v>
                </c:pt>
                <c:pt idx="309">
                  <c:v>75.75</c:v>
                </c:pt>
                <c:pt idx="310">
                  <c:v>75.52</c:v>
                </c:pt>
                <c:pt idx="311">
                  <c:v>75.3</c:v>
                </c:pt>
                <c:pt idx="312">
                  <c:v>75.069999999999993</c:v>
                </c:pt>
                <c:pt idx="313">
                  <c:v>74.84</c:v>
                </c:pt>
                <c:pt idx="314">
                  <c:v>74.61</c:v>
                </c:pt>
                <c:pt idx="315">
                  <c:v>74.39</c:v>
                </c:pt>
                <c:pt idx="316">
                  <c:v>#N/A</c:v>
                </c:pt>
                <c:pt idx="317">
                  <c:v>#N/A</c:v>
                </c:pt>
                <c:pt idx="318">
                  <c:v>73.709999999999994</c:v>
                </c:pt>
                <c:pt idx="319">
                  <c:v>73.48</c:v>
                </c:pt>
                <c:pt idx="320">
                  <c:v>73.25</c:v>
                </c:pt>
                <c:pt idx="321">
                  <c:v>73.03</c:v>
                </c:pt>
                <c:pt idx="322">
                  <c:v>72.8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70.53</c:v>
                </c:pt>
                <c:pt idx="332">
                  <c:v>70.19</c:v>
                </c:pt>
                <c:pt idx="333">
                  <c:v>#N/A</c:v>
                </c:pt>
                <c:pt idx="334">
                  <c:v>69.44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59.2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57-4AEE-AEED-976CB7A4BF1F}"/>
            </c:ext>
          </c:extLst>
        </c:ser>
        <c:ser>
          <c:idx val="6"/>
          <c:order val="3"/>
          <c:tx>
            <c:strRef>
              <c:f>Volume_Curema_1!$E$2</c:f>
              <c:strCache>
                <c:ptCount val="1"/>
                <c:pt idx="0">
                  <c:v>Volume Observado 2016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Volume_Curema_1!$E$3:$E$366</c:f>
              <c:numCache>
                <c:formatCode>0.00</c:formatCode>
                <c:ptCount val="364"/>
                <c:pt idx="0">
                  <c:v>59</c:v>
                </c:pt>
                <c:pt idx="1">
                  <c:v>58.82</c:v>
                </c:pt>
                <c:pt idx="2">
                  <c:v>58.45</c:v>
                </c:pt>
                <c:pt idx="3">
                  <c:v>58.26</c:v>
                </c:pt>
                <c:pt idx="4">
                  <c:v>57.89</c:v>
                </c:pt>
                <c:pt idx="5">
                  <c:v>57.62</c:v>
                </c:pt>
                <c:pt idx="6">
                  <c:v>58.26</c:v>
                </c:pt>
                <c:pt idx="7">
                  <c:v>58.36</c:v>
                </c:pt>
                <c:pt idx="8">
                  <c:v>58.64</c:v>
                </c:pt>
                <c:pt idx="9">
                  <c:v>58.36</c:v>
                </c:pt>
                <c:pt idx="10">
                  <c:v>58.36</c:v>
                </c:pt>
                <c:pt idx="11">
                  <c:v>58.08</c:v>
                </c:pt>
                <c:pt idx="12">
                  <c:v>57.89</c:v>
                </c:pt>
                <c:pt idx="13">
                  <c:v>57.71</c:v>
                </c:pt>
                <c:pt idx="14">
                  <c:v>57.65</c:v>
                </c:pt>
                <c:pt idx="15">
                  <c:v>57.6</c:v>
                </c:pt>
                <c:pt idx="16">
                  <c:v>57.53</c:v>
                </c:pt>
                <c:pt idx="17">
                  <c:v>57.48</c:v>
                </c:pt>
                <c:pt idx="18">
                  <c:v>57.43</c:v>
                </c:pt>
                <c:pt idx="19">
                  <c:v>57.34</c:v>
                </c:pt>
                <c:pt idx="20">
                  <c:v>57.71</c:v>
                </c:pt>
                <c:pt idx="21">
                  <c:v>57.89</c:v>
                </c:pt>
                <c:pt idx="22">
                  <c:v>58.6</c:v>
                </c:pt>
                <c:pt idx="23">
                  <c:v>59.47</c:v>
                </c:pt>
                <c:pt idx="24">
                  <c:v>59.75</c:v>
                </c:pt>
                <c:pt idx="25">
                  <c:v>59.75</c:v>
                </c:pt>
                <c:pt idx="26">
                  <c:v>59.75</c:v>
                </c:pt>
                <c:pt idx="27">
                  <c:v>59.75</c:v>
                </c:pt>
                <c:pt idx="28">
                  <c:v>59.75</c:v>
                </c:pt>
                <c:pt idx="29">
                  <c:v>59.47</c:v>
                </c:pt>
                <c:pt idx="30">
                  <c:v>59.19</c:v>
                </c:pt>
                <c:pt idx="31">
                  <c:v>59.1</c:v>
                </c:pt>
                <c:pt idx="32">
                  <c:v>58.96</c:v>
                </c:pt>
                <c:pt idx="33">
                  <c:v>58.82</c:v>
                </c:pt>
                <c:pt idx="34">
                  <c:v>58.73</c:v>
                </c:pt>
                <c:pt idx="35">
                  <c:v>58.64</c:v>
                </c:pt>
                <c:pt idx="36">
                  <c:v>58.452500000000001</c:v>
                </c:pt>
                <c:pt idx="37">
                  <c:v>58.265000000000001</c:v>
                </c:pt>
                <c:pt idx="38">
                  <c:v>58.077500000000001</c:v>
                </c:pt>
                <c:pt idx="39">
                  <c:v>57.89</c:v>
                </c:pt>
                <c:pt idx="40">
                  <c:v>57.71</c:v>
                </c:pt>
                <c:pt idx="41">
                  <c:v>57.52</c:v>
                </c:pt>
                <c:pt idx="42">
                  <c:v>57.71</c:v>
                </c:pt>
                <c:pt idx="43">
                  <c:v>57.52</c:v>
                </c:pt>
                <c:pt idx="44">
                  <c:v>56.97</c:v>
                </c:pt>
                <c:pt idx="45">
                  <c:v>56.78</c:v>
                </c:pt>
                <c:pt idx="46">
                  <c:v>56.59</c:v>
                </c:pt>
                <c:pt idx="47">
                  <c:v>56.41</c:v>
                </c:pt>
                <c:pt idx="48">
                  <c:v>56.22</c:v>
                </c:pt>
                <c:pt idx="49">
                  <c:v>56.034999999999997</c:v>
                </c:pt>
                <c:pt idx="50">
                  <c:v>55.85</c:v>
                </c:pt>
                <c:pt idx="51">
                  <c:v>55.57</c:v>
                </c:pt>
                <c:pt idx="52">
                  <c:v>55.48</c:v>
                </c:pt>
                <c:pt idx="53">
                  <c:v>55.2</c:v>
                </c:pt>
                <c:pt idx="54">
                  <c:v>55.3</c:v>
                </c:pt>
                <c:pt idx="55">
                  <c:v>55.3</c:v>
                </c:pt>
                <c:pt idx="56">
                  <c:v>55.3</c:v>
                </c:pt>
                <c:pt idx="57">
                  <c:v>55.3</c:v>
                </c:pt>
                <c:pt idx="58">
                  <c:v>55.3</c:v>
                </c:pt>
                <c:pt idx="59">
                  <c:v>54.42</c:v>
                </c:pt>
                <c:pt idx="60">
                  <c:v>54.17</c:v>
                </c:pt>
                <c:pt idx="61">
                  <c:v>53.91</c:v>
                </c:pt>
                <c:pt idx="62">
                  <c:v>53.82</c:v>
                </c:pt>
                <c:pt idx="63">
                  <c:v>53.734000000000002</c:v>
                </c:pt>
                <c:pt idx="64">
                  <c:v>53.648000000000003</c:v>
                </c:pt>
                <c:pt idx="65">
                  <c:v>53.562000000000005</c:v>
                </c:pt>
                <c:pt idx="66">
                  <c:v>53.475999999999999</c:v>
                </c:pt>
                <c:pt idx="67">
                  <c:v>53.39</c:v>
                </c:pt>
                <c:pt idx="68">
                  <c:v>53.57</c:v>
                </c:pt>
                <c:pt idx="69">
                  <c:v>54.42</c:v>
                </c:pt>
                <c:pt idx="70">
                  <c:v>54.42</c:v>
                </c:pt>
                <c:pt idx="71">
                  <c:v>54.34</c:v>
                </c:pt>
                <c:pt idx="72">
                  <c:v>54.25</c:v>
                </c:pt>
                <c:pt idx="73">
                  <c:v>53.99</c:v>
                </c:pt>
                <c:pt idx="74">
                  <c:v>53.74</c:v>
                </c:pt>
                <c:pt idx="75">
                  <c:v>53.48</c:v>
                </c:pt>
                <c:pt idx="76">
                  <c:v>53.31</c:v>
                </c:pt>
                <c:pt idx="77">
                  <c:v>52.96</c:v>
                </c:pt>
                <c:pt idx="78">
                  <c:v>52.71</c:v>
                </c:pt>
                <c:pt idx="79">
                  <c:v>52.71</c:v>
                </c:pt>
                <c:pt idx="80">
                  <c:v>52.71</c:v>
                </c:pt>
                <c:pt idx="81">
                  <c:v>52.54</c:v>
                </c:pt>
                <c:pt idx="82">
                  <c:v>52.54</c:v>
                </c:pt>
                <c:pt idx="83">
                  <c:v>52.45</c:v>
                </c:pt>
                <c:pt idx="84">
                  <c:v>52.45</c:v>
                </c:pt>
                <c:pt idx="85">
                  <c:v>52.28</c:v>
                </c:pt>
                <c:pt idx="86">
                  <c:v>52.02</c:v>
                </c:pt>
                <c:pt idx="87">
                  <c:v>51.85</c:v>
                </c:pt>
                <c:pt idx="88">
                  <c:v>52.62</c:v>
                </c:pt>
                <c:pt idx="89">
                  <c:v>53.99</c:v>
                </c:pt>
                <c:pt idx="90">
                  <c:v>54.94</c:v>
                </c:pt>
                <c:pt idx="91">
                  <c:v>55.2</c:v>
                </c:pt>
                <c:pt idx="92">
                  <c:v>55.3</c:v>
                </c:pt>
                <c:pt idx="93">
                  <c:v>55.67</c:v>
                </c:pt>
                <c:pt idx="94">
                  <c:v>56.04</c:v>
                </c:pt>
                <c:pt idx="95">
                  <c:v>56.22</c:v>
                </c:pt>
                <c:pt idx="96">
                  <c:v>56.41</c:v>
                </c:pt>
                <c:pt idx="97">
                  <c:v>56.32</c:v>
                </c:pt>
                <c:pt idx="98">
                  <c:v>56.22</c:v>
                </c:pt>
                <c:pt idx="99">
                  <c:v>56.13</c:v>
                </c:pt>
                <c:pt idx="100">
                  <c:v>56.04</c:v>
                </c:pt>
                <c:pt idx="101">
                  <c:v>55.94</c:v>
                </c:pt>
                <c:pt idx="102">
                  <c:v>55.85</c:v>
                </c:pt>
                <c:pt idx="103">
                  <c:v>55.76</c:v>
                </c:pt>
                <c:pt idx="104">
                  <c:v>55.85</c:v>
                </c:pt>
                <c:pt idx="105">
                  <c:v>56.04</c:v>
                </c:pt>
                <c:pt idx="106">
                  <c:v>56.04</c:v>
                </c:pt>
                <c:pt idx="107">
                  <c:v>55.94</c:v>
                </c:pt>
                <c:pt idx="108">
                  <c:v>55.85</c:v>
                </c:pt>
                <c:pt idx="109">
                  <c:v>55.67</c:v>
                </c:pt>
                <c:pt idx="110">
                  <c:v>55.48</c:v>
                </c:pt>
                <c:pt idx="111">
                  <c:v>55.3</c:v>
                </c:pt>
                <c:pt idx="112">
                  <c:v>55.11</c:v>
                </c:pt>
                <c:pt idx="113">
                  <c:v>54.94</c:v>
                </c:pt>
                <c:pt idx="114">
                  <c:v>54.77</c:v>
                </c:pt>
                <c:pt idx="115">
                  <c:v>54.6</c:v>
                </c:pt>
                <c:pt idx="116">
                  <c:v>54.42</c:v>
                </c:pt>
                <c:pt idx="117">
                  <c:v>54.25</c:v>
                </c:pt>
                <c:pt idx="118">
                  <c:v>54.08</c:v>
                </c:pt>
                <c:pt idx="119">
                  <c:v>53.91</c:v>
                </c:pt>
                <c:pt idx="120">
                  <c:v>53.74</c:v>
                </c:pt>
                <c:pt idx="121">
                  <c:v>53.57</c:v>
                </c:pt>
                <c:pt idx="122">
                  <c:v>53.39</c:v>
                </c:pt>
                <c:pt idx="123">
                  <c:v>53.31</c:v>
                </c:pt>
                <c:pt idx="124">
                  <c:v>53.05</c:v>
                </c:pt>
                <c:pt idx="125">
                  <c:v>52.88</c:v>
                </c:pt>
                <c:pt idx="126">
                  <c:v>52.71</c:v>
                </c:pt>
                <c:pt idx="127">
                  <c:v>52.54</c:v>
                </c:pt>
                <c:pt idx="128">
                  <c:v>52.36</c:v>
                </c:pt>
                <c:pt idx="129">
                  <c:v>52.19</c:v>
                </c:pt>
                <c:pt idx="130">
                  <c:v>52.02</c:v>
                </c:pt>
                <c:pt idx="131">
                  <c:v>51.94</c:v>
                </c:pt>
                <c:pt idx="132">
                  <c:v>51.85</c:v>
                </c:pt>
                <c:pt idx="133">
                  <c:v>51.68</c:v>
                </c:pt>
                <c:pt idx="134">
                  <c:v>51.51</c:v>
                </c:pt>
                <c:pt idx="135">
                  <c:v>51.33</c:v>
                </c:pt>
                <c:pt idx="136">
                  <c:v>51.16</c:v>
                </c:pt>
                <c:pt idx="137">
                  <c:v>50.99</c:v>
                </c:pt>
                <c:pt idx="138">
                  <c:v>50.82</c:v>
                </c:pt>
                <c:pt idx="139">
                  <c:v>50.66</c:v>
                </c:pt>
                <c:pt idx="140">
                  <c:v>50.5</c:v>
                </c:pt>
                <c:pt idx="141">
                  <c:v>50.34</c:v>
                </c:pt>
                <c:pt idx="142">
                  <c:v>50.18</c:v>
                </c:pt>
                <c:pt idx="143">
                  <c:v>50.1</c:v>
                </c:pt>
                <c:pt idx="144">
                  <c:v>49.95</c:v>
                </c:pt>
                <c:pt idx="145">
                  <c:v>49.79</c:v>
                </c:pt>
                <c:pt idx="146">
                  <c:v>49.47</c:v>
                </c:pt>
                <c:pt idx="147">
                  <c:v>49.23</c:v>
                </c:pt>
                <c:pt idx="148">
                  <c:v>48.99</c:v>
                </c:pt>
                <c:pt idx="149">
                  <c:v>48.75</c:v>
                </c:pt>
                <c:pt idx="150">
                  <c:v>48.51</c:v>
                </c:pt>
                <c:pt idx="151">
                  <c:v>48.28</c:v>
                </c:pt>
                <c:pt idx="152">
                  <c:v>47.96</c:v>
                </c:pt>
                <c:pt idx="153">
                  <c:v>47.56</c:v>
                </c:pt>
                <c:pt idx="154">
                  <c:v>47.48</c:v>
                </c:pt>
                <c:pt idx="155">
                  <c:v>47.16</c:v>
                </c:pt>
                <c:pt idx="156">
                  <c:v>46.906666666666666</c:v>
                </c:pt>
                <c:pt idx="157">
                  <c:v>46.653333333333336</c:v>
                </c:pt>
                <c:pt idx="158">
                  <c:v>46.4</c:v>
                </c:pt>
                <c:pt idx="159">
                  <c:v>46.26</c:v>
                </c:pt>
                <c:pt idx="160">
                  <c:v>46.11</c:v>
                </c:pt>
                <c:pt idx="161">
                  <c:v>45.82</c:v>
                </c:pt>
                <c:pt idx="162">
                  <c:v>45.67</c:v>
                </c:pt>
                <c:pt idx="163">
                  <c:v>45.52</c:v>
                </c:pt>
                <c:pt idx="164">
                  <c:v>45.38</c:v>
                </c:pt>
                <c:pt idx="165">
                  <c:v>45.08</c:v>
                </c:pt>
                <c:pt idx="166">
                  <c:v>44.86</c:v>
                </c:pt>
                <c:pt idx="167">
                  <c:v>44.72</c:v>
                </c:pt>
                <c:pt idx="168">
                  <c:v>44.5</c:v>
                </c:pt>
                <c:pt idx="169">
                  <c:v>44.28</c:v>
                </c:pt>
                <c:pt idx="170">
                  <c:v>44.13</c:v>
                </c:pt>
                <c:pt idx="171">
                  <c:v>43.98</c:v>
                </c:pt>
                <c:pt idx="172">
                  <c:v>43.84</c:v>
                </c:pt>
                <c:pt idx="173">
                  <c:v>43.62</c:v>
                </c:pt>
                <c:pt idx="174">
                  <c:v>43.32</c:v>
                </c:pt>
                <c:pt idx="175">
                  <c:v>43.18</c:v>
                </c:pt>
                <c:pt idx="176">
                  <c:v>42.97</c:v>
                </c:pt>
                <c:pt idx="177">
                  <c:v>42.77</c:v>
                </c:pt>
                <c:pt idx="178">
                  <c:v>42.57</c:v>
                </c:pt>
                <c:pt idx="179">
                  <c:v>42.43</c:v>
                </c:pt>
                <c:pt idx="180">
                  <c:v>42.03</c:v>
                </c:pt>
                <c:pt idx="181">
                  <c:v>41.76</c:v>
                </c:pt>
                <c:pt idx="182">
                  <c:v>41.56</c:v>
                </c:pt>
                <c:pt idx="183">
                  <c:v>41.22</c:v>
                </c:pt>
                <c:pt idx="184">
                  <c:v>41.02</c:v>
                </c:pt>
                <c:pt idx="185">
                  <c:v>40.880000000000003</c:v>
                </c:pt>
                <c:pt idx="186">
                  <c:v>40.479999999999997</c:v>
                </c:pt>
                <c:pt idx="187">
                  <c:v>40.21</c:v>
                </c:pt>
                <c:pt idx="188">
                  <c:v>40</c:v>
                </c:pt>
                <c:pt idx="189">
                  <c:v>39.726666666666667</c:v>
                </c:pt>
                <c:pt idx="190">
                  <c:v>39.453333333333333</c:v>
                </c:pt>
                <c:pt idx="191">
                  <c:v>39.18</c:v>
                </c:pt>
                <c:pt idx="192">
                  <c:v>38.93</c:v>
                </c:pt>
                <c:pt idx="193">
                  <c:v>38.69</c:v>
                </c:pt>
                <c:pt idx="194">
                  <c:v>38.44</c:v>
                </c:pt>
                <c:pt idx="195">
                  <c:v>38.19</c:v>
                </c:pt>
                <c:pt idx="196">
                  <c:v>37.94</c:v>
                </c:pt>
                <c:pt idx="197">
                  <c:v>37.700000000000003</c:v>
                </c:pt>
                <c:pt idx="198">
                  <c:v>37.450000000000003</c:v>
                </c:pt>
                <c:pt idx="199">
                  <c:v>37.200000000000003</c:v>
                </c:pt>
                <c:pt idx="200">
                  <c:v>36.89</c:v>
                </c:pt>
                <c:pt idx="201">
                  <c:v>36.71</c:v>
                </c:pt>
                <c:pt idx="202">
                  <c:v>36.590000000000003</c:v>
                </c:pt>
                <c:pt idx="203">
                  <c:v>36.36</c:v>
                </c:pt>
                <c:pt idx="204">
                  <c:v>36.08</c:v>
                </c:pt>
                <c:pt idx="205">
                  <c:v>35.85</c:v>
                </c:pt>
                <c:pt idx="206">
                  <c:v>35.56</c:v>
                </c:pt>
                <c:pt idx="207">
                  <c:v>35.22</c:v>
                </c:pt>
                <c:pt idx="208">
                  <c:v>34.93</c:v>
                </c:pt>
                <c:pt idx="209">
                  <c:v>34.620000000000005</c:v>
                </c:pt>
                <c:pt idx="210">
                  <c:v>34.31</c:v>
                </c:pt>
                <c:pt idx="211">
                  <c:v>34.020000000000003</c:v>
                </c:pt>
                <c:pt idx="212">
                  <c:v>33.74</c:v>
                </c:pt>
                <c:pt idx="213">
                  <c:v>33.479999999999997</c:v>
                </c:pt>
                <c:pt idx="214">
                  <c:v>33.21</c:v>
                </c:pt>
                <c:pt idx="215">
                  <c:v>32.950000000000003</c:v>
                </c:pt>
                <c:pt idx="216">
                  <c:v>32.68</c:v>
                </c:pt>
                <c:pt idx="217">
                  <c:v>32.42</c:v>
                </c:pt>
                <c:pt idx="218">
                  <c:v>32.15</c:v>
                </c:pt>
                <c:pt idx="219">
                  <c:v>31.89</c:v>
                </c:pt>
                <c:pt idx="220">
                  <c:v>31.51</c:v>
                </c:pt>
                <c:pt idx="221">
                  <c:v>31.2</c:v>
                </c:pt>
                <c:pt idx="222">
                  <c:v>31.14</c:v>
                </c:pt>
                <c:pt idx="223">
                  <c:v>31.07</c:v>
                </c:pt>
                <c:pt idx="224">
                  <c:v>31</c:v>
                </c:pt>
                <c:pt idx="225">
                  <c:v>30.7</c:v>
                </c:pt>
                <c:pt idx="226">
                  <c:v>30.46</c:v>
                </c:pt>
                <c:pt idx="227">
                  <c:v>30.21</c:v>
                </c:pt>
                <c:pt idx="228">
                  <c:v>29.96</c:v>
                </c:pt>
                <c:pt idx="229">
                  <c:v>29.72</c:v>
                </c:pt>
                <c:pt idx="230">
                  <c:v>29.47</c:v>
                </c:pt>
                <c:pt idx="231">
                  <c:v>29.22</c:v>
                </c:pt>
                <c:pt idx="232">
                  <c:v>28.98</c:v>
                </c:pt>
                <c:pt idx="233">
                  <c:v>28.73</c:v>
                </c:pt>
                <c:pt idx="234">
                  <c:v>28.45</c:v>
                </c:pt>
                <c:pt idx="235">
                  <c:v>28.17</c:v>
                </c:pt>
                <c:pt idx="236">
                  <c:v>27.99</c:v>
                </c:pt>
                <c:pt idx="237">
                  <c:v>27.3475</c:v>
                </c:pt>
                <c:pt idx="238">
                  <c:v>26.865625000000001</c:v>
                </c:pt>
                <c:pt idx="239">
                  <c:v>26.383749999999999</c:v>
                </c:pt>
                <c:pt idx="240">
                  <c:v>25.901875</c:v>
                </c:pt>
                <c:pt idx="241">
                  <c:v>25.42</c:v>
                </c:pt>
                <c:pt idx="242">
                  <c:v>25.2</c:v>
                </c:pt>
                <c:pt idx="243">
                  <c:v>24.98</c:v>
                </c:pt>
                <c:pt idx="244">
                  <c:v>24.72</c:v>
                </c:pt>
                <c:pt idx="245">
                  <c:v>24.24</c:v>
                </c:pt>
                <c:pt idx="246">
                  <c:v>24.03</c:v>
                </c:pt>
                <c:pt idx="247">
                  <c:v>24.03</c:v>
                </c:pt>
                <c:pt idx="248">
                  <c:v>23.83</c:v>
                </c:pt>
                <c:pt idx="249">
                  <c:v>23.62</c:v>
                </c:pt>
                <c:pt idx="250">
                  <c:v>23.41</c:v>
                </c:pt>
                <c:pt idx="251">
                  <c:v>23.2</c:v>
                </c:pt>
                <c:pt idx="252">
                  <c:v>23.08</c:v>
                </c:pt>
                <c:pt idx="253">
                  <c:v>22.96</c:v>
                </c:pt>
                <c:pt idx="254">
                  <c:v>22.77</c:v>
                </c:pt>
                <c:pt idx="255">
                  <c:v>22.58</c:v>
                </c:pt>
                <c:pt idx="256">
                  <c:v>22.42</c:v>
                </c:pt>
                <c:pt idx="257">
                  <c:v>22.25</c:v>
                </c:pt>
                <c:pt idx="258">
                  <c:v>21.78</c:v>
                </c:pt>
                <c:pt idx="259">
                  <c:v>21.54</c:v>
                </c:pt>
                <c:pt idx="260">
                  <c:v>21.3</c:v>
                </c:pt>
                <c:pt idx="261">
                  <c:v>21.07</c:v>
                </c:pt>
                <c:pt idx="262">
                  <c:v>20.87</c:v>
                </c:pt>
                <c:pt idx="263">
                  <c:v>20.67</c:v>
                </c:pt>
                <c:pt idx="264">
                  <c:v>20.32</c:v>
                </c:pt>
                <c:pt idx="265">
                  <c:v>20.2</c:v>
                </c:pt>
                <c:pt idx="266">
                  <c:v>19.9575</c:v>
                </c:pt>
                <c:pt idx="267">
                  <c:v>19.715</c:v>
                </c:pt>
                <c:pt idx="268">
                  <c:v>19.4725</c:v>
                </c:pt>
                <c:pt idx="269">
                  <c:v>19.23</c:v>
                </c:pt>
                <c:pt idx="270">
                  <c:v>19.103750000000002</c:v>
                </c:pt>
                <c:pt idx="271">
                  <c:v>19.040624999999999</c:v>
                </c:pt>
                <c:pt idx="272">
                  <c:v>18.977499999999999</c:v>
                </c:pt>
                <c:pt idx="273">
                  <c:v>18.914375</c:v>
                </c:pt>
                <c:pt idx="274">
                  <c:v>18.85125</c:v>
                </c:pt>
                <c:pt idx="275">
                  <c:v>18.788125000000001</c:v>
                </c:pt>
                <c:pt idx="276">
                  <c:v>18.693437499999998</c:v>
                </c:pt>
                <c:pt idx="277">
                  <c:v>18.661875000000002</c:v>
                </c:pt>
                <c:pt idx="278">
                  <c:v>18.598750000000003</c:v>
                </c:pt>
                <c:pt idx="279">
                  <c:v>18.5040625</c:v>
                </c:pt>
                <c:pt idx="280">
                  <c:v>18.4725</c:v>
                </c:pt>
                <c:pt idx="281">
                  <c:v>18.409375000000001</c:v>
                </c:pt>
                <c:pt idx="282">
                  <c:v>18.346249999999998</c:v>
                </c:pt>
                <c:pt idx="283">
                  <c:v>18.283124999999998</c:v>
                </c:pt>
                <c:pt idx="284">
                  <c:v>18.22</c:v>
                </c:pt>
                <c:pt idx="285">
                  <c:v>18.156874999999999</c:v>
                </c:pt>
                <c:pt idx="286">
                  <c:v>18.09375</c:v>
                </c:pt>
                <c:pt idx="287">
                  <c:v>18.030625000000001</c:v>
                </c:pt>
                <c:pt idx="288">
                  <c:v>17.978020833333336</c:v>
                </c:pt>
                <c:pt idx="289">
                  <c:v>17.925416666666671</c:v>
                </c:pt>
                <c:pt idx="290">
                  <c:v>17.872812500000002</c:v>
                </c:pt>
                <c:pt idx="291">
                  <c:v>17.820208333333333</c:v>
                </c:pt>
                <c:pt idx="292">
                  <c:v>17.767604166666665</c:v>
                </c:pt>
                <c:pt idx="293">
                  <c:v>17.715</c:v>
                </c:pt>
                <c:pt idx="294">
                  <c:v>17.651875</c:v>
                </c:pt>
                <c:pt idx="295">
                  <c:v>17.588749999999997</c:v>
                </c:pt>
                <c:pt idx="296">
                  <c:v>17.525624999999998</c:v>
                </c:pt>
                <c:pt idx="297">
                  <c:v>17.462499999999999</c:v>
                </c:pt>
                <c:pt idx="298">
                  <c:v>17.399374999999999</c:v>
                </c:pt>
                <c:pt idx="299">
                  <c:v>17.33625</c:v>
                </c:pt>
                <c:pt idx="300">
                  <c:v>17.273125</c:v>
                </c:pt>
                <c:pt idx="301">
                  <c:v>17.21</c:v>
                </c:pt>
                <c:pt idx="302">
                  <c:v>17.146875000000001</c:v>
                </c:pt>
                <c:pt idx="303">
                  <c:v>17.083750000000002</c:v>
                </c:pt>
                <c:pt idx="304">
                  <c:v>17.020625000000003</c:v>
                </c:pt>
                <c:pt idx="305">
                  <c:v>16.9575</c:v>
                </c:pt>
                <c:pt idx="306">
                  <c:v>16.87125</c:v>
                </c:pt>
                <c:pt idx="307">
                  <c:v>16.785</c:v>
                </c:pt>
                <c:pt idx="308">
                  <c:v>16.69875</c:v>
                </c:pt>
                <c:pt idx="309">
                  <c:v>16.612500000000001</c:v>
                </c:pt>
                <c:pt idx="310">
                  <c:v>16.526250000000001</c:v>
                </c:pt>
                <c:pt idx="311">
                  <c:v>16.440000000000001</c:v>
                </c:pt>
                <c:pt idx="312">
                  <c:v>16.399999999999999</c:v>
                </c:pt>
                <c:pt idx="313">
                  <c:v>16.37</c:v>
                </c:pt>
                <c:pt idx="314">
                  <c:v>16.34</c:v>
                </c:pt>
                <c:pt idx="315">
                  <c:v>16.3</c:v>
                </c:pt>
                <c:pt idx="316">
                  <c:v>16.266666666666666</c:v>
                </c:pt>
                <c:pt idx="317">
                  <c:v>16.239999999999998</c:v>
                </c:pt>
                <c:pt idx="318">
                  <c:v>16.2</c:v>
                </c:pt>
                <c:pt idx="319">
                  <c:v>16.170000000000002</c:v>
                </c:pt>
                <c:pt idx="320">
                  <c:v>16.14</c:v>
                </c:pt>
                <c:pt idx="321">
                  <c:v>16.100000000000001</c:v>
                </c:pt>
                <c:pt idx="322">
                  <c:v>16.07</c:v>
                </c:pt>
                <c:pt idx="323">
                  <c:v>16.04</c:v>
                </c:pt>
                <c:pt idx="324">
                  <c:v>16</c:v>
                </c:pt>
                <c:pt idx="325">
                  <c:v>15.97</c:v>
                </c:pt>
                <c:pt idx="326">
                  <c:v>15.94</c:v>
                </c:pt>
                <c:pt idx="327">
                  <c:v>15.9</c:v>
                </c:pt>
                <c:pt idx="328">
                  <c:v>15.87</c:v>
                </c:pt>
                <c:pt idx="329">
                  <c:v>15.84</c:v>
                </c:pt>
                <c:pt idx="330">
                  <c:v>15.805</c:v>
                </c:pt>
                <c:pt idx="331">
                  <c:v>15.77</c:v>
                </c:pt>
                <c:pt idx="332">
                  <c:v>15.74</c:v>
                </c:pt>
                <c:pt idx="333">
                  <c:v>15.7</c:v>
                </c:pt>
                <c:pt idx="334">
                  <c:v>15.67</c:v>
                </c:pt>
                <c:pt idx="335">
                  <c:v>15.635</c:v>
                </c:pt>
                <c:pt idx="336">
                  <c:v>15.6</c:v>
                </c:pt>
                <c:pt idx="337">
                  <c:v>15.57</c:v>
                </c:pt>
                <c:pt idx="338">
                  <c:v>15.54</c:v>
                </c:pt>
                <c:pt idx="339">
                  <c:v>15.51</c:v>
                </c:pt>
                <c:pt idx="340">
                  <c:v>15.4925</c:v>
                </c:pt>
                <c:pt idx="341">
                  <c:v>15.475</c:v>
                </c:pt>
                <c:pt idx="342">
                  <c:v>15.4575</c:v>
                </c:pt>
                <c:pt idx="343">
                  <c:v>15.44</c:v>
                </c:pt>
                <c:pt idx="344">
                  <c:v>15.4</c:v>
                </c:pt>
                <c:pt idx="345">
                  <c:v>15.37</c:v>
                </c:pt>
                <c:pt idx="346">
                  <c:v>15.34</c:v>
                </c:pt>
                <c:pt idx="347">
                  <c:v>15.3</c:v>
                </c:pt>
                <c:pt idx="348">
                  <c:v>15.27</c:v>
                </c:pt>
                <c:pt idx="349">
                  <c:v>15.24</c:v>
                </c:pt>
                <c:pt idx="350">
                  <c:v>15.29</c:v>
                </c:pt>
                <c:pt idx="351">
                  <c:v>15.34</c:v>
                </c:pt>
                <c:pt idx="352">
                  <c:v>15.3</c:v>
                </c:pt>
                <c:pt idx="353">
                  <c:v>15.3</c:v>
                </c:pt>
                <c:pt idx="354">
                  <c:v>15.2675</c:v>
                </c:pt>
                <c:pt idx="355">
                  <c:v>15.234999999999999</c:v>
                </c:pt>
                <c:pt idx="356">
                  <c:v>15.202500000000001</c:v>
                </c:pt>
                <c:pt idx="357">
                  <c:v>15.17</c:v>
                </c:pt>
                <c:pt idx="358">
                  <c:v>15.14</c:v>
                </c:pt>
                <c:pt idx="359">
                  <c:v>15.1</c:v>
                </c:pt>
                <c:pt idx="360">
                  <c:v>15.07</c:v>
                </c:pt>
                <c:pt idx="361">
                  <c:v>15.04</c:v>
                </c:pt>
                <c:pt idx="362">
                  <c:v>15</c:v>
                </c:pt>
                <c:pt idx="363">
                  <c:v>14.97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57-4AEE-AEED-976CB7A4BF1F}"/>
            </c:ext>
          </c:extLst>
        </c:ser>
        <c:ser>
          <c:idx val="4"/>
          <c:order val="4"/>
          <c:tx>
            <c:strRef>
              <c:f>Volume_Curema_1!$F$2</c:f>
              <c:strCache>
                <c:ptCount val="1"/>
                <c:pt idx="0">
                  <c:v>Volume Observado 2017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Volume_Curema_1!$F$3:$F$368</c:f>
              <c:numCache>
                <c:formatCode>0.00</c:formatCode>
                <c:ptCount val="366"/>
                <c:pt idx="0">
                  <c:v>14.9</c:v>
                </c:pt>
                <c:pt idx="1">
                  <c:v>14.8825</c:v>
                </c:pt>
                <c:pt idx="2">
                  <c:v>14.865</c:v>
                </c:pt>
                <c:pt idx="3">
                  <c:v>14.8475</c:v>
                </c:pt>
                <c:pt idx="4">
                  <c:v>14.83</c:v>
                </c:pt>
                <c:pt idx="5">
                  <c:v>14.8125</c:v>
                </c:pt>
                <c:pt idx="6">
                  <c:v>14.795</c:v>
                </c:pt>
                <c:pt idx="7">
                  <c:v>14.7775</c:v>
                </c:pt>
                <c:pt idx="8">
                  <c:v>14.76</c:v>
                </c:pt>
                <c:pt idx="9">
                  <c:v>14.7425</c:v>
                </c:pt>
                <c:pt idx="10">
                  <c:v>14.725</c:v>
                </c:pt>
                <c:pt idx="11">
                  <c:v>14.7075</c:v>
                </c:pt>
                <c:pt idx="12">
                  <c:v>14.69</c:v>
                </c:pt>
                <c:pt idx="13">
                  <c:v>14.672499999999999</c:v>
                </c:pt>
                <c:pt idx="14">
                  <c:v>14.654999999999999</c:v>
                </c:pt>
                <c:pt idx="15">
                  <c:v>14.637499999999999</c:v>
                </c:pt>
                <c:pt idx="16">
                  <c:v>14.62</c:v>
                </c:pt>
                <c:pt idx="17">
                  <c:v>14.62</c:v>
                </c:pt>
                <c:pt idx="18">
                  <c:v>14.59</c:v>
                </c:pt>
                <c:pt idx="19">
                  <c:v>14.59</c:v>
                </c:pt>
                <c:pt idx="20">
                  <c:v>14.58</c:v>
                </c:pt>
                <c:pt idx="21">
                  <c:v>14.56</c:v>
                </c:pt>
                <c:pt idx="22">
                  <c:v>14.54</c:v>
                </c:pt>
                <c:pt idx="23">
                  <c:v>14.52</c:v>
                </c:pt>
                <c:pt idx="24">
                  <c:v>14.495000000000001</c:v>
                </c:pt>
                <c:pt idx="25">
                  <c:v>14.48</c:v>
                </c:pt>
                <c:pt idx="26">
                  <c:v>14.46</c:v>
                </c:pt>
                <c:pt idx="27">
                  <c:v>14.44</c:v>
                </c:pt>
                <c:pt idx="28">
                  <c:v>14.42</c:v>
                </c:pt>
                <c:pt idx="29">
                  <c:v>14.4</c:v>
                </c:pt>
                <c:pt idx="30">
                  <c:v>14.36</c:v>
                </c:pt>
                <c:pt idx="31">
                  <c:v>14.36</c:v>
                </c:pt>
                <c:pt idx="32">
                  <c:v>14.33</c:v>
                </c:pt>
                <c:pt idx="33">
                  <c:v>14.315000000000001</c:v>
                </c:pt>
                <c:pt idx="34">
                  <c:v>14.3</c:v>
                </c:pt>
                <c:pt idx="35">
                  <c:v>14.3</c:v>
                </c:pt>
                <c:pt idx="36">
                  <c:v>14.27</c:v>
                </c:pt>
                <c:pt idx="37">
                  <c:v>14.27</c:v>
                </c:pt>
                <c:pt idx="38">
                  <c:v>14.23</c:v>
                </c:pt>
                <c:pt idx="39">
                  <c:v>14.19</c:v>
                </c:pt>
                <c:pt idx="40">
                  <c:v>14.149999999999999</c:v>
                </c:pt>
                <c:pt idx="41">
                  <c:v>14.11</c:v>
                </c:pt>
                <c:pt idx="42">
                  <c:v>14.18</c:v>
                </c:pt>
                <c:pt idx="43">
                  <c:v>14.24</c:v>
                </c:pt>
                <c:pt idx="44">
                  <c:v>14.46</c:v>
                </c:pt>
                <c:pt idx="45">
                  <c:v>14.65</c:v>
                </c:pt>
                <c:pt idx="46">
                  <c:v>14.672499999999999</c:v>
                </c:pt>
                <c:pt idx="47">
                  <c:v>14.74</c:v>
                </c:pt>
                <c:pt idx="48">
                  <c:v>14.706250000000001</c:v>
                </c:pt>
                <c:pt idx="49">
                  <c:v>14.723125</c:v>
                </c:pt>
                <c:pt idx="50">
                  <c:v>14.74</c:v>
                </c:pt>
                <c:pt idx="51">
                  <c:v>14.78</c:v>
                </c:pt>
                <c:pt idx="52">
                  <c:v>15.14</c:v>
                </c:pt>
                <c:pt idx="53">
                  <c:v>15.64</c:v>
                </c:pt>
                <c:pt idx="54">
                  <c:v>15.94</c:v>
                </c:pt>
                <c:pt idx="55">
                  <c:v>16.05</c:v>
                </c:pt>
                <c:pt idx="56">
                  <c:v>16.16</c:v>
                </c:pt>
                <c:pt idx="57">
                  <c:v>16.27</c:v>
                </c:pt>
                <c:pt idx="58">
                  <c:v>16.34</c:v>
                </c:pt>
                <c:pt idx="59">
                  <c:v>17.239999999999998</c:v>
                </c:pt>
                <c:pt idx="60">
                  <c:v>17.471666666666664</c:v>
                </c:pt>
                <c:pt idx="61">
                  <c:v>17.66472222222222</c:v>
                </c:pt>
                <c:pt idx="62">
                  <c:v>17.857777777777777</c:v>
                </c:pt>
                <c:pt idx="63">
                  <c:v>18.05083333333333</c:v>
                </c:pt>
                <c:pt idx="64">
                  <c:v>18.243888888888886</c:v>
                </c:pt>
                <c:pt idx="65">
                  <c:v>18.436944444444443</c:v>
                </c:pt>
                <c:pt idx="66">
                  <c:v>18.63</c:v>
                </c:pt>
                <c:pt idx="67">
                  <c:v>18.861666666666665</c:v>
                </c:pt>
                <c:pt idx="68">
                  <c:v>19.054722222222221</c:v>
                </c:pt>
                <c:pt idx="69">
                  <c:v>19.247777777777777</c:v>
                </c:pt>
                <c:pt idx="70">
                  <c:v>19.44083333333333</c:v>
                </c:pt>
                <c:pt idx="71">
                  <c:v>19.633888888888887</c:v>
                </c:pt>
                <c:pt idx="72">
                  <c:v>19.826944444444443</c:v>
                </c:pt>
                <c:pt idx="73">
                  <c:v>20.02</c:v>
                </c:pt>
                <c:pt idx="74">
                  <c:v>20.440000000000001</c:v>
                </c:pt>
                <c:pt idx="75">
                  <c:v>20.675000000000001</c:v>
                </c:pt>
                <c:pt idx="76">
                  <c:v>20.91</c:v>
                </c:pt>
                <c:pt idx="77">
                  <c:v>22.05</c:v>
                </c:pt>
                <c:pt idx="78">
                  <c:v>22.34</c:v>
                </c:pt>
                <c:pt idx="79">
                  <c:v>22.5</c:v>
                </c:pt>
                <c:pt idx="80">
                  <c:v>22.58</c:v>
                </c:pt>
                <c:pt idx="81">
                  <c:v>22.83</c:v>
                </c:pt>
                <c:pt idx="82">
                  <c:v>23.58</c:v>
                </c:pt>
                <c:pt idx="83">
                  <c:v>25.229999999999997</c:v>
                </c:pt>
                <c:pt idx="84">
                  <c:v>26.88</c:v>
                </c:pt>
                <c:pt idx="85">
                  <c:v>27.71</c:v>
                </c:pt>
                <c:pt idx="86">
                  <c:v>28.08</c:v>
                </c:pt>
                <c:pt idx="87">
                  <c:v>28.229999999999997</c:v>
                </c:pt>
                <c:pt idx="88">
                  <c:v>28.38</c:v>
                </c:pt>
                <c:pt idx="89">
                  <c:v>28.53</c:v>
                </c:pt>
                <c:pt idx="90">
                  <c:v>28.68</c:v>
                </c:pt>
                <c:pt idx="91">
                  <c:v>28.73</c:v>
                </c:pt>
                <c:pt idx="92">
                  <c:v>28.93</c:v>
                </c:pt>
                <c:pt idx="93">
                  <c:v>29.07</c:v>
                </c:pt>
                <c:pt idx="94">
                  <c:v>29.22</c:v>
                </c:pt>
                <c:pt idx="95">
                  <c:v>29.42</c:v>
                </c:pt>
                <c:pt idx="96">
                  <c:v>29.47</c:v>
                </c:pt>
                <c:pt idx="97">
                  <c:v>29.57</c:v>
                </c:pt>
                <c:pt idx="98">
                  <c:v>29.57</c:v>
                </c:pt>
                <c:pt idx="99">
                  <c:v>29.62</c:v>
                </c:pt>
                <c:pt idx="100">
                  <c:v>29.77</c:v>
                </c:pt>
                <c:pt idx="101">
                  <c:v>29.91</c:v>
                </c:pt>
                <c:pt idx="102">
                  <c:v>30.16</c:v>
                </c:pt>
                <c:pt idx="103">
                  <c:v>34.115000000000002</c:v>
                </c:pt>
                <c:pt idx="104">
                  <c:v>38.07</c:v>
                </c:pt>
                <c:pt idx="105">
                  <c:v>42.7</c:v>
                </c:pt>
                <c:pt idx="106">
                  <c:v>44.28</c:v>
                </c:pt>
                <c:pt idx="107">
                  <c:v>45.23</c:v>
                </c:pt>
                <c:pt idx="108">
                  <c:v>45.82</c:v>
                </c:pt>
                <c:pt idx="109">
                  <c:v>46.18</c:v>
                </c:pt>
                <c:pt idx="110">
                  <c:v>46.968333333333334</c:v>
                </c:pt>
                <c:pt idx="111">
                  <c:v>47.756666666666668</c:v>
                </c:pt>
                <c:pt idx="112">
                  <c:v>48.545000000000002</c:v>
                </c:pt>
                <c:pt idx="113">
                  <c:v>49.333333333333336</c:v>
                </c:pt>
                <c:pt idx="114">
                  <c:v>50.12166666666667</c:v>
                </c:pt>
                <c:pt idx="115">
                  <c:v>50.91</c:v>
                </c:pt>
                <c:pt idx="116">
                  <c:v>51.42</c:v>
                </c:pt>
                <c:pt idx="117">
                  <c:v>51.76</c:v>
                </c:pt>
                <c:pt idx="118">
                  <c:v>51.974999999999994</c:v>
                </c:pt>
                <c:pt idx="119">
                  <c:v>52.19</c:v>
                </c:pt>
                <c:pt idx="120">
                  <c:v>52.28</c:v>
                </c:pt>
                <c:pt idx="121">
                  <c:v>52.36</c:v>
                </c:pt>
                <c:pt idx="122">
                  <c:v>52.45</c:v>
                </c:pt>
                <c:pt idx="123">
                  <c:v>52.45</c:v>
                </c:pt>
                <c:pt idx="124">
                  <c:v>52.495000000000005</c:v>
                </c:pt>
                <c:pt idx="125">
                  <c:v>52.54</c:v>
                </c:pt>
                <c:pt idx="126">
                  <c:v>52.54</c:v>
                </c:pt>
                <c:pt idx="127">
                  <c:v>52.54</c:v>
                </c:pt>
                <c:pt idx="128">
                  <c:v>52.45</c:v>
                </c:pt>
                <c:pt idx="129">
                  <c:v>52.28</c:v>
                </c:pt>
                <c:pt idx="130">
                  <c:v>52.11</c:v>
                </c:pt>
                <c:pt idx="131">
                  <c:v>51.94</c:v>
                </c:pt>
                <c:pt idx="132">
                  <c:v>51.765000000000001</c:v>
                </c:pt>
                <c:pt idx="133">
                  <c:v>51.59</c:v>
                </c:pt>
                <c:pt idx="134">
                  <c:v>51.33</c:v>
                </c:pt>
                <c:pt idx="135">
                  <c:v>51.16</c:v>
                </c:pt>
                <c:pt idx="136">
                  <c:v>50.99</c:v>
                </c:pt>
                <c:pt idx="137">
                  <c:v>50.82</c:v>
                </c:pt>
                <c:pt idx="138">
                  <c:v>50.58</c:v>
                </c:pt>
                <c:pt idx="139">
                  <c:v>50.42</c:v>
                </c:pt>
                <c:pt idx="140">
                  <c:v>50.26</c:v>
                </c:pt>
                <c:pt idx="141">
                  <c:v>50.1</c:v>
                </c:pt>
                <c:pt idx="142">
                  <c:v>49.95</c:v>
                </c:pt>
                <c:pt idx="143">
                  <c:v>49.79</c:v>
                </c:pt>
                <c:pt idx="144">
                  <c:v>49.55</c:v>
                </c:pt>
                <c:pt idx="145">
                  <c:v>49.47</c:v>
                </c:pt>
                <c:pt idx="146">
                  <c:v>49.39</c:v>
                </c:pt>
                <c:pt idx="147">
                  <c:v>49.23</c:v>
                </c:pt>
                <c:pt idx="148">
                  <c:v>49.07</c:v>
                </c:pt>
                <c:pt idx="149">
                  <c:v>48.91</c:v>
                </c:pt>
                <c:pt idx="150">
                  <c:v>48.75</c:v>
                </c:pt>
                <c:pt idx="151">
                  <c:v>48.67</c:v>
                </c:pt>
                <c:pt idx="152">
                  <c:v>50.03</c:v>
                </c:pt>
                <c:pt idx="153">
                  <c:v>52.033333333333331</c:v>
                </c:pt>
                <c:pt idx="154">
                  <c:v>54.036666666666662</c:v>
                </c:pt>
                <c:pt idx="155">
                  <c:v>56.04</c:v>
                </c:pt>
                <c:pt idx="156">
                  <c:v>56.32</c:v>
                </c:pt>
                <c:pt idx="157">
                  <c:v>56.41</c:v>
                </c:pt>
                <c:pt idx="158">
                  <c:v>56.41</c:v>
                </c:pt>
                <c:pt idx="159">
                  <c:v>56.41</c:v>
                </c:pt>
                <c:pt idx="160">
                  <c:v>56.32</c:v>
                </c:pt>
                <c:pt idx="161">
                  <c:v>56.32</c:v>
                </c:pt>
                <c:pt idx="162">
                  <c:v>56.22</c:v>
                </c:pt>
                <c:pt idx="163">
                  <c:v>56.13</c:v>
                </c:pt>
                <c:pt idx="164">
                  <c:v>55.94</c:v>
                </c:pt>
                <c:pt idx="165">
                  <c:v>55.85</c:v>
                </c:pt>
                <c:pt idx="166">
                  <c:v>55.67</c:v>
                </c:pt>
                <c:pt idx="167">
                  <c:v>55.57</c:v>
                </c:pt>
                <c:pt idx="168">
                  <c:v>55.48</c:v>
                </c:pt>
                <c:pt idx="169">
                  <c:v>55.3</c:v>
                </c:pt>
                <c:pt idx="170">
                  <c:v>55.11</c:v>
                </c:pt>
                <c:pt idx="171">
                  <c:v>55.02</c:v>
                </c:pt>
                <c:pt idx="172">
                  <c:v>54.85</c:v>
                </c:pt>
                <c:pt idx="173">
                  <c:v>54.77</c:v>
                </c:pt>
                <c:pt idx="174">
                  <c:v>54.6</c:v>
                </c:pt>
                <c:pt idx="175">
                  <c:v>54.42</c:v>
                </c:pt>
                <c:pt idx="176">
                  <c:v>54.25</c:v>
                </c:pt>
                <c:pt idx="177">
                  <c:v>54.216000000000001</c:v>
                </c:pt>
                <c:pt idx="178">
                  <c:v>54.182000000000002</c:v>
                </c:pt>
                <c:pt idx="179">
                  <c:v>54.147999999999996</c:v>
                </c:pt>
                <c:pt idx="180">
                  <c:v>54.113999999999997</c:v>
                </c:pt>
                <c:pt idx="181">
                  <c:v>54.08</c:v>
                </c:pt>
                <c:pt idx="182">
                  <c:v>54.42</c:v>
                </c:pt>
                <c:pt idx="183">
                  <c:v>54.34</c:v>
                </c:pt>
                <c:pt idx="184">
                  <c:v>54.08</c:v>
                </c:pt>
                <c:pt idx="185">
                  <c:v>53.91</c:v>
                </c:pt>
                <c:pt idx="186">
                  <c:v>53.74</c:v>
                </c:pt>
                <c:pt idx="187">
                  <c:v>53.57</c:v>
                </c:pt>
                <c:pt idx="188">
                  <c:v>53.39</c:v>
                </c:pt>
                <c:pt idx="189">
                  <c:v>53.22</c:v>
                </c:pt>
                <c:pt idx="190">
                  <c:v>53.05</c:v>
                </c:pt>
                <c:pt idx="191">
                  <c:v>52.88</c:v>
                </c:pt>
                <c:pt idx="192">
                  <c:v>52.708000000000006</c:v>
                </c:pt>
                <c:pt idx="193">
                  <c:v>52.536000000000001</c:v>
                </c:pt>
                <c:pt idx="194">
                  <c:v>52.364000000000004</c:v>
                </c:pt>
                <c:pt idx="195">
                  <c:v>52.192999999999998</c:v>
                </c:pt>
                <c:pt idx="196">
                  <c:v>52.02</c:v>
                </c:pt>
                <c:pt idx="197">
                  <c:v>51.85</c:v>
                </c:pt>
                <c:pt idx="198">
                  <c:v>51.68</c:v>
                </c:pt>
                <c:pt idx="199">
                  <c:v>51.51</c:v>
                </c:pt>
                <c:pt idx="200">
                  <c:v>51.33</c:v>
                </c:pt>
                <c:pt idx="201">
                  <c:v>51.202500000000001</c:v>
                </c:pt>
                <c:pt idx="202">
                  <c:v>51.075000000000003</c:v>
                </c:pt>
                <c:pt idx="203">
                  <c:v>50.947500000000005</c:v>
                </c:pt>
                <c:pt idx="204">
                  <c:v>50.82</c:v>
                </c:pt>
                <c:pt idx="205">
                  <c:v>50.82</c:v>
                </c:pt>
                <c:pt idx="206">
                  <c:v>50.66</c:v>
                </c:pt>
                <c:pt idx="207">
                  <c:v>50.577500000000001</c:v>
                </c:pt>
                <c:pt idx="208">
                  <c:v>50.494999999999997</c:v>
                </c:pt>
                <c:pt idx="209">
                  <c:v>50.412499999999994</c:v>
                </c:pt>
                <c:pt idx="210">
                  <c:v>50.33</c:v>
                </c:pt>
                <c:pt idx="211">
                  <c:v>49.87</c:v>
                </c:pt>
                <c:pt idx="212">
                  <c:v>49.71</c:v>
                </c:pt>
                <c:pt idx="213">
                  <c:v>49.55</c:v>
                </c:pt>
                <c:pt idx="214">
                  <c:v>49.39</c:v>
                </c:pt>
                <c:pt idx="215">
                  <c:v>49.230000000000004</c:v>
                </c:pt>
                <c:pt idx="216">
                  <c:v>49.07</c:v>
                </c:pt>
                <c:pt idx="217">
                  <c:v>48.83</c:v>
                </c:pt>
                <c:pt idx="218">
                  <c:v>48.67</c:v>
                </c:pt>
                <c:pt idx="219">
                  <c:v>48.51</c:v>
                </c:pt>
                <c:pt idx="220">
                  <c:v>48.36</c:v>
                </c:pt>
                <c:pt idx="221">
                  <c:v>48.12</c:v>
                </c:pt>
                <c:pt idx="222">
                  <c:v>47.959999999999994</c:v>
                </c:pt>
                <c:pt idx="223">
                  <c:v>47.8</c:v>
                </c:pt>
                <c:pt idx="224">
                  <c:v>47.64</c:v>
                </c:pt>
                <c:pt idx="225">
                  <c:v>47.48</c:v>
                </c:pt>
                <c:pt idx="226">
                  <c:v>47.31111111111111</c:v>
                </c:pt>
                <c:pt idx="227">
                  <c:v>47.142222222222216</c:v>
                </c:pt>
                <c:pt idx="228">
                  <c:v>46.973333333333329</c:v>
                </c:pt>
                <c:pt idx="229">
                  <c:v>46.804444444444442</c:v>
                </c:pt>
                <c:pt idx="230">
                  <c:v>46.635555555555555</c:v>
                </c:pt>
                <c:pt idx="231">
                  <c:v>46.466666666666669</c:v>
                </c:pt>
                <c:pt idx="232">
                  <c:v>46.297777777777782</c:v>
                </c:pt>
                <c:pt idx="233">
                  <c:v>46.128888888888895</c:v>
                </c:pt>
                <c:pt idx="234">
                  <c:v>45.96</c:v>
                </c:pt>
                <c:pt idx="235">
                  <c:v>45.74</c:v>
                </c:pt>
                <c:pt idx="236">
                  <c:v>45.6</c:v>
                </c:pt>
                <c:pt idx="237">
                  <c:v>45.414999999999999</c:v>
                </c:pt>
                <c:pt idx="238">
                  <c:v>45.23</c:v>
                </c:pt>
                <c:pt idx="239">
                  <c:v>45.01</c:v>
                </c:pt>
                <c:pt idx="240">
                  <c:v>44.86</c:v>
                </c:pt>
                <c:pt idx="241">
                  <c:v>44.695</c:v>
                </c:pt>
                <c:pt idx="242">
                  <c:v>44.53</c:v>
                </c:pt>
                <c:pt idx="243">
                  <c:v>44.365000000000002</c:v>
                </c:pt>
                <c:pt idx="244">
                  <c:v>44.2</c:v>
                </c:pt>
                <c:pt idx="245">
                  <c:v>44.06</c:v>
                </c:pt>
                <c:pt idx="246">
                  <c:v>43.91</c:v>
                </c:pt>
                <c:pt idx="247">
                  <c:v>43.62</c:v>
                </c:pt>
                <c:pt idx="248">
                  <c:v>43.4</c:v>
                </c:pt>
                <c:pt idx="249">
                  <c:v>43.198333333333331</c:v>
                </c:pt>
                <c:pt idx="250">
                  <c:v>43.030277777777776</c:v>
                </c:pt>
                <c:pt idx="251">
                  <c:v>42.862222222222215</c:v>
                </c:pt>
                <c:pt idx="252">
                  <c:v>42.694166666666661</c:v>
                </c:pt>
                <c:pt idx="253">
                  <c:v>42.526111111111106</c:v>
                </c:pt>
                <c:pt idx="254">
                  <c:v>42.358055555555552</c:v>
                </c:pt>
                <c:pt idx="255">
                  <c:v>42.19</c:v>
                </c:pt>
                <c:pt idx="256">
                  <c:v>41.98833333333333</c:v>
                </c:pt>
                <c:pt idx="257">
                  <c:v>41.786666666666662</c:v>
                </c:pt>
                <c:pt idx="258">
                  <c:v>41.585000000000001</c:v>
                </c:pt>
                <c:pt idx="259">
                  <c:v>41.383333333333333</c:v>
                </c:pt>
                <c:pt idx="260">
                  <c:v>41.181666666666672</c:v>
                </c:pt>
                <c:pt idx="261">
                  <c:v>40.980000000000004</c:v>
                </c:pt>
                <c:pt idx="262">
                  <c:v>40.778333333333336</c:v>
                </c:pt>
                <c:pt idx="263">
                  <c:v>40.610277777777782</c:v>
                </c:pt>
                <c:pt idx="264">
                  <c:v>40.442222222222227</c:v>
                </c:pt>
                <c:pt idx="265">
                  <c:v>40.274166666666673</c:v>
                </c:pt>
                <c:pt idx="266">
                  <c:v>40.106111111111119</c:v>
                </c:pt>
                <c:pt idx="267">
                  <c:v>39.938055555555565</c:v>
                </c:pt>
                <c:pt idx="268">
                  <c:v>39.770000000000003</c:v>
                </c:pt>
                <c:pt idx="269">
                  <c:v>39.618750000000006</c:v>
                </c:pt>
                <c:pt idx="270">
                  <c:v>39.467500000000001</c:v>
                </c:pt>
                <c:pt idx="271">
                  <c:v>39.316250000000004</c:v>
                </c:pt>
                <c:pt idx="272">
                  <c:v>39.165000000000006</c:v>
                </c:pt>
                <c:pt idx="273">
                  <c:v>39.013750000000002</c:v>
                </c:pt>
                <c:pt idx="274">
                  <c:v>38.862500000000004</c:v>
                </c:pt>
                <c:pt idx="275">
                  <c:v>38.711250000000007</c:v>
                </c:pt>
                <c:pt idx="276">
                  <c:v>38.56</c:v>
                </c:pt>
                <c:pt idx="277">
                  <c:v>38.44</c:v>
                </c:pt>
                <c:pt idx="278">
                  <c:v>38.32</c:v>
                </c:pt>
                <c:pt idx="279">
                  <c:v>38.130000000000003</c:v>
                </c:pt>
                <c:pt idx="280">
                  <c:v>37.94</c:v>
                </c:pt>
                <c:pt idx="281">
                  <c:v>37.82</c:v>
                </c:pt>
                <c:pt idx="282">
                  <c:v>37.587499999999999</c:v>
                </c:pt>
                <c:pt idx="283">
                  <c:v>37.413124999999994</c:v>
                </c:pt>
                <c:pt idx="284">
                  <c:v>37.238749999999996</c:v>
                </c:pt>
                <c:pt idx="285">
                  <c:v>37.064374999999998</c:v>
                </c:pt>
                <c:pt idx="286">
                  <c:v>36.89</c:v>
                </c:pt>
                <c:pt idx="287">
                  <c:v>36.71</c:v>
                </c:pt>
                <c:pt idx="288">
                  <c:v>36.590000000000003</c:v>
                </c:pt>
                <c:pt idx="289">
                  <c:v>36.479999999999997</c:v>
                </c:pt>
                <c:pt idx="290">
                  <c:v>36.31</c:v>
                </c:pt>
                <c:pt idx="291">
                  <c:v>36.08</c:v>
                </c:pt>
                <c:pt idx="292">
                  <c:v>35.893749999999997</c:v>
                </c:pt>
                <c:pt idx="293">
                  <c:v>35.73078125</c:v>
                </c:pt>
                <c:pt idx="294">
                  <c:v>35.567812500000002</c:v>
                </c:pt>
                <c:pt idx="295">
                  <c:v>35.404843749999998</c:v>
                </c:pt>
                <c:pt idx="296">
                  <c:v>35.241875</c:v>
                </c:pt>
                <c:pt idx="297">
                  <c:v>35.078906250000003</c:v>
                </c:pt>
                <c:pt idx="298">
                  <c:v>34.915937499999998</c:v>
                </c:pt>
                <c:pt idx="299">
                  <c:v>34.752968750000001</c:v>
                </c:pt>
                <c:pt idx="300">
                  <c:v>34.590000000000003</c:v>
                </c:pt>
                <c:pt idx="301">
                  <c:v>34.42</c:v>
                </c:pt>
                <c:pt idx="302">
                  <c:v>34.25</c:v>
                </c:pt>
                <c:pt idx="303">
                  <c:v>34.135000000000005</c:v>
                </c:pt>
                <c:pt idx="304">
                  <c:v>34.020000000000003</c:v>
                </c:pt>
                <c:pt idx="305">
                  <c:v>33.74</c:v>
                </c:pt>
                <c:pt idx="306">
                  <c:v>33.58</c:v>
                </c:pt>
                <c:pt idx="307">
                  <c:v>33.42</c:v>
                </c:pt>
                <c:pt idx="308">
                  <c:v>33.270000000000003</c:v>
                </c:pt>
                <c:pt idx="309">
                  <c:v>33.11</c:v>
                </c:pt>
                <c:pt idx="310">
                  <c:v>32.950000000000003</c:v>
                </c:pt>
                <c:pt idx="311">
                  <c:v>32.79</c:v>
                </c:pt>
                <c:pt idx="312">
                  <c:v>32.630000000000003</c:v>
                </c:pt>
                <c:pt idx="313">
                  <c:v>32.47</c:v>
                </c:pt>
                <c:pt idx="314">
                  <c:v>32.31</c:v>
                </c:pt>
                <c:pt idx="315">
                  <c:v>32.15</c:v>
                </c:pt>
                <c:pt idx="316">
                  <c:v>31.99</c:v>
                </c:pt>
                <c:pt idx="317">
                  <c:v>31.83</c:v>
                </c:pt>
                <c:pt idx="318">
                  <c:v>31.67</c:v>
                </c:pt>
                <c:pt idx="319">
                  <c:v>31.51</c:v>
                </c:pt>
                <c:pt idx="320">
                  <c:v>31.33</c:v>
                </c:pt>
                <c:pt idx="321">
                  <c:v>31.15</c:v>
                </c:pt>
                <c:pt idx="322">
                  <c:v>31</c:v>
                </c:pt>
                <c:pt idx="323">
                  <c:v>30.85</c:v>
                </c:pt>
                <c:pt idx="324">
                  <c:v>30.7</c:v>
                </c:pt>
                <c:pt idx="325">
                  <c:v>30.54</c:v>
                </c:pt>
                <c:pt idx="326">
                  <c:v>30.38</c:v>
                </c:pt>
                <c:pt idx="327">
                  <c:v>30.22</c:v>
                </c:pt>
                <c:pt idx="328">
                  <c:v>30.06</c:v>
                </c:pt>
                <c:pt idx="329">
                  <c:v>29.91</c:v>
                </c:pt>
                <c:pt idx="330">
                  <c:v>29.77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257-4AEE-AEED-976CB7A4BF1F}"/>
            </c:ext>
          </c:extLst>
        </c:ser>
        <c:ser>
          <c:idx val="3"/>
          <c:order val="5"/>
          <c:tx>
            <c:strRef>
              <c:f>Volume_Curema_1!$G$2</c:f>
              <c:strCache>
                <c:ptCount val="1"/>
                <c:pt idx="0">
                  <c:v>Novo Volume Morto (14,9 hm³)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Volume_Curema_1!$A$3:$A$367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Volume_Curema_1!$G$3:$G$367</c:f>
              <c:numCache>
                <c:formatCode>0.00</c:formatCode>
                <c:ptCount val="365"/>
                <c:pt idx="0">
                  <c:v>14.9</c:v>
                </c:pt>
                <c:pt idx="1">
                  <c:v>14.9</c:v>
                </c:pt>
                <c:pt idx="2">
                  <c:v>14.9</c:v>
                </c:pt>
                <c:pt idx="3">
                  <c:v>14.9</c:v>
                </c:pt>
                <c:pt idx="4">
                  <c:v>14.9</c:v>
                </c:pt>
                <c:pt idx="5">
                  <c:v>14.9</c:v>
                </c:pt>
                <c:pt idx="6">
                  <c:v>14.9</c:v>
                </c:pt>
                <c:pt idx="7">
                  <c:v>14.9</c:v>
                </c:pt>
                <c:pt idx="8">
                  <c:v>14.9</c:v>
                </c:pt>
                <c:pt idx="9">
                  <c:v>14.9</c:v>
                </c:pt>
                <c:pt idx="10">
                  <c:v>14.9</c:v>
                </c:pt>
                <c:pt idx="11">
                  <c:v>14.9</c:v>
                </c:pt>
                <c:pt idx="12">
                  <c:v>14.9</c:v>
                </c:pt>
                <c:pt idx="13">
                  <c:v>14.9</c:v>
                </c:pt>
                <c:pt idx="14">
                  <c:v>14.9</c:v>
                </c:pt>
                <c:pt idx="15">
                  <c:v>14.9</c:v>
                </c:pt>
                <c:pt idx="16">
                  <c:v>14.9</c:v>
                </c:pt>
                <c:pt idx="17">
                  <c:v>14.9</c:v>
                </c:pt>
                <c:pt idx="18">
                  <c:v>14.9</c:v>
                </c:pt>
                <c:pt idx="19">
                  <c:v>14.9</c:v>
                </c:pt>
                <c:pt idx="20">
                  <c:v>14.9</c:v>
                </c:pt>
                <c:pt idx="21">
                  <c:v>14.9</c:v>
                </c:pt>
                <c:pt idx="22">
                  <c:v>14.9</c:v>
                </c:pt>
                <c:pt idx="23">
                  <c:v>14.9</c:v>
                </c:pt>
                <c:pt idx="24">
                  <c:v>14.9</c:v>
                </c:pt>
                <c:pt idx="25">
                  <c:v>14.9</c:v>
                </c:pt>
                <c:pt idx="26">
                  <c:v>14.9</c:v>
                </c:pt>
                <c:pt idx="27">
                  <c:v>14.9</c:v>
                </c:pt>
                <c:pt idx="28">
                  <c:v>14.9</c:v>
                </c:pt>
                <c:pt idx="29">
                  <c:v>14.9</c:v>
                </c:pt>
                <c:pt idx="30">
                  <c:v>14.9</c:v>
                </c:pt>
                <c:pt idx="31">
                  <c:v>14.9</c:v>
                </c:pt>
                <c:pt idx="32">
                  <c:v>14.9</c:v>
                </c:pt>
                <c:pt idx="33">
                  <c:v>14.9</c:v>
                </c:pt>
                <c:pt idx="34">
                  <c:v>14.9</c:v>
                </c:pt>
                <c:pt idx="35">
                  <c:v>14.9</c:v>
                </c:pt>
                <c:pt idx="36">
                  <c:v>14.9</c:v>
                </c:pt>
                <c:pt idx="37">
                  <c:v>14.9</c:v>
                </c:pt>
                <c:pt idx="38">
                  <c:v>14.9</c:v>
                </c:pt>
                <c:pt idx="39">
                  <c:v>14.9</c:v>
                </c:pt>
                <c:pt idx="40">
                  <c:v>14.9</c:v>
                </c:pt>
                <c:pt idx="41">
                  <c:v>14.9</c:v>
                </c:pt>
                <c:pt idx="42">
                  <c:v>14.9</c:v>
                </c:pt>
                <c:pt idx="43">
                  <c:v>14.9</c:v>
                </c:pt>
                <c:pt idx="44">
                  <c:v>14.9</c:v>
                </c:pt>
                <c:pt idx="45">
                  <c:v>14.9</c:v>
                </c:pt>
                <c:pt idx="46">
                  <c:v>14.9</c:v>
                </c:pt>
                <c:pt idx="47">
                  <c:v>14.9</c:v>
                </c:pt>
                <c:pt idx="48">
                  <c:v>14.9</c:v>
                </c:pt>
                <c:pt idx="49">
                  <c:v>14.9</c:v>
                </c:pt>
                <c:pt idx="50">
                  <c:v>14.9</c:v>
                </c:pt>
                <c:pt idx="51">
                  <c:v>14.9</c:v>
                </c:pt>
                <c:pt idx="52">
                  <c:v>14.9</c:v>
                </c:pt>
                <c:pt idx="53">
                  <c:v>14.9</c:v>
                </c:pt>
                <c:pt idx="54">
                  <c:v>14.9</c:v>
                </c:pt>
                <c:pt idx="55">
                  <c:v>14.9</c:v>
                </c:pt>
                <c:pt idx="56">
                  <c:v>14.9</c:v>
                </c:pt>
                <c:pt idx="57">
                  <c:v>14.9</c:v>
                </c:pt>
                <c:pt idx="58">
                  <c:v>14.9</c:v>
                </c:pt>
                <c:pt idx="59">
                  <c:v>14.9</c:v>
                </c:pt>
                <c:pt idx="60">
                  <c:v>14.9</c:v>
                </c:pt>
                <c:pt idx="61">
                  <c:v>14.9</c:v>
                </c:pt>
                <c:pt idx="62">
                  <c:v>14.9</c:v>
                </c:pt>
                <c:pt idx="63">
                  <c:v>14.9</c:v>
                </c:pt>
                <c:pt idx="64">
                  <c:v>14.9</c:v>
                </c:pt>
                <c:pt idx="65">
                  <c:v>14.9</c:v>
                </c:pt>
                <c:pt idx="66">
                  <c:v>14.9</c:v>
                </c:pt>
                <c:pt idx="67">
                  <c:v>14.9</c:v>
                </c:pt>
                <c:pt idx="68">
                  <c:v>14.9</c:v>
                </c:pt>
                <c:pt idx="69">
                  <c:v>14.9</c:v>
                </c:pt>
                <c:pt idx="70">
                  <c:v>14.9</c:v>
                </c:pt>
                <c:pt idx="71">
                  <c:v>14.9</c:v>
                </c:pt>
                <c:pt idx="72">
                  <c:v>14.9</c:v>
                </c:pt>
                <c:pt idx="73">
                  <c:v>14.9</c:v>
                </c:pt>
                <c:pt idx="74">
                  <c:v>14.9</c:v>
                </c:pt>
                <c:pt idx="75">
                  <c:v>14.9</c:v>
                </c:pt>
                <c:pt idx="76">
                  <c:v>14.9</c:v>
                </c:pt>
                <c:pt idx="77">
                  <c:v>14.9</c:v>
                </c:pt>
                <c:pt idx="78">
                  <c:v>14.9</c:v>
                </c:pt>
                <c:pt idx="79">
                  <c:v>14.9</c:v>
                </c:pt>
                <c:pt idx="80">
                  <c:v>14.9</c:v>
                </c:pt>
                <c:pt idx="81">
                  <c:v>14.9</c:v>
                </c:pt>
                <c:pt idx="82">
                  <c:v>14.9</c:v>
                </c:pt>
                <c:pt idx="83">
                  <c:v>14.9</c:v>
                </c:pt>
                <c:pt idx="84">
                  <c:v>14.9</c:v>
                </c:pt>
                <c:pt idx="85">
                  <c:v>14.9</c:v>
                </c:pt>
                <c:pt idx="86">
                  <c:v>14.9</c:v>
                </c:pt>
                <c:pt idx="87">
                  <c:v>14.9</c:v>
                </c:pt>
                <c:pt idx="88">
                  <c:v>14.9</c:v>
                </c:pt>
                <c:pt idx="89">
                  <c:v>14.9</c:v>
                </c:pt>
                <c:pt idx="90">
                  <c:v>14.9</c:v>
                </c:pt>
                <c:pt idx="91">
                  <c:v>14.9</c:v>
                </c:pt>
                <c:pt idx="92">
                  <c:v>14.9</c:v>
                </c:pt>
                <c:pt idx="93">
                  <c:v>14.9</c:v>
                </c:pt>
                <c:pt idx="94">
                  <c:v>14.9</c:v>
                </c:pt>
                <c:pt idx="95">
                  <c:v>14.9</c:v>
                </c:pt>
                <c:pt idx="96">
                  <c:v>14.9</c:v>
                </c:pt>
                <c:pt idx="97">
                  <c:v>14.9</c:v>
                </c:pt>
                <c:pt idx="98">
                  <c:v>14.9</c:v>
                </c:pt>
                <c:pt idx="99">
                  <c:v>14.9</c:v>
                </c:pt>
                <c:pt idx="100">
                  <c:v>14.9</c:v>
                </c:pt>
                <c:pt idx="101">
                  <c:v>14.9</c:v>
                </c:pt>
                <c:pt idx="102">
                  <c:v>14.9</c:v>
                </c:pt>
                <c:pt idx="103">
                  <c:v>14.9</c:v>
                </c:pt>
                <c:pt idx="104">
                  <c:v>14.9</c:v>
                </c:pt>
                <c:pt idx="105">
                  <c:v>14.9</c:v>
                </c:pt>
                <c:pt idx="106">
                  <c:v>14.9</c:v>
                </c:pt>
                <c:pt idx="107">
                  <c:v>14.9</c:v>
                </c:pt>
                <c:pt idx="108">
                  <c:v>14.9</c:v>
                </c:pt>
                <c:pt idx="109">
                  <c:v>14.9</c:v>
                </c:pt>
                <c:pt idx="110">
                  <c:v>14.9</c:v>
                </c:pt>
                <c:pt idx="111">
                  <c:v>14.9</c:v>
                </c:pt>
                <c:pt idx="112">
                  <c:v>14.9</c:v>
                </c:pt>
                <c:pt idx="113">
                  <c:v>14.9</c:v>
                </c:pt>
                <c:pt idx="114">
                  <c:v>14.9</c:v>
                </c:pt>
                <c:pt idx="115">
                  <c:v>14.9</c:v>
                </c:pt>
                <c:pt idx="116">
                  <c:v>14.9</c:v>
                </c:pt>
                <c:pt idx="117">
                  <c:v>14.9</c:v>
                </c:pt>
                <c:pt idx="118">
                  <c:v>14.9</c:v>
                </c:pt>
                <c:pt idx="119">
                  <c:v>14.9</c:v>
                </c:pt>
                <c:pt idx="120">
                  <c:v>14.9</c:v>
                </c:pt>
                <c:pt idx="121">
                  <c:v>14.9</c:v>
                </c:pt>
                <c:pt idx="122">
                  <c:v>14.9</c:v>
                </c:pt>
                <c:pt idx="123">
                  <c:v>14.9</c:v>
                </c:pt>
                <c:pt idx="124">
                  <c:v>14.9</c:v>
                </c:pt>
                <c:pt idx="125">
                  <c:v>14.9</c:v>
                </c:pt>
                <c:pt idx="126">
                  <c:v>14.9</c:v>
                </c:pt>
                <c:pt idx="127">
                  <c:v>14.9</c:v>
                </c:pt>
                <c:pt idx="128">
                  <c:v>14.9</c:v>
                </c:pt>
                <c:pt idx="129">
                  <c:v>14.9</c:v>
                </c:pt>
                <c:pt idx="130">
                  <c:v>14.9</c:v>
                </c:pt>
                <c:pt idx="131">
                  <c:v>14.9</c:v>
                </c:pt>
                <c:pt idx="132">
                  <c:v>14.9</c:v>
                </c:pt>
                <c:pt idx="133">
                  <c:v>14.9</c:v>
                </c:pt>
                <c:pt idx="134">
                  <c:v>14.9</c:v>
                </c:pt>
                <c:pt idx="135">
                  <c:v>14.9</c:v>
                </c:pt>
                <c:pt idx="136">
                  <c:v>14.9</c:v>
                </c:pt>
                <c:pt idx="137">
                  <c:v>14.9</c:v>
                </c:pt>
                <c:pt idx="138">
                  <c:v>14.9</c:v>
                </c:pt>
                <c:pt idx="139">
                  <c:v>14.9</c:v>
                </c:pt>
                <c:pt idx="140">
                  <c:v>14.9</c:v>
                </c:pt>
                <c:pt idx="141">
                  <c:v>14.9</c:v>
                </c:pt>
                <c:pt idx="142">
                  <c:v>14.9</c:v>
                </c:pt>
                <c:pt idx="143">
                  <c:v>14.9</c:v>
                </c:pt>
                <c:pt idx="144">
                  <c:v>14.9</c:v>
                </c:pt>
                <c:pt idx="145">
                  <c:v>14.9</c:v>
                </c:pt>
                <c:pt idx="146">
                  <c:v>14.9</c:v>
                </c:pt>
                <c:pt idx="147">
                  <c:v>14.9</c:v>
                </c:pt>
                <c:pt idx="148">
                  <c:v>14.9</c:v>
                </c:pt>
                <c:pt idx="149">
                  <c:v>14.9</c:v>
                </c:pt>
                <c:pt idx="150">
                  <c:v>14.9</c:v>
                </c:pt>
                <c:pt idx="151">
                  <c:v>14.9</c:v>
                </c:pt>
                <c:pt idx="152">
                  <c:v>14.9</c:v>
                </c:pt>
                <c:pt idx="153">
                  <c:v>14.9</c:v>
                </c:pt>
                <c:pt idx="154">
                  <c:v>14.9</c:v>
                </c:pt>
                <c:pt idx="155">
                  <c:v>14.9</c:v>
                </c:pt>
                <c:pt idx="156">
                  <c:v>14.9</c:v>
                </c:pt>
                <c:pt idx="157">
                  <c:v>14.9</c:v>
                </c:pt>
                <c:pt idx="158">
                  <c:v>14.9</c:v>
                </c:pt>
                <c:pt idx="159">
                  <c:v>14.9</c:v>
                </c:pt>
                <c:pt idx="160">
                  <c:v>14.9</c:v>
                </c:pt>
                <c:pt idx="161">
                  <c:v>14.9</c:v>
                </c:pt>
                <c:pt idx="162">
                  <c:v>14.9</c:v>
                </c:pt>
                <c:pt idx="163">
                  <c:v>14.9</c:v>
                </c:pt>
                <c:pt idx="164">
                  <c:v>14.9</c:v>
                </c:pt>
                <c:pt idx="165">
                  <c:v>14.9</c:v>
                </c:pt>
                <c:pt idx="166">
                  <c:v>14.9</c:v>
                </c:pt>
                <c:pt idx="167">
                  <c:v>14.9</c:v>
                </c:pt>
                <c:pt idx="168">
                  <c:v>14.9</c:v>
                </c:pt>
                <c:pt idx="169">
                  <c:v>14.9</c:v>
                </c:pt>
                <c:pt idx="170">
                  <c:v>14.9</c:v>
                </c:pt>
                <c:pt idx="171">
                  <c:v>14.9</c:v>
                </c:pt>
                <c:pt idx="172">
                  <c:v>14.9</c:v>
                </c:pt>
                <c:pt idx="173">
                  <c:v>14.9</c:v>
                </c:pt>
                <c:pt idx="174">
                  <c:v>14.9</c:v>
                </c:pt>
                <c:pt idx="175">
                  <c:v>14.9</c:v>
                </c:pt>
                <c:pt idx="176">
                  <c:v>14.9</c:v>
                </c:pt>
                <c:pt idx="177">
                  <c:v>14.9</c:v>
                </c:pt>
                <c:pt idx="178">
                  <c:v>14.9</c:v>
                </c:pt>
                <c:pt idx="179">
                  <c:v>14.9</c:v>
                </c:pt>
                <c:pt idx="180">
                  <c:v>14.9</c:v>
                </c:pt>
                <c:pt idx="181">
                  <c:v>14.9</c:v>
                </c:pt>
                <c:pt idx="182">
                  <c:v>14.9</c:v>
                </c:pt>
                <c:pt idx="183">
                  <c:v>14.9</c:v>
                </c:pt>
                <c:pt idx="184">
                  <c:v>14.9</c:v>
                </c:pt>
                <c:pt idx="185">
                  <c:v>14.9</c:v>
                </c:pt>
                <c:pt idx="186">
                  <c:v>14.9</c:v>
                </c:pt>
                <c:pt idx="187">
                  <c:v>14.9</c:v>
                </c:pt>
                <c:pt idx="188">
                  <c:v>14.9</c:v>
                </c:pt>
                <c:pt idx="189">
                  <c:v>14.9</c:v>
                </c:pt>
                <c:pt idx="190">
                  <c:v>14.9</c:v>
                </c:pt>
                <c:pt idx="191">
                  <c:v>14.9</c:v>
                </c:pt>
                <c:pt idx="192">
                  <c:v>14.9</c:v>
                </c:pt>
                <c:pt idx="193">
                  <c:v>14.9</c:v>
                </c:pt>
                <c:pt idx="194">
                  <c:v>14.9</c:v>
                </c:pt>
                <c:pt idx="195">
                  <c:v>14.9</c:v>
                </c:pt>
                <c:pt idx="196">
                  <c:v>14.9</c:v>
                </c:pt>
                <c:pt idx="197">
                  <c:v>14.9</c:v>
                </c:pt>
                <c:pt idx="198">
                  <c:v>14.9</c:v>
                </c:pt>
                <c:pt idx="199">
                  <c:v>14.9</c:v>
                </c:pt>
                <c:pt idx="200">
                  <c:v>14.9</c:v>
                </c:pt>
                <c:pt idx="201">
                  <c:v>14.9</c:v>
                </c:pt>
                <c:pt idx="202">
                  <c:v>14.9</c:v>
                </c:pt>
                <c:pt idx="203">
                  <c:v>14.9</c:v>
                </c:pt>
                <c:pt idx="204">
                  <c:v>14.9</c:v>
                </c:pt>
                <c:pt idx="205">
                  <c:v>14.9</c:v>
                </c:pt>
                <c:pt idx="206">
                  <c:v>14.9</c:v>
                </c:pt>
                <c:pt idx="207">
                  <c:v>14.9</c:v>
                </c:pt>
                <c:pt idx="208">
                  <c:v>14.9</c:v>
                </c:pt>
                <c:pt idx="209">
                  <c:v>14.9</c:v>
                </c:pt>
                <c:pt idx="210">
                  <c:v>14.9</c:v>
                </c:pt>
                <c:pt idx="211">
                  <c:v>14.9</c:v>
                </c:pt>
                <c:pt idx="212">
                  <c:v>14.9</c:v>
                </c:pt>
                <c:pt idx="213">
                  <c:v>14.9</c:v>
                </c:pt>
                <c:pt idx="214">
                  <c:v>14.9</c:v>
                </c:pt>
                <c:pt idx="215">
                  <c:v>14.9</c:v>
                </c:pt>
                <c:pt idx="216">
                  <c:v>14.9</c:v>
                </c:pt>
                <c:pt idx="217">
                  <c:v>14.9</c:v>
                </c:pt>
                <c:pt idx="218">
                  <c:v>14.9</c:v>
                </c:pt>
                <c:pt idx="219">
                  <c:v>14.9</c:v>
                </c:pt>
                <c:pt idx="220">
                  <c:v>14.9</c:v>
                </c:pt>
                <c:pt idx="221">
                  <c:v>14.9</c:v>
                </c:pt>
                <c:pt idx="222">
                  <c:v>14.9</c:v>
                </c:pt>
                <c:pt idx="223">
                  <c:v>14.9</c:v>
                </c:pt>
                <c:pt idx="224">
                  <c:v>14.9</c:v>
                </c:pt>
                <c:pt idx="225">
                  <c:v>14.9</c:v>
                </c:pt>
                <c:pt idx="226">
                  <c:v>14.9</c:v>
                </c:pt>
                <c:pt idx="227">
                  <c:v>14.9</c:v>
                </c:pt>
                <c:pt idx="228">
                  <c:v>14.9</c:v>
                </c:pt>
                <c:pt idx="229">
                  <c:v>14.9</c:v>
                </c:pt>
                <c:pt idx="230">
                  <c:v>14.9</c:v>
                </c:pt>
                <c:pt idx="231">
                  <c:v>14.9</c:v>
                </c:pt>
                <c:pt idx="232">
                  <c:v>14.9</c:v>
                </c:pt>
                <c:pt idx="233">
                  <c:v>14.9</c:v>
                </c:pt>
                <c:pt idx="234">
                  <c:v>14.9</c:v>
                </c:pt>
                <c:pt idx="235">
                  <c:v>14.9</c:v>
                </c:pt>
                <c:pt idx="236">
                  <c:v>14.9</c:v>
                </c:pt>
                <c:pt idx="237">
                  <c:v>14.9</c:v>
                </c:pt>
                <c:pt idx="238">
                  <c:v>14.9</c:v>
                </c:pt>
                <c:pt idx="239">
                  <c:v>14.9</c:v>
                </c:pt>
                <c:pt idx="240">
                  <c:v>14.9</c:v>
                </c:pt>
                <c:pt idx="241">
                  <c:v>14.9</c:v>
                </c:pt>
                <c:pt idx="242">
                  <c:v>14.9</c:v>
                </c:pt>
                <c:pt idx="243">
                  <c:v>14.9</c:v>
                </c:pt>
                <c:pt idx="244">
                  <c:v>14.9</c:v>
                </c:pt>
                <c:pt idx="245">
                  <c:v>14.9</c:v>
                </c:pt>
                <c:pt idx="246">
                  <c:v>14.9</c:v>
                </c:pt>
                <c:pt idx="247">
                  <c:v>14.9</c:v>
                </c:pt>
                <c:pt idx="248">
                  <c:v>14.9</c:v>
                </c:pt>
                <c:pt idx="249">
                  <c:v>14.9</c:v>
                </c:pt>
                <c:pt idx="250">
                  <c:v>14.9</c:v>
                </c:pt>
                <c:pt idx="251">
                  <c:v>14.9</c:v>
                </c:pt>
                <c:pt idx="252">
                  <c:v>14.9</c:v>
                </c:pt>
                <c:pt idx="253">
                  <c:v>14.9</c:v>
                </c:pt>
                <c:pt idx="254">
                  <c:v>14.9</c:v>
                </c:pt>
                <c:pt idx="255">
                  <c:v>14.9</c:v>
                </c:pt>
                <c:pt idx="256">
                  <c:v>14.9</c:v>
                </c:pt>
                <c:pt idx="257">
                  <c:v>14.9</c:v>
                </c:pt>
                <c:pt idx="258">
                  <c:v>14.9</c:v>
                </c:pt>
                <c:pt idx="259">
                  <c:v>14.9</c:v>
                </c:pt>
                <c:pt idx="260">
                  <c:v>14.9</c:v>
                </c:pt>
                <c:pt idx="261">
                  <c:v>14.9</c:v>
                </c:pt>
                <c:pt idx="262">
                  <c:v>14.9</c:v>
                </c:pt>
                <c:pt idx="263">
                  <c:v>14.9</c:v>
                </c:pt>
                <c:pt idx="264">
                  <c:v>14.9</c:v>
                </c:pt>
                <c:pt idx="265">
                  <c:v>14.9</c:v>
                </c:pt>
                <c:pt idx="266">
                  <c:v>14.9</c:v>
                </c:pt>
                <c:pt idx="267">
                  <c:v>14.9</c:v>
                </c:pt>
                <c:pt idx="268">
                  <c:v>14.9</c:v>
                </c:pt>
                <c:pt idx="269">
                  <c:v>14.9</c:v>
                </c:pt>
                <c:pt idx="270">
                  <c:v>14.9</c:v>
                </c:pt>
                <c:pt idx="271">
                  <c:v>14.9</c:v>
                </c:pt>
                <c:pt idx="272">
                  <c:v>14.9</c:v>
                </c:pt>
                <c:pt idx="273">
                  <c:v>14.9</c:v>
                </c:pt>
                <c:pt idx="274">
                  <c:v>14.9</c:v>
                </c:pt>
                <c:pt idx="275">
                  <c:v>14.9</c:v>
                </c:pt>
                <c:pt idx="276">
                  <c:v>14.9</c:v>
                </c:pt>
                <c:pt idx="277">
                  <c:v>14.9</c:v>
                </c:pt>
                <c:pt idx="278">
                  <c:v>14.9</c:v>
                </c:pt>
                <c:pt idx="279">
                  <c:v>14.9</c:v>
                </c:pt>
                <c:pt idx="280">
                  <c:v>14.9</c:v>
                </c:pt>
                <c:pt idx="281">
                  <c:v>14.9</c:v>
                </c:pt>
                <c:pt idx="282">
                  <c:v>14.9</c:v>
                </c:pt>
                <c:pt idx="283">
                  <c:v>14.9</c:v>
                </c:pt>
                <c:pt idx="284">
                  <c:v>14.9</c:v>
                </c:pt>
                <c:pt idx="285">
                  <c:v>14.9</c:v>
                </c:pt>
                <c:pt idx="286">
                  <c:v>14.9</c:v>
                </c:pt>
                <c:pt idx="287">
                  <c:v>14.9</c:v>
                </c:pt>
                <c:pt idx="288">
                  <c:v>14.9</c:v>
                </c:pt>
                <c:pt idx="289">
                  <c:v>14.9</c:v>
                </c:pt>
                <c:pt idx="290">
                  <c:v>14.9</c:v>
                </c:pt>
                <c:pt idx="291">
                  <c:v>14.9</c:v>
                </c:pt>
                <c:pt idx="292">
                  <c:v>14.9</c:v>
                </c:pt>
                <c:pt idx="293">
                  <c:v>14.9</c:v>
                </c:pt>
                <c:pt idx="294">
                  <c:v>14.9</c:v>
                </c:pt>
                <c:pt idx="295">
                  <c:v>14.9</c:v>
                </c:pt>
                <c:pt idx="296">
                  <c:v>14.9</c:v>
                </c:pt>
                <c:pt idx="297">
                  <c:v>14.9</c:v>
                </c:pt>
                <c:pt idx="298">
                  <c:v>14.9</c:v>
                </c:pt>
                <c:pt idx="299">
                  <c:v>14.9</c:v>
                </c:pt>
                <c:pt idx="300">
                  <c:v>14.9</c:v>
                </c:pt>
                <c:pt idx="301">
                  <c:v>14.9</c:v>
                </c:pt>
                <c:pt idx="302">
                  <c:v>14.9</c:v>
                </c:pt>
                <c:pt idx="303">
                  <c:v>14.9</c:v>
                </c:pt>
                <c:pt idx="304">
                  <c:v>14.9</c:v>
                </c:pt>
                <c:pt idx="305">
                  <c:v>14.9</c:v>
                </c:pt>
                <c:pt idx="306">
                  <c:v>14.9</c:v>
                </c:pt>
                <c:pt idx="307">
                  <c:v>14.9</c:v>
                </c:pt>
                <c:pt idx="308">
                  <c:v>14.9</c:v>
                </c:pt>
                <c:pt idx="309">
                  <c:v>14.9</c:v>
                </c:pt>
                <c:pt idx="310">
                  <c:v>14.9</c:v>
                </c:pt>
                <c:pt idx="311">
                  <c:v>14.9</c:v>
                </c:pt>
                <c:pt idx="312">
                  <c:v>14.9</c:v>
                </c:pt>
                <c:pt idx="313">
                  <c:v>14.9</c:v>
                </c:pt>
                <c:pt idx="314">
                  <c:v>14.9</c:v>
                </c:pt>
                <c:pt idx="315">
                  <c:v>14.9</c:v>
                </c:pt>
                <c:pt idx="316">
                  <c:v>14.9</c:v>
                </c:pt>
                <c:pt idx="317">
                  <c:v>14.9</c:v>
                </c:pt>
                <c:pt idx="318">
                  <c:v>14.9</c:v>
                </c:pt>
                <c:pt idx="319">
                  <c:v>14.9</c:v>
                </c:pt>
                <c:pt idx="320">
                  <c:v>14.9</c:v>
                </c:pt>
                <c:pt idx="321">
                  <c:v>14.9</c:v>
                </c:pt>
                <c:pt idx="322">
                  <c:v>14.9</c:v>
                </c:pt>
                <c:pt idx="323">
                  <c:v>14.9</c:v>
                </c:pt>
                <c:pt idx="324">
                  <c:v>14.9</c:v>
                </c:pt>
                <c:pt idx="325">
                  <c:v>14.9</c:v>
                </c:pt>
                <c:pt idx="326">
                  <c:v>14.9</c:v>
                </c:pt>
                <c:pt idx="327">
                  <c:v>14.9</c:v>
                </c:pt>
                <c:pt idx="328">
                  <c:v>14.9</c:v>
                </c:pt>
                <c:pt idx="329">
                  <c:v>14.9</c:v>
                </c:pt>
                <c:pt idx="330">
                  <c:v>14.9</c:v>
                </c:pt>
                <c:pt idx="331">
                  <c:v>14.9</c:v>
                </c:pt>
                <c:pt idx="332">
                  <c:v>14.9</c:v>
                </c:pt>
                <c:pt idx="333">
                  <c:v>14.9</c:v>
                </c:pt>
                <c:pt idx="334">
                  <c:v>14.9</c:v>
                </c:pt>
                <c:pt idx="335">
                  <c:v>14.9</c:v>
                </c:pt>
                <c:pt idx="336">
                  <c:v>14.9</c:v>
                </c:pt>
                <c:pt idx="337">
                  <c:v>14.9</c:v>
                </c:pt>
                <c:pt idx="338">
                  <c:v>14.9</c:v>
                </c:pt>
                <c:pt idx="339">
                  <c:v>14.9</c:v>
                </c:pt>
                <c:pt idx="340">
                  <c:v>14.9</c:v>
                </c:pt>
                <c:pt idx="341">
                  <c:v>14.9</c:v>
                </c:pt>
                <c:pt idx="342">
                  <c:v>14.9</c:v>
                </c:pt>
                <c:pt idx="343">
                  <c:v>14.9</c:v>
                </c:pt>
                <c:pt idx="344">
                  <c:v>14.9</c:v>
                </c:pt>
                <c:pt idx="345">
                  <c:v>14.9</c:v>
                </c:pt>
                <c:pt idx="346">
                  <c:v>14.9</c:v>
                </c:pt>
                <c:pt idx="347">
                  <c:v>14.9</c:v>
                </c:pt>
                <c:pt idx="348">
                  <c:v>14.9</c:v>
                </c:pt>
                <c:pt idx="349">
                  <c:v>14.9</c:v>
                </c:pt>
                <c:pt idx="350">
                  <c:v>14.9</c:v>
                </c:pt>
                <c:pt idx="351">
                  <c:v>14.9</c:v>
                </c:pt>
                <c:pt idx="352">
                  <c:v>14.9</c:v>
                </c:pt>
                <c:pt idx="353">
                  <c:v>14.9</c:v>
                </c:pt>
                <c:pt idx="354">
                  <c:v>14.9</c:v>
                </c:pt>
                <c:pt idx="355">
                  <c:v>14.9</c:v>
                </c:pt>
                <c:pt idx="356">
                  <c:v>14.9</c:v>
                </c:pt>
                <c:pt idx="357">
                  <c:v>14.9</c:v>
                </c:pt>
                <c:pt idx="358">
                  <c:v>14.9</c:v>
                </c:pt>
                <c:pt idx="359">
                  <c:v>14.9</c:v>
                </c:pt>
                <c:pt idx="360">
                  <c:v>14.9</c:v>
                </c:pt>
                <c:pt idx="361">
                  <c:v>14.9</c:v>
                </c:pt>
                <c:pt idx="362">
                  <c:v>14.9</c:v>
                </c:pt>
                <c:pt idx="363">
                  <c:v>14.9</c:v>
                </c:pt>
                <c:pt idx="364">
                  <c:v>14.9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257-4AEE-AEED-976CB7A4B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4322936"/>
        <c:axId val="1"/>
      </c:lineChart>
      <c:dateAx>
        <c:axId val="424322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/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1"/>
        <c:lblOffset val="100"/>
        <c:baseTimeUnit val="days"/>
        <c:majorUnit val="1"/>
        <c:majorTimeUnit val="month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/>
                  <a:t> Volume</a:t>
                </a:r>
                <a:r>
                  <a:rPr lang="pt-BR" sz="1600" baseline="0"/>
                  <a:t> (</a:t>
                </a:r>
                <a:r>
                  <a:rPr lang="pt-BR" sz="1600"/>
                  <a:t>hm³)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4322936"/>
        <c:crosses val="autoZero"/>
        <c:crossBetween val="between"/>
        <c:majorUnit val="2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107463839747304"/>
          <c:y val="0.11025048219218098"/>
          <c:w val="0.27631386985717699"/>
          <c:h val="0.26845883217134681"/>
        </c:manualLayout>
      </c:layout>
      <c:overlay val="1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baseline="0" dirty="0"/>
              <a:t>Reservatório Mãe D ´Água</a:t>
            </a:r>
            <a:endParaRPr lang="pt-BR" sz="2400" b="1" dirty="0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'Volume_Mãe Dágua_1'!$B$2</c:f>
              <c:strCache>
                <c:ptCount val="1"/>
                <c:pt idx="0">
                  <c:v>Volume Observado 2013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'Volume_Mãe Dágua_1'!$A$3:$A$367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'Volume_Mãe Dágua_1'!$B$3:$B$367</c:f>
              <c:numCache>
                <c:formatCode>0.00</c:formatCode>
                <c:ptCount val="365"/>
                <c:pt idx="0">
                  <c:v>185.15</c:v>
                </c:pt>
                <c:pt idx="1">
                  <c:v>185.15</c:v>
                </c:pt>
                <c:pt idx="2">
                  <c:v>185.15</c:v>
                </c:pt>
                <c:pt idx="3">
                  <c:v>185.15</c:v>
                </c:pt>
                <c:pt idx="4">
                  <c:v>185.15</c:v>
                </c:pt>
                <c:pt idx="5">
                  <c:v>185.15</c:v>
                </c:pt>
                <c:pt idx="6">
                  <c:v>185.15</c:v>
                </c:pt>
                <c:pt idx="7">
                  <c:v>185.15</c:v>
                </c:pt>
                <c:pt idx="8">
                  <c:v>185.15</c:v>
                </c:pt>
                <c:pt idx="9">
                  <c:v>185.15</c:v>
                </c:pt>
                <c:pt idx="10">
                  <c:v>185.15</c:v>
                </c:pt>
                <c:pt idx="11">
                  <c:v>185.15</c:v>
                </c:pt>
                <c:pt idx="12">
                  <c:v>185.15</c:v>
                </c:pt>
                <c:pt idx="13">
                  <c:v>185.15</c:v>
                </c:pt>
                <c:pt idx="14">
                  <c:v>185.15</c:v>
                </c:pt>
                <c:pt idx="15">
                  <c:v>185.15</c:v>
                </c:pt>
                <c:pt idx="16">
                  <c:v>185.15</c:v>
                </c:pt>
                <c:pt idx="17">
                  <c:v>185.15</c:v>
                </c:pt>
                <c:pt idx="18">
                  <c:v>185.15</c:v>
                </c:pt>
                <c:pt idx="19">
                  <c:v>185.15</c:v>
                </c:pt>
                <c:pt idx="20">
                  <c:v>185.15</c:v>
                </c:pt>
                <c:pt idx="21">
                  <c:v>185.15</c:v>
                </c:pt>
                <c:pt idx="22">
                  <c:v>185.15</c:v>
                </c:pt>
                <c:pt idx="23">
                  <c:v>185.15</c:v>
                </c:pt>
                <c:pt idx="24">
                  <c:v>185.15</c:v>
                </c:pt>
                <c:pt idx="25">
                  <c:v>185.15</c:v>
                </c:pt>
                <c:pt idx="26">
                  <c:v>185.15</c:v>
                </c:pt>
                <c:pt idx="27">
                  <c:v>185.15</c:v>
                </c:pt>
                <c:pt idx="28">
                  <c:v>185.15</c:v>
                </c:pt>
                <c:pt idx="29">
                  <c:v>185.15</c:v>
                </c:pt>
                <c:pt idx="30">
                  <c:v>185.15</c:v>
                </c:pt>
                <c:pt idx="31">
                  <c:v>185.15</c:v>
                </c:pt>
                <c:pt idx="32">
                  <c:v>185.34607142857143</c:v>
                </c:pt>
                <c:pt idx="33">
                  <c:v>185.54214285714286</c:v>
                </c:pt>
                <c:pt idx="34">
                  <c:v>185.73821428571429</c:v>
                </c:pt>
                <c:pt idx="35">
                  <c:v>185.93428571428572</c:v>
                </c:pt>
                <c:pt idx="36">
                  <c:v>186.13035714285715</c:v>
                </c:pt>
                <c:pt idx="37">
                  <c:v>186.32642857142858</c:v>
                </c:pt>
                <c:pt idx="38">
                  <c:v>186.52250000000001</c:v>
                </c:pt>
                <c:pt idx="39">
                  <c:v>186.71857142857144</c:v>
                </c:pt>
                <c:pt idx="40">
                  <c:v>186.91464285714287</c:v>
                </c:pt>
                <c:pt idx="41">
                  <c:v>187.11071428571429</c:v>
                </c:pt>
                <c:pt idx="42">
                  <c:v>187.30678571428572</c:v>
                </c:pt>
                <c:pt idx="43">
                  <c:v>187.50285714285715</c:v>
                </c:pt>
                <c:pt idx="44">
                  <c:v>187.69892857142858</c:v>
                </c:pt>
                <c:pt idx="45">
                  <c:v>187.89500000000001</c:v>
                </c:pt>
                <c:pt idx="46">
                  <c:v>188.09107142857144</c:v>
                </c:pt>
                <c:pt idx="47">
                  <c:v>188.28714285714287</c:v>
                </c:pt>
                <c:pt idx="48">
                  <c:v>188.4832142857143</c:v>
                </c:pt>
                <c:pt idx="49">
                  <c:v>188.67928571428573</c:v>
                </c:pt>
                <c:pt idx="50">
                  <c:v>188.87535714285715</c:v>
                </c:pt>
                <c:pt idx="51">
                  <c:v>189.07142857142858</c:v>
                </c:pt>
                <c:pt idx="52">
                  <c:v>189.26750000000001</c:v>
                </c:pt>
                <c:pt idx="53">
                  <c:v>189.46357142857144</c:v>
                </c:pt>
                <c:pt idx="54">
                  <c:v>189.65964285714287</c:v>
                </c:pt>
                <c:pt idx="55">
                  <c:v>189.8557142857143</c:v>
                </c:pt>
                <c:pt idx="56">
                  <c:v>190.05178571428573</c:v>
                </c:pt>
                <c:pt idx="57">
                  <c:v>190.24785714285716</c:v>
                </c:pt>
                <c:pt idx="58">
                  <c:v>190.44392857142859</c:v>
                </c:pt>
                <c:pt idx="59">
                  <c:v>190.64</c:v>
                </c:pt>
                <c:pt idx="60">
                  <c:v>190.80096774193547</c:v>
                </c:pt>
                <c:pt idx="61">
                  <c:v>190.96193548387095</c:v>
                </c:pt>
                <c:pt idx="62">
                  <c:v>191.12290322580643</c:v>
                </c:pt>
                <c:pt idx="63">
                  <c:v>191.2838709677419</c:v>
                </c:pt>
                <c:pt idx="64">
                  <c:v>191.44483870967738</c:v>
                </c:pt>
                <c:pt idx="65">
                  <c:v>191.60580645161286</c:v>
                </c:pt>
                <c:pt idx="66">
                  <c:v>191.76677419354834</c:v>
                </c:pt>
                <c:pt idx="67">
                  <c:v>191.92774193548382</c:v>
                </c:pt>
                <c:pt idx="68">
                  <c:v>192.0887096774193</c:v>
                </c:pt>
                <c:pt idx="69">
                  <c:v>192.24967741935478</c:v>
                </c:pt>
                <c:pt idx="70">
                  <c:v>192.41064516129026</c:v>
                </c:pt>
                <c:pt idx="71">
                  <c:v>192.57161290322574</c:v>
                </c:pt>
                <c:pt idx="72">
                  <c:v>192.73258064516122</c:v>
                </c:pt>
                <c:pt idx="73">
                  <c:v>192.8935483870967</c:v>
                </c:pt>
                <c:pt idx="74">
                  <c:v>193.05451612903218</c:v>
                </c:pt>
                <c:pt idx="75">
                  <c:v>193.21548387096766</c:v>
                </c:pt>
                <c:pt idx="76">
                  <c:v>193.37645161290314</c:v>
                </c:pt>
                <c:pt idx="77">
                  <c:v>193.53741935483862</c:v>
                </c:pt>
                <c:pt idx="78">
                  <c:v>193.6983870967741</c:v>
                </c:pt>
                <c:pt idx="79">
                  <c:v>193.85935483870958</c:v>
                </c:pt>
                <c:pt idx="80">
                  <c:v>194.02032258064506</c:v>
                </c:pt>
                <c:pt idx="81">
                  <c:v>194.18129032258054</c:v>
                </c:pt>
                <c:pt idx="82">
                  <c:v>194.34225806451602</c:v>
                </c:pt>
                <c:pt idx="83">
                  <c:v>194.5032258064515</c:v>
                </c:pt>
                <c:pt idx="84">
                  <c:v>194.66419354838698</c:v>
                </c:pt>
                <c:pt idx="85">
                  <c:v>194.82516129032246</c:v>
                </c:pt>
                <c:pt idx="86">
                  <c:v>194.98612903225794</c:v>
                </c:pt>
                <c:pt idx="87">
                  <c:v>195.14709677419341</c:v>
                </c:pt>
                <c:pt idx="88">
                  <c:v>195.30806451612889</c:v>
                </c:pt>
                <c:pt idx="89">
                  <c:v>195.46903225806437</c:v>
                </c:pt>
                <c:pt idx="90">
                  <c:v>195.63</c:v>
                </c:pt>
                <c:pt idx="91">
                  <c:v>195.63</c:v>
                </c:pt>
                <c:pt idx="92">
                  <c:v>195.63</c:v>
                </c:pt>
                <c:pt idx="93">
                  <c:v>195.63</c:v>
                </c:pt>
                <c:pt idx="94">
                  <c:v>195.63</c:v>
                </c:pt>
                <c:pt idx="95">
                  <c:v>195.63</c:v>
                </c:pt>
                <c:pt idx="96">
                  <c:v>195.63</c:v>
                </c:pt>
                <c:pt idx="97">
                  <c:v>195.63</c:v>
                </c:pt>
                <c:pt idx="98">
                  <c:v>195.63</c:v>
                </c:pt>
                <c:pt idx="99">
                  <c:v>195.63</c:v>
                </c:pt>
                <c:pt idx="100">
                  <c:v>195.63</c:v>
                </c:pt>
                <c:pt idx="101">
                  <c:v>195.63</c:v>
                </c:pt>
                <c:pt idx="102">
                  <c:v>195.63</c:v>
                </c:pt>
                <c:pt idx="103">
                  <c:v>195.63</c:v>
                </c:pt>
                <c:pt idx="104">
                  <c:v>195.63</c:v>
                </c:pt>
                <c:pt idx="105">
                  <c:v>195.63</c:v>
                </c:pt>
                <c:pt idx="106">
                  <c:v>195.63</c:v>
                </c:pt>
                <c:pt idx="107">
                  <c:v>195.63</c:v>
                </c:pt>
                <c:pt idx="108">
                  <c:v>195.63</c:v>
                </c:pt>
                <c:pt idx="109">
                  <c:v>195.63</c:v>
                </c:pt>
                <c:pt idx="110">
                  <c:v>195.63</c:v>
                </c:pt>
                <c:pt idx="111">
                  <c:v>195.63</c:v>
                </c:pt>
                <c:pt idx="112">
                  <c:v>195.63</c:v>
                </c:pt>
                <c:pt idx="113">
                  <c:v>195.63</c:v>
                </c:pt>
                <c:pt idx="114">
                  <c:v>195.63</c:v>
                </c:pt>
                <c:pt idx="115">
                  <c:v>195.63</c:v>
                </c:pt>
                <c:pt idx="116">
                  <c:v>195.63</c:v>
                </c:pt>
                <c:pt idx="117">
                  <c:v>195.63</c:v>
                </c:pt>
                <c:pt idx="118">
                  <c:v>195.63</c:v>
                </c:pt>
                <c:pt idx="119">
                  <c:v>195.63</c:v>
                </c:pt>
                <c:pt idx="120">
                  <c:v>195.63</c:v>
                </c:pt>
                <c:pt idx="121">
                  <c:v>195.67806451612904</c:v>
                </c:pt>
                <c:pt idx="122">
                  <c:v>195.72612903225809</c:v>
                </c:pt>
                <c:pt idx="123">
                  <c:v>195.77419354838713</c:v>
                </c:pt>
                <c:pt idx="124">
                  <c:v>195.82225806451618</c:v>
                </c:pt>
                <c:pt idx="125">
                  <c:v>195.87032258064522</c:v>
                </c:pt>
                <c:pt idx="126">
                  <c:v>195.91838709677427</c:v>
                </c:pt>
                <c:pt idx="127">
                  <c:v>195.96645161290331</c:v>
                </c:pt>
                <c:pt idx="128">
                  <c:v>196.01451612903236</c:v>
                </c:pt>
                <c:pt idx="129">
                  <c:v>196.0625806451614</c:v>
                </c:pt>
                <c:pt idx="130">
                  <c:v>196.11064516129045</c:v>
                </c:pt>
                <c:pt idx="131">
                  <c:v>196.15870967741949</c:v>
                </c:pt>
                <c:pt idx="132">
                  <c:v>196.20677419354854</c:v>
                </c:pt>
                <c:pt idx="133">
                  <c:v>196.25483870967759</c:v>
                </c:pt>
                <c:pt idx="134">
                  <c:v>196.30290322580663</c:v>
                </c:pt>
                <c:pt idx="135">
                  <c:v>196.35096774193568</c:v>
                </c:pt>
                <c:pt idx="136">
                  <c:v>196.39903225806472</c:v>
                </c:pt>
                <c:pt idx="137">
                  <c:v>196.44709677419377</c:v>
                </c:pt>
                <c:pt idx="138">
                  <c:v>196.49516129032281</c:v>
                </c:pt>
                <c:pt idx="139">
                  <c:v>196.54322580645186</c:v>
                </c:pt>
                <c:pt idx="140">
                  <c:v>196.5912903225809</c:v>
                </c:pt>
                <c:pt idx="141">
                  <c:v>196.63935483870995</c:v>
                </c:pt>
                <c:pt idx="142">
                  <c:v>196.68741935483899</c:v>
                </c:pt>
                <c:pt idx="143">
                  <c:v>196.73548387096804</c:v>
                </c:pt>
                <c:pt idx="144">
                  <c:v>196.78354838709708</c:v>
                </c:pt>
                <c:pt idx="145">
                  <c:v>196.83161290322613</c:v>
                </c:pt>
                <c:pt idx="146">
                  <c:v>196.87967741935518</c:v>
                </c:pt>
                <c:pt idx="147">
                  <c:v>196.92774193548422</c:v>
                </c:pt>
                <c:pt idx="148">
                  <c:v>196.97580645161327</c:v>
                </c:pt>
                <c:pt idx="149">
                  <c:v>197.02387096774231</c:v>
                </c:pt>
                <c:pt idx="150">
                  <c:v>197.07193548387136</c:v>
                </c:pt>
                <c:pt idx="151">
                  <c:v>197.12</c:v>
                </c:pt>
                <c:pt idx="152">
                  <c:v>197.07033333333334</c:v>
                </c:pt>
                <c:pt idx="153">
                  <c:v>197.02066666666667</c:v>
                </c:pt>
                <c:pt idx="154">
                  <c:v>196.971</c:v>
                </c:pt>
                <c:pt idx="155">
                  <c:v>196.92133333333334</c:v>
                </c:pt>
                <c:pt idx="156">
                  <c:v>196.87166666666667</c:v>
                </c:pt>
                <c:pt idx="157">
                  <c:v>196.822</c:v>
                </c:pt>
                <c:pt idx="158">
                  <c:v>196.77233333333334</c:v>
                </c:pt>
                <c:pt idx="159">
                  <c:v>196.72266666666667</c:v>
                </c:pt>
                <c:pt idx="160">
                  <c:v>196.673</c:v>
                </c:pt>
                <c:pt idx="161">
                  <c:v>196.62333333333333</c:v>
                </c:pt>
                <c:pt idx="162">
                  <c:v>196.57366666666667</c:v>
                </c:pt>
                <c:pt idx="163">
                  <c:v>196.524</c:v>
                </c:pt>
                <c:pt idx="164">
                  <c:v>196.47433333333333</c:v>
                </c:pt>
                <c:pt idx="165">
                  <c:v>196.42466666666667</c:v>
                </c:pt>
                <c:pt idx="166">
                  <c:v>196.375</c:v>
                </c:pt>
                <c:pt idx="167">
                  <c:v>196.32533333333333</c:v>
                </c:pt>
                <c:pt idx="168">
                  <c:v>196.27566666666667</c:v>
                </c:pt>
                <c:pt idx="169">
                  <c:v>196.226</c:v>
                </c:pt>
                <c:pt idx="170">
                  <c:v>196.17633333333333</c:v>
                </c:pt>
                <c:pt idx="171">
                  <c:v>196.12666666666667</c:v>
                </c:pt>
                <c:pt idx="172">
                  <c:v>196.077</c:v>
                </c:pt>
                <c:pt idx="173">
                  <c:v>196.02733333333333</c:v>
                </c:pt>
                <c:pt idx="174">
                  <c:v>195.97766666666666</c:v>
                </c:pt>
                <c:pt idx="175">
                  <c:v>195.928</c:v>
                </c:pt>
                <c:pt idx="176">
                  <c:v>195.87833333333333</c:v>
                </c:pt>
                <c:pt idx="177">
                  <c:v>195.82866666666666</c:v>
                </c:pt>
                <c:pt idx="178">
                  <c:v>195.779</c:v>
                </c:pt>
                <c:pt idx="179">
                  <c:v>195.72933333333333</c:v>
                </c:pt>
                <c:pt idx="180">
                  <c:v>195.67966666666666</c:v>
                </c:pt>
                <c:pt idx="181">
                  <c:v>195.63</c:v>
                </c:pt>
                <c:pt idx="182">
                  <c:v>195.42870967741936</c:v>
                </c:pt>
                <c:pt idx="183">
                  <c:v>195.22741935483873</c:v>
                </c:pt>
                <c:pt idx="184">
                  <c:v>195.0261290322581</c:v>
                </c:pt>
                <c:pt idx="185">
                  <c:v>194.82483870967746</c:v>
                </c:pt>
                <c:pt idx="186">
                  <c:v>194.62354838709683</c:v>
                </c:pt>
                <c:pt idx="187">
                  <c:v>194.4222580645162</c:v>
                </c:pt>
                <c:pt idx="188">
                  <c:v>194.22096774193557</c:v>
                </c:pt>
                <c:pt idx="189">
                  <c:v>194.01967741935493</c:v>
                </c:pt>
                <c:pt idx="190">
                  <c:v>193.8183870967743</c:v>
                </c:pt>
                <c:pt idx="191">
                  <c:v>193.61709677419367</c:v>
                </c:pt>
                <c:pt idx="192">
                  <c:v>193.41580645161304</c:v>
                </c:pt>
                <c:pt idx="193">
                  <c:v>193.2145161290324</c:v>
                </c:pt>
                <c:pt idx="194">
                  <c:v>193.01322580645177</c:v>
                </c:pt>
                <c:pt idx="195">
                  <c:v>192.81193548387114</c:v>
                </c:pt>
                <c:pt idx="196">
                  <c:v>192.61064516129051</c:v>
                </c:pt>
                <c:pt idx="197">
                  <c:v>192.40935483870987</c:v>
                </c:pt>
                <c:pt idx="198">
                  <c:v>192.20806451612924</c:v>
                </c:pt>
                <c:pt idx="199">
                  <c:v>192.00677419354861</c:v>
                </c:pt>
                <c:pt idx="200">
                  <c:v>191.80548387096798</c:v>
                </c:pt>
                <c:pt idx="201">
                  <c:v>191.60419354838734</c:v>
                </c:pt>
                <c:pt idx="202">
                  <c:v>191.40290322580671</c:v>
                </c:pt>
                <c:pt idx="203">
                  <c:v>191.20161290322608</c:v>
                </c:pt>
                <c:pt idx="204">
                  <c:v>191.00032258064545</c:v>
                </c:pt>
                <c:pt idx="205">
                  <c:v>190.79903225806481</c:v>
                </c:pt>
                <c:pt idx="206">
                  <c:v>190.59774193548418</c:v>
                </c:pt>
                <c:pt idx="207">
                  <c:v>190.39645161290355</c:v>
                </c:pt>
                <c:pt idx="208">
                  <c:v>190.19516129032291</c:v>
                </c:pt>
                <c:pt idx="209">
                  <c:v>189.99387096774228</c:v>
                </c:pt>
                <c:pt idx="210">
                  <c:v>189.79258064516165</c:v>
                </c:pt>
                <c:pt idx="211">
                  <c:v>189.59129032258102</c:v>
                </c:pt>
                <c:pt idx="212">
                  <c:v>189.39</c:v>
                </c:pt>
                <c:pt idx="213">
                  <c:v>189.07612903225805</c:v>
                </c:pt>
                <c:pt idx="214">
                  <c:v>188.76225806451612</c:v>
                </c:pt>
                <c:pt idx="215">
                  <c:v>188.44838709677418</c:v>
                </c:pt>
                <c:pt idx="216">
                  <c:v>188.13451612903225</c:v>
                </c:pt>
                <c:pt idx="217">
                  <c:v>187.82064516129032</c:v>
                </c:pt>
                <c:pt idx="218">
                  <c:v>187.50677419354838</c:v>
                </c:pt>
                <c:pt idx="219">
                  <c:v>187.19290322580645</c:v>
                </c:pt>
                <c:pt idx="220">
                  <c:v>186.87903225806451</c:v>
                </c:pt>
                <c:pt idx="221">
                  <c:v>186.56516129032258</c:v>
                </c:pt>
                <c:pt idx="222">
                  <c:v>186.25129032258064</c:v>
                </c:pt>
                <c:pt idx="223">
                  <c:v>185.93741935483871</c:v>
                </c:pt>
                <c:pt idx="224">
                  <c:v>185.62354838709678</c:v>
                </c:pt>
                <c:pt idx="225">
                  <c:v>185.30967741935484</c:v>
                </c:pt>
                <c:pt idx="226">
                  <c:v>184.99580645161291</c:v>
                </c:pt>
                <c:pt idx="227">
                  <c:v>184.68193548387097</c:v>
                </c:pt>
                <c:pt idx="228">
                  <c:v>184.36806451612904</c:v>
                </c:pt>
                <c:pt idx="229">
                  <c:v>184.0541935483871</c:v>
                </c:pt>
                <c:pt idx="230">
                  <c:v>183.74032258064517</c:v>
                </c:pt>
                <c:pt idx="231">
                  <c:v>183.42645161290324</c:v>
                </c:pt>
                <c:pt idx="232">
                  <c:v>183.1125806451613</c:v>
                </c:pt>
                <c:pt idx="233">
                  <c:v>182.79870967741937</c:v>
                </c:pt>
                <c:pt idx="234">
                  <c:v>182.48483870967743</c:v>
                </c:pt>
                <c:pt idx="235">
                  <c:v>182.1709677419355</c:v>
                </c:pt>
                <c:pt idx="236">
                  <c:v>181.85709677419356</c:v>
                </c:pt>
                <c:pt idx="237">
                  <c:v>181.54322580645163</c:v>
                </c:pt>
                <c:pt idx="238">
                  <c:v>181.2293548387097</c:v>
                </c:pt>
                <c:pt idx="239">
                  <c:v>180.91548387096776</c:v>
                </c:pt>
                <c:pt idx="240">
                  <c:v>180.60161290322583</c:v>
                </c:pt>
                <c:pt idx="241">
                  <c:v>180.28774193548389</c:v>
                </c:pt>
                <c:pt idx="242">
                  <c:v>179.97387096774196</c:v>
                </c:pt>
                <c:pt idx="243">
                  <c:v>179.66</c:v>
                </c:pt>
                <c:pt idx="244">
                  <c:v>179.31100000000001</c:v>
                </c:pt>
                <c:pt idx="245">
                  <c:v>178.96200000000002</c:v>
                </c:pt>
                <c:pt idx="246">
                  <c:v>178.61300000000003</c:v>
                </c:pt>
                <c:pt idx="247">
                  <c:v>178.26400000000004</c:v>
                </c:pt>
                <c:pt idx="248">
                  <c:v>177.91500000000005</c:v>
                </c:pt>
                <c:pt idx="249">
                  <c:v>177.56600000000006</c:v>
                </c:pt>
                <c:pt idx="250">
                  <c:v>177.21700000000007</c:v>
                </c:pt>
                <c:pt idx="251">
                  <c:v>176.86800000000008</c:v>
                </c:pt>
                <c:pt idx="252">
                  <c:v>176.51900000000009</c:v>
                </c:pt>
                <c:pt idx="253">
                  <c:v>176.1700000000001</c:v>
                </c:pt>
                <c:pt idx="254">
                  <c:v>175.82100000000011</c:v>
                </c:pt>
                <c:pt idx="255">
                  <c:v>175.47200000000012</c:v>
                </c:pt>
                <c:pt idx="256">
                  <c:v>175.12300000000013</c:v>
                </c:pt>
                <c:pt idx="257">
                  <c:v>174.77400000000014</c:v>
                </c:pt>
                <c:pt idx="258">
                  <c:v>174.42500000000015</c:v>
                </c:pt>
                <c:pt idx="259">
                  <c:v>174.07600000000016</c:v>
                </c:pt>
                <c:pt idx="260">
                  <c:v>173.72700000000017</c:v>
                </c:pt>
                <c:pt idx="261">
                  <c:v>173.37800000000018</c:v>
                </c:pt>
                <c:pt idx="262">
                  <c:v>173.0290000000002</c:v>
                </c:pt>
                <c:pt idx="263">
                  <c:v>172.68000000000021</c:v>
                </c:pt>
                <c:pt idx="264">
                  <c:v>172.33100000000022</c:v>
                </c:pt>
                <c:pt idx="265">
                  <c:v>171.98200000000023</c:v>
                </c:pt>
                <c:pt idx="266">
                  <c:v>171.63300000000024</c:v>
                </c:pt>
                <c:pt idx="267">
                  <c:v>171.28400000000025</c:v>
                </c:pt>
                <c:pt idx="268">
                  <c:v>170.93500000000026</c:v>
                </c:pt>
                <c:pt idx="269">
                  <c:v>170.58600000000027</c:v>
                </c:pt>
                <c:pt idx="270">
                  <c:v>170.23700000000028</c:v>
                </c:pt>
                <c:pt idx="271">
                  <c:v>169.88800000000029</c:v>
                </c:pt>
                <c:pt idx="272">
                  <c:v>169.5390000000003</c:v>
                </c:pt>
                <c:pt idx="273">
                  <c:v>169.19</c:v>
                </c:pt>
                <c:pt idx="274">
                  <c:v>168.92419354838708</c:v>
                </c:pt>
                <c:pt idx="275">
                  <c:v>168.65838709677416</c:v>
                </c:pt>
                <c:pt idx="276">
                  <c:v>168.39258064516125</c:v>
                </c:pt>
                <c:pt idx="277">
                  <c:v>168.12677419354833</c:v>
                </c:pt>
                <c:pt idx="278">
                  <c:v>167.86096774193541</c:v>
                </c:pt>
                <c:pt idx="279">
                  <c:v>167.59516129032249</c:v>
                </c:pt>
                <c:pt idx="280">
                  <c:v>167.32935483870958</c:v>
                </c:pt>
                <c:pt idx="281">
                  <c:v>167.06354838709666</c:v>
                </c:pt>
                <c:pt idx="282">
                  <c:v>166.79774193548374</c:v>
                </c:pt>
                <c:pt idx="283">
                  <c:v>166.53193548387083</c:v>
                </c:pt>
                <c:pt idx="284">
                  <c:v>166.26612903225791</c:v>
                </c:pt>
                <c:pt idx="285">
                  <c:v>166.00032258064499</c:v>
                </c:pt>
                <c:pt idx="286">
                  <c:v>165.73451612903207</c:v>
                </c:pt>
                <c:pt idx="287">
                  <c:v>165.46870967741916</c:v>
                </c:pt>
                <c:pt idx="288">
                  <c:v>165.20290322580624</c:v>
                </c:pt>
                <c:pt idx="289">
                  <c:v>164.93709677419332</c:v>
                </c:pt>
                <c:pt idx="290">
                  <c:v>164.6712903225804</c:v>
                </c:pt>
                <c:pt idx="291">
                  <c:v>164.40548387096749</c:v>
                </c:pt>
                <c:pt idx="292">
                  <c:v>164.13967741935457</c:v>
                </c:pt>
                <c:pt idx="293">
                  <c:v>163.87387096774165</c:v>
                </c:pt>
                <c:pt idx="294">
                  <c:v>163.60806451612874</c:v>
                </c:pt>
                <c:pt idx="295">
                  <c:v>163.34225806451582</c:v>
                </c:pt>
                <c:pt idx="296">
                  <c:v>163.0764516129029</c:v>
                </c:pt>
                <c:pt idx="297">
                  <c:v>162.81064516128998</c:v>
                </c:pt>
                <c:pt idx="298">
                  <c:v>162.54483870967707</c:v>
                </c:pt>
                <c:pt idx="299">
                  <c:v>162.27903225806415</c:v>
                </c:pt>
                <c:pt idx="300">
                  <c:v>162.01322580645123</c:v>
                </c:pt>
                <c:pt idx="301">
                  <c:v>161.74741935483831</c:v>
                </c:pt>
                <c:pt idx="302">
                  <c:v>161.4816129032254</c:v>
                </c:pt>
                <c:pt idx="303">
                  <c:v>161.21580645161248</c:v>
                </c:pt>
                <c:pt idx="304">
                  <c:v>160.94999999999999</c:v>
                </c:pt>
                <c:pt idx="305">
                  <c:v>160.68166666666664</c:v>
                </c:pt>
                <c:pt idx="306">
                  <c:v>160.4133333333333</c:v>
                </c:pt>
                <c:pt idx="307">
                  <c:v>160.14499999999995</c:v>
                </c:pt>
                <c:pt idx="308">
                  <c:v>159.87666666666661</c:v>
                </c:pt>
                <c:pt idx="309">
                  <c:v>159.60833333333326</c:v>
                </c:pt>
                <c:pt idx="310">
                  <c:v>159.33999999999992</c:v>
                </c:pt>
                <c:pt idx="311">
                  <c:v>159.07166666666657</c:v>
                </c:pt>
                <c:pt idx="312">
                  <c:v>158.80333333333323</c:v>
                </c:pt>
                <c:pt idx="313">
                  <c:v>158.53499999999988</c:v>
                </c:pt>
                <c:pt idx="314">
                  <c:v>158.26666666666654</c:v>
                </c:pt>
                <c:pt idx="315">
                  <c:v>157.99833333333319</c:v>
                </c:pt>
                <c:pt idx="316">
                  <c:v>157.72999999999985</c:v>
                </c:pt>
                <c:pt idx="317">
                  <c:v>157.4616666666665</c:v>
                </c:pt>
                <c:pt idx="318">
                  <c:v>157.19333333333316</c:v>
                </c:pt>
                <c:pt idx="319">
                  <c:v>156.92499999999981</c:v>
                </c:pt>
                <c:pt idx="320">
                  <c:v>156.65666666666647</c:v>
                </c:pt>
                <c:pt idx="321">
                  <c:v>156.38833333333312</c:v>
                </c:pt>
                <c:pt idx="322">
                  <c:v>156.11999999999978</c:v>
                </c:pt>
                <c:pt idx="323">
                  <c:v>155.85166666666643</c:v>
                </c:pt>
                <c:pt idx="324">
                  <c:v>155.58333333333309</c:v>
                </c:pt>
                <c:pt idx="325">
                  <c:v>155.31499999999974</c:v>
                </c:pt>
                <c:pt idx="326">
                  <c:v>155.0466666666664</c:v>
                </c:pt>
                <c:pt idx="327">
                  <c:v>154.77833333333305</c:v>
                </c:pt>
                <c:pt idx="328">
                  <c:v>154.50999999999971</c:v>
                </c:pt>
                <c:pt idx="329">
                  <c:v>154.24166666666636</c:v>
                </c:pt>
                <c:pt idx="330">
                  <c:v>153.97333333333302</c:v>
                </c:pt>
                <c:pt idx="331">
                  <c:v>153.70499999999967</c:v>
                </c:pt>
                <c:pt idx="332">
                  <c:v>153.43666666666633</c:v>
                </c:pt>
                <c:pt idx="333">
                  <c:v>153.16833333333298</c:v>
                </c:pt>
                <c:pt idx="334">
                  <c:v>152.9</c:v>
                </c:pt>
                <c:pt idx="335">
                  <c:v>152.63666666666668</c:v>
                </c:pt>
                <c:pt idx="336">
                  <c:v>152.37333333333336</c:v>
                </c:pt>
                <c:pt idx="337">
                  <c:v>152.11000000000004</c:v>
                </c:pt>
                <c:pt idx="338">
                  <c:v>151.84666666666672</c:v>
                </c:pt>
                <c:pt idx="339">
                  <c:v>151.5833333333334</c:v>
                </c:pt>
                <c:pt idx="340">
                  <c:v>151.32000000000008</c:v>
                </c:pt>
                <c:pt idx="341">
                  <c:v>151.05666666666676</c:v>
                </c:pt>
                <c:pt idx="342">
                  <c:v>150.79333333333344</c:v>
                </c:pt>
                <c:pt idx="343">
                  <c:v>150.53000000000011</c:v>
                </c:pt>
                <c:pt idx="344">
                  <c:v>150.26666666666679</c:v>
                </c:pt>
                <c:pt idx="345">
                  <c:v>150.00333333333347</c:v>
                </c:pt>
                <c:pt idx="346">
                  <c:v>149.74000000000015</c:v>
                </c:pt>
                <c:pt idx="347">
                  <c:v>149.47666666666683</c:v>
                </c:pt>
                <c:pt idx="348">
                  <c:v>149.21333333333351</c:v>
                </c:pt>
                <c:pt idx="349">
                  <c:v>148.95000000000019</c:v>
                </c:pt>
                <c:pt idx="350">
                  <c:v>148.68666666666687</c:v>
                </c:pt>
                <c:pt idx="351">
                  <c:v>148.42333333333355</c:v>
                </c:pt>
                <c:pt idx="352">
                  <c:v>148.16000000000022</c:v>
                </c:pt>
                <c:pt idx="353">
                  <c:v>147.8966666666669</c:v>
                </c:pt>
                <c:pt idx="354">
                  <c:v>147.63333333333358</c:v>
                </c:pt>
                <c:pt idx="355">
                  <c:v>147.37000000000026</c:v>
                </c:pt>
                <c:pt idx="356">
                  <c:v>147.10666666666694</c:v>
                </c:pt>
                <c:pt idx="357">
                  <c:v>146.84333333333362</c:v>
                </c:pt>
                <c:pt idx="358">
                  <c:v>146.5800000000003</c:v>
                </c:pt>
                <c:pt idx="359">
                  <c:v>146.31666666666698</c:v>
                </c:pt>
                <c:pt idx="360">
                  <c:v>146.05333333333365</c:v>
                </c:pt>
                <c:pt idx="361">
                  <c:v>145.79000000000033</c:v>
                </c:pt>
                <c:pt idx="362">
                  <c:v>145.52666666666701</c:v>
                </c:pt>
                <c:pt idx="363">
                  <c:v>145.26333333333369</c:v>
                </c:pt>
                <c:pt idx="364">
                  <c:v>145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8E2-4FFE-949A-5E0A8F78CA5E}"/>
            </c:ext>
          </c:extLst>
        </c:ser>
        <c:ser>
          <c:idx val="1"/>
          <c:order val="1"/>
          <c:tx>
            <c:strRef>
              <c:f>'Volume_Mãe Dágua_1'!$C$2</c:f>
              <c:strCache>
                <c:ptCount val="1"/>
                <c:pt idx="0">
                  <c:v>Volume Observado 2014</c:v>
                </c:pt>
              </c:strCache>
            </c:strRef>
          </c:tx>
          <c:spPr>
            <a:ln w="28575" cap="rnd">
              <a:solidFill>
                <a:schemeClr val="bg2">
                  <a:lumMod val="1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'Volume_Mãe Dágua_1'!$A$3:$A$367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'Volume_Mãe Dágua_1'!$C$3:$C$367</c:f>
              <c:numCache>
                <c:formatCode>0.00</c:formatCode>
                <c:ptCount val="365"/>
                <c:pt idx="0">
                  <c:v>145.05000000000001</c:v>
                </c:pt>
                <c:pt idx="1">
                  <c:v>144.82</c:v>
                </c:pt>
                <c:pt idx="2">
                  <c:v>144.38</c:v>
                </c:pt>
                <c:pt idx="3">
                  <c:v>143.93</c:v>
                </c:pt>
                <c:pt idx="4">
                  <c:v>143.47999999999999</c:v>
                </c:pt>
                <c:pt idx="5">
                  <c:v>143.47999999999999</c:v>
                </c:pt>
                <c:pt idx="6">
                  <c:v>143.04</c:v>
                </c:pt>
                <c:pt idx="7">
                  <c:v>142.81</c:v>
                </c:pt>
                <c:pt idx="8">
                  <c:v>142.59</c:v>
                </c:pt>
                <c:pt idx="9">
                  <c:v>142.15</c:v>
                </c:pt>
                <c:pt idx="10">
                  <c:v>142.15</c:v>
                </c:pt>
                <c:pt idx="11">
                  <c:v>141.69999999999999</c:v>
                </c:pt>
                <c:pt idx="12">
                  <c:v>141.25</c:v>
                </c:pt>
                <c:pt idx="13">
                  <c:v>140.81</c:v>
                </c:pt>
                <c:pt idx="14">
                  <c:v>140.81</c:v>
                </c:pt>
                <c:pt idx="15">
                  <c:v>140.58000000000001</c:v>
                </c:pt>
                <c:pt idx="16">
                  <c:v>140.36000000000001</c:v>
                </c:pt>
                <c:pt idx="17">
                  <c:v>139.93</c:v>
                </c:pt>
                <c:pt idx="18">
                  <c:v>139.72</c:v>
                </c:pt>
                <c:pt idx="19">
                  <c:v>144.38</c:v>
                </c:pt>
                <c:pt idx="20">
                  <c:v>146.38999999999999</c:v>
                </c:pt>
                <c:pt idx="21">
                  <c:v>146.16</c:v>
                </c:pt>
                <c:pt idx="22">
                  <c:v>145.94</c:v>
                </c:pt>
                <c:pt idx="23">
                  <c:v>145.72</c:v>
                </c:pt>
                <c:pt idx="24">
                  <c:v>145.49</c:v>
                </c:pt>
                <c:pt idx="25">
                  <c:v>145.05000000000001</c:v>
                </c:pt>
                <c:pt idx="26">
                  <c:v>144.82</c:v>
                </c:pt>
                <c:pt idx="27">
                  <c:v>144.6</c:v>
                </c:pt>
                <c:pt idx="28">
                  <c:v>144.38</c:v>
                </c:pt>
                <c:pt idx="29">
                  <c:v>144.38</c:v>
                </c:pt>
                <c:pt idx="30">
                  <c:v>144.15</c:v>
                </c:pt>
                <c:pt idx="31">
                  <c:v>143.71</c:v>
                </c:pt>
                <c:pt idx="32">
                  <c:v>143.47999999999999</c:v>
                </c:pt>
                <c:pt idx="33">
                  <c:v>143.04</c:v>
                </c:pt>
                <c:pt idx="34">
                  <c:v>142.81</c:v>
                </c:pt>
                <c:pt idx="35">
                  <c:v>142.59</c:v>
                </c:pt>
                <c:pt idx="36">
                  <c:v>142.59</c:v>
                </c:pt>
                <c:pt idx="37">
                  <c:v>142.15</c:v>
                </c:pt>
                <c:pt idx="38">
                  <c:v>142.15</c:v>
                </c:pt>
                <c:pt idx="39">
                  <c:v>141.91999999999999</c:v>
                </c:pt>
                <c:pt idx="40">
                  <c:v>141.69999999999999</c:v>
                </c:pt>
                <c:pt idx="41">
                  <c:v>141.25</c:v>
                </c:pt>
                <c:pt idx="42">
                  <c:v>141.69999999999999</c:v>
                </c:pt>
                <c:pt idx="43">
                  <c:v>141.25</c:v>
                </c:pt>
                <c:pt idx="44">
                  <c:v>141.25</c:v>
                </c:pt>
                <c:pt idx="45">
                  <c:v>141.03</c:v>
                </c:pt>
                <c:pt idx="46">
                  <c:v>140.81</c:v>
                </c:pt>
                <c:pt idx="47">
                  <c:v>141.25</c:v>
                </c:pt>
                <c:pt idx="48">
                  <c:v>141.25</c:v>
                </c:pt>
                <c:pt idx="49">
                  <c:v>141.25</c:v>
                </c:pt>
                <c:pt idx="50">
                  <c:v>142.15</c:v>
                </c:pt>
                <c:pt idx="51">
                  <c:v>142.15</c:v>
                </c:pt>
                <c:pt idx="52">
                  <c:v>141.69999999999999</c:v>
                </c:pt>
                <c:pt idx="53">
                  <c:v>141.69999999999999</c:v>
                </c:pt>
                <c:pt idx="54">
                  <c:v>141.69999999999999</c:v>
                </c:pt>
                <c:pt idx="55">
                  <c:v>141.47999999999999</c:v>
                </c:pt>
                <c:pt idx="56">
                  <c:v>141.25</c:v>
                </c:pt>
                <c:pt idx="57">
                  <c:v>141.25</c:v>
                </c:pt>
                <c:pt idx="58">
                  <c:v>140.81</c:v>
                </c:pt>
                <c:pt idx="59">
                  <c:v>140.58000000000001</c:v>
                </c:pt>
                <c:pt idx="60">
                  <c:v>140.36000000000001</c:v>
                </c:pt>
                <c:pt idx="61">
                  <c:v>140.15</c:v>
                </c:pt>
                <c:pt idx="62">
                  <c:v>139.93</c:v>
                </c:pt>
                <c:pt idx="63">
                  <c:v>139.72</c:v>
                </c:pt>
                <c:pt idx="64">
                  <c:v>139.51</c:v>
                </c:pt>
                <c:pt idx="65">
                  <c:v>139.29</c:v>
                </c:pt>
                <c:pt idx="66">
                  <c:v>139.29</c:v>
                </c:pt>
                <c:pt idx="67">
                  <c:v>140.36000000000001</c:v>
                </c:pt>
                <c:pt idx="68">
                  <c:v>145.27000000000001</c:v>
                </c:pt>
                <c:pt idx="69">
                  <c:v>147.72</c:v>
                </c:pt>
                <c:pt idx="70">
                  <c:v>148.38999999999999</c:v>
                </c:pt>
                <c:pt idx="71">
                  <c:v>148.16999999999999</c:v>
                </c:pt>
                <c:pt idx="72">
                  <c:v>148.38999999999999</c:v>
                </c:pt>
                <c:pt idx="73">
                  <c:v>148.16999999999999</c:v>
                </c:pt>
                <c:pt idx="74">
                  <c:v>149.29</c:v>
                </c:pt>
                <c:pt idx="75">
                  <c:v>149.29</c:v>
                </c:pt>
                <c:pt idx="76">
                  <c:v>149.29</c:v>
                </c:pt>
                <c:pt idx="77">
                  <c:v>149.29</c:v>
                </c:pt>
                <c:pt idx="78">
                  <c:v>149.29</c:v>
                </c:pt>
                <c:pt idx="79">
                  <c:v>149.51</c:v>
                </c:pt>
                <c:pt idx="80">
                  <c:v>149.29</c:v>
                </c:pt>
                <c:pt idx="81">
                  <c:v>149.29</c:v>
                </c:pt>
                <c:pt idx="82">
                  <c:v>148.84</c:v>
                </c:pt>
                <c:pt idx="83">
                  <c:v>148.84</c:v>
                </c:pt>
                <c:pt idx="84">
                  <c:v>148.62</c:v>
                </c:pt>
                <c:pt idx="85">
                  <c:v>149.29</c:v>
                </c:pt>
                <c:pt idx="86">
                  <c:v>149.29</c:v>
                </c:pt>
                <c:pt idx="87">
                  <c:v>149.72999999999999</c:v>
                </c:pt>
                <c:pt idx="88">
                  <c:v>149.72999999999999</c:v>
                </c:pt>
                <c:pt idx="89">
                  <c:v>151.97999999999999</c:v>
                </c:pt>
                <c:pt idx="90">
                  <c:v>153.59</c:v>
                </c:pt>
                <c:pt idx="91">
                  <c:v>154.05000000000001</c:v>
                </c:pt>
                <c:pt idx="92">
                  <c:v>154.05000000000001</c:v>
                </c:pt>
                <c:pt idx="93">
                  <c:v>154.28</c:v>
                </c:pt>
                <c:pt idx="94">
                  <c:v>154.51</c:v>
                </c:pt>
                <c:pt idx="95">
                  <c:v>154.51</c:v>
                </c:pt>
                <c:pt idx="96">
                  <c:v>154.74</c:v>
                </c:pt>
                <c:pt idx="97">
                  <c:v>154.74</c:v>
                </c:pt>
                <c:pt idx="98">
                  <c:v>154.51</c:v>
                </c:pt>
                <c:pt idx="99">
                  <c:v>154.51</c:v>
                </c:pt>
                <c:pt idx="100">
                  <c:v>158.21</c:v>
                </c:pt>
                <c:pt idx="101">
                  <c:v>163.19999999999999</c:v>
                </c:pt>
                <c:pt idx="102">
                  <c:v>164.7</c:v>
                </c:pt>
                <c:pt idx="103">
                  <c:v>164.7</c:v>
                </c:pt>
                <c:pt idx="104">
                  <c:v>164.7</c:v>
                </c:pt>
                <c:pt idx="105">
                  <c:v>164.7</c:v>
                </c:pt>
                <c:pt idx="106">
                  <c:v>165.19</c:v>
                </c:pt>
                <c:pt idx="107">
                  <c:v>165.44</c:v>
                </c:pt>
                <c:pt idx="108">
                  <c:v>170.43</c:v>
                </c:pt>
                <c:pt idx="109">
                  <c:v>171.43</c:v>
                </c:pt>
                <c:pt idx="110">
                  <c:v>171.68</c:v>
                </c:pt>
                <c:pt idx="111">
                  <c:v>171.93</c:v>
                </c:pt>
                <c:pt idx="112">
                  <c:v>172.18</c:v>
                </c:pt>
                <c:pt idx="113">
                  <c:v>174.92</c:v>
                </c:pt>
                <c:pt idx="114">
                  <c:v>176.67</c:v>
                </c:pt>
                <c:pt idx="115">
                  <c:v>176.92</c:v>
                </c:pt>
                <c:pt idx="116">
                  <c:v>176.92</c:v>
                </c:pt>
                <c:pt idx="117">
                  <c:v>177.17</c:v>
                </c:pt>
                <c:pt idx="118">
                  <c:v>177.42</c:v>
                </c:pt>
                <c:pt idx="119">
                  <c:v>177.17</c:v>
                </c:pt>
                <c:pt idx="120">
                  <c:v>177.17</c:v>
                </c:pt>
                <c:pt idx="121">
                  <c:v>177.17</c:v>
                </c:pt>
                <c:pt idx="122">
                  <c:v>177.17</c:v>
                </c:pt>
                <c:pt idx="123">
                  <c:v>176.92</c:v>
                </c:pt>
                <c:pt idx="124">
                  <c:v>176.92</c:v>
                </c:pt>
                <c:pt idx="125">
                  <c:v>176.92</c:v>
                </c:pt>
                <c:pt idx="126">
                  <c:v>176.67</c:v>
                </c:pt>
                <c:pt idx="127">
                  <c:v>176.67</c:v>
                </c:pt>
                <c:pt idx="128">
                  <c:v>176.67</c:v>
                </c:pt>
                <c:pt idx="129">
                  <c:v>175.17</c:v>
                </c:pt>
                <c:pt idx="130">
                  <c:v>175.17</c:v>
                </c:pt>
                <c:pt idx="131">
                  <c:v>174.67</c:v>
                </c:pt>
                <c:pt idx="132">
                  <c:v>174.67</c:v>
                </c:pt>
                <c:pt idx="133">
                  <c:v>174.17</c:v>
                </c:pt>
                <c:pt idx="134">
                  <c:v>174.17</c:v>
                </c:pt>
                <c:pt idx="135">
                  <c:v>174.17</c:v>
                </c:pt>
                <c:pt idx="136">
                  <c:v>174.17</c:v>
                </c:pt>
                <c:pt idx="137">
                  <c:v>173.93</c:v>
                </c:pt>
                <c:pt idx="138">
                  <c:v>173.93</c:v>
                </c:pt>
                <c:pt idx="139">
                  <c:v>173.68</c:v>
                </c:pt>
                <c:pt idx="140">
                  <c:v>173.68</c:v>
                </c:pt>
                <c:pt idx="141">
                  <c:v>172.93</c:v>
                </c:pt>
                <c:pt idx="142">
                  <c:v>172.93</c:v>
                </c:pt>
                <c:pt idx="143">
                  <c:v>172.43</c:v>
                </c:pt>
                <c:pt idx="144">
                  <c:v>172.18</c:v>
                </c:pt>
                <c:pt idx="145">
                  <c:v>172.18</c:v>
                </c:pt>
                <c:pt idx="146">
                  <c:v>172.18</c:v>
                </c:pt>
                <c:pt idx="147">
                  <c:v>171.68</c:v>
                </c:pt>
                <c:pt idx="148">
                  <c:v>172.93</c:v>
                </c:pt>
                <c:pt idx="149">
                  <c:v>172.68</c:v>
                </c:pt>
                <c:pt idx="150">
                  <c:v>172.68</c:v>
                </c:pt>
                <c:pt idx="151">
                  <c:v>172.43</c:v>
                </c:pt>
                <c:pt idx="152">
                  <c:v>172.18</c:v>
                </c:pt>
                <c:pt idx="153">
                  <c:v>172.18</c:v>
                </c:pt>
                <c:pt idx="154">
                  <c:v>171.68</c:v>
                </c:pt>
                <c:pt idx="155">
                  <c:v>171.43</c:v>
                </c:pt>
                <c:pt idx="156">
                  <c:v>171.18</c:v>
                </c:pt>
                <c:pt idx="157">
                  <c:v>170.93</c:v>
                </c:pt>
                <c:pt idx="158">
                  <c:v>170.68</c:v>
                </c:pt>
                <c:pt idx="159">
                  <c:v>170.43</c:v>
                </c:pt>
                <c:pt idx="160">
                  <c:v>170.18</c:v>
                </c:pt>
                <c:pt idx="161">
                  <c:v>169.68</c:v>
                </c:pt>
                <c:pt idx="162">
                  <c:v>169.68</c:v>
                </c:pt>
                <c:pt idx="163">
                  <c:v>169.19</c:v>
                </c:pt>
                <c:pt idx="164">
                  <c:v>169.19</c:v>
                </c:pt>
                <c:pt idx="165">
                  <c:v>168.94</c:v>
                </c:pt>
                <c:pt idx="166">
                  <c:v>168.69</c:v>
                </c:pt>
                <c:pt idx="167">
                  <c:v>168.69</c:v>
                </c:pt>
                <c:pt idx="168">
                  <c:v>168.69</c:v>
                </c:pt>
                <c:pt idx="169">
                  <c:v>168.69</c:v>
                </c:pt>
                <c:pt idx="170">
                  <c:v>168.44</c:v>
                </c:pt>
                <c:pt idx="171">
                  <c:v>168.19</c:v>
                </c:pt>
                <c:pt idx="172">
                  <c:v>167.94</c:v>
                </c:pt>
                <c:pt idx="173">
                  <c:v>167.69</c:v>
                </c:pt>
                <c:pt idx="174">
                  <c:v>167.19</c:v>
                </c:pt>
                <c:pt idx="175">
                  <c:v>167.19</c:v>
                </c:pt>
                <c:pt idx="176">
                  <c:v>166.94</c:v>
                </c:pt>
                <c:pt idx="177">
                  <c:v>166.94</c:v>
                </c:pt>
                <c:pt idx="178">
                  <c:v>166.44</c:v>
                </c:pt>
                <c:pt idx="179">
                  <c:v>166.19</c:v>
                </c:pt>
                <c:pt idx="180">
                  <c:v>166.19</c:v>
                </c:pt>
                <c:pt idx="181">
                  <c:v>166.19</c:v>
                </c:pt>
                <c:pt idx="182">
                  <c:v>166.19</c:v>
                </c:pt>
                <c:pt idx="183">
                  <c:v>165.69</c:v>
                </c:pt>
                <c:pt idx="184">
                  <c:v>165.44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163.19999999999999</c:v>
                </c:pt>
                <c:pt idx="194">
                  <c:v>162.94999999999999</c:v>
                </c:pt>
                <c:pt idx="195">
                  <c:v>162.69999999999999</c:v>
                </c:pt>
                <c:pt idx="196">
                  <c:v>162.69999999999999</c:v>
                </c:pt>
                <c:pt idx="197">
                  <c:v>162.69999999999999</c:v>
                </c:pt>
                <c:pt idx="198">
                  <c:v>162.44999999999999</c:v>
                </c:pt>
                <c:pt idx="199">
                  <c:v>162.19999999999999</c:v>
                </c:pt>
                <c:pt idx="200">
                  <c:v>162.19999999999999</c:v>
                </c:pt>
                <c:pt idx="201">
                  <c:v>161.69999999999999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159.71</c:v>
                </c:pt>
                <c:pt idx="208">
                  <c:v>159.46</c:v>
                </c:pt>
                <c:pt idx="209">
                  <c:v>159.46</c:v>
                </c:pt>
                <c:pt idx="210">
                  <c:v>159.46</c:v>
                </c:pt>
                <c:pt idx="211">
                  <c:v>158.96</c:v>
                </c:pt>
                <c:pt idx="212">
                  <c:v>158.71</c:v>
                </c:pt>
                <c:pt idx="213">
                  <c:v>#N/A</c:v>
                </c:pt>
                <c:pt idx="214">
                  <c:v>#N/A</c:v>
                </c:pt>
                <c:pt idx="215">
                  <c:v>157.96</c:v>
                </c:pt>
                <c:pt idx="216">
                  <c:v>157.71</c:v>
                </c:pt>
                <c:pt idx="217">
                  <c:v>157.46</c:v>
                </c:pt>
                <c:pt idx="218">
                  <c:v>#N/A</c:v>
                </c:pt>
                <c:pt idx="219">
                  <c:v>#N/A</c:v>
                </c:pt>
                <c:pt idx="220">
                  <c:v>156.46</c:v>
                </c:pt>
                <c:pt idx="221">
                  <c:v>156.21</c:v>
                </c:pt>
                <c:pt idx="222">
                  <c:v>155.71</c:v>
                </c:pt>
                <c:pt idx="223">
                  <c:v>155.47</c:v>
                </c:pt>
                <c:pt idx="224">
                  <c:v>155.22</c:v>
                </c:pt>
                <c:pt idx="225">
                  <c:v>154.97</c:v>
                </c:pt>
                <c:pt idx="226">
                  <c:v>154.51</c:v>
                </c:pt>
                <c:pt idx="227">
                  <c:v>154.28</c:v>
                </c:pt>
                <c:pt idx="228">
                  <c:v>154.05000000000001</c:v>
                </c:pt>
                <c:pt idx="229">
                  <c:v>153.59</c:v>
                </c:pt>
                <c:pt idx="230">
                  <c:v>153.36000000000001</c:v>
                </c:pt>
                <c:pt idx="231">
                  <c:v>153.13</c:v>
                </c:pt>
                <c:pt idx="232">
                  <c:v>152.9</c:v>
                </c:pt>
                <c:pt idx="233">
                  <c:v>152.66999999999999</c:v>
                </c:pt>
                <c:pt idx="234">
                  <c:v>152.44</c:v>
                </c:pt>
                <c:pt idx="235">
                  <c:v>151.07</c:v>
                </c:pt>
                <c:pt idx="236">
                  <c:v>151.07</c:v>
                </c:pt>
                <c:pt idx="237">
                  <c:v>150.63</c:v>
                </c:pt>
                <c:pt idx="238">
                  <c:v>150.18</c:v>
                </c:pt>
                <c:pt idx="239">
                  <c:v>#N/A</c:v>
                </c:pt>
                <c:pt idx="240">
                  <c:v>149.72999999999999</c:v>
                </c:pt>
                <c:pt idx="241">
                  <c:v>149.29</c:v>
                </c:pt>
                <c:pt idx="242">
                  <c:v>149.06</c:v>
                </c:pt>
                <c:pt idx="243">
                  <c:v>148.84</c:v>
                </c:pt>
                <c:pt idx="244">
                  <c:v>148.62</c:v>
                </c:pt>
                <c:pt idx="245">
                  <c:v>148.38999999999999</c:v>
                </c:pt>
                <c:pt idx="246">
                  <c:v>148.16999999999999</c:v>
                </c:pt>
                <c:pt idx="247">
                  <c:v>147.94999999999999</c:v>
                </c:pt>
                <c:pt idx="248">
                  <c:v>147.5</c:v>
                </c:pt>
                <c:pt idx="249">
                  <c:v>147.28</c:v>
                </c:pt>
                <c:pt idx="250">
                  <c:v>147.05000000000001</c:v>
                </c:pt>
                <c:pt idx="251">
                  <c:v>146.83000000000001</c:v>
                </c:pt>
                <c:pt idx="252">
                  <c:v>146.61000000000001</c:v>
                </c:pt>
                <c:pt idx="253">
                  <c:v>146.38999999999999</c:v>
                </c:pt>
                <c:pt idx="254">
                  <c:v>146.38999999999999</c:v>
                </c:pt>
                <c:pt idx="255">
                  <c:v>145.94</c:v>
                </c:pt>
                <c:pt idx="256">
                  <c:v>145.27000000000001</c:v>
                </c:pt>
                <c:pt idx="257">
                  <c:v>145.05000000000001</c:v>
                </c:pt>
                <c:pt idx="258">
                  <c:v>144.82</c:v>
                </c:pt>
                <c:pt idx="259">
                  <c:v>144.38</c:v>
                </c:pt>
                <c:pt idx="260">
                  <c:v>144.15</c:v>
                </c:pt>
                <c:pt idx="261">
                  <c:v>143.93</c:v>
                </c:pt>
                <c:pt idx="262">
                  <c:v>143.47999999999999</c:v>
                </c:pt>
                <c:pt idx="263">
                  <c:v>143.26</c:v>
                </c:pt>
                <c:pt idx="264">
                  <c:v>143.04</c:v>
                </c:pt>
                <c:pt idx="265">
                  <c:v>142.59</c:v>
                </c:pt>
                <c:pt idx="266">
                  <c:v>142.37</c:v>
                </c:pt>
                <c:pt idx="267">
                  <c:v>141.91999999999999</c:v>
                </c:pt>
                <c:pt idx="268">
                  <c:v>141.69999999999999</c:v>
                </c:pt>
                <c:pt idx="269">
                  <c:v>141.47999999999999</c:v>
                </c:pt>
                <c:pt idx="270">
                  <c:v>141.25</c:v>
                </c:pt>
                <c:pt idx="271">
                  <c:v>141.03</c:v>
                </c:pt>
                <c:pt idx="272">
                  <c:v>140.81</c:v>
                </c:pt>
                <c:pt idx="273">
                  <c:v>140.36000000000001</c:v>
                </c:pt>
                <c:pt idx="274">
                  <c:v>140.36000000000001</c:v>
                </c:pt>
                <c:pt idx="275">
                  <c:v>140.15</c:v>
                </c:pt>
                <c:pt idx="276">
                  <c:v>139.93</c:v>
                </c:pt>
                <c:pt idx="277">
                  <c:v>139.72</c:v>
                </c:pt>
                <c:pt idx="278">
                  <c:v>139.72</c:v>
                </c:pt>
                <c:pt idx="279">
                  <c:v>139.51</c:v>
                </c:pt>
                <c:pt idx="280">
                  <c:v>138.87</c:v>
                </c:pt>
                <c:pt idx="281">
                  <c:v>138.65</c:v>
                </c:pt>
                <c:pt idx="282">
                  <c:v>138.44</c:v>
                </c:pt>
                <c:pt idx="283">
                  <c:v>138.22999999999999</c:v>
                </c:pt>
                <c:pt idx="284">
                  <c:v>137.37</c:v>
                </c:pt>
                <c:pt idx="285">
                  <c:v>137.16</c:v>
                </c:pt>
                <c:pt idx="286">
                  <c:v>137.16</c:v>
                </c:pt>
                <c:pt idx="287">
                  <c:v>136.72999999999999</c:v>
                </c:pt>
                <c:pt idx="288">
                  <c:v>136.72999999999999</c:v>
                </c:pt>
                <c:pt idx="289">
                  <c:v>136.09</c:v>
                </c:pt>
                <c:pt idx="290">
                  <c:v>135.66</c:v>
                </c:pt>
                <c:pt idx="291">
                  <c:v>135.44999999999999</c:v>
                </c:pt>
                <c:pt idx="292">
                  <c:v>135.24</c:v>
                </c:pt>
                <c:pt idx="293">
                  <c:v>134.81</c:v>
                </c:pt>
                <c:pt idx="294">
                  <c:v>134.6</c:v>
                </c:pt>
                <c:pt idx="295">
                  <c:v>134.6</c:v>
                </c:pt>
                <c:pt idx="296">
                  <c:v>134.38</c:v>
                </c:pt>
                <c:pt idx="297">
                  <c:v>134.16999999999999</c:v>
                </c:pt>
                <c:pt idx="298">
                  <c:v>133.96</c:v>
                </c:pt>
                <c:pt idx="299">
                  <c:v>133.53</c:v>
                </c:pt>
                <c:pt idx="300">
                  <c:v>133.1</c:v>
                </c:pt>
                <c:pt idx="301">
                  <c:v>132.68</c:v>
                </c:pt>
                <c:pt idx="302">
                  <c:v>#N/A</c:v>
                </c:pt>
                <c:pt idx="303">
                  <c:v>#N/A</c:v>
                </c:pt>
                <c:pt idx="304">
                  <c:v>131.82</c:v>
                </c:pt>
                <c:pt idx="305">
                  <c:v>131.61000000000001</c:v>
                </c:pt>
                <c:pt idx="306">
                  <c:v>131.38999999999999</c:v>
                </c:pt>
                <c:pt idx="307">
                  <c:v>131.18</c:v>
                </c:pt>
                <c:pt idx="308">
                  <c:v>130.97</c:v>
                </c:pt>
                <c:pt idx="309">
                  <c:v>130.54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128.88</c:v>
                </c:pt>
                <c:pt idx="316">
                  <c:v>128.88</c:v>
                </c:pt>
                <c:pt idx="317">
                  <c:v>128.47999999999999</c:v>
                </c:pt>
                <c:pt idx="318">
                  <c:v>128.28</c:v>
                </c:pt>
                <c:pt idx="319">
                  <c:v>128.08000000000001</c:v>
                </c:pt>
                <c:pt idx="320">
                  <c:v>127.88</c:v>
                </c:pt>
                <c:pt idx="321">
                  <c:v>128.47999999999999</c:v>
                </c:pt>
                <c:pt idx="322">
                  <c:v>129.49</c:v>
                </c:pt>
                <c:pt idx="323">
                  <c:v>129.49</c:v>
                </c:pt>
                <c:pt idx="324">
                  <c:v>130.11000000000001</c:v>
                </c:pt>
                <c:pt idx="325">
                  <c:v>129.49</c:v>
                </c:pt>
                <c:pt idx="326">
                  <c:v>129.29</c:v>
                </c:pt>
                <c:pt idx="327">
                  <c:v>128.88</c:v>
                </c:pt>
                <c:pt idx="328">
                  <c:v>128.88</c:v>
                </c:pt>
                <c:pt idx="329">
                  <c:v>128.47999999999999</c:v>
                </c:pt>
                <c:pt idx="330">
                  <c:v>128.47999999999999</c:v>
                </c:pt>
                <c:pt idx="331">
                  <c:v>128.28</c:v>
                </c:pt>
                <c:pt idx="332">
                  <c:v>128.08000000000001</c:v>
                </c:pt>
                <c:pt idx="333">
                  <c:v>127.68</c:v>
                </c:pt>
                <c:pt idx="334">
                  <c:v>127.48</c:v>
                </c:pt>
                <c:pt idx="335">
                  <c:v>127.28</c:v>
                </c:pt>
                <c:pt idx="336">
                  <c:v>126.88</c:v>
                </c:pt>
                <c:pt idx="337">
                  <c:v>126.48</c:v>
                </c:pt>
                <c:pt idx="338">
                  <c:v>126.28</c:v>
                </c:pt>
                <c:pt idx="339">
                  <c:v>#N/A</c:v>
                </c:pt>
                <c:pt idx="340">
                  <c:v>125.67</c:v>
                </c:pt>
                <c:pt idx="341">
                  <c:v>125.47</c:v>
                </c:pt>
                <c:pt idx="342">
                  <c:v>125.27</c:v>
                </c:pt>
                <c:pt idx="343">
                  <c:v>124.87</c:v>
                </c:pt>
                <c:pt idx="344">
                  <c:v>#N/A</c:v>
                </c:pt>
                <c:pt idx="345">
                  <c:v>#N/A</c:v>
                </c:pt>
                <c:pt idx="346">
                  <c:v>124.27</c:v>
                </c:pt>
                <c:pt idx="347">
                  <c:v>123.87</c:v>
                </c:pt>
                <c:pt idx="348">
                  <c:v>123.67</c:v>
                </c:pt>
                <c:pt idx="349">
                  <c:v>123.47</c:v>
                </c:pt>
                <c:pt idx="350">
                  <c:v>123.26</c:v>
                </c:pt>
                <c:pt idx="351">
                  <c:v>123.26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121.06</c:v>
                </c:pt>
                <c:pt idx="361">
                  <c:v>120.86</c:v>
                </c:pt>
                <c:pt idx="362">
                  <c:v>120.66</c:v>
                </c:pt>
                <c:pt idx="363">
                  <c:v>120.45</c:v>
                </c:pt>
                <c:pt idx="364">
                  <c:v>120.45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E2-4FFE-949A-5E0A8F78CA5E}"/>
            </c:ext>
          </c:extLst>
        </c:ser>
        <c:ser>
          <c:idx val="2"/>
          <c:order val="2"/>
          <c:tx>
            <c:strRef>
              <c:f>'Volume_Mãe Dágua_1'!$D$2</c:f>
              <c:strCache>
                <c:ptCount val="1"/>
                <c:pt idx="0">
                  <c:v>Volume Observado 2015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'Volume_Mãe Dágua_1'!$A$3:$A$367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'Volume_Mãe Dágua_1'!$D$3:$D$367</c:f>
              <c:numCache>
                <c:formatCode>0.00</c:formatCode>
                <c:ptCount val="365"/>
                <c:pt idx="0">
                  <c:v>120.25</c:v>
                </c:pt>
                <c:pt idx="1">
                  <c:v>119.65</c:v>
                </c:pt>
                <c:pt idx="2">
                  <c:v>119.47</c:v>
                </c:pt>
                <c:pt idx="3">
                  <c:v>119.28</c:v>
                </c:pt>
                <c:pt idx="4">
                  <c:v>119.1</c:v>
                </c:pt>
                <c:pt idx="5">
                  <c:v>119.28</c:v>
                </c:pt>
                <c:pt idx="6">
                  <c:v>119.28</c:v>
                </c:pt>
                <c:pt idx="7">
                  <c:v>119.1</c:v>
                </c:pt>
                <c:pt idx="8">
                  <c:v>#N/A</c:v>
                </c:pt>
                <c:pt idx="9">
                  <c:v>118.73</c:v>
                </c:pt>
                <c:pt idx="10">
                  <c:v>118.54</c:v>
                </c:pt>
                <c:pt idx="11">
                  <c:v>118.17</c:v>
                </c:pt>
                <c:pt idx="12">
                  <c:v>117.99</c:v>
                </c:pt>
                <c:pt idx="13">
                  <c:v>117.62</c:v>
                </c:pt>
                <c:pt idx="14">
                  <c:v>117.43</c:v>
                </c:pt>
                <c:pt idx="15">
                  <c:v>117.25</c:v>
                </c:pt>
                <c:pt idx="16">
                  <c:v>116.88</c:v>
                </c:pt>
                <c:pt idx="17">
                  <c:v>116.51</c:v>
                </c:pt>
                <c:pt idx="18">
                  <c:v>116.32</c:v>
                </c:pt>
                <c:pt idx="19">
                  <c:v>116.32</c:v>
                </c:pt>
                <c:pt idx="20">
                  <c:v>115.95</c:v>
                </c:pt>
                <c:pt idx="21">
                  <c:v>115.58</c:v>
                </c:pt>
                <c:pt idx="22">
                  <c:v>#N/A</c:v>
                </c:pt>
                <c:pt idx="23">
                  <c:v>115.21</c:v>
                </c:pt>
                <c:pt idx="24">
                  <c:v>115.03</c:v>
                </c:pt>
                <c:pt idx="25">
                  <c:v>114.66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112.81</c:v>
                </c:pt>
                <c:pt idx="34">
                  <c:v>112.25</c:v>
                </c:pt>
                <c:pt idx="35">
                  <c:v>113.36</c:v>
                </c:pt>
                <c:pt idx="36">
                  <c:v>#N/A</c:v>
                </c:pt>
                <c:pt idx="37">
                  <c:v>112.81</c:v>
                </c:pt>
                <c:pt idx="38">
                  <c:v>112.62</c:v>
                </c:pt>
                <c:pt idx="39">
                  <c:v>112.44</c:v>
                </c:pt>
                <c:pt idx="40">
                  <c:v>112.25</c:v>
                </c:pt>
                <c:pt idx="41">
                  <c:v>112.07</c:v>
                </c:pt>
                <c:pt idx="42">
                  <c:v>111.88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109.72</c:v>
                </c:pt>
                <c:pt idx="62">
                  <c:v>109.72</c:v>
                </c:pt>
                <c:pt idx="63">
                  <c:v>109.54</c:v>
                </c:pt>
                <c:pt idx="64">
                  <c:v>109.72</c:v>
                </c:pt>
                <c:pt idx="65">
                  <c:v>#N/A</c:v>
                </c:pt>
                <c:pt idx="66">
                  <c:v>#N/A</c:v>
                </c:pt>
                <c:pt idx="67">
                  <c:v>109.54</c:v>
                </c:pt>
                <c:pt idx="68">
                  <c:v>110.06</c:v>
                </c:pt>
                <c:pt idx="69">
                  <c:v>111.14</c:v>
                </c:pt>
                <c:pt idx="70">
                  <c:v>110.77</c:v>
                </c:pt>
                <c:pt idx="71">
                  <c:v>#N/A</c:v>
                </c:pt>
                <c:pt idx="72">
                  <c:v>110.06</c:v>
                </c:pt>
                <c:pt idx="73">
                  <c:v>110.06</c:v>
                </c:pt>
                <c:pt idx="74">
                  <c:v>110.06</c:v>
                </c:pt>
                <c:pt idx="75">
                  <c:v>110.06</c:v>
                </c:pt>
                <c:pt idx="76">
                  <c:v>109.89</c:v>
                </c:pt>
                <c:pt idx="77">
                  <c:v>109.54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110.23</c:v>
                </c:pt>
                <c:pt idx="82">
                  <c:v>111.14</c:v>
                </c:pt>
                <c:pt idx="83">
                  <c:v>112.99</c:v>
                </c:pt>
                <c:pt idx="84">
                  <c:v>113.55</c:v>
                </c:pt>
                <c:pt idx="85">
                  <c:v>123.06</c:v>
                </c:pt>
                <c:pt idx="86">
                  <c:v>129.49</c:v>
                </c:pt>
                <c:pt idx="87">
                  <c:v>129.69</c:v>
                </c:pt>
                <c:pt idx="88">
                  <c:v>129.9</c:v>
                </c:pt>
                <c:pt idx="89">
                  <c:v>129.69</c:v>
                </c:pt>
                <c:pt idx="90">
                  <c:v>129.69</c:v>
                </c:pt>
                <c:pt idx="91">
                  <c:v>129.69</c:v>
                </c:pt>
                <c:pt idx="92">
                  <c:v>#N/A</c:v>
                </c:pt>
                <c:pt idx="93">
                  <c:v>131.18</c:v>
                </c:pt>
                <c:pt idx="94">
                  <c:v>131.18</c:v>
                </c:pt>
                <c:pt idx="95">
                  <c:v>130.97</c:v>
                </c:pt>
                <c:pt idx="96">
                  <c:v>130.97</c:v>
                </c:pt>
                <c:pt idx="97">
                  <c:v>130.54</c:v>
                </c:pt>
                <c:pt idx="98">
                  <c:v>130.11000000000001</c:v>
                </c:pt>
                <c:pt idx="99">
                  <c:v>129.9</c:v>
                </c:pt>
                <c:pt idx="100">
                  <c:v>#N/A</c:v>
                </c:pt>
                <c:pt idx="101">
                  <c:v>129.69</c:v>
                </c:pt>
                <c:pt idx="102">
                  <c:v>129.69</c:v>
                </c:pt>
                <c:pt idx="103">
                  <c:v>130.11000000000001</c:v>
                </c:pt>
                <c:pt idx="104">
                  <c:v>130.33000000000001</c:v>
                </c:pt>
                <c:pt idx="105">
                  <c:v>130.33000000000001</c:v>
                </c:pt>
                <c:pt idx="106">
                  <c:v>130.11000000000001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129.29</c:v>
                </c:pt>
                <c:pt idx="112">
                  <c:v>129.49</c:v>
                </c:pt>
                <c:pt idx="113">
                  <c:v>130.11000000000001</c:v>
                </c:pt>
                <c:pt idx="114">
                  <c:v>130.11000000000001</c:v>
                </c:pt>
                <c:pt idx="115">
                  <c:v>129.9</c:v>
                </c:pt>
                <c:pt idx="116">
                  <c:v>129.69</c:v>
                </c:pt>
                <c:pt idx="117">
                  <c:v>129.69</c:v>
                </c:pt>
                <c:pt idx="118">
                  <c:v>129.69</c:v>
                </c:pt>
                <c:pt idx="119">
                  <c:v>129.66999999999999</c:v>
                </c:pt>
                <c:pt idx="120">
                  <c:v>#N/A</c:v>
                </c:pt>
                <c:pt idx="121">
                  <c:v>129.09</c:v>
                </c:pt>
                <c:pt idx="122">
                  <c:v>128.88</c:v>
                </c:pt>
                <c:pt idx="123">
                  <c:v>128.88</c:v>
                </c:pt>
                <c:pt idx="124">
                  <c:v>128.68</c:v>
                </c:pt>
                <c:pt idx="125">
                  <c:v>128.47999999999999</c:v>
                </c:pt>
                <c:pt idx="126">
                  <c:v>128.08000000000001</c:v>
                </c:pt>
                <c:pt idx="127">
                  <c:v>127.88</c:v>
                </c:pt>
                <c:pt idx="128">
                  <c:v>#N/A</c:v>
                </c:pt>
                <c:pt idx="129">
                  <c:v>127.48</c:v>
                </c:pt>
                <c:pt idx="130">
                  <c:v>127.28</c:v>
                </c:pt>
                <c:pt idx="131">
                  <c:v>127.08</c:v>
                </c:pt>
                <c:pt idx="132">
                  <c:v>126.88</c:v>
                </c:pt>
                <c:pt idx="133">
                  <c:v>126.88</c:v>
                </c:pt>
                <c:pt idx="134">
                  <c:v>126.48</c:v>
                </c:pt>
                <c:pt idx="135">
                  <c:v>126.48</c:v>
                </c:pt>
                <c:pt idx="136">
                  <c:v>126.07</c:v>
                </c:pt>
                <c:pt idx="137">
                  <c:v>125.87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124.67</c:v>
                </c:pt>
                <c:pt idx="147">
                  <c:v>124.47</c:v>
                </c:pt>
                <c:pt idx="148">
                  <c:v>124.27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122.46</c:v>
                </c:pt>
                <c:pt idx="157">
                  <c:v>122.26</c:v>
                </c:pt>
                <c:pt idx="158">
                  <c:v>122.26</c:v>
                </c:pt>
                <c:pt idx="159">
                  <c:v>121.86</c:v>
                </c:pt>
                <c:pt idx="160">
                  <c:v>121.66</c:v>
                </c:pt>
                <c:pt idx="161">
                  <c:v>121.66</c:v>
                </c:pt>
                <c:pt idx="162">
                  <c:v>#N/A</c:v>
                </c:pt>
                <c:pt idx="163">
                  <c:v>121.26</c:v>
                </c:pt>
                <c:pt idx="164">
                  <c:v>121.06</c:v>
                </c:pt>
                <c:pt idx="165">
                  <c:v>120.86</c:v>
                </c:pt>
                <c:pt idx="166">
                  <c:v>120.66</c:v>
                </c:pt>
                <c:pt idx="167">
                  <c:v>120.45</c:v>
                </c:pt>
                <c:pt idx="168">
                  <c:v>120.25</c:v>
                </c:pt>
                <c:pt idx="169">
                  <c:v>120.05</c:v>
                </c:pt>
                <c:pt idx="170">
                  <c:v>119.85</c:v>
                </c:pt>
                <c:pt idx="171">
                  <c:v>119.65</c:v>
                </c:pt>
                <c:pt idx="172">
                  <c:v>119.47</c:v>
                </c:pt>
                <c:pt idx="173">
                  <c:v>119.28</c:v>
                </c:pt>
                <c:pt idx="174">
                  <c:v>119.1</c:v>
                </c:pt>
                <c:pt idx="175">
                  <c:v>118.91</c:v>
                </c:pt>
                <c:pt idx="176">
                  <c:v>118.73</c:v>
                </c:pt>
                <c:pt idx="177">
                  <c:v>#N/A</c:v>
                </c:pt>
                <c:pt idx="178">
                  <c:v>118.36</c:v>
                </c:pt>
                <c:pt idx="179">
                  <c:v>118.17</c:v>
                </c:pt>
                <c:pt idx="180">
                  <c:v>117.99</c:v>
                </c:pt>
                <c:pt idx="181">
                  <c:v>117.8</c:v>
                </c:pt>
                <c:pt idx="182">
                  <c:v>117.8</c:v>
                </c:pt>
                <c:pt idx="183">
                  <c:v>117.62</c:v>
                </c:pt>
                <c:pt idx="184">
                  <c:v>#N/A</c:v>
                </c:pt>
                <c:pt idx="185">
                  <c:v>#N/A</c:v>
                </c:pt>
                <c:pt idx="186">
                  <c:v>118.17</c:v>
                </c:pt>
                <c:pt idx="187">
                  <c:v>117.99</c:v>
                </c:pt>
                <c:pt idx="188">
                  <c:v>117.8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117.06</c:v>
                </c:pt>
                <c:pt idx="193">
                  <c:v>116.88</c:v>
                </c:pt>
                <c:pt idx="194">
                  <c:v>116.69</c:v>
                </c:pt>
                <c:pt idx="195">
                  <c:v>116.51</c:v>
                </c:pt>
                <c:pt idx="196">
                  <c:v>116.14</c:v>
                </c:pt>
                <c:pt idx="197">
                  <c:v>116.14</c:v>
                </c:pt>
                <c:pt idx="198">
                  <c:v>#N/A</c:v>
                </c:pt>
                <c:pt idx="199">
                  <c:v>115.58</c:v>
                </c:pt>
                <c:pt idx="200">
                  <c:v>115.4</c:v>
                </c:pt>
                <c:pt idx="201">
                  <c:v>115.21</c:v>
                </c:pt>
                <c:pt idx="202">
                  <c:v>115.03</c:v>
                </c:pt>
                <c:pt idx="203">
                  <c:v>114.84</c:v>
                </c:pt>
                <c:pt idx="204">
                  <c:v>114.66</c:v>
                </c:pt>
                <c:pt idx="205">
                  <c:v>114.47</c:v>
                </c:pt>
                <c:pt idx="206">
                  <c:v>114.47</c:v>
                </c:pt>
                <c:pt idx="207">
                  <c:v>114.29</c:v>
                </c:pt>
                <c:pt idx="208">
                  <c:v>114.29</c:v>
                </c:pt>
                <c:pt idx="209">
                  <c:v>114.1</c:v>
                </c:pt>
                <c:pt idx="210">
                  <c:v>114.1</c:v>
                </c:pt>
                <c:pt idx="211">
                  <c:v>#N/A</c:v>
                </c:pt>
                <c:pt idx="212">
                  <c:v>113.92</c:v>
                </c:pt>
                <c:pt idx="213">
                  <c:v>113.73</c:v>
                </c:pt>
                <c:pt idx="214">
                  <c:v>113.55</c:v>
                </c:pt>
                <c:pt idx="215">
                  <c:v>#N/A</c:v>
                </c:pt>
                <c:pt idx="216">
                  <c:v>113.18</c:v>
                </c:pt>
                <c:pt idx="217">
                  <c:v>112.99</c:v>
                </c:pt>
                <c:pt idx="218">
                  <c:v>112.81</c:v>
                </c:pt>
                <c:pt idx="219">
                  <c:v>112.62</c:v>
                </c:pt>
                <c:pt idx="220">
                  <c:v>112.44</c:v>
                </c:pt>
                <c:pt idx="221">
                  <c:v>112.25</c:v>
                </c:pt>
                <c:pt idx="222">
                  <c:v>112.07</c:v>
                </c:pt>
                <c:pt idx="223">
                  <c:v>111.88</c:v>
                </c:pt>
                <c:pt idx="224">
                  <c:v>111.51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110.77</c:v>
                </c:pt>
                <c:pt idx="229">
                  <c:v>110.59</c:v>
                </c:pt>
                <c:pt idx="230">
                  <c:v>110.23</c:v>
                </c:pt>
                <c:pt idx="231">
                  <c:v>#N/A</c:v>
                </c:pt>
                <c:pt idx="232">
                  <c:v>#N/A</c:v>
                </c:pt>
                <c:pt idx="233">
                  <c:v>109.72</c:v>
                </c:pt>
                <c:pt idx="234">
                  <c:v>109.72</c:v>
                </c:pt>
                <c:pt idx="235">
                  <c:v>109.54</c:v>
                </c:pt>
                <c:pt idx="236">
                  <c:v>109.2</c:v>
                </c:pt>
                <c:pt idx="237">
                  <c:v>109.03</c:v>
                </c:pt>
                <c:pt idx="238">
                  <c:v>108.69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106.11</c:v>
                </c:pt>
                <c:pt idx="250">
                  <c:v>105.94</c:v>
                </c:pt>
                <c:pt idx="251">
                  <c:v>105.76</c:v>
                </c:pt>
                <c:pt idx="252">
                  <c:v>#N/A</c:v>
                </c:pt>
                <c:pt idx="253">
                  <c:v>#N/A</c:v>
                </c:pt>
                <c:pt idx="254">
                  <c:v>105.25</c:v>
                </c:pt>
                <c:pt idx="255">
                  <c:v>104.91</c:v>
                </c:pt>
                <c:pt idx="256">
                  <c:v>104.91</c:v>
                </c:pt>
                <c:pt idx="257">
                  <c:v>104.56</c:v>
                </c:pt>
                <c:pt idx="258">
                  <c:v>104.39</c:v>
                </c:pt>
                <c:pt idx="259">
                  <c:v>104.22</c:v>
                </c:pt>
                <c:pt idx="260">
                  <c:v>#N/A</c:v>
                </c:pt>
                <c:pt idx="261">
                  <c:v>103.53</c:v>
                </c:pt>
                <c:pt idx="262">
                  <c:v>103.19</c:v>
                </c:pt>
                <c:pt idx="263">
                  <c:v>102.84</c:v>
                </c:pt>
                <c:pt idx="264">
                  <c:v>102.5</c:v>
                </c:pt>
                <c:pt idx="265">
                  <c:v>102.16</c:v>
                </c:pt>
                <c:pt idx="266">
                  <c:v>101.81</c:v>
                </c:pt>
                <c:pt idx="267">
                  <c:v>101.65</c:v>
                </c:pt>
                <c:pt idx="268">
                  <c:v>101.49</c:v>
                </c:pt>
                <c:pt idx="269">
                  <c:v>101.33</c:v>
                </c:pt>
                <c:pt idx="270">
                  <c:v>101.17</c:v>
                </c:pt>
                <c:pt idx="271">
                  <c:v>100.52</c:v>
                </c:pt>
                <c:pt idx="272">
                  <c:v>100.2</c:v>
                </c:pt>
                <c:pt idx="273">
                  <c:v>99.88</c:v>
                </c:pt>
                <c:pt idx="274">
                  <c:v>#N/A</c:v>
                </c:pt>
                <c:pt idx="275">
                  <c:v>99.39</c:v>
                </c:pt>
                <c:pt idx="276">
                  <c:v>99.07</c:v>
                </c:pt>
                <c:pt idx="277">
                  <c:v>98.75</c:v>
                </c:pt>
                <c:pt idx="278">
                  <c:v>98.58</c:v>
                </c:pt>
                <c:pt idx="279">
                  <c:v>98.42</c:v>
                </c:pt>
                <c:pt idx="280">
                  <c:v>98.1</c:v>
                </c:pt>
                <c:pt idx="281">
                  <c:v>97.94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96.49</c:v>
                </c:pt>
                <c:pt idx="286">
                  <c:v>96.33</c:v>
                </c:pt>
                <c:pt idx="287">
                  <c:v>96</c:v>
                </c:pt>
                <c:pt idx="288">
                  <c:v>#N/A</c:v>
                </c:pt>
                <c:pt idx="289">
                  <c:v>95.36</c:v>
                </c:pt>
                <c:pt idx="290">
                  <c:v>95.03</c:v>
                </c:pt>
                <c:pt idx="291">
                  <c:v>94.71</c:v>
                </c:pt>
                <c:pt idx="292">
                  <c:v>#N/A</c:v>
                </c:pt>
                <c:pt idx="293">
                  <c:v>94.07</c:v>
                </c:pt>
                <c:pt idx="294">
                  <c:v>93.91</c:v>
                </c:pt>
                <c:pt idx="295">
                  <c:v>93.74</c:v>
                </c:pt>
                <c:pt idx="296">
                  <c:v>93.74</c:v>
                </c:pt>
                <c:pt idx="297">
                  <c:v>93.59</c:v>
                </c:pt>
                <c:pt idx="298">
                  <c:v>93.44</c:v>
                </c:pt>
                <c:pt idx="299">
                  <c:v>93.14</c:v>
                </c:pt>
                <c:pt idx="300">
                  <c:v>92.68</c:v>
                </c:pt>
                <c:pt idx="301">
                  <c:v>92.38</c:v>
                </c:pt>
                <c:pt idx="302">
                  <c:v>#N/A</c:v>
                </c:pt>
                <c:pt idx="303">
                  <c:v>#N/A</c:v>
                </c:pt>
                <c:pt idx="304">
                  <c:v>91.62</c:v>
                </c:pt>
                <c:pt idx="305">
                  <c:v>91.31</c:v>
                </c:pt>
                <c:pt idx="306">
                  <c:v>91.16</c:v>
                </c:pt>
                <c:pt idx="307">
                  <c:v>91.16</c:v>
                </c:pt>
                <c:pt idx="308">
                  <c:v>91.01</c:v>
                </c:pt>
                <c:pt idx="309">
                  <c:v>90.7</c:v>
                </c:pt>
                <c:pt idx="310">
                  <c:v>90.4</c:v>
                </c:pt>
                <c:pt idx="311">
                  <c:v>90.1</c:v>
                </c:pt>
                <c:pt idx="312">
                  <c:v>89.94</c:v>
                </c:pt>
                <c:pt idx="313">
                  <c:v>89.64</c:v>
                </c:pt>
                <c:pt idx="314">
                  <c:v>89.34</c:v>
                </c:pt>
                <c:pt idx="315">
                  <c:v>89.18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83.85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77.5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E2-4FFE-949A-5E0A8F78CA5E}"/>
            </c:ext>
          </c:extLst>
        </c:ser>
        <c:ser>
          <c:idx val="6"/>
          <c:order val="3"/>
          <c:tx>
            <c:strRef>
              <c:f>'Volume_Mãe Dágua_1'!$E$2</c:f>
              <c:strCache>
                <c:ptCount val="1"/>
                <c:pt idx="0">
                  <c:v>Volume Observado 2016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'Volume_Mãe Dágua_1'!$E$3:$E$367</c:f>
              <c:numCache>
                <c:formatCode>0.00</c:formatCode>
                <c:ptCount val="365"/>
                <c:pt idx="0">
                  <c:v>77</c:v>
                </c:pt>
                <c:pt idx="1">
                  <c:v>76.55</c:v>
                </c:pt>
                <c:pt idx="2">
                  <c:v>76.42</c:v>
                </c:pt>
                <c:pt idx="3">
                  <c:v>76.28</c:v>
                </c:pt>
                <c:pt idx="4">
                  <c:v>76.150000000000006</c:v>
                </c:pt>
                <c:pt idx="5">
                  <c:v>75.88</c:v>
                </c:pt>
                <c:pt idx="6">
                  <c:v>76.010000000000005</c:v>
                </c:pt>
                <c:pt idx="7">
                  <c:v>78.709999999999994</c:v>
                </c:pt>
                <c:pt idx="8">
                  <c:v>78.709999999999994</c:v>
                </c:pt>
                <c:pt idx="9">
                  <c:v>78.849999999999994</c:v>
                </c:pt>
                <c:pt idx="10">
                  <c:v>78.709999999999994</c:v>
                </c:pt>
                <c:pt idx="11">
                  <c:v>78.44</c:v>
                </c:pt>
                <c:pt idx="12">
                  <c:v>78.44</c:v>
                </c:pt>
                <c:pt idx="13">
                  <c:v>78.31</c:v>
                </c:pt>
                <c:pt idx="14">
                  <c:v>78.17</c:v>
                </c:pt>
                <c:pt idx="15">
                  <c:v>78.17</c:v>
                </c:pt>
                <c:pt idx="16">
                  <c:v>78.040000000000006</c:v>
                </c:pt>
                <c:pt idx="17">
                  <c:v>78.040000000000006</c:v>
                </c:pt>
                <c:pt idx="18">
                  <c:v>77.77</c:v>
                </c:pt>
                <c:pt idx="19">
                  <c:v>77.77</c:v>
                </c:pt>
                <c:pt idx="20">
                  <c:v>78.17</c:v>
                </c:pt>
                <c:pt idx="21">
                  <c:v>78.44</c:v>
                </c:pt>
                <c:pt idx="22">
                  <c:v>79.284999999999997</c:v>
                </c:pt>
                <c:pt idx="23">
                  <c:v>80.13</c:v>
                </c:pt>
                <c:pt idx="24">
                  <c:v>80.27</c:v>
                </c:pt>
                <c:pt idx="25">
                  <c:v>80.13</c:v>
                </c:pt>
                <c:pt idx="26">
                  <c:v>80.13</c:v>
                </c:pt>
                <c:pt idx="27">
                  <c:v>80.13</c:v>
                </c:pt>
                <c:pt idx="28">
                  <c:v>79.84</c:v>
                </c:pt>
                <c:pt idx="29">
                  <c:v>79.84</c:v>
                </c:pt>
                <c:pt idx="30">
                  <c:v>79.84</c:v>
                </c:pt>
                <c:pt idx="31">
                  <c:v>79.7</c:v>
                </c:pt>
                <c:pt idx="32">
                  <c:v>79.84</c:v>
                </c:pt>
                <c:pt idx="33">
                  <c:v>79.7</c:v>
                </c:pt>
                <c:pt idx="34">
                  <c:v>79.7</c:v>
                </c:pt>
                <c:pt idx="35">
                  <c:v>79.41</c:v>
                </c:pt>
                <c:pt idx="36">
                  <c:v>79.234999999999999</c:v>
                </c:pt>
                <c:pt idx="37">
                  <c:v>79.06</c:v>
                </c:pt>
                <c:pt idx="38">
                  <c:v>78.884999999999991</c:v>
                </c:pt>
                <c:pt idx="39">
                  <c:v>78.709999999999994</c:v>
                </c:pt>
                <c:pt idx="40">
                  <c:v>78.58</c:v>
                </c:pt>
                <c:pt idx="41">
                  <c:v>78.58</c:v>
                </c:pt>
                <c:pt idx="42">
                  <c:v>78.58</c:v>
                </c:pt>
                <c:pt idx="43">
                  <c:v>78.31</c:v>
                </c:pt>
                <c:pt idx="44">
                  <c:v>78.31</c:v>
                </c:pt>
                <c:pt idx="45">
                  <c:v>78.17</c:v>
                </c:pt>
                <c:pt idx="46">
                  <c:v>78.040000000000006</c:v>
                </c:pt>
                <c:pt idx="47">
                  <c:v>77.802500000000009</c:v>
                </c:pt>
                <c:pt idx="48">
                  <c:v>77.564999999999998</c:v>
                </c:pt>
                <c:pt idx="49">
                  <c:v>77.327500000000001</c:v>
                </c:pt>
                <c:pt idx="50">
                  <c:v>77.09</c:v>
                </c:pt>
                <c:pt idx="51">
                  <c:v>77.09</c:v>
                </c:pt>
                <c:pt idx="52">
                  <c:v>77.09</c:v>
                </c:pt>
                <c:pt idx="53">
                  <c:v>76.819999999999993</c:v>
                </c:pt>
                <c:pt idx="54">
                  <c:v>77.09</c:v>
                </c:pt>
                <c:pt idx="55">
                  <c:v>76.959999999999994</c:v>
                </c:pt>
                <c:pt idx="56">
                  <c:v>76.824999999999989</c:v>
                </c:pt>
                <c:pt idx="57">
                  <c:v>76.69</c:v>
                </c:pt>
                <c:pt idx="58">
                  <c:v>76.55</c:v>
                </c:pt>
                <c:pt idx="59">
                  <c:v>76.28</c:v>
                </c:pt>
                <c:pt idx="60">
                  <c:v>76.150000000000006</c:v>
                </c:pt>
                <c:pt idx="61">
                  <c:v>76.010000000000005</c:v>
                </c:pt>
                <c:pt idx="62">
                  <c:v>75.88</c:v>
                </c:pt>
                <c:pt idx="63">
                  <c:v>75.739999999999995</c:v>
                </c:pt>
                <c:pt idx="64">
                  <c:v>75.739999999999995</c:v>
                </c:pt>
                <c:pt idx="65">
                  <c:v>75.47</c:v>
                </c:pt>
                <c:pt idx="66">
                  <c:v>75.34</c:v>
                </c:pt>
                <c:pt idx="67">
                  <c:v>75.2</c:v>
                </c:pt>
                <c:pt idx="68">
                  <c:v>75.2</c:v>
                </c:pt>
                <c:pt idx="69">
                  <c:v>76.28</c:v>
                </c:pt>
                <c:pt idx="70">
                  <c:v>76.150000000000006</c:v>
                </c:pt>
                <c:pt idx="71">
                  <c:v>76.150000000000006</c:v>
                </c:pt>
                <c:pt idx="72">
                  <c:v>76.150000000000006</c:v>
                </c:pt>
                <c:pt idx="73">
                  <c:v>75.739999999999995</c:v>
                </c:pt>
                <c:pt idx="74">
                  <c:v>75.739999999999995</c:v>
                </c:pt>
                <c:pt idx="75">
                  <c:v>75.47</c:v>
                </c:pt>
                <c:pt idx="76">
                  <c:v>75.739999999999995</c:v>
                </c:pt>
                <c:pt idx="77">
                  <c:v>75.739999999999995</c:v>
                </c:pt>
                <c:pt idx="78">
                  <c:v>75.47</c:v>
                </c:pt>
                <c:pt idx="79">
                  <c:v>75.47</c:v>
                </c:pt>
                <c:pt idx="80">
                  <c:v>75.61</c:v>
                </c:pt>
                <c:pt idx="81">
                  <c:v>75.2</c:v>
                </c:pt>
                <c:pt idx="82">
                  <c:v>75.2</c:v>
                </c:pt>
                <c:pt idx="83">
                  <c:v>75.47</c:v>
                </c:pt>
                <c:pt idx="84">
                  <c:v>75.47</c:v>
                </c:pt>
                <c:pt idx="85">
                  <c:v>75.47</c:v>
                </c:pt>
                <c:pt idx="86">
                  <c:v>75.34</c:v>
                </c:pt>
                <c:pt idx="87">
                  <c:v>75.34</c:v>
                </c:pt>
                <c:pt idx="88">
                  <c:v>76.010000000000005</c:v>
                </c:pt>
                <c:pt idx="89">
                  <c:v>77.09</c:v>
                </c:pt>
                <c:pt idx="90">
                  <c:v>77.63</c:v>
                </c:pt>
                <c:pt idx="91">
                  <c:v>77.63</c:v>
                </c:pt>
                <c:pt idx="92">
                  <c:v>77.63</c:v>
                </c:pt>
                <c:pt idx="93">
                  <c:v>77.63</c:v>
                </c:pt>
                <c:pt idx="94">
                  <c:v>78.58</c:v>
                </c:pt>
                <c:pt idx="95">
                  <c:v>80.7</c:v>
                </c:pt>
                <c:pt idx="96">
                  <c:v>80.989999999999995</c:v>
                </c:pt>
                <c:pt idx="97">
                  <c:v>80.989999999999995</c:v>
                </c:pt>
                <c:pt idx="98">
                  <c:v>80.989999999999995</c:v>
                </c:pt>
                <c:pt idx="99">
                  <c:v>80.989999999999995</c:v>
                </c:pt>
                <c:pt idx="100">
                  <c:v>80.989999999999995</c:v>
                </c:pt>
                <c:pt idx="101">
                  <c:v>80.989999999999995</c:v>
                </c:pt>
                <c:pt idx="102">
                  <c:v>80.989999999999995</c:v>
                </c:pt>
                <c:pt idx="103">
                  <c:v>80.84</c:v>
                </c:pt>
                <c:pt idx="104">
                  <c:v>81.13</c:v>
                </c:pt>
                <c:pt idx="105">
                  <c:v>81.27</c:v>
                </c:pt>
                <c:pt idx="106">
                  <c:v>81.27</c:v>
                </c:pt>
                <c:pt idx="107">
                  <c:v>81.27</c:v>
                </c:pt>
                <c:pt idx="108">
                  <c:v>81.13</c:v>
                </c:pt>
                <c:pt idx="109">
                  <c:v>80.989999999999995</c:v>
                </c:pt>
                <c:pt idx="110">
                  <c:v>80.84</c:v>
                </c:pt>
                <c:pt idx="111">
                  <c:v>80.7</c:v>
                </c:pt>
                <c:pt idx="112">
                  <c:v>80.7</c:v>
                </c:pt>
                <c:pt idx="113">
                  <c:v>80.56</c:v>
                </c:pt>
                <c:pt idx="114">
                  <c:v>80.56</c:v>
                </c:pt>
                <c:pt idx="115">
                  <c:v>80.41</c:v>
                </c:pt>
                <c:pt idx="116">
                  <c:v>80.13</c:v>
                </c:pt>
                <c:pt idx="117">
                  <c:v>80.13</c:v>
                </c:pt>
                <c:pt idx="118">
                  <c:v>79.98</c:v>
                </c:pt>
                <c:pt idx="119">
                  <c:v>79.98</c:v>
                </c:pt>
                <c:pt idx="120">
                  <c:v>79.7</c:v>
                </c:pt>
                <c:pt idx="121">
                  <c:v>79.7</c:v>
                </c:pt>
                <c:pt idx="122">
                  <c:v>79.56</c:v>
                </c:pt>
                <c:pt idx="123">
                  <c:v>79.56</c:v>
                </c:pt>
                <c:pt idx="124">
                  <c:v>79.56</c:v>
                </c:pt>
                <c:pt idx="125">
                  <c:v>79.41</c:v>
                </c:pt>
                <c:pt idx="126">
                  <c:v>79.27</c:v>
                </c:pt>
                <c:pt idx="127">
                  <c:v>79.27</c:v>
                </c:pt>
                <c:pt idx="128">
                  <c:v>79.13</c:v>
                </c:pt>
                <c:pt idx="129">
                  <c:v>79.13</c:v>
                </c:pt>
                <c:pt idx="130">
                  <c:v>78.849999999999994</c:v>
                </c:pt>
                <c:pt idx="131">
                  <c:v>78.849999999999994</c:v>
                </c:pt>
                <c:pt idx="132">
                  <c:v>78.58</c:v>
                </c:pt>
                <c:pt idx="133">
                  <c:v>78.421666666666667</c:v>
                </c:pt>
                <c:pt idx="134">
                  <c:v>78.263333333333335</c:v>
                </c:pt>
                <c:pt idx="135">
                  <c:v>78.105000000000004</c:v>
                </c:pt>
                <c:pt idx="136">
                  <c:v>77.946666666666673</c:v>
                </c:pt>
                <c:pt idx="137">
                  <c:v>77.788333333333327</c:v>
                </c:pt>
                <c:pt idx="138">
                  <c:v>77.709166666666661</c:v>
                </c:pt>
                <c:pt idx="139">
                  <c:v>77.63</c:v>
                </c:pt>
                <c:pt idx="140">
                  <c:v>77.5</c:v>
                </c:pt>
                <c:pt idx="141">
                  <c:v>77.5</c:v>
                </c:pt>
                <c:pt idx="142">
                  <c:v>77.23</c:v>
                </c:pt>
                <c:pt idx="143">
                  <c:v>77.09</c:v>
                </c:pt>
                <c:pt idx="144">
                  <c:v>77.09</c:v>
                </c:pt>
                <c:pt idx="145">
                  <c:v>76.959999999999994</c:v>
                </c:pt>
                <c:pt idx="146">
                  <c:v>76.889999999999986</c:v>
                </c:pt>
                <c:pt idx="147">
                  <c:v>76.819999999999993</c:v>
                </c:pt>
                <c:pt idx="148">
                  <c:v>76.819999999999993</c:v>
                </c:pt>
                <c:pt idx="149">
                  <c:v>76.55</c:v>
                </c:pt>
                <c:pt idx="150">
                  <c:v>76.42</c:v>
                </c:pt>
                <c:pt idx="151">
                  <c:v>76.42</c:v>
                </c:pt>
                <c:pt idx="152">
                  <c:v>76.42</c:v>
                </c:pt>
                <c:pt idx="153">
                  <c:v>76.284999999999997</c:v>
                </c:pt>
                <c:pt idx="154">
                  <c:v>76.150000000000006</c:v>
                </c:pt>
                <c:pt idx="155">
                  <c:v>76.150000000000006</c:v>
                </c:pt>
                <c:pt idx="156">
                  <c:v>76.010000000000005</c:v>
                </c:pt>
                <c:pt idx="157">
                  <c:v>76.010000000000005</c:v>
                </c:pt>
                <c:pt idx="158">
                  <c:v>75.739999999999995</c:v>
                </c:pt>
                <c:pt idx="159">
                  <c:v>75.61</c:v>
                </c:pt>
                <c:pt idx="160">
                  <c:v>75.47</c:v>
                </c:pt>
                <c:pt idx="161">
                  <c:v>75.47</c:v>
                </c:pt>
                <c:pt idx="162">
                  <c:v>75.34</c:v>
                </c:pt>
                <c:pt idx="163">
                  <c:v>75.2</c:v>
                </c:pt>
                <c:pt idx="164">
                  <c:v>75.069999999999993</c:v>
                </c:pt>
                <c:pt idx="165">
                  <c:v>74.930000000000007</c:v>
                </c:pt>
                <c:pt idx="166">
                  <c:v>74.66</c:v>
                </c:pt>
                <c:pt idx="167">
                  <c:v>74.66</c:v>
                </c:pt>
                <c:pt idx="168">
                  <c:v>74.53</c:v>
                </c:pt>
                <c:pt idx="169">
                  <c:v>74.39</c:v>
                </c:pt>
                <c:pt idx="170">
                  <c:v>74.12</c:v>
                </c:pt>
                <c:pt idx="171">
                  <c:v>73.989999999999995</c:v>
                </c:pt>
                <c:pt idx="172">
                  <c:v>73.849999999999994</c:v>
                </c:pt>
                <c:pt idx="173">
                  <c:v>73.849999999999994</c:v>
                </c:pt>
                <c:pt idx="174">
                  <c:v>73.72</c:v>
                </c:pt>
                <c:pt idx="175">
                  <c:v>73.45</c:v>
                </c:pt>
                <c:pt idx="176">
                  <c:v>73.31</c:v>
                </c:pt>
                <c:pt idx="177">
                  <c:v>73.31</c:v>
                </c:pt>
                <c:pt idx="178">
                  <c:v>73.180000000000007</c:v>
                </c:pt>
                <c:pt idx="179">
                  <c:v>73.040000000000006</c:v>
                </c:pt>
                <c:pt idx="180">
                  <c:v>72.91</c:v>
                </c:pt>
                <c:pt idx="181">
                  <c:v>72.77</c:v>
                </c:pt>
                <c:pt idx="182">
                  <c:v>72.5</c:v>
                </c:pt>
                <c:pt idx="183">
                  <c:v>72.23</c:v>
                </c:pt>
                <c:pt idx="184">
                  <c:v>72.11</c:v>
                </c:pt>
                <c:pt idx="185">
                  <c:v>71.98</c:v>
                </c:pt>
                <c:pt idx="186">
                  <c:v>71.849999999999994</c:v>
                </c:pt>
                <c:pt idx="187">
                  <c:v>71.849999999999994</c:v>
                </c:pt>
                <c:pt idx="188">
                  <c:v>71.72</c:v>
                </c:pt>
                <c:pt idx="189">
                  <c:v>71.66</c:v>
                </c:pt>
                <c:pt idx="190">
                  <c:v>71.599999999999994</c:v>
                </c:pt>
                <c:pt idx="191">
                  <c:v>71.599999999999994</c:v>
                </c:pt>
                <c:pt idx="192">
                  <c:v>71.599999999999994</c:v>
                </c:pt>
                <c:pt idx="193">
                  <c:v>71.22</c:v>
                </c:pt>
                <c:pt idx="194">
                  <c:v>71.09</c:v>
                </c:pt>
                <c:pt idx="195">
                  <c:v>70.959999999999994</c:v>
                </c:pt>
                <c:pt idx="196">
                  <c:v>70.84</c:v>
                </c:pt>
                <c:pt idx="197">
                  <c:v>70.84</c:v>
                </c:pt>
                <c:pt idx="198">
                  <c:v>70.84</c:v>
                </c:pt>
                <c:pt idx="199">
                  <c:v>70.58</c:v>
                </c:pt>
                <c:pt idx="200">
                  <c:v>70.45</c:v>
                </c:pt>
                <c:pt idx="201">
                  <c:v>70.33</c:v>
                </c:pt>
                <c:pt idx="202">
                  <c:v>70.22</c:v>
                </c:pt>
                <c:pt idx="203">
                  <c:v>70.069999999999993</c:v>
                </c:pt>
                <c:pt idx="204">
                  <c:v>69.819999999999993</c:v>
                </c:pt>
                <c:pt idx="205">
                  <c:v>69.56</c:v>
                </c:pt>
                <c:pt idx="206">
                  <c:v>69.44</c:v>
                </c:pt>
                <c:pt idx="207">
                  <c:v>69.44</c:v>
                </c:pt>
                <c:pt idx="208">
                  <c:v>69.31</c:v>
                </c:pt>
                <c:pt idx="209">
                  <c:v>69.180000000000007</c:v>
                </c:pt>
                <c:pt idx="210">
                  <c:v>69.06</c:v>
                </c:pt>
                <c:pt idx="211">
                  <c:v>68.930000000000007</c:v>
                </c:pt>
                <c:pt idx="212">
                  <c:v>68.8</c:v>
                </c:pt>
                <c:pt idx="213">
                  <c:v>68.67</c:v>
                </c:pt>
                <c:pt idx="214">
                  <c:v>68.67</c:v>
                </c:pt>
                <c:pt idx="215">
                  <c:v>68.55</c:v>
                </c:pt>
                <c:pt idx="216">
                  <c:v>68.42</c:v>
                </c:pt>
                <c:pt idx="217">
                  <c:v>68.290000000000006</c:v>
                </c:pt>
                <c:pt idx="218">
                  <c:v>68.040000000000006</c:v>
                </c:pt>
                <c:pt idx="219">
                  <c:v>67.91</c:v>
                </c:pt>
                <c:pt idx="220">
                  <c:v>67.790000000000006</c:v>
                </c:pt>
                <c:pt idx="221">
                  <c:v>67.790000000000006</c:v>
                </c:pt>
                <c:pt idx="222">
                  <c:v>67.703333333333333</c:v>
                </c:pt>
                <c:pt idx="223">
                  <c:v>67.616666666666674</c:v>
                </c:pt>
                <c:pt idx="224">
                  <c:v>67.53</c:v>
                </c:pt>
                <c:pt idx="225">
                  <c:v>67.53</c:v>
                </c:pt>
                <c:pt idx="226">
                  <c:v>67.150000000000006</c:v>
                </c:pt>
                <c:pt idx="227">
                  <c:v>67.02</c:v>
                </c:pt>
                <c:pt idx="228">
                  <c:v>66.900000000000006</c:v>
                </c:pt>
                <c:pt idx="229">
                  <c:v>66.77</c:v>
                </c:pt>
                <c:pt idx="230">
                  <c:v>66.77</c:v>
                </c:pt>
                <c:pt idx="231">
                  <c:v>66.39</c:v>
                </c:pt>
                <c:pt idx="232">
                  <c:v>66.260000000000005</c:v>
                </c:pt>
                <c:pt idx="233">
                  <c:v>66.13</c:v>
                </c:pt>
                <c:pt idx="234">
                  <c:v>66.13</c:v>
                </c:pt>
                <c:pt idx="235">
                  <c:v>66.010000000000005</c:v>
                </c:pt>
                <c:pt idx="236">
                  <c:v>65.88</c:v>
                </c:pt>
                <c:pt idx="237">
                  <c:v>65.52</c:v>
                </c:pt>
                <c:pt idx="238">
                  <c:v>65.400000000000006</c:v>
                </c:pt>
                <c:pt idx="239">
                  <c:v>65.28</c:v>
                </c:pt>
                <c:pt idx="240">
                  <c:v>65.16</c:v>
                </c:pt>
                <c:pt idx="241">
                  <c:v>65.040000000000006</c:v>
                </c:pt>
                <c:pt idx="242">
                  <c:v>64.92</c:v>
                </c:pt>
                <c:pt idx="243">
                  <c:v>64.81</c:v>
                </c:pt>
                <c:pt idx="244">
                  <c:v>64.69</c:v>
                </c:pt>
                <c:pt idx="245">
                  <c:v>64.69</c:v>
                </c:pt>
                <c:pt idx="246">
                  <c:v>64.569999999999993</c:v>
                </c:pt>
                <c:pt idx="247">
                  <c:v>64.45</c:v>
                </c:pt>
                <c:pt idx="248">
                  <c:v>64.209999999999994</c:v>
                </c:pt>
                <c:pt idx="249">
                  <c:v>64.09</c:v>
                </c:pt>
                <c:pt idx="250">
                  <c:v>63.97</c:v>
                </c:pt>
                <c:pt idx="251">
                  <c:v>63.85</c:v>
                </c:pt>
                <c:pt idx="252">
                  <c:v>63.73</c:v>
                </c:pt>
                <c:pt idx="253">
                  <c:v>63.61</c:v>
                </c:pt>
                <c:pt idx="254">
                  <c:v>63.49</c:v>
                </c:pt>
                <c:pt idx="255">
                  <c:v>63.37</c:v>
                </c:pt>
                <c:pt idx="256">
                  <c:v>63.25</c:v>
                </c:pt>
                <c:pt idx="257">
                  <c:v>63.13</c:v>
                </c:pt>
                <c:pt idx="258">
                  <c:v>62.9</c:v>
                </c:pt>
                <c:pt idx="259">
                  <c:v>62.78</c:v>
                </c:pt>
                <c:pt idx="260">
                  <c:v>62.66</c:v>
                </c:pt>
                <c:pt idx="261">
                  <c:v>62.54</c:v>
                </c:pt>
                <c:pt idx="262">
                  <c:v>62.42</c:v>
                </c:pt>
                <c:pt idx="263">
                  <c:v>62.3</c:v>
                </c:pt>
                <c:pt idx="264">
                  <c:v>62.18</c:v>
                </c:pt>
                <c:pt idx="265">
                  <c:v>62.06</c:v>
                </c:pt>
                <c:pt idx="266">
                  <c:v>61.94</c:v>
                </c:pt>
                <c:pt idx="267">
                  <c:v>61.82</c:v>
                </c:pt>
                <c:pt idx="268">
                  <c:v>61.7</c:v>
                </c:pt>
                <c:pt idx="269">
                  <c:v>61.58</c:v>
                </c:pt>
                <c:pt idx="270">
                  <c:v>61.35</c:v>
                </c:pt>
                <c:pt idx="271">
                  <c:v>61.23</c:v>
                </c:pt>
                <c:pt idx="272">
                  <c:v>60.81</c:v>
                </c:pt>
                <c:pt idx="273">
                  <c:v>60.39</c:v>
                </c:pt>
                <c:pt idx="274">
                  <c:v>60.03</c:v>
                </c:pt>
                <c:pt idx="275">
                  <c:v>59.69</c:v>
                </c:pt>
                <c:pt idx="276">
                  <c:v>59.24</c:v>
                </c:pt>
                <c:pt idx="277">
                  <c:v>59.24</c:v>
                </c:pt>
                <c:pt idx="278">
                  <c:v>58.91</c:v>
                </c:pt>
                <c:pt idx="279">
                  <c:v>58.407499999999999</c:v>
                </c:pt>
                <c:pt idx="280">
                  <c:v>58.030625000000001</c:v>
                </c:pt>
                <c:pt idx="281">
                  <c:v>57.653750000000002</c:v>
                </c:pt>
                <c:pt idx="282">
                  <c:v>57.276875000000004</c:v>
                </c:pt>
                <c:pt idx="283">
                  <c:v>56.9</c:v>
                </c:pt>
                <c:pt idx="284">
                  <c:v>56.68</c:v>
                </c:pt>
                <c:pt idx="285">
                  <c:v>56.46</c:v>
                </c:pt>
                <c:pt idx="286">
                  <c:v>55.9</c:v>
                </c:pt>
                <c:pt idx="287">
                  <c:v>55.677499999999995</c:v>
                </c:pt>
                <c:pt idx="288">
                  <c:v>55.34375</c:v>
                </c:pt>
                <c:pt idx="289">
                  <c:v>55.01</c:v>
                </c:pt>
                <c:pt idx="290">
                  <c:v>54.45</c:v>
                </c:pt>
                <c:pt idx="291">
                  <c:v>54.03</c:v>
                </c:pt>
                <c:pt idx="292">
                  <c:v>53.61</c:v>
                </c:pt>
                <c:pt idx="293">
                  <c:v>53.3</c:v>
                </c:pt>
                <c:pt idx="294">
                  <c:v>52.912499999999994</c:v>
                </c:pt>
                <c:pt idx="295">
                  <c:v>52.524999999999999</c:v>
                </c:pt>
                <c:pt idx="296">
                  <c:v>52.137500000000003</c:v>
                </c:pt>
                <c:pt idx="297">
                  <c:v>51.75</c:v>
                </c:pt>
                <c:pt idx="298">
                  <c:v>51.362499999999997</c:v>
                </c:pt>
                <c:pt idx="299">
                  <c:v>50.975000000000001</c:v>
                </c:pt>
                <c:pt idx="300">
                  <c:v>50.587500000000006</c:v>
                </c:pt>
                <c:pt idx="301">
                  <c:v>50.2</c:v>
                </c:pt>
                <c:pt idx="302">
                  <c:v>49.78</c:v>
                </c:pt>
                <c:pt idx="303">
                  <c:v>49.47</c:v>
                </c:pt>
                <c:pt idx="304">
                  <c:v>49.07</c:v>
                </c:pt>
                <c:pt idx="305">
                  <c:v>48.87</c:v>
                </c:pt>
                <c:pt idx="306">
                  <c:v>48.39</c:v>
                </c:pt>
                <c:pt idx="307">
                  <c:v>48.11</c:v>
                </c:pt>
                <c:pt idx="308">
                  <c:v>47.82</c:v>
                </c:pt>
                <c:pt idx="309">
                  <c:v>47.44</c:v>
                </c:pt>
                <c:pt idx="310">
                  <c:v>47.15</c:v>
                </c:pt>
                <c:pt idx="311">
                  <c:v>46.773333333333333</c:v>
                </c:pt>
                <c:pt idx="312">
                  <c:v>46.38</c:v>
                </c:pt>
                <c:pt idx="313">
                  <c:v>46.1</c:v>
                </c:pt>
                <c:pt idx="314">
                  <c:v>45.71</c:v>
                </c:pt>
                <c:pt idx="315">
                  <c:v>45.33</c:v>
                </c:pt>
                <c:pt idx="316">
                  <c:v>44.95</c:v>
                </c:pt>
                <c:pt idx="317">
                  <c:v>44.47</c:v>
                </c:pt>
                <c:pt idx="318">
                  <c:v>44.114999999999995</c:v>
                </c:pt>
                <c:pt idx="319">
                  <c:v>43.76</c:v>
                </c:pt>
                <c:pt idx="320">
                  <c:v>43.4</c:v>
                </c:pt>
                <c:pt idx="321">
                  <c:v>43.05</c:v>
                </c:pt>
                <c:pt idx="322">
                  <c:v>42.7</c:v>
                </c:pt>
                <c:pt idx="323">
                  <c:v>42.43</c:v>
                </c:pt>
                <c:pt idx="324">
                  <c:v>42.17</c:v>
                </c:pt>
                <c:pt idx="325">
                  <c:v>41.82</c:v>
                </c:pt>
                <c:pt idx="326">
                  <c:v>41.55</c:v>
                </c:pt>
                <c:pt idx="327">
                  <c:v>41.2</c:v>
                </c:pt>
                <c:pt idx="328">
                  <c:v>40.94</c:v>
                </c:pt>
                <c:pt idx="329">
                  <c:v>40.574999999999996</c:v>
                </c:pt>
                <c:pt idx="330">
                  <c:v>40.301249999999996</c:v>
                </c:pt>
                <c:pt idx="331">
                  <c:v>40.027499999999996</c:v>
                </c:pt>
                <c:pt idx="332">
                  <c:v>39.753749999999997</c:v>
                </c:pt>
                <c:pt idx="333">
                  <c:v>39.479999999999997</c:v>
                </c:pt>
                <c:pt idx="334">
                  <c:v>39.24</c:v>
                </c:pt>
                <c:pt idx="335">
                  <c:v>38.980000000000004</c:v>
                </c:pt>
                <c:pt idx="336">
                  <c:v>38.75</c:v>
                </c:pt>
                <c:pt idx="337">
                  <c:v>38.520000000000003</c:v>
                </c:pt>
                <c:pt idx="338">
                  <c:v>38.290000000000006</c:v>
                </c:pt>
                <c:pt idx="339">
                  <c:v>38.06</c:v>
                </c:pt>
                <c:pt idx="340">
                  <c:v>37.83</c:v>
                </c:pt>
                <c:pt idx="341">
                  <c:v>37.6</c:v>
                </c:pt>
                <c:pt idx="342">
                  <c:v>37.370000000000005</c:v>
                </c:pt>
                <c:pt idx="343">
                  <c:v>37.14</c:v>
                </c:pt>
                <c:pt idx="344">
                  <c:v>36.81</c:v>
                </c:pt>
                <c:pt idx="345">
                  <c:v>36.57</c:v>
                </c:pt>
                <c:pt idx="346">
                  <c:v>36.33</c:v>
                </c:pt>
                <c:pt idx="347">
                  <c:v>36</c:v>
                </c:pt>
                <c:pt idx="348">
                  <c:v>35.78</c:v>
                </c:pt>
                <c:pt idx="349">
                  <c:v>35.549999999999997</c:v>
                </c:pt>
                <c:pt idx="350">
                  <c:v>35.44</c:v>
                </c:pt>
                <c:pt idx="351">
                  <c:v>35.33</c:v>
                </c:pt>
                <c:pt idx="352">
                  <c:v>35.11</c:v>
                </c:pt>
                <c:pt idx="353">
                  <c:v>34.89</c:v>
                </c:pt>
                <c:pt idx="354">
                  <c:v>34.65</c:v>
                </c:pt>
                <c:pt idx="355">
                  <c:v>34.409999999999997</c:v>
                </c:pt>
                <c:pt idx="356">
                  <c:v>34.17</c:v>
                </c:pt>
                <c:pt idx="357">
                  <c:v>33.93</c:v>
                </c:pt>
                <c:pt idx="358">
                  <c:v>33.700000000000003</c:v>
                </c:pt>
                <c:pt idx="359">
                  <c:v>33.479999999999997</c:v>
                </c:pt>
                <c:pt idx="360">
                  <c:v>33.33</c:v>
                </c:pt>
                <c:pt idx="361">
                  <c:v>33.11</c:v>
                </c:pt>
                <c:pt idx="362">
                  <c:v>32.96</c:v>
                </c:pt>
                <c:pt idx="363">
                  <c:v>32.74</c:v>
                </c:pt>
                <c:pt idx="364">
                  <c:v>32.590000000000003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8E2-4FFE-949A-5E0A8F78CA5E}"/>
            </c:ext>
          </c:extLst>
        </c:ser>
        <c:ser>
          <c:idx val="4"/>
          <c:order val="4"/>
          <c:tx>
            <c:strRef>
              <c:f>'Volume_Mãe Dágua_1'!$F$2</c:f>
              <c:strCache>
                <c:ptCount val="1"/>
                <c:pt idx="0">
                  <c:v>Volume Observado 2017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'Volume_Mãe Dágua_1'!$F$3:$F$368</c:f>
              <c:numCache>
                <c:formatCode>0.00</c:formatCode>
                <c:ptCount val="366"/>
                <c:pt idx="0">
                  <c:v>32.450000000000003</c:v>
                </c:pt>
                <c:pt idx="1">
                  <c:v>31.95</c:v>
                </c:pt>
                <c:pt idx="2">
                  <c:v>31.75</c:v>
                </c:pt>
                <c:pt idx="3">
                  <c:v>31.55</c:v>
                </c:pt>
                <c:pt idx="4">
                  <c:v>31.41</c:v>
                </c:pt>
                <c:pt idx="5">
                  <c:v>31.21</c:v>
                </c:pt>
                <c:pt idx="6">
                  <c:v>31.01</c:v>
                </c:pt>
                <c:pt idx="7">
                  <c:v>30.74</c:v>
                </c:pt>
                <c:pt idx="8">
                  <c:v>30.53</c:v>
                </c:pt>
                <c:pt idx="9">
                  <c:v>30.26</c:v>
                </c:pt>
                <c:pt idx="10">
                  <c:v>30.06</c:v>
                </c:pt>
                <c:pt idx="11">
                  <c:v>29.79</c:v>
                </c:pt>
                <c:pt idx="12">
                  <c:v>29.52</c:v>
                </c:pt>
                <c:pt idx="13">
                  <c:v>29.38</c:v>
                </c:pt>
                <c:pt idx="14">
                  <c:v>29.25</c:v>
                </c:pt>
                <c:pt idx="15">
                  <c:v>29.05</c:v>
                </c:pt>
                <c:pt idx="16">
                  <c:v>28.84</c:v>
                </c:pt>
                <c:pt idx="17">
                  <c:v>28.66</c:v>
                </c:pt>
                <c:pt idx="18">
                  <c:v>28.48</c:v>
                </c:pt>
                <c:pt idx="19">
                  <c:v>28.29</c:v>
                </c:pt>
                <c:pt idx="20">
                  <c:v>28.099999999999998</c:v>
                </c:pt>
                <c:pt idx="21">
                  <c:v>27.909999999999997</c:v>
                </c:pt>
                <c:pt idx="22">
                  <c:v>27.72</c:v>
                </c:pt>
                <c:pt idx="23">
                  <c:v>27.53</c:v>
                </c:pt>
                <c:pt idx="24">
                  <c:v>27.34</c:v>
                </c:pt>
                <c:pt idx="25">
                  <c:v>27.15</c:v>
                </c:pt>
                <c:pt idx="26">
                  <c:v>26.96</c:v>
                </c:pt>
                <c:pt idx="27">
                  <c:v>26.77</c:v>
                </c:pt>
                <c:pt idx="28">
                  <c:v>26.58</c:v>
                </c:pt>
                <c:pt idx="29">
                  <c:v>26.39</c:v>
                </c:pt>
                <c:pt idx="30">
                  <c:v>26.21</c:v>
                </c:pt>
                <c:pt idx="31">
                  <c:v>26.02</c:v>
                </c:pt>
                <c:pt idx="32">
                  <c:v>25.84</c:v>
                </c:pt>
                <c:pt idx="33">
                  <c:v>25.725000000000001</c:v>
                </c:pt>
                <c:pt idx="34">
                  <c:v>25.61</c:v>
                </c:pt>
                <c:pt idx="35">
                  <c:v>25.44</c:v>
                </c:pt>
                <c:pt idx="36">
                  <c:v>25.28</c:v>
                </c:pt>
                <c:pt idx="37">
                  <c:v>25.11</c:v>
                </c:pt>
                <c:pt idx="38">
                  <c:v>25.137499999999999</c:v>
                </c:pt>
                <c:pt idx="39">
                  <c:v>25.164999999999999</c:v>
                </c:pt>
                <c:pt idx="40">
                  <c:v>25.192499999999999</c:v>
                </c:pt>
                <c:pt idx="41">
                  <c:v>25.22</c:v>
                </c:pt>
                <c:pt idx="42">
                  <c:v>25.28</c:v>
                </c:pt>
                <c:pt idx="43">
                  <c:v>25.22</c:v>
                </c:pt>
                <c:pt idx="44">
                  <c:v>25.11</c:v>
                </c:pt>
                <c:pt idx="45">
                  <c:v>25.11</c:v>
                </c:pt>
                <c:pt idx="46">
                  <c:v>24.914999999999999</c:v>
                </c:pt>
                <c:pt idx="47">
                  <c:v>24.72</c:v>
                </c:pt>
                <c:pt idx="48">
                  <c:v>24.805</c:v>
                </c:pt>
                <c:pt idx="49">
                  <c:v>24.5975</c:v>
                </c:pt>
                <c:pt idx="50">
                  <c:v>24.39</c:v>
                </c:pt>
                <c:pt idx="51">
                  <c:v>24.55</c:v>
                </c:pt>
                <c:pt idx="52">
                  <c:v>24.569166666666668</c:v>
                </c:pt>
                <c:pt idx="53">
                  <c:v>24.588333333333335</c:v>
                </c:pt>
                <c:pt idx="54">
                  <c:v>24.607500000000002</c:v>
                </c:pt>
                <c:pt idx="55">
                  <c:v>24.626666666666669</c:v>
                </c:pt>
                <c:pt idx="56">
                  <c:v>24.645833333333336</c:v>
                </c:pt>
                <c:pt idx="57">
                  <c:v>24.664999999999999</c:v>
                </c:pt>
                <c:pt idx="58">
                  <c:v>24.684166666666666</c:v>
                </c:pt>
                <c:pt idx="59">
                  <c:v>24.703333333333333</c:v>
                </c:pt>
                <c:pt idx="60">
                  <c:v>24.7225</c:v>
                </c:pt>
                <c:pt idx="61">
                  <c:v>24.741666666666667</c:v>
                </c:pt>
                <c:pt idx="62">
                  <c:v>24.760833333333334</c:v>
                </c:pt>
                <c:pt idx="63">
                  <c:v>24.78</c:v>
                </c:pt>
                <c:pt idx="64">
                  <c:v>24.78</c:v>
                </c:pt>
                <c:pt idx="65">
                  <c:v>24.61</c:v>
                </c:pt>
                <c:pt idx="66">
                  <c:v>24.44</c:v>
                </c:pt>
                <c:pt idx="67">
                  <c:v>24.78</c:v>
                </c:pt>
                <c:pt idx="68">
                  <c:v>24.740000000000002</c:v>
                </c:pt>
                <c:pt idx="69">
                  <c:v>24.700000000000003</c:v>
                </c:pt>
                <c:pt idx="70">
                  <c:v>24.66</c:v>
                </c:pt>
                <c:pt idx="71">
                  <c:v>24.61</c:v>
                </c:pt>
                <c:pt idx="72">
                  <c:v>24.55</c:v>
                </c:pt>
                <c:pt idx="73">
                  <c:v>25.55</c:v>
                </c:pt>
                <c:pt idx="74">
                  <c:v>26.15</c:v>
                </c:pt>
                <c:pt idx="75">
                  <c:v>26.18</c:v>
                </c:pt>
                <c:pt idx="76">
                  <c:v>26.21</c:v>
                </c:pt>
                <c:pt idx="77">
                  <c:v>26.21</c:v>
                </c:pt>
                <c:pt idx="78">
                  <c:v>26.15</c:v>
                </c:pt>
                <c:pt idx="79">
                  <c:v>26.08</c:v>
                </c:pt>
                <c:pt idx="80">
                  <c:v>26.08</c:v>
                </c:pt>
                <c:pt idx="81">
                  <c:v>26.21</c:v>
                </c:pt>
                <c:pt idx="82">
                  <c:v>26.94</c:v>
                </c:pt>
                <c:pt idx="83">
                  <c:v>26.91</c:v>
                </c:pt>
                <c:pt idx="84">
                  <c:v>26.88</c:v>
                </c:pt>
                <c:pt idx="85">
                  <c:v>26.88</c:v>
                </c:pt>
                <c:pt idx="86">
                  <c:v>26.94</c:v>
                </c:pt>
                <c:pt idx="87">
                  <c:v>26.925000000000001</c:v>
                </c:pt>
                <c:pt idx="88">
                  <c:v>26.91</c:v>
                </c:pt>
                <c:pt idx="89">
                  <c:v>26.895</c:v>
                </c:pt>
                <c:pt idx="90">
                  <c:v>26.88</c:v>
                </c:pt>
                <c:pt idx="91">
                  <c:v>26.82</c:v>
                </c:pt>
                <c:pt idx="92">
                  <c:v>26.88</c:v>
                </c:pt>
                <c:pt idx="93">
                  <c:v>26.82</c:v>
                </c:pt>
                <c:pt idx="94">
                  <c:v>26.82</c:v>
                </c:pt>
                <c:pt idx="95">
                  <c:v>26.7</c:v>
                </c:pt>
                <c:pt idx="96">
                  <c:v>26.64</c:v>
                </c:pt>
                <c:pt idx="97">
                  <c:v>26.57</c:v>
                </c:pt>
                <c:pt idx="98">
                  <c:v>26.45</c:v>
                </c:pt>
                <c:pt idx="99">
                  <c:v>26.57</c:v>
                </c:pt>
                <c:pt idx="100">
                  <c:v>26.57</c:v>
                </c:pt>
                <c:pt idx="101">
                  <c:v>27.07</c:v>
                </c:pt>
                <c:pt idx="102">
                  <c:v>27.19</c:v>
                </c:pt>
                <c:pt idx="103">
                  <c:v>28.995000000000001</c:v>
                </c:pt>
                <c:pt idx="104">
                  <c:v>30.8</c:v>
                </c:pt>
                <c:pt idx="105">
                  <c:v>30.87</c:v>
                </c:pt>
                <c:pt idx="106">
                  <c:v>30.87</c:v>
                </c:pt>
                <c:pt idx="107">
                  <c:v>31.01</c:v>
                </c:pt>
                <c:pt idx="108">
                  <c:v>31.01</c:v>
                </c:pt>
                <c:pt idx="109">
                  <c:v>30.94</c:v>
                </c:pt>
                <c:pt idx="110">
                  <c:v>31.018333333333334</c:v>
                </c:pt>
                <c:pt idx="111">
                  <c:v>31.096666666666668</c:v>
                </c:pt>
                <c:pt idx="112">
                  <c:v>31.175000000000001</c:v>
                </c:pt>
                <c:pt idx="113">
                  <c:v>31.253333333333334</c:v>
                </c:pt>
                <c:pt idx="114">
                  <c:v>31.331666666666667</c:v>
                </c:pt>
                <c:pt idx="115">
                  <c:v>31.41</c:v>
                </c:pt>
                <c:pt idx="116">
                  <c:v>31.41</c:v>
                </c:pt>
                <c:pt idx="117">
                  <c:v>31.34</c:v>
                </c:pt>
                <c:pt idx="118">
                  <c:v>31.34</c:v>
                </c:pt>
                <c:pt idx="119">
                  <c:v>31.34</c:v>
                </c:pt>
                <c:pt idx="120">
                  <c:v>31.41</c:v>
                </c:pt>
                <c:pt idx="121">
                  <c:v>31.41</c:v>
                </c:pt>
                <c:pt idx="122">
                  <c:v>31.34</c:v>
                </c:pt>
                <c:pt idx="123">
                  <c:v>31.34</c:v>
                </c:pt>
                <c:pt idx="124">
                  <c:v>31.310000000000002</c:v>
                </c:pt>
                <c:pt idx="125">
                  <c:v>31.28</c:v>
                </c:pt>
                <c:pt idx="126">
                  <c:v>31.28</c:v>
                </c:pt>
                <c:pt idx="127">
                  <c:v>31.34</c:v>
                </c:pt>
                <c:pt idx="128">
                  <c:v>31.21</c:v>
                </c:pt>
                <c:pt idx="129">
                  <c:v>31.21</c:v>
                </c:pt>
                <c:pt idx="130">
                  <c:v>31.21</c:v>
                </c:pt>
                <c:pt idx="131">
                  <c:v>31.14</c:v>
                </c:pt>
                <c:pt idx="132">
                  <c:v>31.075000000000003</c:v>
                </c:pt>
                <c:pt idx="133">
                  <c:v>31.01</c:v>
                </c:pt>
                <c:pt idx="134">
                  <c:v>30.94</c:v>
                </c:pt>
                <c:pt idx="135">
                  <c:v>30.87</c:v>
                </c:pt>
                <c:pt idx="136">
                  <c:v>30.87</c:v>
                </c:pt>
                <c:pt idx="137">
                  <c:v>30.87</c:v>
                </c:pt>
                <c:pt idx="138">
                  <c:v>30.74</c:v>
                </c:pt>
                <c:pt idx="139">
                  <c:v>30.74</c:v>
                </c:pt>
                <c:pt idx="140">
                  <c:v>30.74</c:v>
                </c:pt>
                <c:pt idx="141">
                  <c:v>30.74</c:v>
                </c:pt>
                <c:pt idx="142">
                  <c:v>30.74</c:v>
                </c:pt>
                <c:pt idx="143">
                  <c:v>30.94</c:v>
                </c:pt>
                <c:pt idx="144">
                  <c:v>30.87</c:v>
                </c:pt>
                <c:pt idx="145">
                  <c:v>30.94</c:v>
                </c:pt>
                <c:pt idx="146">
                  <c:v>31.01</c:v>
                </c:pt>
                <c:pt idx="147">
                  <c:v>31.01</c:v>
                </c:pt>
                <c:pt idx="148">
                  <c:v>30.94</c:v>
                </c:pt>
                <c:pt idx="149">
                  <c:v>30.94</c:v>
                </c:pt>
                <c:pt idx="150">
                  <c:v>30.94</c:v>
                </c:pt>
                <c:pt idx="151">
                  <c:v>30.94</c:v>
                </c:pt>
                <c:pt idx="152">
                  <c:v>31.89</c:v>
                </c:pt>
                <c:pt idx="153">
                  <c:v>32</c:v>
                </c:pt>
                <c:pt idx="154">
                  <c:v>32.11</c:v>
                </c:pt>
                <c:pt idx="155">
                  <c:v>32.22</c:v>
                </c:pt>
                <c:pt idx="156">
                  <c:v>32.159999999999997</c:v>
                </c:pt>
                <c:pt idx="157">
                  <c:v>32.22</c:v>
                </c:pt>
                <c:pt idx="158">
                  <c:v>32.22</c:v>
                </c:pt>
                <c:pt idx="159">
                  <c:v>32.19</c:v>
                </c:pt>
                <c:pt idx="160">
                  <c:v>32.159999999999997</c:v>
                </c:pt>
                <c:pt idx="161">
                  <c:v>32.090000000000003</c:v>
                </c:pt>
                <c:pt idx="162">
                  <c:v>32.020000000000003</c:v>
                </c:pt>
                <c:pt idx="163">
                  <c:v>31.984999999999999</c:v>
                </c:pt>
                <c:pt idx="164">
                  <c:v>31.95</c:v>
                </c:pt>
                <c:pt idx="165">
                  <c:v>31.95</c:v>
                </c:pt>
                <c:pt idx="166">
                  <c:v>31.89</c:v>
                </c:pt>
                <c:pt idx="167">
                  <c:v>31.89</c:v>
                </c:pt>
                <c:pt idx="168">
                  <c:v>31.89</c:v>
                </c:pt>
                <c:pt idx="169">
                  <c:v>31.82</c:v>
                </c:pt>
                <c:pt idx="170">
                  <c:v>31.75</c:v>
                </c:pt>
                <c:pt idx="171">
                  <c:v>31.75</c:v>
                </c:pt>
                <c:pt idx="172">
                  <c:v>31.68</c:v>
                </c:pt>
                <c:pt idx="173">
                  <c:v>31.68</c:v>
                </c:pt>
                <c:pt idx="174">
                  <c:v>31.61</c:v>
                </c:pt>
                <c:pt idx="175">
                  <c:v>31.61</c:v>
                </c:pt>
                <c:pt idx="176">
                  <c:v>31.55</c:v>
                </c:pt>
                <c:pt idx="177">
                  <c:v>31.507999999999999</c:v>
                </c:pt>
                <c:pt idx="178">
                  <c:v>31.466000000000001</c:v>
                </c:pt>
                <c:pt idx="179">
                  <c:v>31.423999999999999</c:v>
                </c:pt>
                <c:pt idx="180">
                  <c:v>31.381999999999998</c:v>
                </c:pt>
                <c:pt idx="181">
                  <c:v>31.34</c:v>
                </c:pt>
                <c:pt idx="182">
                  <c:v>31.68</c:v>
                </c:pt>
                <c:pt idx="183">
                  <c:v>31.61</c:v>
                </c:pt>
                <c:pt idx="184">
                  <c:v>31.41</c:v>
                </c:pt>
                <c:pt idx="185">
                  <c:v>31.48</c:v>
                </c:pt>
                <c:pt idx="186">
                  <c:v>31.48</c:v>
                </c:pt>
                <c:pt idx="187">
                  <c:v>31.41</c:v>
                </c:pt>
                <c:pt idx="188">
                  <c:v>31.344999999999999</c:v>
                </c:pt>
                <c:pt idx="189">
                  <c:v>31.28</c:v>
                </c:pt>
                <c:pt idx="190">
                  <c:v>31.28</c:v>
                </c:pt>
                <c:pt idx="191">
                  <c:v>31.28</c:v>
                </c:pt>
                <c:pt idx="192">
                  <c:v>31.212</c:v>
                </c:pt>
                <c:pt idx="193">
                  <c:v>31.143999999999998</c:v>
                </c:pt>
                <c:pt idx="194">
                  <c:v>31.076000000000001</c:v>
                </c:pt>
                <c:pt idx="195">
                  <c:v>31.008000000000003</c:v>
                </c:pt>
                <c:pt idx="196">
                  <c:v>30.94</c:v>
                </c:pt>
                <c:pt idx="197">
                  <c:v>30.87</c:v>
                </c:pt>
                <c:pt idx="198">
                  <c:v>30.8</c:v>
                </c:pt>
                <c:pt idx="199">
                  <c:v>30.8</c:v>
                </c:pt>
                <c:pt idx="200">
                  <c:v>30.74</c:v>
                </c:pt>
                <c:pt idx="201">
                  <c:v>30.725999999999999</c:v>
                </c:pt>
                <c:pt idx="202">
                  <c:v>30.712</c:v>
                </c:pt>
                <c:pt idx="203">
                  <c:v>30.698</c:v>
                </c:pt>
                <c:pt idx="204">
                  <c:v>30.684000000000001</c:v>
                </c:pt>
                <c:pt idx="205">
                  <c:v>30.67</c:v>
                </c:pt>
                <c:pt idx="206">
                  <c:v>30.656000000000002</c:v>
                </c:pt>
                <c:pt idx="207">
                  <c:v>30.642000000000003</c:v>
                </c:pt>
                <c:pt idx="208">
                  <c:v>30.628</c:v>
                </c:pt>
                <c:pt idx="209">
                  <c:v>30.614000000000001</c:v>
                </c:pt>
                <c:pt idx="210">
                  <c:v>30.6</c:v>
                </c:pt>
                <c:pt idx="211">
                  <c:v>30.6</c:v>
                </c:pt>
                <c:pt idx="212">
                  <c:v>30.47</c:v>
                </c:pt>
                <c:pt idx="213">
                  <c:v>30.4</c:v>
                </c:pt>
                <c:pt idx="214">
                  <c:v>30.333333333333332</c:v>
                </c:pt>
                <c:pt idx="215">
                  <c:v>30.266666666666666</c:v>
                </c:pt>
                <c:pt idx="216">
                  <c:v>30.2</c:v>
                </c:pt>
                <c:pt idx="217">
                  <c:v>30.13</c:v>
                </c:pt>
                <c:pt idx="218">
                  <c:v>30.13</c:v>
                </c:pt>
                <c:pt idx="219">
                  <c:v>30.06</c:v>
                </c:pt>
                <c:pt idx="220">
                  <c:v>30.06</c:v>
                </c:pt>
                <c:pt idx="221">
                  <c:v>29.93</c:v>
                </c:pt>
                <c:pt idx="222">
                  <c:v>29.86</c:v>
                </c:pt>
                <c:pt idx="223">
                  <c:v>29.79</c:v>
                </c:pt>
                <c:pt idx="224">
                  <c:v>29.72</c:v>
                </c:pt>
                <c:pt idx="225">
                  <c:v>29.66</c:v>
                </c:pt>
                <c:pt idx="226">
                  <c:v>29.59888888888889</c:v>
                </c:pt>
                <c:pt idx="227">
                  <c:v>29.537777777777777</c:v>
                </c:pt>
                <c:pt idx="228">
                  <c:v>29.476666666666667</c:v>
                </c:pt>
                <c:pt idx="229">
                  <c:v>29.415555555555557</c:v>
                </c:pt>
                <c:pt idx="230">
                  <c:v>29.354444444444447</c:v>
                </c:pt>
                <c:pt idx="231">
                  <c:v>29.293333333333337</c:v>
                </c:pt>
                <c:pt idx="232">
                  <c:v>29.232222222222223</c:v>
                </c:pt>
                <c:pt idx="233">
                  <c:v>29.171111111111109</c:v>
                </c:pt>
                <c:pt idx="234">
                  <c:v>29.11</c:v>
                </c:pt>
                <c:pt idx="235">
                  <c:v>29.05</c:v>
                </c:pt>
                <c:pt idx="236">
                  <c:v>28.91</c:v>
                </c:pt>
                <c:pt idx="237">
                  <c:v>28.875</c:v>
                </c:pt>
                <c:pt idx="238">
                  <c:v>28.84</c:v>
                </c:pt>
                <c:pt idx="239">
                  <c:v>28.78</c:v>
                </c:pt>
                <c:pt idx="240">
                  <c:v>28.72</c:v>
                </c:pt>
                <c:pt idx="241">
                  <c:v>28.704999999999998</c:v>
                </c:pt>
                <c:pt idx="242">
                  <c:v>28.689999999999998</c:v>
                </c:pt>
                <c:pt idx="243">
                  <c:v>28.674999999999997</c:v>
                </c:pt>
                <c:pt idx="244">
                  <c:v>28.66</c:v>
                </c:pt>
                <c:pt idx="245">
                  <c:v>28.48</c:v>
                </c:pt>
                <c:pt idx="246">
                  <c:v>28.41</c:v>
                </c:pt>
                <c:pt idx="247">
                  <c:v>28.29</c:v>
                </c:pt>
                <c:pt idx="248">
                  <c:v>28.29</c:v>
                </c:pt>
                <c:pt idx="249">
                  <c:v>28.192916666666665</c:v>
                </c:pt>
                <c:pt idx="250">
                  <c:v>28.112013888888889</c:v>
                </c:pt>
                <c:pt idx="251">
                  <c:v>28.031111111111109</c:v>
                </c:pt>
                <c:pt idx="252">
                  <c:v>27.950208333333332</c:v>
                </c:pt>
                <c:pt idx="253">
                  <c:v>27.869305555555556</c:v>
                </c:pt>
                <c:pt idx="254">
                  <c:v>27.788402777777776</c:v>
                </c:pt>
                <c:pt idx="255">
                  <c:v>27.7075</c:v>
                </c:pt>
                <c:pt idx="256">
                  <c:v>27.610416666666666</c:v>
                </c:pt>
                <c:pt idx="257">
                  <c:v>27.513333333333332</c:v>
                </c:pt>
                <c:pt idx="258">
                  <c:v>27.416249999999998</c:v>
                </c:pt>
                <c:pt idx="259">
                  <c:v>27.319166666666664</c:v>
                </c:pt>
                <c:pt idx="260">
                  <c:v>27.22208333333333</c:v>
                </c:pt>
                <c:pt idx="261">
                  <c:v>27.125</c:v>
                </c:pt>
                <c:pt idx="262">
                  <c:v>27.027916666666666</c:v>
                </c:pt>
                <c:pt idx="263">
                  <c:v>26.94701388888889</c:v>
                </c:pt>
                <c:pt idx="264">
                  <c:v>26.86611111111111</c:v>
                </c:pt>
                <c:pt idx="265">
                  <c:v>26.785208333333333</c:v>
                </c:pt>
                <c:pt idx="266">
                  <c:v>26.704305555555557</c:v>
                </c:pt>
                <c:pt idx="267">
                  <c:v>26.623402777777777</c:v>
                </c:pt>
                <c:pt idx="268">
                  <c:v>26.5425</c:v>
                </c:pt>
                <c:pt idx="269">
                  <c:v>26.469687499999999</c:v>
                </c:pt>
                <c:pt idx="270">
                  <c:v>26.396875000000001</c:v>
                </c:pt>
                <c:pt idx="271">
                  <c:v>26.3240625</c:v>
                </c:pt>
                <c:pt idx="272">
                  <c:v>26.251249999999999</c:v>
                </c:pt>
                <c:pt idx="273">
                  <c:v>26.178437500000001</c:v>
                </c:pt>
                <c:pt idx="274">
                  <c:v>26.105625</c:v>
                </c:pt>
                <c:pt idx="275">
                  <c:v>26.032812499999999</c:v>
                </c:pt>
                <c:pt idx="276">
                  <c:v>25.96</c:v>
                </c:pt>
                <c:pt idx="277">
                  <c:v>25.84</c:v>
                </c:pt>
                <c:pt idx="278">
                  <c:v>25.84</c:v>
                </c:pt>
                <c:pt idx="279">
                  <c:v>25.78</c:v>
                </c:pt>
                <c:pt idx="280">
                  <c:v>25.72</c:v>
                </c:pt>
                <c:pt idx="281">
                  <c:v>25.67</c:v>
                </c:pt>
                <c:pt idx="282">
                  <c:v>25.502500000000001</c:v>
                </c:pt>
                <c:pt idx="283">
                  <c:v>25.376874999999998</c:v>
                </c:pt>
                <c:pt idx="284">
                  <c:v>25.251249999999999</c:v>
                </c:pt>
                <c:pt idx="285">
                  <c:v>25.125624999999999</c:v>
                </c:pt>
                <c:pt idx="286">
                  <c:v>25</c:v>
                </c:pt>
                <c:pt idx="287">
                  <c:v>24.89</c:v>
                </c:pt>
                <c:pt idx="288">
                  <c:v>24.78</c:v>
                </c:pt>
                <c:pt idx="289">
                  <c:v>24.66</c:v>
                </c:pt>
                <c:pt idx="290">
                  <c:v>24.55</c:v>
                </c:pt>
                <c:pt idx="291">
                  <c:v>24.44</c:v>
                </c:pt>
                <c:pt idx="292">
                  <c:v>24.315000000000001</c:v>
                </c:pt>
                <c:pt idx="293">
                  <c:v>24.205625000000001</c:v>
                </c:pt>
                <c:pt idx="294">
                  <c:v>24.096250000000001</c:v>
                </c:pt>
                <c:pt idx="295">
                  <c:v>23.986875000000001</c:v>
                </c:pt>
                <c:pt idx="296">
                  <c:v>23.877500000000001</c:v>
                </c:pt>
                <c:pt idx="297">
                  <c:v>23.768125000000001</c:v>
                </c:pt>
                <c:pt idx="298">
                  <c:v>23.658750000000001</c:v>
                </c:pt>
                <c:pt idx="299">
                  <c:v>23.549375000000001</c:v>
                </c:pt>
                <c:pt idx="300">
                  <c:v>23.44</c:v>
                </c:pt>
                <c:pt idx="301">
                  <c:v>23.33</c:v>
                </c:pt>
                <c:pt idx="302">
                  <c:v>23.22</c:v>
                </c:pt>
                <c:pt idx="303">
                  <c:v>23.104999999999997</c:v>
                </c:pt>
                <c:pt idx="304">
                  <c:v>22.99</c:v>
                </c:pt>
                <c:pt idx="305">
                  <c:v>22.871499999999997</c:v>
                </c:pt>
                <c:pt idx="306">
                  <c:v>22.767812499999998</c:v>
                </c:pt>
                <c:pt idx="307">
                  <c:v>22.664124999999999</c:v>
                </c:pt>
                <c:pt idx="308">
                  <c:v>22.555499999999999</c:v>
                </c:pt>
                <c:pt idx="309">
                  <c:v>22.446874999999999</c:v>
                </c:pt>
                <c:pt idx="310">
                  <c:v>22.338249999999999</c:v>
                </c:pt>
                <c:pt idx="311">
                  <c:v>22.2316</c:v>
                </c:pt>
                <c:pt idx="312">
                  <c:v>22.124949999999998</c:v>
                </c:pt>
                <c:pt idx="313">
                  <c:v>22.0183</c:v>
                </c:pt>
                <c:pt idx="314">
                  <c:v>21.911650000000002</c:v>
                </c:pt>
                <c:pt idx="315">
                  <c:v>21.805</c:v>
                </c:pt>
                <c:pt idx="316">
                  <c:v>21.686499999999999</c:v>
                </c:pt>
                <c:pt idx="317">
                  <c:v>21.597624999999997</c:v>
                </c:pt>
                <c:pt idx="318">
                  <c:v>21.508749999999999</c:v>
                </c:pt>
                <c:pt idx="319">
                  <c:v>21.419874999999998</c:v>
                </c:pt>
                <c:pt idx="320">
                  <c:v>21.331</c:v>
                </c:pt>
                <c:pt idx="321">
                  <c:v>21.242125000000001</c:v>
                </c:pt>
                <c:pt idx="322">
                  <c:v>21.15325</c:v>
                </c:pt>
                <c:pt idx="323">
                  <c:v>21.064375000000002</c:v>
                </c:pt>
                <c:pt idx="324">
                  <c:v>20.975500000000004</c:v>
                </c:pt>
                <c:pt idx="325">
                  <c:v>20.886625000000002</c:v>
                </c:pt>
                <c:pt idx="326">
                  <c:v>20.797750000000001</c:v>
                </c:pt>
                <c:pt idx="327">
                  <c:v>20.702750000000002</c:v>
                </c:pt>
                <c:pt idx="328">
                  <c:v>20.62</c:v>
                </c:pt>
                <c:pt idx="329">
                  <c:v>20.47</c:v>
                </c:pt>
                <c:pt idx="330">
                  <c:v>20.43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8E2-4FFE-949A-5E0A8F78CA5E}"/>
            </c:ext>
          </c:extLst>
        </c:ser>
        <c:ser>
          <c:idx val="3"/>
          <c:order val="5"/>
          <c:tx>
            <c:strRef>
              <c:f>'Volume_Mãe Dágua_1'!$G$2</c:f>
              <c:strCache>
                <c:ptCount val="1"/>
                <c:pt idx="0">
                  <c:v>Volume Morto (7,24 hm³)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'Volume_Mãe Dágua_1'!$A$3:$A$367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'Volume_Mãe Dágua_1'!$G$3:$G$367</c:f>
              <c:numCache>
                <c:formatCode>0.00</c:formatCode>
                <c:ptCount val="365"/>
                <c:pt idx="0">
                  <c:v>7.24</c:v>
                </c:pt>
                <c:pt idx="1">
                  <c:v>7.24</c:v>
                </c:pt>
                <c:pt idx="2">
                  <c:v>7.24</c:v>
                </c:pt>
                <c:pt idx="3">
                  <c:v>7.24</c:v>
                </c:pt>
                <c:pt idx="4">
                  <c:v>7.24</c:v>
                </c:pt>
                <c:pt idx="5">
                  <c:v>7.24</c:v>
                </c:pt>
                <c:pt idx="6">
                  <c:v>7.24</c:v>
                </c:pt>
                <c:pt idx="7">
                  <c:v>7.24</c:v>
                </c:pt>
                <c:pt idx="8">
                  <c:v>7.24</c:v>
                </c:pt>
                <c:pt idx="9">
                  <c:v>7.24</c:v>
                </c:pt>
                <c:pt idx="10">
                  <c:v>7.24</c:v>
                </c:pt>
                <c:pt idx="11">
                  <c:v>7.24</c:v>
                </c:pt>
                <c:pt idx="12">
                  <c:v>7.24</c:v>
                </c:pt>
                <c:pt idx="13">
                  <c:v>7.24</c:v>
                </c:pt>
                <c:pt idx="14">
                  <c:v>7.24</c:v>
                </c:pt>
                <c:pt idx="15">
                  <c:v>7.24</c:v>
                </c:pt>
                <c:pt idx="16">
                  <c:v>7.24</c:v>
                </c:pt>
                <c:pt idx="17">
                  <c:v>7.24</c:v>
                </c:pt>
                <c:pt idx="18">
                  <c:v>7.24</c:v>
                </c:pt>
                <c:pt idx="19">
                  <c:v>7.24</c:v>
                </c:pt>
                <c:pt idx="20">
                  <c:v>7.24</c:v>
                </c:pt>
                <c:pt idx="21">
                  <c:v>7.24</c:v>
                </c:pt>
                <c:pt idx="22">
                  <c:v>7.24</c:v>
                </c:pt>
                <c:pt idx="23">
                  <c:v>7.24</c:v>
                </c:pt>
                <c:pt idx="24">
                  <c:v>7.24</c:v>
                </c:pt>
                <c:pt idx="25">
                  <c:v>7.24</c:v>
                </c:pt>
                <c:pt idx="26">
                  <c:v>7.24</c:v>
                </c:pt>
                <c:pt idx="27">
                  <c:v>7.24</c:v>
                </c:pt>
                <c:pt idx="28">
                  <c:v>7.24</c:v>
                </c:pt>
                <c:pt idx="29">
                  <c:v>7.24</c:v>
                </c:pt>
                <c:pt idx="30">
                  <c:v>7.24</c:v>
                </c:pt>
                <c:pt idx="31">
                  <c:v>7.24</c:v>
                </c:pt>
                <c:pt idx="32">
                  <c:v>7.24</c:v>
                </c:pt>
                <c:pt idx="33">
                  <c:v>7.24</c:v>
                </c:pt>
                <c:pt idx="34">
                  <c:v>7.24</c:v>
                </c:pt>
                <c:pt idx="35">
                  <c:v>7.24</c:v>
                </c:pt>
                <c:pt idx="36">
                  <c:v>7.24</c:v>
                </c:pt>
                <c:pt idx="37">
                  <c:v>7.24</c:v>
                </c:pt>
                <c:pt idx="38">
                  <c:v>7.24</c:v>
                </c:pt>
                <c:pt idx="39">
                  <c:v>7.24</c:v>
                </c:pt>
                <c:pt idx="40">
                  <c:v>7.24</c:v>
                </c:pt>
                <c:pt idx="41">
                  <c:v>7.24</c:v>
                </c:pt>
                <c:pt idx="42">
                  <c:v>7.24</c:v>
                </c:pt>
                <c:pt idx="43">
                  <c:v>7.24</c:v>
                </c:pt>
                <c:pt idx="44">
                  <c:v>7.24</c:v>
                </c:pt>
                <c:pt idx="45">
                  <c:v>7.24</c:v>
                </c:pt>
                <c:pt idx="46">
                  <c:v>7.24</c:v>
                </c:pt>
                <c:pt idx="47">
                  <c:v>7.24</c:v>
                </c:pt>
                <c:pt idx="48">
                  <c:v>7.24</c:v>
                </c:pt>
                <c:pt idx="49">
                  <c:v>7.24</c:v>
                </c:pt>
                <c:pt idx="50">
                  <c:v>7.24</c:v>
                </c:pt>
                <c:pt idx="51">
                  <c:v>7.24</c:v>
                </c:pt>
                <c:pt idx="52">
                  <c:v>7.24</c:v>
                </c:pt>
                <c:pt idx="53">
                  <c:v>7.24</c:v>
                </c:pt>
                <c:pt idx="54">
                  <c:v>7.24</c:v>
                </c:pt>
                <c:pt idx="55">
                  <c:v>7.24</c:v>
                </c:pt>
                <c:pt idx="56">
                  <c:v>7.24</c:v>
                </c:pt>
                <c:pt idx="57">
                  <c:v>7.24</c:v>
                </c:pt>
                <c:pt idx="58">
                  <c:v>7.24</c:v>
                </c:pt>
                <c:pt idx="59">
                  <c:v>7.24</c:v>
                </c:pt>
                <c:pt idx="60">
                  <c:v>7.24</c:v>
                </c:pt>
                <c:pt idx="61">
                  <c:v>7.24</c:v>
                </c:pt>
                <c:pt idx="62">
                  <c:v>7.24</c:v>
                </c:pt>
                <c:pt idx="63">
                  <c:v>7.24</c:v>
                </c:pt>
                <c:pt idx="64">
                  <c:v>7.24</c:v>
                </c:pt>
                <c:pt idx="65">
                  <c:v>7.24</c:v>
                </c:pt>
                <c:pt idx="66">
                  <c:v>7.24</c:v>
                </c:pt>
                <c:pt idx="67">
                  <c:v>7.24</c:v>
                </c:pt>
                <c:pt idx="68">
                  <c:v>7.24</c:v>
                </c:pt>
                <c:pt idx="69">
                  <c:v>7.24</c:v>
                </c:pt>
                <c:pt idx="70">
                  <c:v>7.24</c:v>
                </c:pt>
                <c:pt idx="71">
                  <c:v>7.24</c:v>
                </c:pt>
                <c:pt idx="72">
                  <c:v>7.24</c:v>
                </c:pt>
                <c:pt idx="73">
                  <c:v>7.24</c:v>
                </c:pt>
                <c:pt idx="74">
                  <c:v>7.24</c:v>
                </c:pt>
                <c:pt idx="75">
                  <c:v>7.24</c:v>
                </c:pt>
                <c:pt idx="76">
                  <c:v>7.24</c:v>
                </c:pt>
                <c:pt idx="77">
                  <c:v>7.24</c:v>
                </c:pt>
                <c:pt idx="78">
                  <c:v>7.24</c:v>
                </c:pt>
                <c:pt idx="79">
                  <c:v>7.24</c:v>
                </c:pt>
                <c:pt idx="80">
                  <c:v>7.24</c:v>
                </c:pt>
                <c:pt idx="81">
                  <c:v>7.24</c:v>
                </c:pt>
                <c:pt idx="82">
                  <c:v>7.24</c:v>
                </c:pt>
                <c:pt idx="83">
                  <c:v>7.24</c:v>
                </c:pt>
                <c:pt idx="84">
                  <c:v>7.24</c:v>
                </c:pt>
                <c:pt idx="85">
                  <c:v>7.24</c:v>
                </c:pt>
                <c:pt idx="86">
                  <c:v>7.24</c:v>
                </c:pt>
                <c:pt idx="87">
                  <c:v>7.24</c:v>
                </c:pt>
                <c:pt idx="88">
                  <c:v>7.24</c:v>
                </c:pt>
                <c:pt idx="89">
                  <c:v>7.24</c:v>
                </c:pt>
                <c:pt idx="90">
                  <c:v>7.24</c:v>
                </c:pt>
                <c:pt idx="91">
                  <c:v>7.24</c:v>
                </c:pt>
                <c:pt idx="92">
                  <c:v>7.24</c:v>
                </c:pt>
                <c:pt idx="93">
                  <c:v>7.24</c:v>
                </c:pt>
                <c:pt idx="94">
                  <c:v>7.24</c:v>
                </c:pt>
                <c:pt idx="95">
                  <c:v>7.24</c:v>
                </c:pt>
                <c:pt idx="96">
                  <c:v>7.24</c:v>
                </c:pt>
                <c:pt idx="97">
                  <c:v>7.24</c:v>
                </c:pt>
                <c:pt idx="98">
                  <c:v>7.24</c:v>
                </c:pt>
                <c:pt idx="99">
                  <c:v>7.24</c:v>
                </c:pt>
                <c:pt idx="100">
                  <c:v>7.24</c:v>
                </c:pt>
                <c:pt idx="101">
                  <c:v>7.24</c:v>
                </c:pt>
                <c:pt idx="102">
                  <c:v>7.24</c:v>
                </c:pt>
                <c:pt idx="103">
                  <c:v>7.24</c:v>
                </c:pt>
                <c:pt idx="104">
                  <c:v>7.24</c:v>
                </c:pt>
                <c:pt idx="105">
                  <c:v>7.24</c:v>
                </c:pt>
                <c:pt idx="106">
                  <c:v>7.24</c:v>
                </c:pt>
                <c:pt idx="107">
                  <c:v>7.24</c:v>
                </c:pt>
                <c:pt idx="108">
                  <c:v>7.24</c:v>
                </c:pt>
                <c:pt idx="109">
                  <c:v>7.24</c:v>
                </c:pt>
                <c:pt idx="110">
                  <c:v>7.24</c:v>
                </c:pt>
                <c:pt idx="111">
                  <c:v>7.24</c:v>
                </c:pt>
                <c:pt idx="112">
                  <c:v>7.24</c:v>
                </c:pt>
                <c:pt idx="113">
                  <c:v>7.24</c:v>
                </c:pt>
                <c:pt idx="114">
                  <c:v>7.24</c:v>
                </c:pt>
                <c:pt idx="115">
                  <c:v>7.24</c:v>
                </c:pt>
                <c:pt idx="116">
                  <c:v>7.24</c:v>
                </c:pt>
                <c:pt idx="117">
                  <c:v>7.24</c:v>
                </c:pt>
                <c:pt idx="118">
                  <c:v>7.24</c:v>
                </c:pt>
                <c:pt idx="119">
                  <c:v>7.24</c:v>
                </c:pt>
                <c:pt idx="120">
                  <c:v>7.24</c:v>
                </c:pt>
                <c:pt idx="121">
                  <c:v>7.24</c:v>
                </c:pt>
                <c:pt idx="122">
                  <c:v>7.24</c:v>
                </c:pt>
                <c:pt idx="123">
                  <c:v>7.24</c:v>
                </c:pt>
                <c:pt idx="124">
                  <c:v>7.24</c:v>
                </c:pt>
                <c:pt idx="125">
                  <c:v>7.24</c:v>
                </c:pt>
                <c:pt idx="126">
                  <c:v>7.24</c:v>
                </c:pt>
                <c:pt idx="127">
                  <c:v>7.24</c:v>
                </c:pt>
                <c:pt idx="128">
                  <c:v>7.24</c:v>
                </c:pt>
                <c:pt idx="129">
                  <c:v>7.24</c:v>
                </c:pt>
                <c:pt idx="130">
                  <c:v>7.24</c:v>
                </c:pt>
                <c:pt idx="131">
                  <c:v>7.24</c:v>
                </c:pt>
                <c:pt idx="132">
                  <c:v>7.24</c:v>
                </c:pt>
                <c:pt idx="133">
                  <c:v>7.24</c:v>
                </c:pt>
                <c:pt idx="134">
                  <c:v>7.24</c:v>
                </c:pt>
                <c:pt idx="135">
                  <c:v>7.24</c:v>
                </c:pt>
                <c:pt idx="136">
                  <c:v>7.24</c:v>
                </c:pt>
                <c:pt idx="137">
                  <c:v>7.24</c:v>
                </c:pt>
                <c:pt idx="138">
                  <c:v>7.24</c:v>
                </c:pt>
                <c:pt idx="139">
                  <c:v>7.24</c:v>
                </c:pt>
                <c:pt idx="140">
                  <c:v>7.24</c:v>
                </c:pt>
                <c:pt idx="141">
                  <c:v>7.24</c:v>
                </c:pt>
                <c:pt idx="142">
                  <c:v>7.24</c:v>
                </c:pt>
                <c:pt idx="143">
                  <c:v>7.24</c:v>
                </c:pt>
                <c:pt idx="144">
                  <c:v>7.24</c:v>
                </c:pt>
                <c:pt idx="145">
                  <c:v>7.24</c:v>
                </c:pt>
                <c:pt idx="146">
                  <c:v>7.24</c:v>
                </c:pt>
                <c:pt idx="147">
                  <c:v>7.24</c:v>
                </c:pt>
                <c:pt idx="148">
                  <c:v>7.24</c:v>
                </c:pt>
                <c:pt idx="149">
                  <c:v>7.24</c:v>
                </c:pt>
                <c:pt idx="150">
                  <c:v>7.24</c:v>
                </c:pt>
                <c:pt idx="151">
                  <c:v>7.24</c:v>
                </c:pt>
                <c:pt idx="152">
                  <c:v>7.24</c:v>
                </c:pt>
                <c:pt idx="153">
                  <c:v>7.24</c:v>
                </c:pt>
                <c:pt idx="154">
                  <c:v>7.24</c:v>
                </c:pt>
                <c:pt idx="155">
                  <c:v>7.24</c:v>
                </c:pt>
                <c:pt idx="156">
                  <c:v>7.24</c:v>
                </c:pt>
                <c:pt idx="157">
                  <c:v>7.24</c:v>
                </c:pt>
                <c:pt idx="158">
                  <c:v>7.24</c:v>
                </c:pt>
                <c:pt idx="159">
                  <c:v>7.24</c:v>
                </c:pt>
                <c:pt idx="160">
                  <c:v>7.24</c:v>
                </c:pt>
                <c:pt idx="161">
                  <c:v>7.24</c:v>
                </c:pt>
                <c:pt idx="162">
                  <c:v>7.24</c:v>
                </c:pt>
                <c:pt idx="163">
                  <c:v>7.24</c:v>
                </c:pt>
                <c:pt idx="164">
                  <c:v>7.24</c:v>
                </c:pt>
                <c:pt idx="165">
                  <c:v>7.24</c:v>
                </c:pt>
                <c:pt idx="166">
                  <c:v>7.24</c:v>
                </c:pt>
                <c:pt idx="167">
                  <c:v>7.24</c:v>
                </c:pt>
                <c:pt idx="168">
                  <c:v>7.24</c:v>
                </c:pt>
                <c:pt idx="169">
                  <c:v>7.24</c:v>
                </c:pt>
                <c:pt idx="170">
                  <c:v>7.24</c:v>
                </c:pt>
                <c:pt idx="171">
                  <c:v>7.24</c:v>
                </c:pt>
                <c:pt idx="172">
                  <c:v>7.24</c:v>
                </c:pt>
                <c:pt idx="173">
                  <c:v>7.24</c:v>
                </c:pt>
                <c:pt idx="174">
                  <c:v>7.24</c:v>
                </c:pt>
                <c:pt idx="175">
                  <c:v>7.24</c:v>
                </c:pt>
                <c:pt idx="176">
                  <c:v>7.24</c:v>
                </c:pt>
                <c:pt idx="177">
                  <c:v>7.24</c:v>
                </c:pt>
                <c:pt idx="178">
                  <c:v>7.24</c:v>
                </c:pt>
                <c:pt idx="179">
                  <c:v>7.24</c:v>
                </c:pt>
                <c:pt idx="180">
                  <c:v>7.24</c:v>
                </c:pt>
                <c:pt idx="181">
                  <c:v>7.24</c:v>
                </c:pt>
                <c:pt idx="182">
                  <c:v>7.24</c:v>
                </c:pt>
                <c:pt idx="183">
                  <c:v>7.24</c:v>
                </c:pt>
                <c:pt idx="184">
                  <c:v>7.24</c:v>
                </c:pt>
                <c:pt idx="185">
                  <c:v>7.24</c:v>
                </c:pt>
                <c:pt idx="186">
                  <c:v>7.24</c:v>
                </c:pt>
                <c:pt idx="187">
                  <c:v>7.24</c:v>
                </c:pt>
                <c:pt idx="188">
                  <c:v>7.24</c:v>
                </c:pt>
                <c:pt idx="189">
                  <c:v>7.24</c:v>
                </c:pt>
                <c:pt idx="190">
                  <c:v>7.24</c:v>
                </c:pt>
                <c:pt idx="191">
                  <c:v>7.24</c:v>
                </c:pt>
                <c:pt idx="192">
                  <c:v>7.24</c:v>
                </c:pt>
                <c:pt idx="193">
                  <c:v>7.24</c:v>
                </c:pt>
                <c:pt idx="194">
                  <c:v>7.24</c:v>
                </c:pt>
                <c:pt idx="195">
                  <c:v>7.24</c:v>
                </c:pt>
                <c:pt idx="196">
                  <c:v>7.24</c:v>
                </c:pt>
                <c:pt idx="197">
                  <c:v>7.24</c:v>
                </c:pt>
                <c:pt idx="198">
                  <c:v>7.24</c:v>
                </c:pt>
                <c:pt idx="199">
                  <c:v>7.24</c:v>
                </c:pt>
                <c:pt idx="200">
                  <c:v>7.24</c:v>
                </c:pt>
                <c:pt idx="201">
                  <c:v>7.24</c:v>
                </c:pt>
                <c:pt idx="202">
                  <c:v>7.24</c:v>
                </c:pt>
                <c:pt idx="203">
                  <c:v>7.24</c:v>
                </c:pt>
                <c:pt idx="204">
                  <c:v>7.24</c:v>
                </c:pt>
                <c:pt idx="205">
                  <c:v>7.24</c:v>
                </c:pt>
                <c:pt idx="206">
                  <c:v>7.24</c:v>
                </c:pt>
                <c:pt idx="207">
                  <c:v>7.24</c:v>
                </c:pt>
                <c:pt idx="208">
                  <c:v>7.24</c:v>
                </c:pt>
                <c:pt idx="209">
                  <c:v>7.24</c:v>
                </c:pt>
                <c:pt idx="210">
                  <c:v>7.24</c:v>
                </c:pt>
                <c:pt idx="211">
                  <c:v>7.24</c:v>
                </c:pt>
                <c:pt idx="212">
                  <c:v>7.24</c:v>
                </c:pt>
                <c:pt idx="213">
                  <c:v>7.24</c:v>
                </c:pt>
                <c:pt idx="214">
                  <c:v>7.24</c:v>
                </c:pt>
                <c:pt idx="215">
                  <c:v>7.24</c:v>
                </c:pt>
                <c:pt idx="216">
                  <c:v>7.24</c:v>
                </c:pt>
                <c:pt idx="217">
                  <c:v>7.24</c:v>
                </c:pt>
                <c:pt idx="218">
                  <c:v>7.24</c:v>
                </c:pt>
                <c:pt idx="219">
                  <c:v>7.24</c:v>
                </c:pt>
                <c:pt idx="220">
                  <c:v>7.24</c:v>
                </c:pt>
                <c:pt idx="221">
                  <c:v>7.24</c:v>
                </c:pt>
                <c:pt idx="222">
                  <c:v>7.24</c:v>
                </c:pt>
                <c:pt idx="223">
                  <c:v>7.24</c:v>
                </c:pt>
                <c:pt idx="224">
                  <c:v>7.24</c:v>
                </c:pt>
                <c:pt idx="225">
                  <c:v>7.24</c:v>
                </c:pt>
                <c:pt idx="226">
                  <c:v>7.24</c:v>
                </c:pt>
                <c:pt idx="227">
                  <c:v>7.24</c:v>
                </c:pt>
                <c:pt idx="228">
                  <c:v>7.24</c:v>
                </c:pt>
                <c:pt idx="229">
                  <c:v>7.24</c:v>
                </c:pt>
                <c:pt idx="230">
                  <c:v>7.24</c:v>
                </c:pt>
                <c:pt idx="231">
                  <c:v>7.24</c:v>
                </c:pt>
                <c:pt idx="232">
                  <c:v>7.24</c:v>
                </c:pt>
                <c:pt idx="233">
                  <c:v>7.24</c:v>
                </c:pt>
                <c:pt idx="234">
                  <c:v>7.24</c:v>
                </c:pt>
                <c:pt idx="235">
                  <c:v>7.24</c:v>
                </c:pt>
                <c:pt idx="236">
                  <c:v>7.24</c:v>
                </c:pt>
                <c:pt idx="237">
                  <c:v>7.24</c:v>
                </c:pt>
                <c:pt idx="238">
                  <c:v>7.24</c:v>
                </c:pt>
                <c:pt idx="239">
                  <c:v>7.24</c:v>
                </c:pt>
                <c:pt idx="240">
                  <c:v>7.24</c:v>
                </c:pt>
                <c:pt idx="241">
                  <c:v>7.24</c:v>
                </c:pt>
                <c:pt idx="242">
                  <c:v>7.24</c:v>
                </c:pt>
                <c:pt idx="243">
                  <c:v>7.24</c:v>
                </c:pt>
                <c:pt idx="244">
                  <c:v>7.24</c:v>
                </c:pt>
                <c:pt idx="245">
                  <c:v>7.24</c:v>
                </c:pt>
                <c:pt idx="246">
                  <c:v>7.24</c:v>
                </c:pt>
                <c:pt idx="247">
                  <c:v>7.24</c:v>
                </c:pt>
                <c:pt idx="248">
                  <c:v>7.24</c:v>
                </c:pt>
                <c:pt idx="249">
                  <c:v>7.24</c:v>
                </c:pt>
                <c:pt idx="250">
                  <c:v>7.24</c:v>
                </c:pt>
                <c:pt idx="251">
                  <c:v>7.24</c:v>
                </c:pt>
                <c:pt idx="252">
                  <c:v>7.24</c:v>
                </c:pt>
                <c:pt idx="253">
                  <c:v>7.24</c:v>
                </c:pt>
                <c:pt idx="254">
                  <c:v>7.24</c:v>
                </c:pt>
                <c:pt idx="255">
                  <c:v>7.24</c:v>
                </c:pt>
                <c:pt idx="256">
                  <c:v>7.24</c:v>
                </c:pt>
                <c:pt idx="257">
                  <c:v>7.24</c:v>
                </c:pt>
                <c:pt idx="258">
                  <c:v>7.24</c:v>
                </c:pt>
                <c:pt idx="259">
                  <c:v>7.24</c:v>
                </c:pt>
                <c:pt idx="260">
                  <c:v>7.24</c:v>
                </c:pt>
                <c:pt idx="261">
                  <c:v>7.24</c:v>
                </c:pt>
                <c:pt idx="262">
                  <c:v>7.24</c:v>
                </c:pt>
                <c:pt idx="263">
                  <c:v>7.24</c:v>
                </c:pt>
                <c:pt idx="264">
                  <c:v>7.24</c:v>
                </c:pt>
                <c:pt idx="265">
                  <c:v>7.24</c:v>
                </c:pt>
                <c:pt idx="266">
                  <c:v>7.24</c:v>
                </c:pt>
                <c:pt idx="267">
                  <c:v>7.24</c:v>
                </c:pt>
                <c:pt idx="268">
                  <c:v>7.24</c:v>
                </c:pt>
                <c:pt idx="269">
                  <c:v>7.24</c:v>
                </c:pt>
                <c:pt idx="270">
                  <c:v>7.24</c:v>
                </c:pt>
                <c:pt idx="271">
                  <c:v>7.24</c:v>
                </c:pt>
                <c:pt idx="272">
                  <c:v>7.24</c:v>
                </c:pt>
                <c:pt idx="273">
                  <c:v>7.24</c:v>
                </c:pt>
                <c:pt idx="274">
                  <c:v>7.24</c:v>
                </c:pt>
                <c:pt idx="275">
                  <c:v>7.24</c:v>
                </c:pt>
                <c:pt idx="276">
                  <c:v>7.24</c:v>
                </c:pt>
                <c:pt idx="277">
                  <c:v>7.24</c:v>
                </c:pt>
                <c:pt idx="278">
                  <c:v>7.24</c:v>
                </c:pt>
                <c:pt idx="279">
                  <c:v>7.24</c:v>
                </c:pt>
                <c:pt idx="280">
                  <c:v>7.24</c:v>
                </c:pt>
                <c:pt idx="281">
                  <c:v>7.24</c:v>
                </c:pt>
                <c:pt idx="282">
                  <c:v>7.24</c:v>
                </c:pt>
                <c:pt idx="283">
                  <c:v>7.24</c:v>
                </c:pt>
                <c:pt idx="284">
                  <c:v>7.24</c:v>
                </c:pt>
                <c:pt idx="285">
                  <c:v>7.24</c:v>
                </c:pt>
                <c:pt idx="286">
                  <c:v>7.24</c:v>
                </c:pt>
                <c:pt idx="287">
                  <c:v>7.24</c:v>
                </c:pt>
                <c:pt idx="288">
                  <c:v>7.24</c:v>
                </c:pt>
                <c:pt idx="289">
                  <c:v>7.24</c:v>
                </c:pt>
                <c:pt idx="290">
                  <c:v>7.24</c:v>
                </c:pt>
                <c:pt idx="291">
                  <c:v>7.24</c:v>
                </c:pt>
                <c:pt idx="292">
                  <c:v>7.24</c:v>
                </c:pt>
                <c:pt idx="293">
                  <c:v>7.24</c:v>
                </c:pt>
                <c:pt idx="294">
                  <c:v>7.24</c:v>
                </c:pt>
                <c:pt idx="295">
                  <c:v>7.24</c:v>
                </c:pt>
                <c:pt idx="296">
                  <c:v>7.24</c:v>
                </c:pt>
                <c:pt idx="297">
                  <c:v>7.24</c:v>
                </c:pt>
                <c:pt idx="298">
                  <c:v>7.24</c:v>
                </c:pt>
                <c:pt idx="299">
                  <c:v>7.24</c:v>
                </c:pt>
                <c:pt idx="300">
                  <c:v>7.24</c:v>
                </c:pt>
                <c:pt idx="301">
                  <c:v>7.24</c:v>
                </c:pt>
                <c:pt idx="302">
                  <c:v>7.24</c:v>
                </c:pt>
                <c:pt idx="303">
                  <c:v>7.24</c:v>
                </c:pt>
                <c:pt idx="304">
                  <c:v>7.24</c:v>
                </c:pt>
                <c:pt idx="305">
                  <c:v>7.24</c:v>
                </c:pt>
                <c:pt idx="306">
                  <c:v>7.24</c:v>
                </c:pt>
                <c:pt idx="307">
                  <c:v>7.24</c:v>
                </c:pt>
                <c:pt idx="308">
                  <c:v>7.24</c:v>
                </c:pt>
                <c:pt idx="309">
                  <c:v>7.24</c:v>
                </c:pt>
                <c:pt idx="310">
                  <c:v>7.24</c:v>
                </c:pt>
                <c:pt idx="311">
                  <c:v>7.24</c:v>
                </c:pt>
                <c:pt idx="312">
                  <c:v>7.24</c:v>
                </c:pt>
                <c:pt idx="313">
                  <c:v>7.24</c:v>
                </c:pt>
                <c:pt idx="314">
                  <c:v>7.24</c:v>
                </c:pt>
                <c:pt idx="315">
                  <c:v>7.24</c:v>
                </c:pt>
                <c:pt idx="316">
                  <c:v>7.24</c:v>
                </c:pt>
                <c:pt idx="317">
                  <c:v>7.24</c:v>
                </c:pt>
                <c:pt idx="318">
                  <c:v>7.24</c:v>
                </c:pt>
                <c:pt idx="319">
                  <c:v>7.24</c:v>
                </c:pt>
                <c:pt idx="320">
                  <c:v>7.24</c:v>
                </c:pt>
                <c:pt idx="321">
                  <c:v>7.24</c:v>
                </c:pt>
                <c:pt idx="322">
                  <c:v>7.24</c:v>
                </c:pt>
                <c:pt idx="323">
                  <c:v>7.24</c:v>
                </c:pt>
                <c:pt idx="324">
                  <c:v>7.24</c:v>
                </c:pt>
                <c:pt idx="325">
                  <c:v>7.24</c:v>
                </c:pt>
                <c:pt idx="326">
                  <c:v>7.24</c:v>
                </c:pt>
                <c:pt idx="327">
                  <c:v>7.24</c:v>
                </c:pt>
                <c:pt idx="328">
                  <c:v>7.24</c:v>
                </c:pt>
                <c:pt idx="329">
                  <c:v>7.24</c:v>
                </c:pt>
                <c:pt idx="330">
                  <c:v>7.24</c:v>
                </c:pt>
                <c:pt idx="331">
                  <c:v>7.24</c:v>
                </c:pt>
                <c:pt idx="332">
                  <c:v>7.24</c:v>
                </c:pt>
                <c:pt idx="333">
                  <c:v>7.24</c:v>
                </c:pt>
                <c:pt idx="334">
                  <c:v>7.24</c:v>
                </c:pt>
                <c:pt idx="335">
                  <c:v>7.24</c:v>
                </c:pt>
                <c:pt idx="336">
                  <c:v>7.24</c:v>
                </c:pt>
                <c:pt idx="337">
                  <c:v>7.24</c:v>
                </c:pt>
                <c:pt idx="338">
                  <c:v>7.24</c:v>
                </c:pt>
                <c:pt idx="339">
                  <c:v>7.24</c:v>
                </c:pt>
                <c:pt idx="340">
                  <c:v>7.24</c:v>
                </c:pt>
                <c:pt idx="341">
                  <c:v>7.24</c:v>
                </c:pt>
                <c:pt idx="342">
                  <c:v>7.24</c:v>
                </c:pt>
                <c:pt idx="343">
                  <c:v>7.24</c:v>
                </c:pt>
                <c:pt idx="344">
                  <c:v>7.24</c:v>
                </c:pt>
                <c:pt idx="345">
                  <c:v>7.24</c:v>
                </c:pt>
                <c:pt idx="346">
                  <c:v>7.24</c:v>
                </c:pt>
                <c:pt idx="347">
                  <c:v>7.24</c:v>
                </c:pt>
                <c:pt idx="348">
                  <c:v>7.24</c:v>
                </c:pt>
                <c:pt idx="349">
                  <c:v>7.24</c:v>
                </c:pt>
                <c:pt idx="350">
                  <c:v>7.24</c:v>
                </c:pt>
                <c:pt idx="351">
                  <c:v>7.24</c:v>
                </c:pt>
                <c:pt idx="352">
                  <c:v>7.24</c:v>
                </c:pt>
                <c:pt idx="353">
                  <c:v>7.24</c:v>
                </c:pt>
                <c:pt idx="354">
                  <c:v>7.24</c:v>
                </c:pt>
                <c:pt idx="355">
                  <c:v>7.24</c:v>
                </c:pt>
                <c:pt idx="356">
                  <c:v>7.24</c:v>
                </c:pt>
                <c:pt idx="357">
                  <c:v>7.24</c:v>
                </c:pt>
                <c:pt idx="358">
                  <c:v>7.24</c:v>
                </c:pt>
                <c:pt idx="359">
                  <c:v>7.24</c:v>
                </c:pt>
                <c:pt idx="360">
                  <c:v>7.24</c:v>
                </c:pt>
                <c:pt idx="361">
                  <c:v>7.24</c:v>
                </c:pt>
                <c:pt idx="362">
                  <c:v>7.24</c:v>
                </c:pt>
                <c:pt idx="363">
                  <c:v>7.24</c:v>
                </c:pt>
                <c:pt idx="364">
                  <c:v>7.24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8E2-4FFE-949A-5E0A8F78CA5E}"/>
            </c:ext>
          </c:extLst>
        </c:ser>
        <c:ser>
          <c:idx val="7"/>
          <c:order val="6"/>
          <c:tx>
            <c:strRef>
              <c:f>'Volume_Mãe Dágua_1'!$I$2</c:f>
              <c:strCache>
                <c:ptCount val="1"/>
                <c:pt idx="0">
                  <c:v>Canal atend. por gravidade (35,55 hm³)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'Volume_Mãe Dágua_1'!$A$3:$A$367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'Volume_Mãe Dágua_1'!$I$3:$I$367</c:f>
              <c:numCache>
                <c:formatCode>General</c:formatCode>
                <c:ptCount val="365"/>
                <c:pt idx="0">
                  <c:v>35.549999999999997</c:v>
                </c:pt>
                <c:pt idx="1">
                  <c:v>35.549999999999997</c:v>
                </c:pt>
                <c:pt idx="2">
                  <c:v>35.549999999999997</c:v>
                </c:pt>
                <c:pt idx="3">
                  <c:v>35.549999999999997</c:v>
                </c:pt>
                <c:pt idx="4">
                  <c:v>35.549999999999997</c:v>
                </c:pt>
                <c:pt idx="5">
                  <c:v>35.549999999999997</c:v>
                </c:pt>
                <c:pt idx="6">
                  <c:v>35.549999999999997</c:v>
                </c:pt>
                <c:pt idx="7">
                  <c:v>35.549999999999997</c:v>
                </c:pt>
                <c:pt idx="8">
                  <c:v>35.549999999999997</c:v>
                </c:pt>
                <c:pt idx="9">
                  <c:v>35.549999999999997</c:v>
                </c:pt>
                <c:pt idx="10">
                  <c:v>35.549999999999997</c:v>
                </c:pt>
                <c:pt idx="11">
                  <c:v>35.549999999999997</c:v>
                </c:pt>
                <c:pt idx="12">
                  <c:v>35.549999999999997</c:v>
                </c:pt>
                <c:pt idx="13">
                  <c:v>35.549999999999997</c:v>
                </c:pt>
                <c:pt idx="14">
                  <c:v>35.549999999999997</c:v>
                </c:pt>
                <c:pt idx="15">
                  <c:v>35.549999999999997</c:v>
                </c:pt>
                <c:pt idx="16">
                  <c:v>35.549999999999997</c:v>
                </c:pt>
                <c:pt idx="17">
                  <c:v>35.549999999999997</c:v>
                </c:pt>
                <c:pt idx="18">
                  <c:v>35.549999999999997</c:v>
                </c:pt>
                <c:pt idx="19">
                  <c:v>35.549999999999997</c:v>
                </c:pt>
                <c:pt idx="20">
                  <c:v>35.549999999999997</c:v>
                </c:pt>
                <c:pt idx="21">
                  <c:v>35.549999999999997</c:v>
                </c:pt>
                <c:pt idx="22">
                  <c:v>35.549999999999997</c:v>
                </c:pt>
                <c:pt idx="23">
                  <c:v>35.549999999999997</c:v>
                </c:pt>
                <c:pt idx="24">
                  <c:v>35.549999999999997</c:v>
                </c:pt>
                <c:pt idx="25">
                  <c:v>35.549999999999997</c:v>
                </c:pt>
                <c:pt idx="26">
                  <c:v>35.549999999999997</c:v>
                </c:pt>
                <c:pt idx="27">
                  <c:v>35.549999999999997</c:v>
                </c:pt>
                <c:pt idx="28">
                  <c:v>35.549999999999997</c:v>
                </c:pt>
                <c:pt idx="29">
                  <c:v>35.549999999999997</c:v>
                </c:pt>
                <c:pt idx="30">
                  <c:v>35.549999999999997</c:v>
                </c:pt>
                <c:pt idx="31">
                  <c:v>35.549999999999997</c:v>
                </c:pt>
                <c:pt idx="32">
                  <c:v>35.549999999999997</c:v>
                </c:pt>
                <c:pt idx="33">
                  <c:v>35.549999999999997</c:v>
                </c:pt>
                <c:pt idx="34">
                  <c:v>35.549999999999997</c:v>
                </c:pt>
                <c:pt idx="35">
                  <c:v>35.549999999999997</c:v>
                </c:pt>
                <c:pt idx="36">
                  <c:v>35.549999999999997</c:v>
                </c:pt>
                <c:pt idx="37">
                  <c:v>35.549999999999997</c:v>
                </c:pt>
                <c:pt idx="38">
                  <c:v>35.549999999999997</c:v>
                </c:pt>
                <c:pt idx="39">
                  <c:v>35.549999999999997</c:v>
                </c:pt>
                <c:pt idx="40">
                  <c:v>35.549999999999997</c:v>
                </c:pt>
                <c:pt idx="41">
                  <c:v>35.549999999999997</c:v>
                </c:pt>
                <c:pt idx="42">
                  <c:v>35.549999999999997</c:v>
                </c:pt>
                <c:pt idx="43">
                  <c:v>35.549999999999997</c:v>
                </c:pt>
                <c:pt idx="44">
                  <c:v>35.549999999999997</c:v>
                </c:pt>
                <c:pt idx="45">
                  <c:v>35.549999999999997</c:v>
                </c:pt>
                <c:pt idx="46">
                  <c:v>35.549999999999997</c:v>
                </c:pt>
                <c:pt idx="47">
                  <c:v>35.549999999999997</c:v>
                </c:pt>
                <c:pt idx="48">
                  <c:v>35.549999999999997</c:v>
                </c:pt>
                <c:pt idx="49">
                  <c:v>35.549999999999997</c:v>
                </c:pt>
                <c:pt idx="50">
                  <c:v>35.549999999999997</c:v>
                </c:pt>
                <c:pt idx="51">
                  <c:v>35.549999999999997</c:v>
                </c:pt>
                <c:pt idx="52">
                  <c:v>35.549999999999997</c:v>
                </c:pt>
                <c:pt idx="53">
                  <c:v>35.549999999999997</c:v>
                </c:pt>
                <c:pt idx="54">
                  <c:v>35.549999999999997</c:v>
                </c:pt>
                <c:pt idx="55">
                  <c:v>35.549999999999997</c:v>
                </c:pt>
                <c:pt idx="56">
                  <c:v>35.549999999999997</c:v>
                </c:pt>
                <c:pt idx="57">
                  <c:v>35.549999999999997</c:v>
                </c:pt>
                <c:pt idx="58">
                  <c:v>35.549999999999997</c:v>
                </c:pt>
                <c:pt idx="59">
                  <c:v>35.549999999999997</c:v>
                </c:pt>
                <c:pt idx="60">
                  <c:v>35.549999999999997</c:v>
                </c:pt>
                <c:pt idx="61">
                  <c:v>35.549999999999997</c:v>
                </c:pt>
                <c:pt idx="62">
                  <c:v>35.549999999999997</c:v>
                </c:pt>
                <c:pt idx="63">
                  <c:v>35.549999999999997</c:v>
                </c:pt>
                <c:pt idx="64">
                  <c:v>35.549999999999997</c:v>
                </c:pt>
                <c:pt idx="65">
                  <c:v>35.549999999999997</c:v>
                </c:pt>
                <c:pt idx="66">
                  <c:v>35.549999999999997</c:v>
                </c:pt>
                <c:pt idx="67">
                  <c:v>35.549999999999997</c:v>
                </c:pt>
                <c:pt idx="68">
                  <c:v>35.549999999999997</c:v>
                </c:pt>
                <c:pt idx="69">
                  <c:v>35.549999999999997</c:v>
                </c:pt>
                <c:pt idx="70">
                  <c:v>35.549999999999997</c:v>
                </c:pt>
                <c:pt idx="71">
                  <c:v>35.549999999999997</c:v>
                </c:pt>
                <c:pt idx="72">
                  <c:v>35.549999999999997</c:v>
                </c:pt>
                <c:pt idx="73">
                  <c:v>35.549999999999997</c:v>
                </c:pt>
                <c:pt idx="74">
                  <c:v>35.549999999999997</c:v>
                </c:pt>
                <c:pt idx="75">
                  <c:v>35.549999999999997</c:v>
                </c:pt>
                <c:pt idx="76">
                  <c:v>35.549999999999997</c:v>
                </c:pt>
                <c:pt idx="77">
                  <c:v>35.549999999999997</c:v>
                </c:pt>
                <c:pt idx="78">
                  <c:v>35.549999999999997</c:v>
                </c:pt>
                <c:pt idx="79">
                  <c:v>35.549999999999997</c:v>
                </c:pt>
                <c:pt idx="80">
                  <c:v>35.549999999999997</c:v>
                </c:pt>
                <c:pt idx="81">
                  <c:v>35.549999999999997</c:v>
                </c:pt>
                <c:pt idx="82">
                  <c:v>35.549999999999997</c:v>
                </c:pt>
                <c:pt idx="83">
                  <c:v>35.549999999999997</c:v>
                </c:pt>
                <c:pt idx="84">
                  <c:v>35.549999999999997</c:v>
                </c:pt>
                <c:pt idx="85">
                  <c:v>35.549999999999997</c:v>
                </c:pt>
                <c:pt idx="86">
                  <c:v>35.549999999999997</c:v>
                </c:pt>
                <c:pt idx="87">
                  <c:v>35.549999999999997</c:v>
                </c:pt>
                <c:pt idx="88">
                  <c:v>35.549999999999997</c:v>
                </c:pt>
                <c:pt idx="89">
                  <c:v>35.549999999999997</c:v>
                </c:pt>
                <c:pt idx="90">
                  <c:v>35.549999999999997</c:v>
                </c:pt>
                <c:pt idx="91">
                  <c:v>35.549999999999997</c:v>
                </c:pt>
                <c:pt idx="92">
                  <c:v>35.549999999999997</c:v>
                </c:pt>
                <c:pt idx="93">
                  <c:v>35.549999999999997</c:v>
                </c:pt>
                <c:pt idx="94">
                  <c:v>35.549999999999997</c:v>
                </c:pt>
                <c:pt idx="95">
                  <c:v>35.549999999999997</c:v>
                </c:pt>
                <c:pt idx="96">
                  <c:v>35.549999999999997</c:v>
                </c:pt>
                <c:pt idx="97">
                  <c:v>35.549999999999997</c:v>
                </c:pt>
                <c:pt idx="98">
                  <c:v>35.549999999999997</c:v>
                </c:pt>
                <c:pt idx="99">
                  <c:v>35.549999999999997</c:v>
                </c:pt>
                <c:pt idx="100">
                  <c:v>35.549999999999997</c:v>
                </c:pt>
                <c:pt idx="101">
                  <c:v>35.549999999999997</c:v>
                </c:pt>
                <c:pt idx="102">
                  <c:v>35.549999999999997</c:v>
                </c:pt>
                <c:pt idx="103">
                  <c:v>35.549999999999997</c:v>
                </c:pt>
                <c:pt idx="104">
                  <c:v>35.549999999999997</c:v>
                </c:pt>
                <c:pt idx="105">
                  <c:v>35.549999999999997</c:v>
                </c:pt>
                <c:pt idx="106">
                  <c:v>35.549999999999997</c:v>
                </c:pt>
                <c:pt idx="107">
                  <c:v>35.549999999999997</c:v>
                </c:pt>
                <c:pt idx="108">
                  <c:v>35.549999999999997</c:v>
                </c:pt>
                <c:pt idx="109">
                  <c:v>35.549999999999997</c:v>
                </c:pt>
                <c:pt idx="110">
                  <c:v>35.549999999999997</c:v>
                </c:pt>
                <c:pt idx="111">
                  <c:v>35.549999999999997</c:v>
                </c:pt>
                <c:pt idx="112">
                  <c:v>35.549999999999997</c:v>
                </c:pt>
                <c:pt idx="113">
                  <c:v>35.549999999999997</c:v>
                </c:pt>
                <c:pt idx="114">
                  <c:v>35.549999999999997</c:v>
                </c:pt>
                <c:pt idx="115">
                  <c:v>35.549999999999997</c:v>
                </c:pt>
                <c:pt idx="116">
                  <c:v>35.549999999999997</c:v>
                </c:pt>
                <c:pt idx="117">
                  <c:v>35.549999999999997</c:v>
                </c:pt>
                <c:pt idx="118">
                  <c:v>35.549999999999997</c:v>
                </c:pt>
                <c:pt idx="119">
                  <c:v>35.549999999999997</c:v>
                </c:pt>
                <c:pt idx="120">
                  <c:v>35.549999999999997</c:v>
                </c:pt>
                <c:pt idx="121">
                  <c:v>35.549999999999997</c:v>
                </c:pt>
                <c:pt idx="122">
                  <c:v>35.549999999999997</c:v>
                </c:pt>
                <c:pt idx="123">
                  <c:v>35.549999999999997</c:v>
                </c:pt>
                <c:pt idx="124">
                  <c:v>35.549999999999997</c:v>
                </c:pt>
                <c:pt idx="125">
                  <c:v>35.549999999999997</c:v>
                </c:pt>
                <c:pt idx="126">
                  <c:v>35.549999999999997</c:v>
                </c:pt>
                <c:pt idx="127">
                  <c:v>35.549999999999997</c:v>
                </c:pt>
                <c:pt idx="128">
                  <c:v>35.549999999999997</c:v>
                </c:pt>
                <c:pt idx="129">
                  <c:v>35.549999999999997</c:v>
                </c:pt>
                <c:pt idx="130">
                  <c:v>35.549999999999997</c:v>
                </c:pt>
                <c:pt idx="131">
                  <c:v>35.549999999999997</c:v>
                </c:pt>
                <c:pt idx="132">
                  <c:v>35.549999999999997</c:v>
                </c:pt>
                <c:pt idx="133">
                  <c:v>35.549999999999997</c:v>
                </c:pt>
                <c:pt idx="134">
                  <c:v>35.549999999999997</c:v>
                </c:pt>
                <c:pt idx="135">
                  <c:v>35.549999999999997</c:v>
                </c:pt>
                <c:pt idx="136">
                  <c:v>35.549999999999997</c:v>
                </c:pt>
                <c:pt idx="137">
                  <c:v>35.549999999999997</c:v>
                </c:pt>
                <c:pt idx="138">
                  <c:v>35.549999999999997</c:v>
                </c:pt>
                <c:pt idx="139">
                  <c:v>35.549999999999997</c:v>
                </c:pt>
                <c:pt idx="140">
                  <c:v>35.549999999999997</c:v>
                </c:pt>
                <c:pt idx="141">
                  <c:v>35.549999999999997</c:v>
                </c:pt>
                <c:pt idx="142">
                  <c:v>35.549999999999997</c:v>
                </c:pt>
                <c:pt idx="143">
                  <c:v>35.549999999999997</c:v>
                </c:pt>
                <c:pt idx="144">
                  <c:v>35.549999999999997</c:v>
                </c:pt>
                <c:pt idx="145">
                  <c:v>35.549999999999997</c:v>
                </c:pt>
                <c:pt idx="146">
                  <c:v>35.549999999999997</c:v>
                </c:pt>
                <c:pt idx="147">
                  <c:v>35.549999999999997</c:v>
                </c:pt>
                <c:pt idx="148">
                  <c:v>35.549999999999997</c:v>
                </c:pt>
                <c:pt idx="149">
                  <c:v>35.549999999999997</c:v>
                </c:pt>
                <c:pt idx="150">
                  <c:v>35.549999999999997</c:v>
                </c:pt>
                <c:pt idx="151">
                  <c:v>35.549999999999997</c:v>
                </c:pt>
                <c:pt idx="152">
                  <c:v>35.549999999999997</c:v>
                </c:pt>
                <c:pt idx="153">
                  <c:v>35.549999999999997</c:v>
                </c:pt>
                <c:pt idx="154">
                  <c:v>35.549999999999997</c:v>
                </c:pt>
                <c:pt idx="155">
                  <c:v>35.549999999999997</c:v>
                </c:pt>
                <c:pt idx="156">
                  <c:v>35.549999999999997</c:v>
                </c:pt>
                <c:pt idx="157">
                  <c:v>35.549999999999997</c:v>
                </c:pt>
                <c:pt idx="158">
                  <c:v>35.549999999999997</c:v>
                </c:pt>
                <c:pt idx="159">
                  <c:v>35.549999999999997</c:v>
                </c:pt>
                <c:pt idx="160">
                  <c:v>35.549999999999997</c:v>
                </c:pt>
                <c:pt idx="161">
                  <c:v>35.549999999999997</c:v>
                </c:pt>
                <c:pt idx="162">
                  <c:v>35.549999999999997</c:v>
                </c:pt>
                <c:pt idx="163">
                  <c:v>35.549999999999997</c:v>
                </c:pt>
                <c:pt idx="164">
                  <c:v>35.549999999999997</c:v>
                </c:pt>
                <c:pt idx="165">
                  <c:v>35.549999999999997</c:v>
                </c:pt>
                <c:pt idx="166">
                  <c:v>35.549999999999997</c:v>
                </c:pt>
                <c:pt idx="167">
                  <c:v>35.549999999999997</c:v>
                </c:pt>
                <c:pt idx="168">
                  <c:v>35.549999999999997</c:v>
                </c:pt>
                <c:pt idx="169">
                  <c:v>35.549999999999997</c:v>
                </c:pt>
                <c:pt idx="170">
                  <c:v>35.549999999999997</c:v>
                </c:pt>
                <c:pt idx="171">
                  <c:v>35.549999999999997</c:v>
                </c:pt>
                <c:pt idx="172">
                  <c:v>35.549999999999997</c:v>
                </c:pt>
                <c:pt idx="173">
                  <c:v>35.549999999999997</c:v>
                </c:pt>
                <c:pt idx="174">
                  <c:v>35.549999999999997</c:v>
                </c:pt>
                <c:pt idx="175">
                  <c:v>35.549999999999997</c:v>
                </c:pt>
                <c:pt idx="176">
                  <c:v>35.549999999999997</c:v>
                </c:pt>
                <c:pt idx="177">
                  <c:v>35.549999999999997</c:v>
                </c:pt>
                <c:pt idx="178">
                  <c:v>35.549999999999997</c:v>
                </c:pt>
                <c:pt idx="179">
                  <c:v>35.549999999999997</c:v>
                </c:pt>
                <c:pt idx="180">
                  <c:v>35.549999999999997</c:v>
                </c:pt>
                <c:pt idx="181">
                  <c:v>35.549999999999997</c:v>
                </c:pt>
                <c:pt idx="182">
                  <c:v>35.549999999999997</c:v>
                </c:pt>
                <c:pt idx="183">
                  <c:v>35.549999999999997</c:v>
                </c:pt>
                <c:pt idx="184">
                  <c:v>35.549999999999997</c:v>
                </c:pt>
                <c:pt idx="185">
                  <c:v>35.549999999999997</c:v>
                </c:pt>
                <c:pt idx="186">
                  <c:v>35.549999999999997</c:v>
                </c:pt>
                <c:pt idx="187">
                  <c:v>35.549999999999997</c:v>
                </c:pt>
                <c:pt idx="188">
                  <c:v>35.549999999999997</c:v>
                </c:pt>
                <c:pt idx="189">
                  <c:v>35.549999999999997</c:v>
                </c:pt>
                <c:pt idx="190">
                  <c:v>35.549999999999997</c:v>
                </c:pt>
                <c:pt idx="191">
                  <c:v>35.549999999999997</c:v>
                </c:pt>
                <c:pt idx="192">
                  <c:v>35.549999999999997</c:v>
                </c:pt>
                <c:pt idx="193">
                  <c:v>35.549999999999997</c:v>
                </c:pt>
                <c:pt idx="194">
                  <c:v>35.549999999999997</c:v>
                </c:pt>
                <c:pt idx="195">
                  <c:v>35.549999999999997</c:v>
                </c:pt>
                <c:pt idx="196">
                  <c:v>35.549999999999997</c:v>
                </c:pt>
                <c:pt idx="197">
                  <c:v>35.549999999999997</c:v>
                </c:pt>
                <c:pt idx="198">
                  <c:v>35.549999999999997</c:v>
                </c:pt>
                <c:pt idx="199">
                  <c:v>35.549999999999997</c:v>
                </c:pt>
                <c:pt idx="200">
                  <c:v>35.549999999999997</c:v>
                </c:pt>
                <c:pt idx="201">
                  <c:v>35.549999999999997</c:v>
                </c:pt>
                <c:pt idx="202">
                  <c:v>35.549999999999997</c:v>
                </c:pt>
                <c:pt idx="203">
                  <c:v>35.549999999999997</c:v>
                </c:pt>
                <c:pt idx="204">
                  <c:v>35.549999999999997</c:v>
                </c:pt>
                <c:pt idx="205">
                  <c:v>35.549999999999997</c:v>
                </c:pt>
                <c:pt idx="206">
                  <c:v>35.549999999999997</c:v>
                </c:pt>
                <c:pt idx="207">
                  <c:v>35.549999999999997</c:v>
                </c:pt>
                <c:pt idx="208">
                  <c:v>35.549999999999997</c:v>
                </c:pt>
                <c:pt idx="209">
                  <c:v>35.549999999999997</c:v>
                </c:pt>
                <c:pt idx="210">
                  <c:v>35.549999999999997</c:v>
                </c:pt>
                <c:pt idx="211">
                  <c:v>35.549999999999997</c:v>
                </c:pt>
                <c:pt idx="212">
                  <c:v>35.549999999999997</c:v>
                </c:pt>
                <c:pt idx="213">
                  <c:v>35.549999999999997</c:v>
                </c:pt>
                <c:pt idx="214">
                  <c:v>35.549999999999997</c:v>
                </c:pt>
                <c:pt idx="215">
                  <c:v>35.549999999999997</c:v>
                </c:pt>
                <c:pt idx="216">
                  <c:v>35.549999999999997</c:v>
                </c:pt>
                <c:pt idx="217">
                  <c:v>35.549999999999997</c:v>
                </c:pt>
                <c:pt idx="218">
                  <c:v>35.549999999999997</c:v>
                </c:pt>
                <c:pt idx="219">
                  <c:v>35.549999999999997</c:v>
                </c:pt>
                <c:pt idx="220">
                  <c:v>35.549999999999997</c:v>
                </c:pt>
                <c:pt idx="221">
                  <c:v>35.549999999999997</c:v>
                </c:pt>
                <c:pt idx="222">
                  <c:v>35.549999999999997</c:v>
                </c:pt>
                <c:pt idx="223">
                  <c:v>35.549999999999997</c:v>
                </c:pt>
                <c:pt idx="224">
                  <c:v>35.549999999999997</c:v>
                </c:pt>
                <c:pt idx="225">
                  <c:v>35.549999999999997</c:v>
                </c:pt>
                <c:pt idx="226">
                  <c:v>35.549999999999997</c:v>
                </c:pt>
                <c:pt idx="227">
                  <c:v>35.549999999999997</c:v>
                </c:pt>
                <c:pt idx="228">
                  <c:v>35.549999999999997</c:v>
                </c:pt>
                <c:pt idx="229">
                  <c:v>35.549999999999997</c:v>
                </c:pt>
                <c:pt idx="230">
                  <c:v>35.549999999999997</c:v>
                </c:pt>
                <c:pt idx="231">
                  <c:v>35.549999999999997</c:v>
                </c:pt>
                <c:pt idx="232">
                  <c:v>35.549999999999997</c:v>
                </c:pt>
                <c:pt idx="233">
                  <c:v>35.549999999999997</c:v>
                </c:pt>
                <c:pt idx="234">
                  <c:v>35.549999999999997</c:v>
                </c:pt>
                <c:pt idx="235">
                  <c:v>35.549999999999997</c:v>
                </c:pt>
                <c:pt idx="236">
                  <c:v>35.549999999999997</c:v>
                </c:pt>
                <c:pt idx="237">
                  <c:v>35.549999999999997</c:v>
                </c:pt>
                <c:pt idx="238">
                  <c:v>35.549999999999997</c:v>
                </c:pt>
                <c:pt idx="239">
                  <c:v>35.549999999999997</c:v>
                </c:pt>
                <c:pt idx="240">
                  <c:v>35.549999999999997</c:v>
                </c:pt>
                <c:pt idx="241">
                  <c:v>35.549999999999997</c:v>
                </c:pt>
                <c:pt idx="242">
                  <c:v>35.549999999999997</c:v>
                </c:pt>
                <c:pt idx="243">
                  <c:v>35.549999999999997</c:v>
                </c:pt>
                <c:pt idx="244">
                  <c:v>35.549999999999997</c:v>
                </c:pt>
                <c:pt idx="245">
                  <c:v>35.549999999999997</c:v>
                </c:pt>
                <c:pt idx="246">
                  <c:v>35.549999999999997</c:v>
                </c:pt>
                <c:pt idx="247">
                  <c:v>35.549999999999997</c:v>
                </c:pt>
                <c:pt idx="248">
                  <c:v>35.549999999999997</c:v>
                </c:pt>
                <c:pt idx="249">
                  <c:v>35.549999999999997</c:v>
                </c:pt>
                <c:pt idx="250">
                  <c:v>35.549999999999997</c:v>
                </c:pt>
                <c:pt idx="251">
                  <c:v>35.549999999999997</c:v>
                </c:pt>
                <c:pt idx="252">
                  <c:v>35.549999999999997</c:v>
                </c:pt>
                <c:pt idx="253">
                  <c:v>35.549999999999997</c:v>
                </c:pt>
                <c:pt idx="254">
                  <c:v>35.549999999999997</c:v>
                </c:pt>
                <c:pt idx="255">
                  <c:v>35.549999999999997</c:v>
                </c:pt>
                <c:pt idx="256">
                  <c:v>35.549999999999997</c:v>
                </c:pt>
                <c:pt idx="257">
                  <c:v>35.549999999999997</c:v>
                </c:pt>
                <c:pt idx="258">
                  <c:v>35.549999999999997</c:v>
                </c:pt>
                <c:pt idx="259">
                  <c:v>35.549999999999997</c:v>
                </c:pt>
                <c:pt idx="260">
                  <c:v>35.549999999999997</c:v>
                </c:pt>
                <c:pt idx="261">
                  <c:v>35.549999999999997</c:v>
                </c:pt>
                <c:pt idx="262">
                  <c:v>35.549999999999997</c:v>
                </c:pt>
                <c:pt idx="263">
                  <c:v>35.549999999999997</c:v>
                </c:pt>
                <c:pt idx="264">
                  <c:v>35.549999999999997</c:v>
                </c:pt>
                <c:pt idx="265">
                  <c:v>35.549999999999997</c:v>
                </c:pt>
                <c:pt idx="266">
                  <c:v>35.549999999999997</c:v>
                </c:pt>
                <c:pt idx="267">
                  <c:v>35.549999999999997</c:v>
                </c:pt>
                <c:pt idx="268">
                  <c:v>35.549999999999997</c:v>
                </c:pt>
                <c:pt idx="269">
                  <c:v>35.549999999999997</c:v>
                </c:pt>
                <c:pt idx="270">
                  <c:v>35.549999999999997</c:v>
                </c:pt>
                <c:pt idx="271">
                  <c:v>35.549999999999997</c:v>
                </c:pt>
                <c:pt idx="272">
                  <c:v>35.549999999999997</c:v>
                </c:pt>
                <c:pt idx="273">
                  <c:v>35.549999999999997</c:v>
                </c:pt>
                <c:pt idx="274">
                  <c:v>35.549999999999997</c:v>
                </c:pt>
                <c:pt idx="275">
                  <c:v>35.549999999999997</c:v>
                </c:pt>
                <c:pt idx="276">
                  <c:v>35.549999999999997</c:v>
                </c:pt>
                <c:pt idx="277">
                  <c:v>35.549999999999997</c:v>
                </c:pt>
                <c:pt idx="278">
                  <c:v>35.549999999999997</c:v>
                </c:pt>
                <c:pt idx="279">
                  <c:v>35.549999999999997</c:v>
                </c:pt>
                <c:pt idx="280">
                  <c:v>35.549999999999997</c:v>
                </c:pt>
                <c:pt idx="281">
                  <c:v>35.549999999999997</c:v>
                </c:pt>
                <c:pt idx="282">
                  <c:v>35.549999999999997</c:v>
                </c:pt>
                <c:pt idx="283">
                  <c:v>35.549999999999997</c:v>
                </c:pt>
                <c:pt idx="284">
                  <c:v>35.549999999999997</c:v>
                </c:pt>
                <c:pt idx="285">
                  <c:v>35.549999999999997</c:v>
                </c:pt>
                <c:pt idx="286">
                  <c:v>35.549999999999997</c:v>
                </c:pt>
                <c:pt idx="287">
                  <c:v>35.549999999999997</c:v>
                </c:pt>
                <c:pt idx="288">
                  <c:v>35.549999999999997</c:v>
                </c:pt>
                <c:pt idx="289">
                  <c:v>35.549999999999997</c:v>
                </c:pt>
                <c:pt idx="290">
                  <c:v>35.549999999999997</c:v>
                </c:pt>
                <c:pt idx="291">
                  <c:v>35.549999999999997</c:v>
                </c:pt>
                <c:pt idx="292">
                  <c:v>35.549999999999997</c:v>
                </c:pt>
                <c:pt idx="293">
                  <c:v>35.549999999999997</c:v>
                </c:pt>
                <c:pt idx="294">
                  <c:v>35.549999999999997</c:v>
                </c:pt>
                <c:pt idx="295">
                  <c:v>35.549999999999997</c:v>
                </c:pt>
                <c:pt idx="296">
                  <c:v>35.549999999999997</c:v>
                </c:pt>
                <c:pt idx="297">
                  <c:v>35.549999999999997</c:v>
                </c:pt>
                <c:pt idx="298">
                  <c:v>35.549999999999997</c:v>
                </c:pt>
                <c:pt idx="299">
                  <c:v>35.549999999999997</c:v>
                </c:pt>
                <c:pt idx="300">
                  <c:v>35.549999999999997</c:v>
                </c:pt>
                <c:pt idx="301">
                  <c:v>35.549999999999997</c:v>
                </c:pt>
                <c:pt idx="302">
                  <c:v>35.549999999999997</c:v>
                </c:pt>
                <c:pt idx="303">
                  <c:v>35.549999999999997</c:v>
                </c:pt>
                <c:pt idx="304">
                  <c:v>35.549999999999997</c:v>
                </c:pt>
                <c:pt idx="305">
                  <c:v>35.549999999999997</c:v>
                </c:pt>
                <c:pt idx="306">
                  <c:v>35.549999999999997</c:v>
                </c:pt>
                <c:pt idx="307">
                  <c:v>35.549999999999997</c:v>
                </c:pt>
                <c:pt idx="308">
                  <c:v>35.549999999999997</c:v>
                </c:pt>
                <c:pt idx="309">
                  <c:v>35.549999999999997</c:v>
                </c:pt>
                <c:pt idx="310">
                  <c:v>35.549999999999997</c:v>
                </c:pt>
                <c:pt idx="311">
                  <c:v>35.549999999999997</c:v>
                </c:pt>
                <c:pt idx="312">
                  <c:v>35.549999999999997</c:v>
                </c:pt>
                <c:pt idx="313">
                  <c:v>35.549999999999997</c:v>
                </c:pt>
                <c:pt idx="314">
                  <c:v>35.549999999999997</c:v>
                </c:pt>
                <c:pt idx="315">
                  <c:v>35.549999999999997</c:v>
                </c:pt>
                <c:pt idx="316">
                  <c:v>35.549999999999997</c:v>
                </c:pt>
                <c:pt idx="317">
                  <c:v>35.549999999999997</c:v>
                </c:pt>
                <c:pt idx="318">
                  <c:v>35.549999999999997</c:v>
                </c:pt>
                <c:pt idx="319">
                  <c:v>35.549999999999997</c:v>
                </c:pt>
                <c:pt idx="320">
                  <c:v>35.549999999999997</c:v>
                </c:pt>
                <c:pt idx="321">
                  <c:v>35.549999999999997</c:v>
                </c:pt>
                <c:pt idx="322">
                  <c:v>35.549999999999997</c:v>
                </c:pt>
                <c:pt idx="323">
                  <c:v>35.549999999999997</c:v>
                </c:pt>
                <c:pt idx="324">
                  <c:v>35.549999999999997</c:v>
                </c:pt>
                <c:pt idx="325">
                  <c:v>35.549999999999997</c:v>
                </c:pt>
                <c:pt idx="326">
                  <c:v>35.549999999999997</c:v>
                </c:pt>
                <c:pt idx="327">
                  <c:v>35.549999999999997</c:v>
                </c:pt>
                <c:pt idx="328">
                  <c:v>35.549999999999997</c:v>
                </c:pt>
                <c:pt idx="329">
                  <c:v>35.549999999999997</c:v>
                </c:pt>
                <c:pt idx="330">
                  <c:v>35.549999999999997</c:v>
                </c:pt>
                <c:pt idx="331">
                  <c:v>35.549999999999997</c:v>
                </c:pt>
                <c:pt idx="332">
                  <c:v>35.549999999999997</c:v>
                </c:pt>
                <c:pt idx="333">
                  <c:v>35.549999999999997</c:v>
                </c:pt>
                <c:pt idx="334">
                  <c:v>35.549999999999997</c:v>
                </c:pt>
                <c:pt idx="335">
                  <c:v>35.549999999999997</c:v>
                </c:pt>
                <c:pt idx="336">
                  <c:v>35.549999999999997</c:v>
                </c:pt>
                <c:pt idx="337">
                  <c:v>35.549999999999997</c:v>
                </c:pt>
                <c:pt idx="338">
                  <c:v>35.549999999999997</c:v>
                </c:pt>
                <c:pt idx="339">
                  <c:v>35.549999999999997</c:v>
                </c:pt>
                <c:pt idx="340">
                  <c:v>35.549999999999997</c:v>
                </c:pt>
                <c:pt idx="341">
                  <c:v>35.549999999999997</c:v>
                </c:pt>
                <c:pt idx="342">
                  <c:v>35.549999999999997</c:v>
                </c:pt>
                <c:pt idx="343">
                  <c:v>35.549999999999997</c:v>
                </c:pt>
                <c:pt idx="344">
                  <c:v>35.549999999999997</c:v>
                </c:pt>
                <c:pt idx="345">
                  <c:v>35.549999999999997</c:v>
                </c:pt>
                <c:pt idx="346">
                  <c:v>35.549999999999997</c:v>
                </c:pt>
                <c:pt idx="347">
                  <c:v>35.549999999999997</c:v>
                </c:pt>
                <c:pt idx="348">
                  <c:v>35.549999999999997</c:v>
                </c:pt>
                <c:pt idx="349">
                  <c:v>35.549999999999997</c:v>
                </c:pt>
                <c:pt idx="350">
                  <c:v>35.549999999999997</c:v>
                </c:pt>
                <c:pt idx="351">
                  <c:v>35.549999999999997</c:v>
                </c:pt>
                <c:pt idx="352">
                  <c:v>35.549999999999997</c:v>
                </c:pt>
                <c:pt idx="353">
                  <c:v>35.549999999999997</c:v>
                </c:pt>
                <c:pt idx="354">
                  <c:v>35.549999999999997</c:v>
                </c:pt>
                <c:pt idx="355">
                  <c:v>35.549999999999997</c:v>
                </c:pt>
                <c:pt idx="356">
                  <c:v>35.549999999999997</c:v>
                </c:pt>
                <c:pt idx="357">
                  <c:v>35.549999999999997</c:v>
                </c:pt>
                <c:pt idx="358">
                  <c:v>35.549999999999997</c:v>
                </c:pt>
                <c:pt idx="359">
                  <c:v>35.549999999999997</c:v>
                </c:pt>
                <c:pt idx="360">
                  <c:v>35.549999999999997</c:v>
                </c:pt>
                <c:pt idx="361">
                  <c:v>35.549999999999997</c:v>
                </c:pt>
                <c:pt idx="362">
                  <c:v>35.549999999999997</c:v>
                </c:pt>
                <c:pt idx="363">
                  <c:v>35.549999999999997</c:v>
                </c:pt>
                <c:pt idx="364">
                  <c:v>35.549999999999997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8E2-4FFE-949A-5E0A8F78C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4668568"/>
        <c:axId val="1"/>
      </c:lineChart>
      <c:dateAx>
        <c:axId val="424668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/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1"/>
        <c:lblOffset val="100"/>
        <c:baseTimeUnit val="days"/>
        <c:majorUnit val="1"/>
        <c:majorTimeUnit val="month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/>
                  <a:t> Volume</a:t>
                </a:r>
                <a:r>
                  <a:rPr lang="pt-BR" sz="1600" baseline="0"/>
                  <a:t> (</a:t>
                </a:r>
                <a:r>
                  <a:rPr lang="pt-BR" sz="1600"/>
                  <a:t>hm³)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4668568"/>
        <c:crosses val="autoZero"/>
        <c:crossBetween val="between"/>
        <c:majorUnit val="2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510049880128615"/>
          <c:y val="0.12116155693304295"/>
          <c:w val="0.33019588460533345"/>
          <c:h val="0.31320197086657131"/>
        </c:manualLayout>
      </c:layout>
      <c:overlay val="1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baseline="0"/>
              <a:t>Reservatório Armando Ribeiro Gonçalves</a:t>
            </a:r>
            <a:endParaRPr lang="pt-BR" sz="2400" b="1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Volume_Armando_1!$B$2</c:f>
              <c:strCache>
                <c:ptCount val="1"/>
                <c:pt idx="0">
                  <c:v>Volume Observado 2013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Volume_Armando_1!$A$3:$A$367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Volume_Armando_1!$B$3:$B$367</c:f>
              <c:numCache>
                <c:formatCode>0.00</c:formatCode>
                <c:ptCount val="365"/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1125.4000000000001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1122.1400000000001</c:v>
                </c:pt>
                <c:pt idx="91">
                  <c:v>1119.97</c:v>
                </c:pt>
                <c:pt idx="92">
                  <c:v>#N/A</c:v>
                </c:pt>
                <c:pt idx="93">
                  <c:v>1116.71</c:v>
                </c:pt>
                <c:pt idx="94">
                  <c:v>1115.6199999999999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1110.19</c:v>
                </c:pt>
                <c:pt idx="100">
                  <c:v>1108.01</c:v>
                </c:pt>
                <c:pt idx="101">
                  <c:v>1106.93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1099.32</c:v>
                </c:pt>
                <c:pt idx="106">
                  <c:v>1099.32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1110.19</c:v>
                </c:pt>
                <c:pt idx="112">
                  <c:v>#N/A</c:v>
                </c:pt>
                <c:pt idx="113">
                  <c:v>#N/A</c:v>
                </c:pt>
                <c:pt idx="114">
                  <c:v>1115.6199999999999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1129.75</c:v>
                </c:pt>
                <c:pt idx="119">
                  <c:v>#N/A</c:v>
                </c:pt>
                <c:pt idx="120">
                  <c:v>#N/A</c:v>
                </c:pt>
                <c:pt idx="121">
                  <c:v>1130.33</c:v>
                </c:pt>
                <c:pt idx="122">
                  <c:v>1130.83</c:v>
                </c:pt>
                <c:pt idx="123">
                  <c:v>#N/A</c:v>
                </c:pt>
                <c:pt idx="124">
                  <c:v>#N/A</c:v>
                </c:pt>
                <c:pt idx="125">
                  <c:v>1129.75</c:v>
                </c:pt>
                <c:pt idx="126">
                  <c:v>1128.6600000000001</c:v>
                </c:pt>
                <c:pt idx="127">
                  <c:v>1126.49</c:v>
                </c:pt>
                <c:pt idx="128">
                  <c:v>1126.49</c:v>
                </c:pt>
                <c:pt idx="129">
                  <c:v>1129.75</c:v>
                </c:pt>
                <c:pt idx="130">
                  <c:v>#N/A</c:v>
                </c:pt>
                <c:pt idx="131">
                  <c:v>#N/A</c:v>
                </c:pt>
                <c:pt idx="132">
                  <c:v>1137.3499999999999</c:v>
                </c:pt>
                <c:pt idx="133">
                  <c:v>#N/A</c:v>
                </c:pt>
                <c:pt idx="134">
                  <c:v>1138.44</c:v>
                </c:pt>
                <c:pt idx="135">
                  <c:v>1140.6099999999999</c:v>
                </c:pt>
                <c:pt idx="136">
                  <c:v>1138.44</c:v>
                </c:pt>
                <c:pt idx="137">
                  <c:v>#N/A</c:v>
                </c:pt>
                <c:pt idx="138">
                  <c:v>#N/A</c:v>
                </c:pt>
                <c:pt idx="139">
                  <c:v>1138.44</c:v>
                </c:pt>
                <c:pt idx="140">
                  <c:v>1138.44</c:v>
                </c:pt>
                <c:pt idx="141">
                  <c:v>1137.3499999999999</c:v>
                </c:pt>
                <c:pt idx="142">
                  <c:v>1136.27</c:v>
                </c:pt>
                <c:pt idx="143">
                  <c:v>1136.27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1133.01</c:v>
                </c:pt>
                <c:pt idx="148">
                  <c:v>1131.92</c:v>
                </c:pt>
                <c:pt idx="149">
                  <c:v>#N/A</c:v>
                </c:pt>
                <c:pt idx="150">
                  <c:v>1129.75</c:v>
                </c:pt>
                <c:pt idx="151">
                  <c:v>#N/A</c:v>
                </c:pt>
                <c:pt idx="152">
                  <c:v>#N/A</c:v>
                </c:pt>
                <c:pt idx="153">
                  <c:v>1125.4000000000001</c:v>
                </c:pt>
                <c:pt idx="154">
                  <c:v>1123.23</c:v>
                </c:pt>
                <c:pt idx="155">
                  <c:v>#N/A</c:v>
                </c:pt>
                <c:pt idx="156">
                  <c:v>1119.97</c:v>
                </c:pt>
                <c:pt idx="157">
                  <c:v>1119.97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1116.71</c:v>
                </c:pt>
                <c:pt idx="162">
                  <c:v>#N/A</c:v>
                </c:pt>
                <c:pt idx="163">
                  <c:v>1115.6199999999999</c:v>
                </c:pt>
                <c:pt idx="164">
                  <c:v>1117.79</c:v>
                </c:pt>
                <c:pt idx="165">
                  <c:v>#N/A</c:v>
                </c:pt>
                <c:pt idx="166">
                  <c:v>#N/A</c:v>
                </c:pt>
                <c:pt idx="167">
                  <c:v>1113.45</c:v>
                </c:pt>
                <c:pt idx="168">
                  <c:v>1114.53</c:v>
                </c:pt>
                <c:pt idx="169">
                  <c:v>1112.3599999999999</c:v>
                </c:pt>
                <c:pt idx="170">
                  <c:v>1110.19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1110.19</c:v>
                </c:pt>
                <c:pt idx="175">
                  <c:v>#N/A</c:v>
                </c:pt>
                <c:pt idx="176">
                  <c:v>#N/A</c:v>
                </c:pt>
                <c:pt idx="177">
                  <c:v>1108.01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1101.49</c:v>
                </c:pt>
                <c:pt idx="182">
                  <c:v>1100.4100000000001</c:v>
                </c:pt>
                <c:pt idx="183">
                  <c:v>1099.32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1094.97</c:v>
                </c:pt>
                <c:pt idx="190">
                  <c:v>1096.06</c:v>
                </c:pt>
                <c:pt idx="191">
                  <c:v>1093.8900000000001</c:v>
                </c:pt>
                <c:pt idx="192">
                  <c:v>1092.8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1089.54</c:v>
                </c:pt>
                <c:pt idx="197">
                  <c:v>#N/A</c:v>
                </c:pt>
                <c:pt idx="198">
                  <c:v>1087.3699999999999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1080.8499999999999</c:v>
                </c:pt>
                <c:pt idx="203">
                  <c:v>1079.76</c:v>
                </c:pt>
                <c:pt idx="204">
                  <c:v>1078.67</c:v>
                </c:pt>
                <c:pt idx="205">
                  <c:v>1077.5899999999999</c:v>
                </c:pt>
                <c:pt idx="206">
                  <c:v>1076.5</c:v>
                </c:pt>
                <c:pt idx="207">
                  <c:v>#N/A</c:v>
                </c:pt>
                <c:pt idx="208">
                  <c:v>#N/A</c:v>
                </c:pt>
                <c:pt idx="209">
                  <c:v>1072.1500000000001</c:v>
                </c:pt>
                <c:pt idx="210">
                  <c:v>#N/A</c:v>
                </c:pt>
                <c:pt idx="211">
                  <c:v>1068.8900000000001</c:v>
                </c:pt>
                <c:pt idx="212">
                  <c:v>1066.72</c:v>
                </c:pt>
                <c:pt idx="213">
                  <c:v>1065.6300000000001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1060.2</c:v>
                </c:pt>
                <c:pt idx="218">
                  <c:v>1058.03</c:v>
                </c:pt>
                <c:pt idx="219">
                  <c:v>1053.68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1050.42</c:v>
                </c:pt>
                <c:pt idx="224">
                  <c:v>#N/A</c:v>
                </c:pt>
                <c:pt idx="225">
                  <c:v>1048.25</c:v>
                </c:pt>
                <c:pt idx="226">
                  <c:v>#N/A</c:v>
                </c:pt>
                <c:pt idx="227">
                  <c:v>1046.07</c:v>
                </c:pt>
                <c:pt idx="228">
                  <c:v>#N/A</c:v>
                </c:pt>
                <c:pt idx="229">
                  <c:v>#N/A</c:v>
                </c:pt>
                <c:pt idx="230">
                  <c:v>1041.73</c:v>
                </c:pt>
                <c:pt idx="231">
                  <c:v>1040.6400000000001</c:v>
                </c:pt>
                <c:pt idx="232">
                  <c:v>1039.55</c:v>
                </c:pt>
                <c:pt idx="233">
                  <c:v>1035.21</c:v>
                </c:pt>
                <c:pt idx="234">
                  <c:v>1034.1199999999999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1027.5999999999999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1021.08</c:v>
                </c:pt>
                <c:pt idx="245">
                  <c:v>1018.91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1010.21</c:v>
                </c:pt>
                <c:pt idx="252">
                  <c:v>#N/A</c:v>
                </c:pt>
                <c:pt idx="253">
                  <c:v>1005.87</c:v>
                </c:pt>
                <c:pt idx="254">
                  <c:v>1004.78</c:v>
                </c:pt>
                <c:pt idx="255">
                  <c:v>998.26</c:v>
                </c:pt>
                <c:pt idx="256">
                  <c:v>#N/A</c:v>
                </c:pt>
                <c:pt idx="257">
                  <c:v>#N/A</c:v>
                </c:pt>
                <c:pt idx="258">
                  <c:v>994.09</c:v>
                </c:pt>
                <c:pt idx="259">
                  <c:v>#N/A</c:v>
                </c:pt>
                <c:pt idx="260">
                  <c:v>991.35</c:v>
                </c:pt>
                <c:pt idx="261">
                  <c:v>#N/A</c:v>
                </c:pt>
                <c:pt idx="262">
                  <c:v>988.62</c:v>
                </c:pt>
                <c:pt idx="263">
                  <c:v>#N/A</c:v>
                </c:pt>
                <c:pt idx="264">
                  <c:v>#N/A</c:v>
                </c:pt>
                <c:pt idx="265">
                  <c:v>982.23</c:v>
                </c:pt>
                <c:pt idx="266">
                  <c:v>980.41</c:v>
                </c:pt>
                <c:pt idx="267">
                  <c:v>#N/A</c:v>
                </c:pt>
                <c:pt idx="268">
                  <c:v>#N/A</c:v>
                </c:pt>
                <c:pt idx="269">
                  <c:v>976.76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970.38</c:v>
                </c:pt>
                <c:pt idx="274">
                  <c:v>969.46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960.34</c:v>
                </c:pt>
                <c:pt idx="281">
                  <c:v>959.43</c:v>
                </c:pt>
                <c:pt idx="282">
                  <c:v>958.52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953.05</c:v>
                </c:pt>
                <c:pt idx="287">
                  <c:v>951.22</c:v>
                </c:pt>
                <c:pt idx="288">
                  <c:v>#N/A</c:v>
                </c:pt>
                <c:pt idx="289">
                  <c:v>947.58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940.28</c:v>
                </c:pt>
                <c:pt idx="295">
                  <c:v>938.46</c:v>
                </c:pt>
                <c:pt idx="296">
                  <c:v>#N/A</c:v>
                </c:pt>
                <c:pt idx="297">
                  <c:v>934.81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929.34</c:v>
                </c:pt>
                <c:pt idx="302">
                  <c:v>#N/A</c:v>
                </c:pt>
                <c:pt idx="303">
                  <c:v>925.69</c:v>
                </c:pt>
                <c:pt idx="304">
                  <c:v>924.78</c:v>
                </c:pt>
                <c:pt idx="305">
                  <c:v>#N/A</c:v>
                </c:pt>
                <c:pt idx="306">
                  <c:v>#N/A</c:v>
                </c:pt>
                <c:pt idx="307">
                  <c:v>922.04</c:v>
                </c:pt>
                <c:pt idx="308">
                  <c:v>#N/A</c:v>
                </c:pt>
                <c:pt idx="309">
                  <c:v>919.3</c:v>
                </c:pt>
                <c:pt idx="310">
                  <c:v>917.48</c:v>
                </c:pt>
                <c:pt idx="311">
                  <c:v>916.57</c:v>
                </c:pt>
                <c:pt idx="312">
                  <c:v>#N/A</c:v>
                </c:pt>
                <c:pt idx="313">
                  <c:v>#N/A</c:v>
                </c:pt>
                <c:pt idx="314">
                  <c:v>912.01</c:v>
                </c:pt>
                <c:pt idx="315">
                  <c:v>#N/A</c:v>
                </c:pt>
                <c:pt idx="316">
                  <c:v>909.27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901.06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891.94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880.09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870.06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863.67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852.73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F5F-4E74-B0CA-923BF50C3375}"/>
            </c:ext>
          </c:extLst>
        </c:ser>
        <c:ser>
          <c:idx val="1"/>
          <c:order val="1"/>
          <c:tx>
            <c:strRef>
              <c:f>Volume_Armando_1!$C$2</c:f>
              <c:strCache>
                <c:ptCount val="1"/>
                <c:pt idx="0">
                  <c:v>Volume Observado 2014</c:v>
                </c:pt>
              </c:strCache>
            </c:strRef>
          </c:tx>
          <c:spPr>
            <a:ln w="28575" cap="rnd">
              <a:solidFill>
                <a:schemeClr val="bg2">
                  <a:lumMod val="1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Volume_Armando_1!$A$3:$A$367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Volume_Armando_1!$C$3:$C$367</c:f>
              <c:numCache>
                <c:formatCode>0.00</c:formatCode>
                <c:ptCount val="36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835.4</c:v>
                </c:pt>
                <c:pt idx="8">
                  <c:v>833.58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822.63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816.25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808.95</c:v>
                </c:pt>
                <c:pt idx="28">
                  <c:v>#N/A</c:v>
                </c:pt>
                <c:pt idx="29">
                  <c:v>806.22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797.1</c:v>
                </c:pt>
                <c:pt idx="38">
                  <c:v>795.27200000000005</c:v>
                </c:pt>
                <c:pt idx="39">
                  <c:v>795.27200000000005</c:v>
                </c:pt>
                <c:pt idx="40">
                  <c:v>796.18</c:v>
                </c:pt>
                <c:pt idx="41">
                  <c:v>796.18</c:v>
                </c:pt>
                <c:pt idx="42">
                  <c:v>#N/A</c:v>
                </c:pt>
                <c:pt idx="43">
                  <c:v>#N/A</c:v>
                </c:pt>
                <c:pt idx="44">
                  <c:v>792.53599999999994</c:v>
                </c:pt>
                <c:pt idx="45">
                  <c:v>#N/A</c:v>
                </c:pt>
                <c:pt idx="46">
                  <c:v>#N/A</c:v>
                </c:pt>
                <c:pt idx="47">
                  <c:v>789.8</c:v>
                </c:pt>
                <c:pt idx="48">
                  <c:v>#N/A</c:v>
                </c:pt>
                <c:pt idx="49">
                  <c:v>#N/A</c:v>
                </c:pt>
                <c:pt idx="50">
                  <c:v>792.53599999999994</c:v>
                </c:pt>
                <c:pt idx="51">
                  <c:v>791.62400000000002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784.32799999999997</c:v>
                </c:pt>
                <c:pt idx="57">
                  <c:v>783.41600000000005</c:v>
                </c:pt>
                <c:pt idx="58">
                  <c:v>781.59</c:v>
                </c:pt>
                <c:pt idx="59">
                  <c:v>780.68</c:v>
                </c:pt>
                <c:pt idx="60">
                  <c:v>779.76800000000003</c:v>
                </c:pt>
                <c:pt idx="61">
                  <c:v>777.94399999999996</c:v>
                </c:pt>
                <c:pt idx="62">
                  <c:v>777.03200000000004</c:v>
                </c:pt>
                <c:pt idx="63">
                  <c:v>776.12</c:v>
                </c:pt>
                <c:pt idx="64">
                  <c:v>774.29600000000005</c:v>
                </c:pt>
                <c:pt idx="65">
                  <c:v>777.03200000000004</c:v>
                </c:pt>
                <c:pt idx="66">
                  <c:v>776.12</c:v>
                </c:pt>
                <c:pt idx="67">
                  <c:v>775.20799999999997</c:v>
                </c:pt>
                <c:pt idx="68">
                  <c:v>774.29600000000005</c:v>
                </c:pt>
                <c:pt idx="69">
                  <c:v>773.38400000000001</c:v>
                </c:pt>
                <c:pt idx="70">
                  <c:v>772.47199999999998</c:v>
                </c:pt>
                <c:pt idx="71">
                  <c:v>772.47199999999998</c:v>
                </c:pt>
                <c:pt idx="72">
                  <c:v>774.29600000000005</c:v>
                </c:pt>
                <c:pt idx="73">
                  <c:v>774.29600000000005</c:v>
                </c:pt>
                <c:pt idx="74">
                  <c:v>780.38</c:v>
                </c:pt>
                <c:pt idx="75">
                  <c:v>788.88800000000003</c:v>
                </c:pt>
                <c:pt idx="76">
                  <c:v>791.62400000000002</c:v>
                </c:pt>
                <c:pt idx="77">
                  <c:v>794.36</c:v>
                </c:pt>
                <c:pt idx="78">
                  <c:v>798.92</c:v>
                </c:pt>
                <c:pt idx="79">
                  <c:v>803.48</c:v>
                </c:pt>
                <c:pt idx="80">
                  <c:v>814.42399999999998</c:v>
                </c:pt>
                <c:pt idx="81">
                  <c:v>821.72</c:v>
                </c:pt>
                <c:pt idx="82">
                  <c:v>826.28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827.19</c:v>
                </c:pt>
                <c:pt idx="89">
                  <c:v>#N/A</c:v>
                </c:pt>
                <c:pt idx="90">
                  <c:v>827.19200000000001</c:v>
                </c:pt>
                <c:pt idx="91">
                  <c:v>849.08</c:v>
                </c:pt>
                <c:pt idx="92">
                  <c:v>858.2</c:v>
                </c:pt>
                <c:pt idx="93">
                  <c:v>861.84799999999996</c:v>
                </c:pt>
                <c:pt idx="94">
                  <c:v>863.67200000000003</c:v>
                </c:pt>
                <c:pt idx="95">
                  <c:v>869.14400000000001</c:v>
                </c:pt>
                <c:pt idx="96">
                  <c:v>875.52800000000002</c:v>
                </c:pt>
                <c:pt idx="97">
                  <c:v>890.12</c:v>
                </c:pt>
                <c:pt idx="98">
                  <c:v>890.476</c:v>
                </c:pt>
                <c:pt idx="99">
                  <c:v>903.01890000000003</c:v>
                </c:pt>
                <c:pt idx="100">
                  <c:v>911.38080000000002</c:v>
                </c:pt>
                <c:pt idx="101">
                  <c:v>917.65219999999999</c:v>
                </c:pt>
                <c:pt idx="102">
                  <c:v>926.01419999999996</c:v>
                </c:pt>
                <c:pt idx="103">
                  <c:v>938.55700000000002</c:v>
                </c:pt>
                <c:pt idx="104">
                  <c:v>949.00940000000003</c:v>
                </c:pt>
                <c:pt idx="105">
                  <c:v>958.52</c:v>
                </c:pt>
                <c:pt idx="106">
                  <c:v>962.16800000000001</c:v>
                </c:pt>
                <c:pt idx="107">
                  <c:v>964.904</c:v>
                </c:pt>
                <c:pt idx="108">
                  <c:v>967.64</c:v>
                </c:pt>
                <c:pt idx="109">
                  <c:v>968.55200000000002</c:v>
                </c:pt>
                <c:pt idx="110">
                  <c:v>970.37599999999998</c:v>
                </c:pt>
                <c:pt idx="111">
                  <c:v>970.37599999999998</c:v>
                </c:pt>
                <c:pt idx="112">
                  <c:v>974.024</c:v>
                </c:pt>
                <c:pt idx="113">
                  <c:v>976.76</c:v>
                </c:pt>
                <c:pt idx="114">
                  <c:v>978.58399999999995</c:v>
                </c:pt>
                <c:pt idx="115">
                  <c:v>978.58399999999995</c:v>
                </c:pt>
                <c:pt idx="116">
                  <c:v>979.49599999999998</c:v>
                </c:pt>
                <c:pt idx="117">
                  <c:v>981.32</c:v>
                </c:pt>
                <c:pt idx="118">
                  <c:v>985.88</c:v>
                </c:pt>
                <c:pt idx="119">
                  <c:v>1000.433</c:v>
                </c:pt>
                <c:pt idx="120">
                  <c:v>1005.866667</c:v>
                </c:pt>
                <c:pt idx="121">
                  <c:v>1008.04</c:v>
                </c:pt>
                <c:pt idx="122">
                  <c:v>1025.426667</c:v>
                </c:pt>
                <c:pt idx="123">
                  <c:v>1038.4666669999999</c:v>
                </c:pt>
                <c:pt idx="124">
                  <c:v>1040.6400000000001</c:v>
                </c:pt>
                <c:pt idx="125">
                  <c:v>1048.2466669999999</c:v>
                </c:pt>
                <c:pt idx="126">
                  <c:v>1049.3333339999999</c:v>
                </c:pt>
                <c:pt idx="127">
                  <c:v>1051.5066670000001</c:v>
                </c:pt>
                <c:pt idx="128">
                  <c:v>1052.5933339999999</c:v>
                </c:pt>
                <c:pt idx="129">
                  <c:v>1053.68</c:v>
                </c:pt>
                <c:pt idx="130">
                  <c:v>1054.7666670000001</c:v>
                </c:pt>
                <c:pt idx="131">
                  <c:v>1058.0266670000001</c:v>
                </c:pt>
                <c:pt idx="132">
                  <c:v>1058.0266670000001</c:v>
                </c:pt>
                <c:pt idx="133">
                  <c:v>1058.0266670000001</c:v>
                </c:pt>
                <c:pt idx="134">
                  <c:v>1068.8933340000001</c:v>
                </c:pt>
                <c:pt idx="135">
                  <c:v>1069.98</c:v>
                </c:pt>
                <c:pt idx="136">
                  <c:v>1071.0666670000001</c:v>
                </c:pt>
                <c:pt idx="137">
                  <c:v>1071.0666670000001</c:v>
                </c:pt>
                <c:pt idx="138">
                  <c:v>1068.8933340000001</c:v>
                </c:pt>
                <c:pt idx="139">
                  <c:v>1072.1533340000001</c:v>
                </c:pt>
                <c:pt idx="140">
                  <c:v>1069.98</c:v>
                </c:pt>
                <c:pt idx="141">
                  <c:v>1068.8933340000001</c:v>
                </c:pt>
                <c:pt idx="142">
                  <c:v>1068.8933340000001</c:v>
                </c:pt>
                <c:pt idx="143">
                  <c:v>1067.8066670000001</c:v>
                </c:pt>
                <c:pt idx="144">
                  <c:v>1066.72</c:v>
                </c:pt>
                <c:pt idx="145">
                  <c:v>1065.3333339999999</c:v>
                </c:pt>
                <c:pt idx="146">
                  <c:v>1068.8900000000001</c:v>
                </c:pt>
                <c:pt idx="147">
                  <c:v>1067.81</c:v>
                </c:pt>
                <c:pt idx="148">
                  <c:v>1067.81</c:v>
                </c:pt>
                <c:pt idx="149">
                  <c:v>1067.81</c:v>
                </c:pt>
                <c:pt idx="150">
                  <c:v>#N/A</c:v>
                </c:pt>
                <c:pt idx="151">
                  <c:v>#N/A</c:v>
                </c:pt>
                <c:pt idx="152">
                  <c:v>1072.1500000000001</c:v>
                </c:pt>
                <c:pt idx="153">
                  <c:v>#N/A</c:v>
                </c:pt>
                <c:pt idx="154">
                  <c:v>1072.1500000000001</c:v>
                </c:pt>
                <c:pt idx="155">
                  <c:v>#N/A</c:v>
                </c:pt>
                <c:pt idx="156">
                  <c:v>1071.07</c:v>
                </c:pt>
                <c:pt idx="157">
                  <c:v>#N/A</c:v>
                </c:pt>
                <c:pt idx="158">
                  <c:v>#N/A</c:v>
                </c:pt>
                <c:pt idx="159">
                  <c:v>1069.98</c:v>
                </c:pt>
                <c:pt idx="160">
                  <c:v>#N/A</c:v>
                </c:pt>
                <c:pt idx="161">
                  <c:v>1067.81</c:v>
                </c:pt>
                <c:pt idx="162">
                  <c:v>1065.6300000000001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1062.3699999999999</c:v>
                </c:pt>
                <c:pt idx="168">
                  <c:v>1061.29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1050.42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1046.07</c:v>
                </c:pt>
                <c:pt idx="182">
                  <c:v>#N/A</c:v>
                </c:pt>
                <c:pt idx="183">
                  <c:v>#N/A</c:v>
                </c:pt>
                <c:pt idx="184">
                  <c:v>1041.73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1025.43</c:v>
                </c:pt>
                <c:pt idx="196">
                  <c:v>#N/A</c:v>
                </c:pt>
                <c:pt idx="197">
                  <c:v>#N/A</c:v>
                </c:pt>
                <c:pt idx="198">
                  <c:v>1021.08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1005.87</c:v>
                </c:pt>
                <c:pt idx="210">
                  <c:v>#N/A</c:v>
                </c:pt>
                <c:pt idx="211">
                  <c:v>1001.52</c:v>
                </c:pt>
                <c:pt idx="212">
                  <c:v>1001.52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993.18</c:v>
                </c:pt>
                <c:pt idx="220">
                  <c:v>#N/A</c:v>
                </c:pt>
                <c:pt idx="221">
                  <c:v>#N/A</c:v>
                </c:pt>
                <c:pt idx="222">
                  <c:v>987.7</c:v>
                </c:pt>
                <c:pt idx="223">
                  <c:v>985.88</c:v>
                </c:pt>
                <c:pt idx="224">
                  <c:v>984.06</c:v>
                </c:pt>
                <c:pt idx="225">
                  <c:v>#N/A</c:v>
                </c:pt>
                <c:pt idx="226">
                  <c:v>981.32</c:v>
                </c:pt>
                <c:pt idx="227">
                  <c:v>#N/A</c:v>
                </c:pt>
                <c:pt idx="228">
                  <c:v>#N/A</c:v>
                </c:pt>
                <c:pt idx="229">
                  <c:v>976.76</c:v>
                </c:pt>
                <c:pt idx="230">
                  <c:v>#N/A</c:v>
                </c:pt>
                <c:pt idx="231">
                  <c:v>#N/A</c:v>
                </c:pt>
                <c:pt idx="232">
                  <c:v>973.11</c:v>
                </c:pt>
                <c:pt idx="233">
                  <c:v>971.29</c:v>
                </c:pt>
                <c:pt idx="234">
                  <c:v>#N/A</c:v>
                </c:pt>
                <c:pt idx="235">
                  <c:v>#N/A</c:v>
                </c:pt>
                <c:pt idx="236">
                  <c:v>967.64</c:v>
                </c:pt>
                <c:pt idx="237">
                  <c:v>965.82</c:v>
                </c:pt>
                <c:pt idx="238">
                  <c:v>#N/A</c:v>
                </c:pt>
                <c:pt idx="239">
                  <c:v>963.08</c:v>
                </c:pt>
                <c:pt idx="240">
                  <c:v>961.26</c:v>
                </c:pt>
                <c:pt idx="241">
                  <c:v>#N/A</c:v>
                </c:pt>
                <c:pt idx="242">
                  <c:v>#N/A</c:v>
                </c:pt>
                <c:pt idx="243">
                  <c:v>957.61</c:v>
                </c:pt>
                <c:pt idx="244">
                  <c:v>956.7</c:v>
                </c:pt>
                <c:pt idx="245">
                  <c:v>954.87</c:v>
                </c:pt>
                <c:pt idx="246">
                  <c:v>953.96</c:v>
                </c:pt>
                <c:pt idx="247">
                  <c:v>953.05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948.49</c:v>
                </c:pt>
                <c:pt idx="252">
                  <c:v>#N/A</c:v>
                </c:pt>
                <c:pt idx="253">
                  <c:v>946.66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942.1</c:v>
                </c:pt>
                <c:pt idx="258">
                  <c:v>941.19</c:v>
                </c:pt>
                <c:pt idx="259">
                  <c:v>939.37</c:v>
                </c:pt>
                <c:pt idx="260">
                  <c:v>#N/A</c:v>
                </c:pt>
                <c:pt idx="261">
                  <c:v>937.54</c:v>
                </c:pt>
                <c:pt idx="262">
                  <c:v>#N/A</c:v>
                </c:pt>
                <c:pt idx="263">
                  <c:v>#N/A</c:v>
                </c:pt>
                <c:pt idx="264">
                  <c:v>932.98</c:v>
                </c:pt>
                <c:pt idx="265">
                  <c:v>931.16</c:v>
                </c:pt>
                <c:pt idx="266">
                  <c:v>930.25</c:v>
                </c:pt>
                <c:pt idx="267">
                  <c:v>#N/A</c:v>
                </c:pt>
                <c:pt idx="268">
                  <c:v>927.51</c:v>
                </c:pt>
                <c:pt idx="269">
                  <c:v>#N/A</c:v>
                </c:pt>
                <c:pt idx="270">
                  <c:v>#N/A</c:v>
                </c:pt>
                <c:pt idx="271">
                  <c:v>922.95</c:v>
                </c:pt>
                <c:pt idx="272">
                  <c:v>921.13</c:v>
                </c:pt>
                <c:pt idx="273">
                  <c:v>#N/A</c:v>
                </c:pt>
                <c:pt idx="274">
                  <c:v>918.39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912.92</c:v>
                </c:pt>
                <c:pt idx="279">
                  <c:v>#N/A</c:v>
                </c:pt>
                <c:pt idx="280">
                  <c:v>912.01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901.98</c:v>
                </c:pt>
                <c:pt idx="286">
                  <c:v>901.06</c:v>
                </c:pt>
                <c:pt idx="287">
                  <c:v>#N/A</c:v>
                </c:pt>
                <c:pt idx="288">
                  <c:v>#N/A</c:v>
                </c:pt>
                <c:pt idx="289">
                  <c:v>897.42</c:v>
                </c:pt>
                <c:pt idx="290">
                  <c:v>#N/A</c:v>
                </c:pt>
                <c:pt idx="291">
                  <c:v>894.68</c:v>
                </c:pt>
                <c:pt idx="292">
                  <c:v>#N/A</c:v>
                </c:pt>
                <c:pt idx="293">
                  <c:v>891.94</c:v>
                </c:pt>
                <c:pt idx="294">
                  <c:v>#N/A</c:v>
                </c:pt>
                <c:pt idx="295">
                  <c:v>#N/A</c:v>
                </c:pt>
                <c:pt idx="296">
                  <c:v>887.38</c:v>
                </c:pt>
                <c:pt idx="297">
                  <c:v>#N/A</c:v>
                </c:pt>
                <c:pt idx="298">
                  <c:v>#N/A</c:v>
                </c:pt>
                <c:pt idx="299">
                  <c:v>882.82</c:v>
                </c:pt>
                <c:pt idx="300">
                  <c:v>#N/A</c:v>
                </c:pt>
                <c:pt idx="301">
                  <c:v>880.09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872.79</c:v>
                </c:pt>
                <c:pt idx="307">
                  <c:v>#N/A</c:v>
                </c:pt>
                <c:pt idx="308">
                  <c:v>#N/A</c:v>
                </c:pt>
                <c:pt idx="309">
                  <c:v>868.23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853.64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847.26</c:v>
                </c:pt>
                <c:pt idx="322">
                  <c:v>846.34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836.31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808.04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802.57</c:v>
                </c:pt>
                <c:pt idx="349">
                  <c:v>800.74</c:v>
                </c:pt>
                <c:pt idx="350">
                  <c:v>#N/A</c:v>
                </c:pt>
                <c:pt idx="351">
                  <c:v>798.01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781.59</c:v>
                </c:pt>
                <c:pt idx="363">
                  <c:v>779.77</c:v>
                </c:pt>
                <c:pt idx="364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5F-4E74-B0CA-923BF50C3375}"/>
            </c:ext>
          </c:extLst>
        </c:ser>
        <c:ser>
          <c:idx val="2"/>
          <c:order val="2"/>
          <c:tx>
            <c:strRef>
              <c:f>Volume_Armando_1!$D$2</c:f>
              <c:strCache>
                <c:ptCount val="1"/>
                <c:pt idx="0">
                  <c:v>Volume Observado 2015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Volume_Armando_1!$A$3:$A$367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Volume_Armando_1!$D$3:$D$367</c:f>
              <c:numCache>
                <c:formatCode>General</c:formatCode>
                <c:ptCount val="365"/>
                <c:pt idx="0" formatCode="0.00">
                  <c:v>#N/A</c:v>
                </c:pt>
                <c:pt idx="1">
                  <c:v>776.12</c:v>
                </c:pt>
                <c:pt idx="2" formatCode="0.00">
                  <c:v>#N/A</c:v>
                </c:pt>
                <c:pt idx="3" formatCode="0.00">
                  <c:v>#N/A</c:v>
                </c:pt>
                <c:pt idx="4" formatCode="0.00">
                  <c:v>#N/A</c:v>
                </c:pt>
                <c:pt idx="5" formatCode="0.00">
                  <c:v>#N/A</c:v>
                </c:pt>
                <c:pt idx="6" formatCode="0.00">
                  <c:v>#N/A</c:v>
                </c:pt>
                <c:pt idx="7" formatCode="0.00">
                  <c:v>#N/A</c:v>
                </c:pt>
                <c:pt idx="8">
                  <c:v>765.18</c:v>
                </c:pt>
                <c:pt idx="9" formatCode="0.00">
                  <c:v>#N/A</c:v>
                </c:pt>
                <c:pt idx="10" formatCode="0.00">
                  <c:v>#N/A</c:v>
                </c:pt>
                <c:pt idx="11" formatCode="0.00">
                  <c:v>#N/A</c:v>
                </c:pt>
                <c:pt idx="12" formatCode="0.00">
                  <c:v>#N/A</c:v>
                </c:pt>
                <c:pt idx="13">
                  <c:v>757.88</c:v>
                </c:pt>
                <c:pt idx="14" formatCode="0.00">
                  <c:v>#N/A</c:v>
                </c:pt>
                <c:pt idx="15">
                  <c:v>754.23</c:v>
                </c:pt>
                <c:pt idx="16" formatCode="0.00">
                  <c:v>#N/A</c:v>
                </c:pt>
                <c:pt idx="17">
                  <c:v>747.85</c:v>
                </c:pt>
                <c:pt idx="18" formatCode="0.00">
                  <c:v>#N/A</c:v>
                </c:pt>
                <c:pt idx="19" formatCode="0.00">
                  <c:v>#N/A</c:v>
                </c:pt>
                <c:pt idx="20" formatCode="0.00">
                  <c:v>#N/A</c:v>
                </c:pt>
                <c:pt idx="21">
                  <c:v>745.11</c:v>
                </c:pt>
                <c:pt idx="22" formatCode="0.00">
                  <c:v>#N/A</c:v>
                </c:pt>
                <c:pt idx="23" formatCode="0.00">
                  <c:v>#N/A</c:v>
                </c:pt>
                <c:pt idx="24" formatCode="0.00">
                  <c:v>#N/A</c:v>
                </c:pt>
                <c:pt idx="25">
                  <c:v>738.73</c:v>
                </c:pt>
                <c:pt idx="26" formatCode="0.00">
                  <c:v>#N/A</c:v>
                </c:pt>
                <c:pt idx="27">
                  <c:v>734.17</c:v>
                </c:pt>
                <c:pt idx="28" formatCode="0.00">
                  <c:v>#N/A</c:v>
                </c:pt>
                <c:pt idx="29" formatCode="0.00">
                  <c:v>#N/A</c:v>
                </c:pt>
                <c:pt idx="30" formatCode="0.00">
                  <c:v>#N/A</c:v>
                </c:pt>
                <c:pt idx="31" formatCode="0.00">
                  <c:v>#N/A</c:v>
                </c:pt>
                <c:pt idx="32" formatCode="0.00">
                  <c:v>#N/A</c:v>
                </c:pt>
                <c:pt idx="33" formatCode="0.00">
                  <c:v>#N/A</c:v>
                </c:pt>
                <c:pt idx="34" formatCode="0.00">
                  <c:v>#N/A</c:v>
                </c:pt>
                <c:pt idx="35">
                  <c:v>729.61</c:v>
                </c:pt>
                <c:pt idx="36" formatCode="0.00">
                  <c:v>#N/A</c:v>
                </c:pt>
                <c:pt idx="37" formatCode="0.00">
                  <c:v>#N/A</c:v>
                </c:pt>
                <c:pt idx="38" formatCode="0.00">
                  <c:v>#N/A</c:v>
                </c:pt>
                <c:pt idx="39">
                  <c:v>722.31</c:v>
                </c:pt>
                <c:pt idx="40" formatCode="0.00">
                  <c:v>#N/A</c:v>
                </c:pt>
                <c:pt idx="41" formatCode="0.00">
                  <c:v>#N/A</c:v>
                </c:pt>
                <c:pt idx="42" formatCode="0.00">
                  <c:v>#N/A</c:v>
                </c:pt>
                <c:pt idx="43">
                  <c:v>716.93</c:v>
                </c:pt>
                <c:pt idx="44" formatCode="0.00">
                  <c:v>#N/A</c:v>
                </c:pt>
                <c:pt idx="45" formatCode="0.00">
                  <c:v>#N/A</c:v>
                </c:pt>
                <c:pt idx="46">
                  <c:v>713.95</c:v>
                </c:pt>
                <c:pt idx="47" formatCode="0.00">
                  <c:v>#N/A</c:v>
                </c:pt>
                <c:pt idx="48" formatCode="0.00">
                  <c:v>#N/A</c:v>
                </c:pt>
                <c:pt idx="49">
                  <c:v>709.49</c:v>
                </c:pt>
                <c:pt idx="50" formatCode="0.00">
                  <c:v>#N/A</c:v>
                </c:pt>
                <c:pt idx="51" formatCode="0.00">
                  <c:v>#N/A</c:v>
                </c:pt>
                <c:pt idx="52" formatCode="0.00">
                  <c:v>#N/A</c:v>
                </c:pt>
                <c:pt idx="53" formatCode="0.00">
                  <c:v>#N/A</c:v>
                </c:pt>
                <c:pt idx="54" formatCode="0.00">
                  <c:v>#N/A</c:v>
                </c:pt>
                <c:pt idx="55" formatCode="0.00">
                  <c:v>#N/A</c:v>
                </c:pt>
                <c:pt idx="56">
                  <c:v>706.51</c:v>
                </c:pt>
                <c:pt idx="57" formatCode="0.00">
                  <c:v>#N/A</c:v>
                </c:pt>
                <c:pt idx="58" formatCode="0.00">
                  <c:v>#N/A</c:v>
                </c:pt>
                <c:pt idx="59" formatCode="0.00">
                  <c:v>#N/A</c:v>
                </c:pt>
                <c:pt idx="60" formatCode="0.00">
                  <c:v>#N/A</c:v>
                </c:pt>
                <c:pt idx="61">
                  <c:v>704.27</c:v>
                </c:pt>
                <c:pt idx="62" formatCode="0.00">
                  <c:v>#N/A</c:v>
                </c:pt>
                <c:pt idx="63" formatCode="0.00">
                  <c:v>#N/A</c:v>
                </c:pt>
                <c:pt idx="64" formatCode="0.00">
                  <c:v>#N/A</c:v>
                </c:pt>
                <c:pt idx="65" formatCode="0.00">
                  <c:v>#N/A</c:v>
                </c:pt>
                <c:pt idx="66" formatCode="0.00">
                  <c:v>#N/A</c:v>
                </c:pt>
                <c:pt idx="67" formatCode="0.00">
                  <c:v>#N/A</c:v>
                </c:pt>
                <c:pt idx="68" formatCode="0.00">
                  <c:v>#N/A</c:v>
                </c:pt>
                <c:pt idx="69">
                  <c:v>703.53</c:v>
                </c:pt>
                <c:pt idx="70" formatCode="0.00">
                  <c:v>702.78</c:v>
                </c:pt>
                <c:pt idx="71">
                  <c:v>701.29</c:v>
                </c:pt>
                <c:pt idx="72" formatCode="0.00">
                  <c:v>#N/A</c:v>
                </c:pt>
                <c:pt idx="73" formatCode="0.00">
                  <c:v>#N/A</c:v>
                </c:pt>
                <c:pt idx="74" formatCode="0.00">
                  <c:v>#N/A</c:v>
                </c:pt>
                <c:pt idx="75" formatCode="0.00">
                  <c:v>#N/A</c:v>
                </c:pt>
                <c:pt idx="76">
                  <c:v>697.57</c:v>
                </c:pt>
                <c:pt idx="77" formatCode="0.00">
                  <c:v>695.34</c:v>
                </c:pt>
                <c:pt idx="78" formatCode="0.00">
                  <c:v>694.59</c:v>
                </c:pt>
                <c:pt idx="79" formatCode="0.00">
                  <c:v>#N/A</c:v>
                </c:pt>
                <c:pt idx="80" formatCode="0.00">
                  <c:v>#N/A</c:v>
                </c:pt>
                <c:pt idx="81" formatCode="0.00">
                  <c:v>#N/A</c:v>
                </c:pt>
                <c:pt idx="82" formatCode="0.00">
                  <c:v>#N/A</c:v>
                </c:pt>
                <c:pt idx="83">
                  <c:v>708.74</c:v>
                </c:pt>
                <c:pt idx="84">
                  <c:v>709.49</c:v>
                </c:pt>
                <c:pt idx="85">
                  <c:v>708.74</c:v>
                </c:pt>
                <c:pt idx="86" formatCode="0.00">
                  <c:v>#N/A</c:v>
                </c:pt>
                <c:pt idx="87" formatCode="0.00">
                  <c:v>#N/A</c:v>
                </c:pt>
                <c:pt idx="88">
                  <c:v>709.49</c:v>
                </c:pt>
                <c:pt idx="89" formatCode="0.00">
                  <c:v>#N/A</c:v>
                </c:pt>
                <c:pt idx="90">
                  <c:v>713.21</c:v>
                </c:pt>
                <c:pt idx="91" formatCode="0.00">
                  <c:v>#N/A</c:v>
                </c:pt>
                <c:pt idx="92" formatCode="0.00">
                  <c:v>#N/A</c:v>
                </c:pt>
                <c:pt idx="93" formatCode="0.00">
                  <c:v>#N/A</c:v>
                </c:pt>
                <c:pt idx="94">
                  <c:v>712.46</c:v>
                </c:pt>
                <c:pt idx="95" formatCode="0.00">
                  <c:v>#N/A</c:v>
                </c:pt>
                <c:pt idx="96" formatCode="0.00">
                  <c:v>#N/A</c:v>
                </c:pt>
                <c:pt idx="97" formatCode="0.00">
                  <c:v>#N/A</c:v>
                </c:pt>
                <c:pt idx="98">
                  <c:v>719.97</c:v>
                </c:pt>
                <c:pt idx="99" formatCode="0.00">
                  <c:v>#N/A</c:v>
                </c:pt>
                <c:pt idx="100" formatCode="0.00">
                  <c:v>#N/A</c:v>
                </c:pt>
                <c:pt idx="101" formatCode="0.00">
                  <c:v>#N/A</c:v>
                </c:pt>
                <c:pt idx="102">
                  <c:v>731.43</c:v>
                </c:pt>
                <c:pt idx="103" formatCode="0.00">
                  <c:v>#N/A</c:v>
                </c:pt>
                <c:pt idx="104">
                  <c:v>732.34</c:v>
                </c:pt>
                <c:pt idx="105">
                  <c:v>730.52</c:v>
                </c:pt>
                <c:pt idx="106" formatCode="0.00">
                  <c:v>#N/A</c:v>
                </c:pt>
                <c:pt idx="107" formatCode="0.00">
                  <c:v>#N/A</c:v>
                </c:pt>
                <c:pt idx="108" formatCode="0.00">
                  <c:v>#N/A</c:v>
                </c:pt>
                <c:pt idx="109" formatCode="0.00">
                  <c:v>#N/A</c:v>
                </c:pt>
                <c:pt idx="110" formatCode="0.00">
                  <c:v>#N/A</c:v>
                </c:pt>
                <c:pt idx="111" formatCode="0.00">
                  <c:v>#N/A</c:v>
                </c:pt>
                <c:pt idx="112" formatCode="0.00">
                  <c:v>#N/A</c:v>
                </c:pt>
                <c:pt idx="113">
                  <c:v>729.61</c:v>
                </c:pt>
                <c:pt idx="114" formatCode="0.00">
                  <c:v>#N/A</c:v>
                </c:pt>
                <c:pt idx="115">
                  <c:v>730.52</c:v>
                </c:pt>
                <c:pt idx="116">
                  <c:v>729.61</c:v>
                </c:pt>
                <c:pt idx="117" formatCode="0.00">
                  <c:v>#N/A</c:v>
                </c:pt>
                <c:pt idx="118">
                  <c:v>727.78</c:v>
                </c:pt>
                <c:pt idx="119" formatCode="0.00">
                  <c:v>#N/A</c:v>
                </c:pt>
                <c:pt idx="120" formatCode="0.00">
                  <c:v>#N/A</c:v>
                </c:pt>
                <c:pt idx="121" formatCode="0.00">
                  <c:v>#N/A</c:v>
                </c:pt>
                <c:pt idx="122">
                  <c:v>722.31</c:v>
                </c:pt>
                <c:pt idx="123" formatCode="0.00">
                  <c:v>#N/A</c:v>
                </c:pt>
                <c:pt idx="124" formatCode="0.00">
                  <c:v>#N/A</c:v>
                </c:pt>
                <c:pt idx="125" formatCode="0.00">
                  <c:v>#N/A</c:v>
                </c:pt>
                <c:pt idx="126">
                  <c:v>720.66</c:v>
                </c:pt>
                <c:pt idx="127" formatCode="0.00">
                  <c:v>#N/A</c:v>
                </c:pt>
                <c:pt idx="128" formatCode="0.00">
                  <c:v>#N/A</c:v>
                </c:pt>
                <c:pt idx="129" formatCode="0.00">
                  <c:v>#N/A</c:v>
                </c:pt>
                <c:pt idx="130" formatCode="0.00">
                  <c:v>#N/A</c:v>
                </c:pt>
                <c:pt idx="131">
                  <c:v>718.42</c:v>
                </c:pt>
                <c:pt idx="132">
                  <c:v>717.68</c:v>
                </c:pt>
                <c:pt idx="133">
                  <c:v>716.19</c:v>
                </c:pt>
                <c:pt idx="134" formatCode="0.00">
                  <c:v>#N/A</c:v>
                </c:pt>
                <c:pt idx="135" formatCode="0.00">
                  <c:v>#N/A</c:v>
                </c:pt>
                <c:pt idx="136" formatCode="0.00">
                  <c:v>#N/A</c:v>
                </c:pt>
                <c:pt idx="137">
                  <c:v>712.46</c:v>
                </c:pt>
                <c:pt idx="138" formatCode="0.00">
                  <c:v>#N/A</c:v>
                </c:pt>
                <c:pt idx="139" formatCode="0.00">
                  <c:v>#N/A</c:v>
                </c:pt>
                <c:pt idx="140" formatCode="0.00">
                  <c:v>#N/A</c:v>
                </c:pt>
                <c:pt idx="141" formatCode="0.00">
                  <c:v>#N/A</c:v>
                </c:pt>
                <c:pt idx="142" formatCode="0.00">
                  <c:v>#N/A</c:v>
                </c:pt>
                <c:pt idx="143" formatCode="0.00">
                  <c:v>#N/A</c:v>
                </c:pt>
                <c:pt idx="144" formatCode="0.00">
                  <c:v>#N/A</c:v>
                </c:pt>
                <c:pt idx="145" formatCode="0.00">
                  <c:v>#N/A</c:v>
                </c:pt>
                <c:pt idx="146">
                  <c:v>702.78</c:v>
                </c:pt>
                <c:pt idx="147" formatCode="0.00">
                  <c:v>#N/A</c:v>
                </c:pt>
                <c:pt idx="148" formatCode="0.00">
                  <c:v>#N/A</c:v>
                </c:pt>
                <c:pt idx="149" formatCode="0.00">
                  <c:v>#N/A</c:v>
                </c:pt>
                <c:pt idx="150" formatCode="0.00">
                  <c:v>#N/A</c:v>
                </c:pt>
                <c:pt idx="151" formatCode="0.00">
                  <c:v>#N/A</c:v>
                </c:pt>
                <c:pt idx="152" formatCode="0.00">
                  <c:v>#N/A</c:v>
                </c:pt>
                <c:pt idx="153" formatCode="0.00">
                  <c:v>#N/A</c:v>
                </c:pt>
                <c:pt idx="154" formatCode="0.00">
                  <c:v>#N/A</c:v>
                </c:pt>
                <c:pt idx="155" formatCode="0.00">
                  <c:v>#N/A</c:v>
                </c:pt>
                <c:pt idx="156" formatCode="0.00">
                  <c:v>#N/A</c:v>
                </c:pt>
                <c:pt idx="157" formatCode="0.00">
                  <c:v>#N/A</c:v>
                </c:pt>
                <c:pt idx="158" formatCode="0.00">
                  <c:v>#N/A</c:v>
                </c:pt>
                <c:pt idx="159" formatCode="0.00">
                  <c:v>#N/A</c:v>
                </c:pt>
                <c:pt idx="160">
                  <c:v>691.61300000000006</c:v>
                </c:pt>
                <c:pt idx="161" formatCode="0.00">
                  <c:v>#N/A</c:v>
                </c:pt>
                <c:pt idx="162" formatCode="0.00">
                  <c:v>#N/A</c:v>
                </c:pt>
                <c:pt idx="163" formatCode="0.00">
                  <c:v>#N/A</c:v>
                </c:pt>
                <c:pt idx="164" formatCode="0.00">
                  <c:v>#N/A</c:v>
                </c:pt>
                <c:pt idx="165" formatCode="0.00">
                  <c:v>#N/A</c:v>
                </c:pt>
                <c:pt idx="166">
                  <c:v>685.66</c:v>
                </c:pt>
                <c:pt idx="167" formatCode="0.00">
                  <c:v>#N/A</c:v>
                </c:pt>
                <c:pt idx="168" formatCode="0.00">
                  <c:v>#N/A</c:v>
                </c:pt>
                <c:pt idx="169" formatCode="0.00">
                  <c:v>#N/A</c:v>
                </c:pt>
                <c:pt idx="170" formatCode="0.00">
                  <c:v>#N/A</c:v>
                </c:pt>
                <c:pt idx="171" formatCode="0.00">
                  <c:v>#N/A</c:v>
                </c:pt>
                <c:pt idx="172" formatCode="0.00">
                  <c:v>#N/A</c:v>
                </c:pt>
                <c:pt idx="173">
                  <c:v>681.19</c:v>
                </c:pt>
                <c:pt idx="174" formatCode="0.00">
                  <c:v>#N/A</c:v>
                </c:pt>
                <c:pt idx="175" formatCode="0.00">
                  <c:v>#N/A</c:v>
                </c:pt>
                <c:pt idx="176" formatCode="0.00">
                  <c:v>#N/A</c:v>
                </c:pt>
                <c:pt idx="177" formatCode="0.00">
                  <c:v>#N/A</c:v>
                </c:pt>
                <c:pt idx="178" formatCode="0.00">
                  <c:v>#N/A</c:v>
                </c:pt>
                <c:pt idx="179" formatCode="0.00">
                  <c:v>#N/A</c:v>
                </c:pt>
                <c:pt idx="180">
                  <c:v>676.72</c:v>
                </c:pt>
                <c:pt idx="181" formatCode="0.00">
                  <c:v>#N/A</c:v>
                </c:pt>
                <c:pt idx="182" formatCode="0.00">
                  <c:v>#N/A</c:v>
                </c:pt>
                <c:pt idx="183" formatCode="0.00">
                  <c:v>#N/A</c:v>
                </c:pt>
                <c:pt idx="184" formatCode="0.00">
                  <c:v>#N/A</c:v>
                </c:pt>
                <c:pt idx="185" formatCode="0.00">
                  <c:v>#N/A</c:v>
                </c:pt>
                <c:pt idx="186">
                  <c:v>671.51</c:v>
                </c:pt>
                <c:pt idx="187" formatCode="0.00">
                  <c:v>#N/A</c:v>
                </c:pt>
                <c:pt idx="188" formatCode="0.00">
                  <c:v>#N/A</c:v>
                </c:pt>
                <c:pt idx="189" formatCode="0.00">
                  <c:v>#N/A</c:v>
                </c:pt>
                <c:pt idx="190" formatCode="0.00">
                  <c:v>#N/A</c:v>
                </c:pt>
                <c:pt idx="191" formatCode="0.00">
                  <c:v>#N/A</c:v>
                </c:pt>
                <c:pt idx="192" formatCode="0.00">
                  <c:v>#N/A</c:v>
                </c:pt>
                <c:pt idx="193" formatCode="0.00">
                  <c:v>#N/A</c:v>
                </c:pt>
                <c:pt idx="194">
                  <c:v>664.81</c:v>
                </c:pt>
                <c:pt idx="195" formatCode="0.00">
                  <c:v>#N/A</c:v>
                </c:pt>
                <c:pt idx="196">
                  <c:v>663.32</c:v>
                </c:pt>
                <c:pt idx="197" formatCode="0.00">
                  <c:v>#N/A</c:v>
                </c:pt>
                <c:pt idx="198" formatCode="0.00">
                  <c:v>#N/A</c:v>
                </c:pt>
                <c:pt idx="199" formatCode="0.00">
                  <c:v>#N/A</c:v>
                </c:pt>
                <c:pt idx="200">
                  <c:v>660.34</c:v>
                </c:pt>
                <c:pt idx="201" formatCode="0.00">
                  <c:v>#N/A</c:v>
                </c:pt>
                <c:pt idx="202" formatCode="0.00">
                  <c:v>#N/A</c:v>
                </c:pt>
                <c:pt idx="203" formatCode="0.00">
                  <c:v>#N/A</c:v>
                </c:pt>
                <c:pt idx="204">
                  <c:v>656.61</c:v>
                </c:pt>
                <c:pt idx="205" formatCode="0.00">
                  <c:v>#N/A</c:v>
                </c:pt>
                <c:pt idx="206">
                  <c:v>655.12</c:v>
                </c:pt>
                <c:pt idx="207" formatCode="0.00">
                  <c:v>#N/A</c:v>
                </c:pt>
                <c:pt idx="208">
                  <c:v>653.64</c:v>
                </c:pt>
                <c:pt idx="209" formatCode="0.00">
                  <c:v>652.89</c:v>
                </c:pt>
                <c:pt idx="210" formatCode="0.00">
                  <c:v>652.29999999999995</c:v>
                </c:pt>
                <c:pt idx="211" formatCode="0.00">
                  <c:v>652.15</c:v>
                </c:pt>
                <c:pt idx="212" formatCode="0.00">
                  <c:v>#N/A</c:v>
                </c:pt>
                <c:pt idx="213" formatCode="0.00">
                  <c:v>#N/A</c:v>
                </c:pt>
                <c:pt idx="214" formatCode="0.00">
                  <c:v>#N/A</c:v>
                </c:pt>
                <c:pt idx="215" formatCode="0.00">
                  <c:v>#N/A</c:v>
                </c:pt>
                <c:pt idx="216">
                  <c:v>648.41999999999996</c:v>
                </c:pt>
                <c:pt idx="217" formatCode="0.00">
                  <c:v>#N/A</c:v>
                </c:pt>
                <c:pt idx="218" formatCode="0.00">
                  <c:v>#N/A</c:v>
                </c:pt>
                <c:pt idx="219" formatCode="0.00">
                  <c:v>#N/A</c:v>
                </c:pt>
                <c:pt idx="220" formatCode="0.00">
                  <c:v>#N/A</c:v>
                </c:pt>
                <c:pt idx="221" formatCode="0.00">
                  <c:v>#N/A</c:v>
                </c:pt>
                <c:pt idx="222" formatCode="0.00">
                  <c:v>#N/A</c:v>
                </c:pt>
                <c:pt idx="223">
                  <c:v>640.98</c:v>
                </c:pt>
                <c:pt idx="224">
                  <c:v>640.23</c:v>
                </c:pt>
                <c:pt idx="225" formatCode="0.00">
                  <c:v>#N/A</c:v>
                </c:pt>
                <c:pt idx="226" formatCode="0.00">
                  <c:v>#N/A</c:v>
                </c:pt>
                <c:pt idx="227" formatCode="0.00">
                  <c:v>#N/A</c:v>
                </c:pt>
                <c:pt idx="228">
                  <c:v>635.76</c:v>
                </c:pt>
                <c:pt idx="229" formatCode="0.00">
                  <c:v>#N/A</c:v>
                </c:pt>
                <c:pt idx="230" formatCode="0.00">
                  <c:v>#N/A</c:v>
                </c:pt>
                <c:pt idx="231" formatCode="0.00">
                  <c:v>#N/A</c:v>
                </c:pt>
                <c:pt idx="232" formatCode="0.00">
                  <c:v>#N/A</c:v>
                </c:pt>
                <c:pt idx="233" formatCode="0.00">
                  <c:v>#N/A</c:v>
                </c:pt>
                <c:pt idx="234" formatCode="0.00">
                  <c:v>#N/A</c:v>
                </c:pt>
                <c:pt idx="235">
                  <c:v>630.54999999999995</c:v>
                </c:pt>
                <c:pt idx="236" formatCode="0.00">
                  <c:v>#N/A</c:v>
                </c:pt>
                <c:pt idx="237" formatCode="0.00">
                  <c:v>#N/A</c:v>
                </c:pt>
                <c:pt idx="238" formatCode="0.00">
                  <c:v>#N/A</c:v>
                </c:pt>
                <c:pt idx="239" formatCode="0.00">
                  <c:v>#N/A</c:v>
                </c:pt>
                <c:pt idx="240" formatCode="0.00">
                  <c:v>#N/A</c:v>
                </c:pt>
                <c:pt idx="241" formatCode="0.00">
                  <c:v>#N/A</c:v>
                </c:pt>
                <c:pt idx="242" formatCode="0.00">
                  <c:v>#N/A</c:v>
                </c:pt>
                <c:pt idx="243" formatCode="0.00">
                  <c:v>#N/A</c:v>
                </c:pt>
                <c:pt idx="244" formatCode="0.00">
                  <c:v>#N/A</c:v>
                </c:pt>
                <c:pt idx="245" formatCode="0.00">
                  <c:v>#N/A</c:v>
                </c:pt>
                <c:pt idx="246" formatCode="0.00">
                  <c:v>#N/A</c:v>
                </c:pt>
                <c:pt idx="247" formatCode="0.00">
                  <c:v>#N/A</c:v>
                </c:pt>
                <c:pt idx="248" formatCode="0.00">
                  <c:v>#N/A</c:v>
                </c:pt>
                <c:pt idx="249" formatCode="0.00">
                  <c:v>#N/A</c:v>
                </c:pt>
                <c:pt idx="250">
                  <c:v>612.67999999999995</c:v>
                </c:pt>
                <c:pt idx="251" formatCode="0.00">
                  <c:v>#N/A</c:v>
                </c:pt>
                <c:pt idx="252" formatCode="0.00">
                  <c:v>#N/A</c:v>
                </c:pt>
                <c:pt idx="253" formatCode="0.00">
                  <c:v>#N/A</c:v>
                </c:pt>
                <c:pt idx="254" formatCode="0.00">
                  <c:v>#N/A</c:v>
                </c:pt>
                <c:pt idx="255" formatCode="0.00">
                  <c:v>#N/A</c:v>
                </c:pt>
                <c:pt idx="256" formatCode="0.00">
                  <c:v>#N/A</c:v>
                </c:pt>
                <c:pt idx="257" formatCode="0.00">
                  <c:v>#N/A</c:v>
                </c:pt>
                <c:pt idx="258">
                  <c:v>603.74</c:v>
                </c:pt>
                <c:pt idx="259" formatCode="0.00">
                  <c:v>#N/A</c:v>
                </c:pt>
                <c:pt idx="260" formatCode="0.00">
                  <c:v>#N/A</c:v>
                </c:pt>
                <c:pt idx="261" formatCode="0.00">
                  <c:v>#N/A</c:v>
                </c:pt>
                <c:pt idx="262">
                  <c:v>600.76</c:v>
                </c:pt>
                <c:pt idx="263" formatCode="0.00">
                  <c:v>#N/A</c:v>
                </c:pt>
                <c:pt idx="264" formatCode="0.00">
                  <c:v>#N/A</c:v>
                </c:pt>
                <c:pt idx="265" formatCode="0.00">
                  <c:v>#N/A</c:v>
                </c:pt>
                <c:pt idx="266">
                  <c:v>596.29999999999995</c:v>
                </c:pt>
                <c:pt idx="267" formatCode="0.00">
                  <c:v>#N/A</c:v>
                </c:pt>
                <c:pt idx="268">
                  <c:v>594.05999999999995</c:v>
                </c:pt>
                <c:pt idx="269" formatCode="0.00">
                  <c:v>#N/A</c:v>
                </c:pt>
                <c:pt idx="270" formatCode="0.00">
                  <c:v>#N/A</c:v>
                </c:pt>
                <c:pt idx="271" formatCode="0.00">
                  <c:v>#N/A</c:v>
                </c:pt>
                <c:pt idx="272" formatCode="0.00">
                  <c:v>#N/A</c:v>
                </c:pt>
                <c:pt idx="273">
                  <c:v>588.85</c:v>
                </c:pt>
                <c:pt idx="274" formatCode="0.00">
                  <c:v>#N/A</c:v>
                </c:pt>
                <c:pt idx="275" formatCode="0.00">
                  <c:v>#N/A</c:v>
                </c:pt>
                <c:pt idx="276" formatCode="0.00">
                  <c:v>#N/A</c:v>
                </c:pt>
                <c:pt idx="277">
                  <c:v>585.87</c:v>
                </c:pt>
                <c:pt idx="278" formatCode="0.00">
                  <c:v>#N/A</c:v>
                </c:pt>
                <c:pt idx="279">
                  <c:v>582.89</c:v>
                </c:pt>
                <c:pt idx="280">
                  <c:v>582.15</c:v>
                </c:pt>
                <c:pt idx="281" formatCode="0.00">
                  <c:v>#N/A</c:v>
                </c:pt>
                <c:pt idx="282" formatCode="0.00">
                  <c:v>#N/A</c:v>
                </c:pt>
                <c:pt idx="283" formatCode="0.00">
                  <c:v>#N/A</c:v>
                </c:pt>
                <c:pt idx="284" formatCode="0.00">
                  <c:v>#N/A</c:v>
                </c:pt>
                <c:pt idx="285" formatCode="0.00">
                  <c:v>#N/A</c:v>
                </c:pt>
                <c:pt idx="286">
                  <c:v>575.45000000000005</c:v>
                </c:pt>
                <c:pt idx="287" formatCode="0.00">
                  <c:v>#N/A</c:v>
                </c:pt>
                <c:pt idx="288" formatCode="0.00">
                  <c:v>#N/A</c:v>
                </c:pt>
                <c:pt idx="289" formatCode="0.00">
                  <c:v>#N/A</c:v>
                </c:pt>
                <c:pt idx="290" formatCode="0.00">
                  <c:v>#N/A</c:v>
                </c:pt>
                <c:pt idx="291">
                  <c:v>569.49</c:v>
                </c:pt>
                <c:pt idx="292" formatCode="0.00">
                  <c:v>#N/A</c:v>
                </c:pt>
                <c:pt idx="293" formatCode="0.00">
                  <c:v>#N/A</c:v>
                </c:pt>
                <c:pt idx="294">
                  <c:v>566.51</c:v>
                </c:pt>
                <c:pt idx="295" formatCode="0.00">
                  <c:v>#N/A</c:v>
                </c:pt>
                <c:pt idx="296" formatCode="0.00">
                  <c:v>#N/A</c:v>
                </c:pt>
                <c:pt idx="297" formatCode="0.00">
                  <c:v>#N/A</c:v>
                </c:pt>
                <c:pt idx="298">
                  <c:v>561.29999999999995</c:v>
                </c:pt>
                <c:pt idx="299" formatCode="0.00">
                  <c:v>#N/A</c:v>
                </c:pt>
                <c:pt idx="300">
                  <c:v>559.05999999999995</c:v>
                </c:pt>
                <c:pt idx="301" formatCode="0.00">
                  <c:v>#N/A</c:v>
                </c:pt>
                <c:pt idx="302" formatCode="0.00">
                  <c:v>#N/A</c:v>
                </c:pt>
                <c:pt idx="303" formatCode="0.00">
                  <c:v>#N/A</c:v>
                </c:pt>
                <c:pt idx="304" formatCode="0.00">
                  <c:v>#N/A</c:v>
                </c:pt>
                <c:pt idx="305" formatCode="0.00">
                  <c:v>#N/A</c:v>
                </c:pt>
                <c:pt idx="306">
                  <c:v>554.59</c:v>
                </c:pt>
                <c:pt idx="307" formatCode="0.00">
                  <c:v>#N/A</c:v>
                </c:pt>
                <c:pt idx="308">
                  <c:v>552.36</c:v>
                </c:pt>
                <c:pt idx="309" formatCode="0.00">
                  <c:v>#N/A</c:v>
                </c:pt>
                <c:pt idx="310">
                  <c:v>547.15</c:v>
                </c:pt>
                <c:pt idx="311" formatCode="0.00">
                  <c:v>#N/A</c:v>
                </c:pt>
                <c:pt idx="312" formatCode="0.00">
                  <c:v>#N/A</c:v>
                </c:pt>
                <c:pt idx="313" formatCode="0.00">
                  <c:v>#N/A</c:v>
                </c:pt>
                <c:pt idx="314">
                  <c:v>544.91</c:v>
                </c:pt>
                <c:pt idx="315" formatCode="0.00">
                  <c:v>#N/A</c:v>
                </c:pt>
                <c:pt idx="316" formatCode="0.00">
                  <c:v>542.67999999999995</c:v>
                </c:pt>
                <c:pt idx="317" formatCode="0.00">
                  <c:v>#N/A</c:v>
                </c:pt>
                <c:pt idx="318" formatCode="0.00">
                  <c:v>#N/A</c:v>
                </c:pt>
                <c:pt idx="319" formatCode="0.00">
                  <c:v>#N/A</c:v>
                </c:pt>
                <c:pt idx="320">
                  <c:v>536.72</c:v>
                </c:pt>
                <c:pt idx="321" formatCode="0.00">
                  <c:v>#N/A</c:v>
                </c:pt>
                <c:pt idx="322" formatCode="0.00">
                  <c:v>533.74</c:v>
                </c:pt>
                <c:pt idx="323" formatCode="0.00">
                  <c:v>#N/A</c:v>
                </c:pt>
                <c:pt idx="324" formatCode="0.00">
                  <c:v>#N/A</c:v>
                </c:pt>
                <c:pt idx="325" formatCode="0.00">
                  <c:v>#N/A</c:v>
                </c:pt>
                <c:pt idx="326" formatCode="0.00">
                  <c:v>#N/A</c:v>
                </c:pt>
                <c:pt idx="327" formatCode="0.00">
                  <c:v>#N/A</c:v>
                </c:pt>
                <c:pt idx="328" formatCode="0.00">
                  <c:v>#N/A</c:v>
                </c:pt>
                <c:pt idx="329" formatCode="0.00">
                  <c:v>#N/A</c:v>
                </c:pt>
                <c:pt idx="330" formatCode="0.00">
                  <c:v>#N/A</c:v>
                </c:pt>
                <c:pt idx="331" formatCode="0.00">
                  <c:v>#N/A</c:v>
                </c:pt>
                <c:pt idx="332">
                  <c:v>522.57000000000005</c:v>
                </c:pt>
                <c:pt idx="333" formatCode="0.00">
                  <c:v>#N/A</c:v>
                </c:pt>
                <c:pt idx="334">
                  <c:v>521.08000000000004</c:v>
                </c:pt>
                <c:pt idx="335" formatCode="0.00">
                  <c:v>#N/A</c:v>
                </c:pt>
                <c:pt idx="336" formatCode="0.00">
                  <c:v>#N/A</c:v>
                </c:pt>
                <c:pt idx="337" formatCode="0.00">
                  <c:v>#N/A</c:v>
                </c:pt>
                <c:pt idx="338" formatCode="0.00">
                  <c:v>#N/A</c:v>
                </c:pt>
                <c:pt idx="339" formatCode="0.00">
                  <c:v>#N/A</c:v>
                </c:pt>
                <c:pt idx="340" formatCode="0.00">
                  <c:v>#N/A</c:v>
                </c:pt>
                <c:pt idx="341" formatCode="0.00">
                  <c:v>#N/A</c:v>
                </c:pt>
                <c:pt idx="342" formatCode="0.00">
                  <c:v>#N/A</c:v>
                </c:pt>
                <c:pt idx="343" formatCode="0.00">
                  <c:v>#N/A</c:v>
                </c:pt>
                <c:pt idx="344" formatCode="0.00">
                  <c:v>#N/A</c:v>
                </c:pt>
                <c:pt idx="345" formatCode="0.00">
                  <c:v>#N/A</c:v>
                </c:pt>
                <c:pt idx="346" formatCode="0.00">
                  <c:v>#N/A</c:v>
                </c:pt>
                <c:pt idx="347" formatCode="0.00">
                  <c:v>#N/A</c:v>
                </c:pt>
                <c:pt idx="348" formatCode="0.00">
                  <c:v>#N/A</c:v>
                </c:pt>
                <c:pt idx="349" formatCode="0.00">
                  <c:v>#N/A</c:v>
                </c:pt>
                <c:pt idx="350" formatCode="0.00">
                  <c:v>#N/A</c:v>
                </c:pt>
                <c:pt idx="351" formatCode="0.00">
                  <c:v>#N/A</c:v>
                </c:pt>
                <c:pt idx="352" formatCode="0.00">
                  <c:v>#N/A</c:v>
                </c:pt>
                <c:pt idx="353" formatCode="0.00">
                  <c:v>#N/A</c:v>
                </c:pt>
                <c:pt idx="354" formatCode="0.00">
                  <c:v>#N/A</c:v>
                </c:pt>
                <c:pt idx="355" formatCode="0.00">
                  <c:v>#N/A</c:v>
                </c:pt>
                <c:pt idx="356" formatCode="0.00">
                  <c:v>#N/A</c:v>
                </c:pt>
                <c:pt idx="357" formatCode="0.00">
                  <c:v>#N/A</c:v>
                </c:pt>
                <c:pt idx="358" formatCode="0.00">
                  <c:v>#N/A</c:v>
                </c:pt>
                <c:pt idx="359" formatCode="0.00">
                  <c:v>#N/A</c:v>
                </c:pt>
                <c:pt idx="360" formatCode="0.00">
                  <c:v>#N/A</c:v>
                </c:pt>
                <c:pt idx="361" formatCode="0.00">
                  <c:v>#N/A</c:v>
                </c:pt>
                <c:pt idx="362" formatCode="0.00">
                  <c:v>#N/A</c:v>
                </c:pt>
                <c:pt idx="363" formatCode="0.00">
                  <c:v>#N/A</c:v>
                </c:pt>
                <c:pt idx="364" formatCode="0.00">
                  <c:v>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F5F-4E74-B0CA-923BF50C3375}"/>
            </c:ext>
          </c:extLst>
        </c:ser>
        <c:ser>
          <c:idx val="8"/>
          <c:order val="3"/>
          <c:tx>
            <c:strRef>
              <c:f>Volume_Armando_1!$E$2</c:f>
              <c:strCache>
                <c:ptCount val="1"/>
                <c:pt idx="0">
                  <c:v>Volume Observado 2016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val>
            <c:numRef>
              <c:f>Volume_Armando_1!$E$3:$E$367</c:f>
              <c:numCache>
                <c:formatCode>0.00</c:formatCode>
                <c:ptCount val="365"/>
                <c:pt idx="0">
                  <c:v>494</c:v>
                </c:pt>
                <c:pt idx="1">
                  <c:v>#N/A</c:v>
                </c:pt>
                <c:pt idx="2">
                  <c:v>#N/A</c:v>
                </c:pt>
                <c:pt idx="3">
                  <c:v>488.98</c:v>
                </c:pt>
                <c:pt idx="4">
                  <c:v>#N/A</c:v>
                </c:pt>
                <c:pt idx="5">
                  <c:v>#N/A</c:v>
                </c:pt>
                <c:pt idx="6">
                  <c:v>486.73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487.29</c:v>
                </c:pt>
                <c:pt idx="11">
                  <c:v>#N/A</c:v>
                </c:pt>
                <c:pt idx="12">
                  <c:v>#N/A</c:v>
                </c:pt>
                <c:pt idx="13" formatCode="General">
                  <c:v>485.04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 formatCode="General">
                  <c:v>482.78</c:v>
                </c:pt>
                <c:pt idx="22">
                  <c:v>#N/A</c:v>
                </c:pt>
                <c:pt idx="23">
                  <c:v>485.6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 formatCode="General">
                  <c:v>485.6</c:v>
                </c:pt>
                <c:pt idx="28">
                  <c:v>485.04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494.62</c:v>
                </c:pt>
                <c:pt idx="33">
                  <c:v>#N/A</c:v>
                </c:pt>
                <c:pt idx="34">
                  <c:v>#N/A</c:v>
                </c:pt>
                <c:pt idx="35" formatCode="General">
                  <c:v>496.31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494.62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492.36</c:v>
                </c:pt>
                <c:pt idx="46" formatCode="General">
                  <c:v>491.8</c:v>
                </c:pt>
                <c:pt idx="47">
                  <c:v>#N/A</c:v>
                </c:pt>
                <c:pt idx="48">
                  <c:v>490.67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491.8</c:v>
                </c:pt>
                <c:pt idx="53">
                  <c:v>#N/A</c:v>
                </c:pt>
                <c:pt idx="54">
                  <c:v>#N/A</c:v>
                </c:pt>
                <c:pt idx="55">
                  <c:v>490.11</c:v>
                </c:pt>
                <c:pt idx="56">
                  <c:v>#N/A</c:v>
                </c:pt>
                <c:pt idx="57">
                  <c:v>#N/A</c:v>
                </c:pt>
                <c:pt idx="58">
                  <c:v>488.42</c:v>
                </c:pt>
                <c:pt idx="59">
                  <c:v>487.29</c:v>
                </c:pt>
                <c:pt idx="60">
                  <c:v>#N/A</c:v>
                </c:pt>
                <c:pt idx="61">
                  <c:v>#N/A</c:v>
                </c:pt>
                <c:pt idx="62">
                  <c:v>485.6</c:v>
                </c:pt>
                <c:pt idx="63">
                  <c:v>#N/A</c:v>
                </c:pt>
                <c:pt idx="64">
                  <c:v>#N/A</c:v>
                </c:pt>
                <c:pt idx="65">
                  <c:v>484.48</c:v>
                </c:pt>
                <c:pt idx="66">
                  <c:v>483.91</c:v>
                </c:pt>
                <c:pt idx="67">
                  <c:v>483.35</c:v>
                </c:pt>
                <c:pt idx="68">
                  <c:v>#N/A</c:v>
                </c:pt>
                <c:pt idx="69">
                  <c:v>482.22</c:v>
                </c:pt>
                <c:pt idx="70">
                  <c:v>#N/A</c:v>
                </c:pt>
                <c:pt idx="71">
                  <c:v>#N/A</c:v>
                </c:pt>
                <c:pt idx="72">
                  <c:v>479.97</c:v>
                </c:pt>
                <c:pt idx="73">
                  <c:v>479.4</c:v>
                </c:pt>
                <c:pt idx="74">
                  <c:v>#N/A</c:v>
                </c:pt>
                <c:pt idx="75">
                  <c:v>477.71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475.46</c:v>
                </c:pt>
                <c:pt idx="80">
                  <c:v>#N/A</c:v>
                </c:pt>
                <c:pt idx="81">
                  <c:v>475.46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494.62</c:v>
                </c:pt>
                <c:pt idx="87">
                  <c:v>504.7</c:v>
                </c:pt>
                <c:pt idx="88" formatCode="General">
                  <c:v>509.17</c:v>
                </c:pt>
                <c:pt idx="89">
                  <c:v>511.4</c:v>
                </c:pt>
                <c:pt idx="90">
                  <c:v>515.87</c:v>
                </c:pt>
                <c:pt idx="91">
                  <c:v>#N/A</c:v>
                </c:pt>
                <c:pt idx="92">
                  <c:v>#N/A</c:v>
                </c:pt>
                <c:pt idx="93">
                  <c:v>538.21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557.57000000000005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562.79</c:v>
                </c:pt>
                <c:pt idx="107">
                  <c:v>#N/A</c:v>
                </c:pt>
                <c:pt idx="108">
                  <c:v>562.79</c:v>
                </c:pt>
                <c:pt idx="109">
                  <c:v>#N/A</c:v>
                </c:pt>
                <c:pt idx="110">
                  <c:v>562.79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568</c:v>
                </c:pt>
                <c:pt idx="115">
                  <c:v>#N/A</c:v>
                </c:pt>
                <c:pt idx="116" formatCode="General">
                  <c:v>567.25</c:v>
                </c:pt>
                <c:pt idx="117">
                  <c:v>#N/A</c:v>
                </c:pt>
                <c:pt idx="118" formatCode="General">
                  <c:v>565.76</c:v>
                </c:pt>
                <c:pt idx="119">
                  <c:v>#N/A</c:v>
                </c:pt>
                <c:pt idx="120">
                  <c:v>#N/A</c:v>
                </c:pt>
                <c:pt idx="121">
                  <c:v>564.28</c:v>
                </c:pt>
                <c:pt idx="122" formatCode="General">
                  <c:v>564.28</c:v>
                </c:pt>
                <c:pt idx="123">
                  <c:v>#N/A</c:v>
                </c:pt>
                <c:pt idx="124">
                  <c:v>562.04</c:v>
                </c:pt>
                <c:pt idx="125">
                  <c:v>561.29999999999995</c:v>
                </c:pt>
                <c:pt idx="126">
                  <c:v>#N/A</c:v>
                </c:pt>
                <c:pt idx="127">
                  <c:v>#N/A</c:v>
                </c:pt>
                <c:pt idx="128">
                  <c:v>558.32000000000005</c:v>
                </c:pt>
                <c:pt idx="129">
                  <c:v>557.57000000000005</c:v>
                </c:pt>
                <c:pt idx="130">
                  <c:v>#N/A</c:v>
                </c:pt>
                <c:pt idx="131" formatCode="General">
                  <c:v>559.05999999999995</c:v>
                </c:pt>
                <c:pt idx="132">
                  <c:v>#N/A</c:v>
                </c:pt>
                <c:pt idx="133">
                  <c:v>#N/A</c:v>
                </c:pt>
                <c:pt idx="134">
                  <c:v>555.34</c:v>
                </c:pt>
                <c:pt idx="135">
                  <c:v>#N/A</c:v>
                </c:pt>
                <c:pt idx="136">
                  <c:v>554.59</c:v>
                </c:pt>
                <c:pt idx="137" formatCode="General">
                  <c:v>553.85</c:v>
                </c:pt>
                <c:pt idx="138">
                  <c:v>552.36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548.64</c:v>
                </c:pt>
                <c:pt idx="143">
                  <c:v>547.89</c:v>
                </c:pt>
                <c:pt idx="144">
                  <c:v>547.15</c:v>
                </c:pt>
                <c:pt idx="145">
                  <c:v>#N/A</c:v>
                </c:pt>
                <c:pt idx="146">
                  <c:v>544.91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541.94000000000005</c:v>
                </c:pt>
                <c:pt idx="151">
                  <c:v>#N/A</c:v>
                </c:pt>
                <c:pt idx="152">
                  <c:v>539.70000000000005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538.21</c:v>
                </c:pt>
                <c:pt idx="157">
                  <c:v>#N/A</c:v>
                </c:pt>
                <c:pt idx="158">
                  <c:v>536.72</c:v>
                </c:pt>
                <c:pt idx="159">
                  <c:v>535.23</c:v>
                </c:pt>
                <c:pt idx="160">
                  <c:v>#N/A</c:v>
                </c:pt>
                <c:pt idx="161">
                  <c:v>#N/A</c:v>
                </c:pt>
                <c:pt idx="162">
                  <c:v>533</c:v>
                </c:pt>
                <c:pt idx="163">
                  <c:v>#N/A</c:v>
                </c:pt>
                <c:pt idx="164">
                  <c:v>531.51</c:v>
                </c:pt>
                <c:pt idx="165">
                  <c:v>#N/A</c:v>
                </c:pt>
                <c:pt idx="166" formatCode="General">
                  <c:v>529.28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526.29999999999995</c:v>
                </c:pt>
                <c:pt idx="171">
                  <c:v>#N/A</c:v>
                </c:pt>
                <c:pt idx="172">
                  <c:v>524.05999999999995</c:v>
                </c:pt>
                <c:pt idx="173" formatCode="General">
                  <c:v>523.32000000000005</c:v>
                </c:pt>
                <c:pt idx="174">
                  <c:v>#N/A</c:v>
                </c:pt>
                <c:pt idx="175">
                  <c:v>521.08000000000004</c:v>
                </c:pt>
                <c:pt idx="176">
                  <c:v>#N/A</c:v>
                </c:pt>
                <c:pt idx="177">
                  <c:v>#N/A</c:v>
                </c:pt>
                <c:pt idx="178">
                  <c:v>518.11</c:v>
                </c:pt>
                <c:pt idx="179">
                  <c:v>517.36</c:v>
                </c:pt>
                <c:pt idx="180">
                  <c:v>515.87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508.43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504.7</c:v>
                </c:pt>
                <c:pt idx="193">
                  <c:v>#N/A</c:v>
                </c:pt>
                <c:pt idx="194" formatCode="General">
                  <c:v>501.72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498</c:v>
                </c:pt>
                <c:pt idx="200" formatCode="General">
                  <c:v>496.31</c:v>
                </c:pt>
                <c:pt idx="201">
                  <c:v>#N/A</c:v>
                </c:pt>
                <c:pt idx="202">
                  <c:v>495.18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 formatCode="General">
                  <c:v>493.49</c:v>
                </c:pt>
                <c:pt idx="207">
                  <c:v>#N/A</c:v>
                </c:pt>
                <c:pt idx="208" formatCode="General">
                  <c:v>490.67</c:v>
                </c:pt>
                <c:pt idx="209">
                  <c:v>#N/A</c:v>
                </c:pt>
                <c:pt idx="210">
                  <c:v>#N/A</c:v>
                </c:pt>
                <c:pt idx="211">
                  <c:v>488.42</c:v>
                </c:pt>
                <c:pt idx="212">
                  <c:v>487.86</c:v>
                </c:pt>
                <c:pt idx="213">
                  <c:v>486.17</c:v>
                </c:pt>
                <c:pt idx="214">
                  <c:v>#N/A</c:v>
                </c:pt>
                <c:pt idx="215">
                  <c:v>#N/A</c:v>
                </c:pt>
                <c:pt idx="216" formatCode="General">
                  <c:v>485.04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478.84</c:v>
                </c:pt>
                <c:pt idx="226">
                  <c:v>476.59</c:v>
                </c:pt>
                <c:pt idx="227">
                  <c:v>475.46</c:v>
                </c:pt>
                <c:pt idx="228">
                  <c:v>#N/A</c:v>
                </c:pt>
                <c:pt idx="229">
                  <c:v>#N/A</c:v>
                </c:pt>
                <c:pt idx="230">
                  <c:v>474.33</c:v>
                </c:pt>
                <c:pt idx="231">
                  <c:v>#N/A</c:v>
                </c:pt>
                <c:pt idx="232">
                  <c:v>473.2</c:v>
                </c:pt>
                <c:pt idx="233">
                  <c:v>#N/A</c:v>
                </c:pt>
                <c:pt idx="234">
                  <c:v>471.51</c:v>
                </c:pt>
                <c:pt idx="235">
                  <c:v>#N/A</c:v>
                </c:pt>
                <c:pt idx="236">
                  <c:v>469.82</c:v>
                </c:pt>
                <c:pt idx="237">
                  <c:v>469.26</c:v>
                </c:pt>
                <c:pt idx="238">
                  <c:v>#N/A</c:v>
                </c:pt>
                <c:pt idx="239">
                  <c:v>467.57</c:v>
                </c:pt>
                <c:pt idx="240">
                  <c:v>#N/A</c:v>
                </c:pt>
                <c:pt idx="241">
                  <c:v>#N/A</c:v>
                </c:pt>
                <c:pt idx="242">
                  <c:v>464.75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462.5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458.55</c:v>
                </c:pt>
                <c:pt idx="252">
                  <c:v>#N/A</c:v>
                </c:pt>
                <c:pt idx="253">
                  <c:v>#N/A</c:v>
                </c:pt>
                <c:pt idx="254">
                  <c:v>455.74</c:v>
                </c:pt>
                <c:pt idx="255">
                  <c:v>#N/A</c:v>
                </c:pt>
                <c:pt idx="256">
                  <c:v>454.04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 formatCode="General">
                  <c:v>412.91</c:v>
                </c:pt>
                <c:pt idx="307">
                  <c:v>#N/A</c:v>
                </c:pt>
                <c:pt idx="308" formatCode="General">
                  <c:v>410.65</c:v>
                </c:pt>
                <c:pt idx="309">
                  <c:v>#N/A</c:v>
                </c:pt>
                <c:pt idx="310" formatCode="General">
                  <c:v>407.83</c:v>
                </c:pt>
                <c:pt idx="311">
                  <c:v>#N/A</c:v>
                </c:pt>
                <c:pt idx="312">
                  <c:v>406.14</c:v>
                </c:pt>
                <c:pt idx="313">
                  <c:v>405.58</c:v>
                </c:pt>
                <c:pt idx="314">
                  <c:v>405.02</c:v>
                </c:pt>
                <c:pt idx="315">
                  <c:v>402.76</c:v>
                </c:pt>
                <c:pt idx="316">
                  <c:v>#N/A</c:v>
                </c:pt>
                <c:pt idx="317">
                  <c:v>#N/A</c:v>
                </c:pt>
                <c:pt idx="318">
                  <c:v>400.51</c:v>
                </c:pt>
                <c:pt idx="319">
                  <c:v>#N/A</c:v>
                </c:pt>
                <c:pt idx="320" formatCode="General">
                  <c:v>399.38</c:v>
                </c:pt>
                <c:pt idx="321">
                  <c:v>#N/A</c:v>
                </c:pt>
                <c:pt idx="322">
                  <c:v>#N/A</c:v>
                </c:pt>
                <c:pt idx="323">
                  <c:v>396</c:v>
                </c:pt>
                <c:pt idx="324">
                  <c:v>394.87</c:v>
                </c:pt>
                <c:pt idx="325">
                  <c:v>#N/A</c:v>
                </c:pt>
                <c:pt idx="326">
                  <c:v>393.18</c:v>
                </c:pt>
                <c:pt idx="327">
                  <c:v>392.62</c:v>
                </c:pt>
                <c:pt idx="328">
                  <c:v>392.06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 formatCode="General">
                  <c:v>387.55</c:v>
                </c:pt>
                <c:pt idx="333">
                  <c:v>386.42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382.48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377.4</c:v>
                </c:pt>
                <c:pt idx="346">
                  <c:v>375.71</c:v>
                </c:pt>
                <c:pt idx="347">
                  <c:v>#N/A</c:v>
                </c:pt>
                <c:pt idx="348">
                  <c:v>373.46</c:v>
                </c:pt>
                <c:pt idx="349">
                  <c:v>371.77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367.26</c:v>
                </c:pt>
                <c:pt idx="359">
                  <c:v>#N/A</c:v>
                </c:pt>
                <c:pt idx="360">
                  <c:v>370.64</c:v>
                </c:pt>
                <c:pt idx="361">
                  <c:v>#N/A</c:v>
                </c:pt>
                <c:pt idx="362">
                  <c:v>362.75</c:v>
                </c:pt>
                <c:pt idx="363">
                  <c:v>#N/A</c:v>
                </c:pt>
                <c:pt idx="364">
                  <c:v>361.62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5F-4E74-B0CA-923BF50C3375}"/>
            </c:ext>
          </c:extLst>
        </c:ser>
        <c:ser>
          <c:idx val="4"/>
          <c:order val="4"/>
          <c:tx>
            <c:strRef>
              <c:f>Volume_Armando_1!$F$2</c:f>
              <c:strCache>
                <c:ptCount val="1"/>
                <c:pt idx="0">
                  <c:v>Volume Observado 2017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Volume_Armando_1!$F$3:$F$367</c:f>
              <c:numCache>
                <c:formatCode>0.00</c:formatCode>
                <c:ptCount val="365"/>
                <c:pt idx="0">
                  <c:v>361</c:v>
                </c:pt>
                <c:pt idx="1">
                  <c:v>#N/A</c:v>
                </c:pt>
                <c:pt idx="2">
                  <c:v>#N/A</c:v>
                </c:pt>
                <c:pt idx="3">
                  <c:v>358.24</c:v>
                </c:pt>
                <c:pt idx="4">
                  <c:v>#N/A</c:v>
                </c:pt>
                <c:pt idx="5">
                  <c:v>356.55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353.17</c:v>
                </c:pt>
                <c:pt idx="10">
                  <c:v>#N/A</c:v>
                </c:pt>
                <c:pt idx="11">
                  <c:v>351.48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348.1</c:v>
                </c:pt>
                <c:pt idx="16">
                  <c:v>#N/A</c:v>
                </c:pt>
                <c:pt idx="17">
                  <c:v>345.85</c:v>
                </c:pt>
                <c:pt idx="18">
                  <c:v>#N/A</c:v>
                </c:pt>
                <c:pt idx="19">
                  <c:v>344.16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333.45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329.5</c:v>
                </c:pt>
                <c:pt idx="36">
                  <c:v>#N/A</c:v>
                </c:pt>
                <c:pt idx="37">
                  <c:v>328.03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329.5</c:v>
                </c:pt>
                <c:pt idx="43">
                  <c:v>#N/A</c:v>
                </c:pt>
                <c:pt idx="44">
                  <c:v>#N/A</c:v>
                </c:pt>
                <c:pt idx="45">
                  <c:v>328.03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326.67</c:v>
                </c:pt>
                <c:pt idx="52">
                  <c:v>#N/A</c:v>
                </c:pt>
                <c:pt idx="53">
                  <c:v>325.77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327.58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342.46</c:v>
                </c:pt>
                <c:pt idx="66">
                  <c:v>344.72</c:v>
                </c:pt>
                <c:pt idx="67">
                  <c:v>346.41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384.17</c:v>
                </c:pt>
                <c:pt idx="72">
                  <c:v>#N/A</c:v>
                </c:pt>
                <c:pt idx="73">
                  <c:v>398.82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417.98</c:v>
                </c:pt>
                <c:pt idx="79">
                  <c:v>419.67</c:v>
                </c:pt>
                <c:pt idx="80">
                  <c:v>#N/A</c:v>
                </c:pt>
                <c:pt idx="81">
                  <c:v>#N/A</c:v>
                </c:pt>
                <c:pt idx="82">
                  <c:v>432.63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435.45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446.72</c:v>
                </c:pt>
                <c:pt idx="92">
                  <c:v>#N/A</c:v>
                </c:pt>
                <c:pt idx="93">
                  <c:v>446.72</c:v>
                </c:pt>
                <c:pt idx="94">
                  <c:v>#N/A</c:v>
                </c:pt>
                <c:pt idx="95">
                  <c:v>447.28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447.28</c:v>
                </c:pt>
                <c:pt idx="100">
                  <c:v>448.97</c:v>
                </c:pt>
                <c:pt idx="101">
                  <c:v>450.1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455.74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457.43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458.55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459.12</c:v>
                </c:pt>
                <c:pt idx="122">
                  <c:v>#N/A</c:v>
                </c:pt>
                <c:pt idx="123">
                  <c:v>457.99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456.86</c:v>
                </c:pt>
                <c:pt idx="128">
                  <c:v>#N/A</c:v>
                </c:pt>
                <c:pt idx="129">
                  <c:v>457.43</c:v>
                </c:pt>
                <c:pt idx="130">
                  <c:v>#N/A</c:v>
                </c:pt>
                <c:pt idx="131" formatCode="General">
                  <c:v>455.74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452.92</c:v>
                </c:pt>
                <c:pt idx="136">
                  <c:v>#N/A</c:v>
                </c:pt>
                <c:pt idx="137" formatCode="General">
                  <c:v>451.79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449.54</c:v>
                </c:pt>
                <c:pt idx="143">
                  <c:v>448.97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447.28</c:v>
                </c:pt>
                <c:pt idx="149">
                  <c:v>446.16</c:v>
                </c:pt>
                <c:pt idx="150">
                  <c:v>#N/A</c:v>
                </c:pt>
                <c:pt idx="151">
                  <c:v>445.59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442.77</c:v>
                </c:pt>
                <c:pt idx="158">
                  <c:v>#N/A</c:v>
                </c:pt>
                <c:pt idx="159">
                  <c:v>441.08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438.27</c:v>
                </c:pt>
                <c:pt idx="164">
                  <c:v>#N/A</c:v>
                </c:pt>
                <c:pt idx="165">
                  <c:v>#N/A</c:v>
                </c:pt>
                <c:pt idx="166" formatCode="General">
                  <c:v>436.01</c:v>
                </c:pt>
                <c:pt idx="167">
                  <c:v>#N/A</c:v>
                </c:pt>
                <c:pt idx="168">
                  <c:v>#N/A</c:v>
                </c:pt>
                <c:pt idx="169">
                  <c:v>433.76</c:v>
                </c:pt>
                <c:pt idx="170">
                  <c:v>#N/A</c:v>
                </c:pt>
                <c:pt idx="171">
                  <c:v>432.63</c:v>
                </c:pt>
                <c:pt idx="172">
                  <c:v>#N/A</c:v>
                </c:pt>
                <c:pt idx="173" formatCode="General">
                  <c:v>430.94</c:v>
                </c:pt>
                <c:pt idx="174">
                  <c:v>#N/A</c:v>
                </c:pt>
                <c:pt idx="175">
                  <c:v>#N/A</c:v>
                </c:pt>
                <c:pt idx="176">
                  <c:v>429.25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425.3</c:v>
                </c:pt>
                <c:pt idx="184">
                  <c:v>#N/A</c:v>
                </c:pt>
                <c:pt idx="185">
                  <c:v>424.18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421.36</c:v>
                </c:pt>
                <c:pt idx="191">
                  <c:v>420.8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415.72</c:v>
                </c:pt>
                <c:pt idx="199">
                  <c:v>415.16</c:v>
                </c:pt>
                <c:pt idx="200">
                  <c:v>414.6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413.47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410.09</c:v>
                </c:pt>
                <c:pt idx="212">
                  <c:v>#N/A</c:v>
                </c:pt>
                <c:pt idx="213">
                  <c:v>408.96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403.33</c:v>
                </c:pt>
                <c:pt idx="219">
                  <c:v>#N/A</c:v>
                </c:pt>
                <c:pt idx="220">
                  <c:v>402.2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399.38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392.06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388.11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383.6</c:v>
                </c:pt>
                <c:pt idx="247">
                  <c:v>382.48</c:v>
                </c:pt>
                <c:pt idx="248">
                  <c:v>381.91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356.55</c:v>
                </c:pt>
                <c:pt idx="279">
                  <c:v>#N/A</c:v>
                </c:pt>
                <c:pt idx="280">
                  <c:v>#N/A</c:v>
                </c:pt>
                <c:pt idx="281">
                  <c:v>353.74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346.97</c:v>
                </c:pt>
                <c:pt idx="289">
                  <c:v>#N/A</c:v>
                </c:pt>
                <c:pt idx="290">
                  <c:v>#N/A</c:v>
                </c:pt>
                <c:pt idx="291">
                  <c:v>344.16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334.01</c:v>
                </c:pt>
                <c:pt idx="303">
                  <c:v>#N/A</c:v>
                </c:pt>
                <c:pt idx="304">
                  <c:v>#N/A</c:v>
                </c:pt>
                <c:pt idx="305">
                  <c:v>331.19</c:v>
                </c:pt>
                <c:pt idx="306">
                  <c:v>#N/A</c:v>
                </c:pt>
                <c:pt idx="307">
                  <c:v>#N/A</c:v>
                </c:pt>
                <c:pt idx="308" formatCode="General">
                  <c:v>328.03</c:v>
                </c:pt>
                <c:pt idx="309">
                  <c:v>#N/A</c:v>
                </c:pt>
                <c:pt idx="310" formatCode="General">
                  <c:v>326.67</c:v>
                </c:pt>
                <c:pt idx="311">
                  <c:v>326.22000000000003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322.60000000000002</c:v>
                </c:pt>
                <c:pt idx="317">
                  <c:v>322.14</c:v>
                </c:pt>
                <c:pt idx="318">
                  <c:v>#N/A</c:v>
                </c:pt>
                <c:pt idx="319">
                  <c:v>320.33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317.61</c:v>
                </c:pt>
                <c:pt idx="324">
                  <c:v>316.70999999999998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312.17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F5F-4E74-B0CA-923BF50C3375}"/>
            </c:ext>
          </c:extLst>
        </c:ser>
        <c:ser>
          <c:idx val="3"/>
          <c:order val="5"/>
          <c:tx>
            <c:strRef>
              <c:f>Volume_Armando_1!$G$2</c:f>
              <c:strCache>
                <c:ptCount val="1"/>
                <c:pt idx="0">
                  <c:v>Volume Morto (236 hm³)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Volume_Armando_1!$A$3:$A$367</c:f>
              <c:numCache>
                <c:formatCode>d/m;@</c:formatCode>
                <c:ptCount val="365"/>
                <c:pt idx="0">
                  <c:v>41640</c:v>
                </c:pt>
                <c:pt idx="1">
                  <c:v>41641</c:v>
                </c:pt>
                <c:pt idx="2">
                  <c:v>41642</c:v>
                </c:pt>
                <c:pt idx="3">
                  <c:v>41643</c:v>
                </c:pt>
                <c:pt idx="4">
                  <c:v>41644</c:v>
                </c:pt>
                <c:pt idx="5">
                  <c:v>41645</c:v>
                </c:pt>
                <c:pt idx="6">
                  <c:v>41646</c:v>
                </c:pt>
                <c:pt idx="7">
                  <c:v>41647</c:v>
                </c:pt>
                <c:pt idx="8">
                  <c:v>41648</c:v>
                </c:pt>
                <c:pt idx="9">
                  <c:v>41649</c:v>
                </c:pt>
                <c:pt idx="10">
                  <c:v>41650</c:v>
                </c:pt>
                <c:pt idx="11">
                  <c:v>41651</c:v>
                </c:pt>
                <c:pt idx="12">
                  <c:v>41652</c:v>
                </c:pt>
                <c:pt idx="13">
                  <c:v>41653</c:v>
                </c:pt>
                <c:pt idx="14">
                  <c:v>41654</c:v>
                </c:pt>
                <c:pt idx="15">
                  <c:v>41655</c:v>
                </c:pt>
                <c:pt idx="16">
                  <c:v>41656</c:v>
                </c:pt>
                <c:pt idx="17">
                  <c:v>41657</c:v>
                </c:pt>
                <c:pt idx="18">
                  <c:v>41658</c:v>
                </c:pt>
                <c:pt idx="19">
                  <c:v>41659</c:v>
                </c:pt>
                <c:pt idx="20">
                  <c:v>41660</c:v>
                </c:pt>
                <c:pt idx="21">
                  <c:v>41661</c:v>
                </c:pt>
                <c:pt idx="22">
                  <c:v>41662</c:v>
                </c:pt>
                <c:pt idx="23">
                  <c:v>41663</c:v>
                </c:pt>
                <c:pt idx="24">
                  <c:v>41664</c:v>
                </c:pt>
                <c:pt idx="25">
                  <c:v>41665</c:v>
                </c:pt>
                <c:pt idx="26">
                  <c:v>41666</c:v>
                </c:pt>
                <c:pt idx="27">
                  <c:v>41667</c:v>
                </c:pt>
                <c:pt idx="28">
                  <c:v>41668</c:v>
                </c:pt>
                <c:pt idx="29">
                  <c:v>41669</c:v>
                </c:pt>
                <c:pt idx="30">
                  <c:v>41670</c:v>
                </c:pt>
                <c:pt idx="31">
                  <c:v>41671</c:v>
                </c:pt>
                <c:pt idx="32">
                  <c:v>41672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41678</c:v>
                </c:pt>
                <c:pt idx="39">
                  <c:v>41679</c:v>
                </c:pt>
                <c:pt idx="40">
                  <c:v>41680</c:v>
                </c:pt>
                <c:pt idx="41">
                  <c:v>41681</c:v>
                </c:pt>
                <c:pt idx="42">
                  <c:v>41682</c:v>
                </c:pt>
                <c:pt idx="43">
                  <c:v>41683</c:v>
                </c:pt>
                <c:pt idx="44">
                  <c:v>41684</c:v>
                </c:pt>
                <c:pt idx="45">
                  <c:v>41685</c:v>
                </c:pt>
                <c:pt idx="46">
                  <c:v>41686</c:v>
                </c:pt>
                <c:pt idx="47">
                  <c:v>41687</c:v>
                </c:pt>
                <c:pt idx="48">
                  <c:v>41688</c:v>
                </c:pt>
                <c:pt idx="49">
                  <c:v>41689</c:v>
                </c:pt>
                <c:pt idx="50">
                  <c:v>41690</c:v>
                </c:pt>
                <c:pt idx="51">
                  <c:v>41691</c:v>
                </c:pt>
                <c:pt idx="52">
                  <c:v>41692</c:v>
                </c:pt>
                <c:pt idx="53">
                  <c:v>41693</c:v>
                </c:pt>
                <c:pt idx="54">
                  <c:v>41694</c:v>
                </c:pt>
                <c:pt idx="55">
                  <c:v>41695</c:v>
                </c:pt>
                <c:pt idx="56">
                  <c:v>41696</c:v>
                </c:pt>
                <c:pt idx="57">
                  <c:v>41697</c:v>
                </c:pt>
                <c:pt idx="58">
                  <c:v>41698</c:v>
                </c:pt>
                <c:pt idx="59">
                  <c:v>41699</c:v>
                </c:pt>
                <c:pt idx="60">
                  <c:v>41700</c:v>
                </c:pt>
                <c:pt idx="61">
                  <c:v>41701</c:v>
                </c:pt>
                <c:pt idx="62">
                  <c:v>41702</c:v>
                </c:pt>
                <c:pt idx="63">
                  <c:v>41703</c:v>
                </c:pt>
                <c:pt idx="64">
                  <c:v>41704</c:v>
                </c:pt>
                <c:pt idx="65">
                  <c:v>41705</c:v>
                </c:pt>
                <c:pt idx="66">
                  <c:v>41706</c:v>
                </c:pt>
                <c:pt idx="67">
                  <c:v>41707</c:v>
                </c:pt>
                <c:pt idx="68">
                  <c:v>41708</c:v>
                </c:pt>
                <c:pt idx="69">
                  <c:v>41709</c:v>
                </c:pt>
                <c:pt idx="70">
                  <c:v>41710</c:v>
                </c:pt>
                <c:pt idx="71">
                  <c:v>41711</c:v>
                </c:pt>
                <c:pt idx="72">
                  <c:v>41712</c:v>
                </c:pt>
                <c:pt idx="73">
                  <c:v>41713</c:v>
                </c:pt>
                <c:pt idx="74">
                  <c:v>41714</c:v>
                </c:pt>
                <c:pt idx="75">
                  <c:v>41715</c:v>
                </c:pt>
                <c:pt idx="76">
                  <c:v>41716</c:v>
                </c:pt>
                <c:pt idx="77">
                  <c:v>41717</c:v>
                </c:pt>
                <c:pt idx="78">
                  <c:v>41718</c:v>
                </c:pt>
                <c:pt idx="79">
                  <c:v>41719</c:v>
                </c:pt>
                <c:pt idx="80">
                  <c:v>41720</c:v>
                </c:pt>
                <c:pt idx="81">
                  <c:v>41721</c:v>
                </c:pt>
                <c:pt idx="82">
                  <c:v>41722</c:v>
                </c:pt>
                <c:pt idx="83">
                  <c:v>41723</c:v>
                </c:pt>
                <c:pt idx="84">
                  <c:v>41724</c:v>
                </c:pt>
                <c:pt idx="85">
                  <c:v>41725</c:v>
                </c:pt>
                <c:pt idx="86">
                  <c:v>41726</c:v>
                </c:pt>
                <c:pt idx="87">
                  <c:v>41727</c:v>
                </c:pt>
                <c:pt idx="88">
                  <c:v>41728</c:v>
                </c:pt>
                <c:pt idx="89">
                  <c:v>41729</c:v>
                </c:pt>
                <c:pt idx="90">
                  <c:v>41730</c:v>
                </c:pt>
                <c:pt idx="91">
                  <c:v>41731</c:v>
                </c:pt>
                <c:pt idx="92">
                  <c:v>41732</c:v>
                </c:pt>
                <c:pt idx="93">
                  <c:v>41733</c:v>
                </c:pt>
                <c:pt idx="94">
                  <c:v>41734</c:v>
                </c:pt>
                <c:pt idx="95">
                  <c:v>41735</c:v>
                </c:pt>
                <c:pt idx="96">
                  <c:v>41736</c:v>
                </c:pt>
                <c:pt idx="97">
                  <c:v>41737</c:v>
                </c:pt>
                <c:pt idx="98">
                  <c:v>41738</c:v>
                </c:pt>
                <c:pt idx="99">
                  <c:v>41739</c:v>
                </c:pt>
                <c:pt idx="100">
                  <c:v>41740</c:v>
                </c:pt>
                <c:pt idx="101">
                  <c:v>41741</c:v>
                </c:pt>
                <c:pt idx="102">
                  <c:v>41742</c:v>
                </c:pt>
                <c:pt idx="103">
                  <c:v>41743</c:v>
                </c:pt>
                <c:pt idx="104">
                  <c:v>41744</c:v>
                </c:pt>
                <c:pt idx="105">
                  <c:v>41745</c:v>
                </c:pt>
                <c:pt idx="106">
                  <c:v>41746</c:v>
                </c:pt>
                <c:pt idx="107">
                  <c:v>41747</c:v>
                </c:pt>
                <c:pt idx="108">
                  <c:v>41748</c:v>
                </c:pt>
                <c:pt idx="109">
                  <c:v>41749</c:v>
                </c:pt>
                <c:pt idx="110">
                  <c:v>41750</c:v>
                </c:pt>
                <c:pt idx="111">
                  <c:v>41751</c:v>
                </c:pt>
                <c:pt idx="112">
                  <c:v>41752</c:v>
                </c:pt>
                <c:pt idx="113">
                  <c:v>41753</c:v>
                </c:pt>
                <c:pt idx="114">
                  <c:v>41754</c:v>
                </c:pt>
                <c:pt idx="115">
                  <c:v>41755</c:v>
                </c:pt>
                <c:pt idx="116">
                  <c:v>41756</c:v>
                </c:pt>
                <c:pt idx="117">
                  <c:v>41757</c:v>
                </c:pt>
                <c:pt idx="118">
                  <c:v>41758</c:v>
                </c:pt>
                <c:pt idx="119">
                  <c:v>41759</c:v>
                </c:pt>
                <c:pt idx="120">
                  <c:v>41760</c:v>
                </c:pt>
                <c:pt idx="121">
                  <c:v>41761</c:v>
                </c:pt>
                <c:pt idx="122">
                  <c:v>41762</c:v>
                </c:pt>
                <c:pt idx="123">
                  <c:v>41763</c:v>
                </c:pt>
                <c:pt idx="124">
                  <c:v>41764</c:v>
                </c:pt>
                <c:pt idx="125">
                  <c:v>41765</c:v>
                </c:pt>
                <c:pt idx="126">
                  <c:v>41766</c:v>
                </c:pt>
                <c:pt idx="127">
                  <c:v>41767</c:v>
                </c:pt>
                <c:pt idx="128">
                  <c:v>41768</c:v>
                </c:pt>
                <c:pt idx="129">
                  <c:v>41769</c:v>
                </c:pt>
                <c:pt idx="130">
                  <c:v>41770</c:v>
                </c:pt>
                <c:pt idx="131">
                  <c:v>41771</c:v>
                </c:pt>
                <c:pt idx="132">
                  <c:v>41772</c:v>
                </c:pt>
                <c:pt idx="133">
                  <c:v>41773</c:v>
                </c:pt>
                <c:pt idx="134">
                  <c:v>41774</c:v>
                </c:pt>
                <c:pt idx="135">
                  <c:v>41775</c:v>
                </c:pt>
                <c:pt idx="136">
                  <c:v>41776</c:v>
                </c:pt>
                <c:pt idx="137">
                  <c:v>41777</c:v>
                </c:pt>
                <c:pt idx="138">
                  <c:v>41778</c:v>
                </c:pt>
                <c:pt idx="139">
                  <c:v>41779</c:v>
                </c:pt>
                <c:pt idx="140">
                  <c:v>41780</c:v>
                </c:pt>
                <c:pt idx="141">
                  <c:v>41781</c:v>
                </c:pt>
                <c:pt idx="142">
                  <c:v>41782</c:v>
                </c:pt>
                <c:pt idx="143">
                  <c:v>41783</c:v>
                </c:pt>
                <c:pt idx="144">
                  <c:v>41784</c:v>
                </c:pt>
                <c:pt idx="145">
                  <c:v>41785</c:v>
                </c:pt>
                <c:pt idx="146">
                  <c:v>41786</c:v>
                </c:pt>
                <c:pt idx="147">
                  <c:v>41787</c:v>
                </c:pt>
                <c:pt idx="148">
                  <c:v>41788</c:v>
                </c:pt>
                <c:pt idx="149">
                  <c:v>41789</c:v>
                </c:pt>
                <c:pt idx="150">
                  <c:v>41790</c:v>
                </c:pt>
                <c:pt idx="151">
                  <c:v>41791</c:v>
                </c:pt>
                <c:pt idx="152">
                  <c:v>41792</c:v>
                </c:pt>
                <c:pt idx="153">
                  <c:v>41793</c:v>
                </c:pt>
                <c:pt idx="154">
                  <c:v>41794</c:v>
                </c:pt>
                <c:pt idx="155">
                  <c:v>41795</c:v>
                </c:pt>
                <c:pt idx="156">
                  <c:v>41796</c:v>
                </c:pt>
                <c:pt idx="157">
                  <c:v>41797</c:v>
                </c:pt>
                <c:pt idx="158">
                  <c:v>41798</c:v>
                </c:pt>
                <c:pt idx="159">
                  <c:v>41799</c:v>
                </c:pt>
                <c:pt idx="160">
                  <c:v>41800</c:v>
                </c:pt>
                <c:pt idx="161">
                  <c:v>41801</c:v>
                </c:pt>
                <c:pt idx="162">
                  <c:v>41802</c:v>
                </c:pt>
                <c:pt idx="163">
                  <c:v>41803</c:v>
                </c:pt>
                <c:pt idx="164">
                  <c:v>41804</c:v>
                </c:pt>
                <c:pt idx="165">
                  <c:v>41805</c:v>
                </c:pt>
                <c:pt idx="166">
                  <c:v>41806</c:v>
                </c:pt>
                <c:pt idx="167">
                  <c:v>41807</c:v>
                </c:pt>
                <c:pt idx="168">
                  <c:v>41808</c:v>
                </c:pt>
                <c:pt idx="169">
                  <c:v>41809</c:v>
                </c:pt>
                <c:pt idx="170">
                  <c:v>41810</c:v>
                </c:pt>
                <c:pt idx="171">
                  <c:v>41811</c:v>
                </c:pt>
                <c:pt idx="172">
                  <c:v>41812</c:v>
                </c:pt>
                <c:pt idx="173">
                  <c:v>41813</c:v>
                </c:pt>
                <c:pt idx="174">
                  <c:v>41814</c:v>
                </c:pt>
                <c:pt idx="175">
                  <c:v>41815</c:v>
                </c:pt>
                <c:pt idx="176">
                  <c:v>41816</c:v>
                </c:pt>
                <c:pt idx="177">
                  <c:v>41817</c:v>
                </c:pt>
                <c:pt idx="178">
                  <c:v>41818</c:v>
                </c:pt>
                <c:pt idx="179">
                  <c:v>41819</c:v>
                </c:pt>
                <c:pt idx="180">
                  <c:v>41820</c:v>
                </c:pt>
                <c:pt idx="181">
                  <c:v>41821</c:v>
                </c:pt>
                <c:pt idx="182">
                  <c:v>41822</c:v>
                </c:pt>
                <c:pt idx="183">
                  <c:v>41823</c:v>
                </c:pt>
                <c:pt idx="184">
                  <c:v>41824</c:v>
                </c:pt>
                <c:pt idx="185">
                  <c:v>41825</c:v>
                </c:pt>
                <c:pt idx="186">
                  <c:v>41826</c:v>
                </c:pt>
                <c:pt idx="187">
                  <c:v>41827</c:v>
                </c:pt>
                <c:pt idx="188">
                  <c:v>41828</c:v>
                </c:pt>
                <c:pt idx="189">
                  <c:v>41829</c:v>
                </c:pt>
                <c:pt idx="190">
                  <c:v>41830</c:v>
                </c:pt>
                <c:pt idx="191">
                  <c:v>41831</c:v>
                </c:pt>
                <c:pt idx="192">
                  <c:v>41832</c:v>
                </c:pt>
                <c:pt idx="193">
                  <c:v>41833</c:v>
                </c:pt>
                <c:pt idx="194">
                  <c:v>41834</c:v>
                </c:pt>
                <c:pt idx="195">
                  <c:v>41835</c:v>
                </c:pt>
                <c:pt idx="196">
                  <c:v>41836</c:v>
                </c:pt>
                <c:pt idx="197">
                  <c:v>41837</c:v>
                </c:pt>
                <c:pt idx="198">
                  <c:v>41838</c:v>
                </c:pt>
                <c:pt idx="199">
                  <c:v>41839</c:v>
                </c:pt>
                <c:pt idx="200">
                  <c:v>41840</c:v>
                </c:pt>
                <c:pt idx="201">
                  <c:v>41841</c:v>
                </c:pt>
                <c:pt idx="202">
                  <c:v>41842</c:v>
                </c:pt>
                <c:pt idx="203">
                  <c:v>41843</c:v>
                </c:pt>
                <c:pt idx="204">
                  <c:v>41844</c:v>
                </c:pt>
                <c:pt idx="205">
                  <c:v>41845</c:v>
                </c:pt>
                <c:pt idx="206">
                  <c:v>41846</c:v>
                </c:pt>
                <c:pt idx="207">
                  <c:v>41847</c:v>
                </c:pt>
                <c:pt idx="208">
                  <c:v>41848</c:v>
                </c:pt>
                <c:pt idx="209">
                  <c:v>41849</c:v>
                </c:pt>
                <c:pt idx="210">
                  <c:v>41850</c:v>
                </c:pt>
                <c:pt idx="211">
                  <c:v>41851</c:v>
                </c:pt>
                <c:pt idx="212">
                  <c:v>41852</c:v>
                </c:pt>
                <c:pt idx="213">
                  <c:v>41853</c:v>
                </c:pt>
                <c:pt idx="214">
                  <c:v>41854</c:v>
                </c:pt>
                <c:pt idx="215">
                  <c:v>41855</c:v>
                </c:pt>
                <c:pt idx="216">
                  <c:v>41856</c:v>
                </c:pt>
                <c:pt idx="217">
                  <c:v>41857</c:v>
                </c:pt>
                <c:pt idx="218">
                  <c:v>41858</c:v>
                </c:pt>
                <c:pt idx="219">
                  <c:v>41859</c:v>
                </c:pt>
                <c:pt idx="220">
                  <c:v>41860</c:v>
                </c:pt>
                <c:pt idx="221">
                  <c:v>41861</c:v>
                </c:pt>
                <c:pt idx="222">
                  <c:v>41862</c:v>
                </c:pt>
                <c:pt idx="223">
                  <c:v>41863</c:v>
                </c:pt>
                <c:pt idx="224">
                  <c:v>41864</c:v>
                </c:pt>
                <c:pt idx="225">
                  <c:v>41865</c:v>
                </c:pt>
                <c:pt idx="226">
                  <c:v>41866</c:v>
                </c:pt>
                <c:pt idx="227">
                  <c:v>41867</c:v>
                </c:pt>
                <c:pt idx="228">
                  <c:v>41868</c:v>
                </c:pt>
                <c:pt idx="229">
                  <c:v>41869</c:v>
                </c:pt>
                <c:pt idx="230">
                  <c:v>41870</c:v>
                </c:pt>
                <c:pt idx="231">
                  <c:v>41871</c:v>
                </c:pt>
                <c:pt idx="232">
                  <c:v>41872</c:v>
                </c:pt>
                <c:pt idx="233">
                  <c:v>41873</c:v>
                </c:pt>
                <c:pt idx="234">
                  <c:v>41874</c:v>
                </c:pt>
                <c:pt idx="235">
                  <c:v>41875</c:v>
                </c:pt>
                <c:pt idx="236">
                  <c:v>41876</c:v>
                </c:pt>
                <c:pt idx="237">
                  <c:v>41877</c:v>
                </c:pt>
                <c:pt idx="238">
                  <c:v>41878</c:v>
                </c:pt>
                <c:pt idx="239">
                  <c:v>41879</c:v>
                </c:pt>
                <c:pt idx="240">
                  <c:v>41880</c:v>
                </c:pt>
                <c:pt idx="241">
                  <c:v>41881</c:v>
                </c:pt>
                <c:pt idx="242">
                  <c:v>41882</c:v>
                </c:pt>
                <c:pt idx="243">
                  <c:v>41883</c:v>
                </c:pt>
                <c:pt idx="244">
                  <c:v>41884</c:v>
                </c:pt>
                <c:pt idx="245">
                  <c:v>41885</c:v>
                </c:pt>
                <c:pt idx="246">
                  <c:v>41886</c:v>
                </c:pt>
                <c:pt idx="247">
                  <c:v>41887</c:v>
                </c:pt>
                <c:pt idx="248">
                  <c:v>41888</c:v>
                </c:pt>
                <c:pt idx="249">
                  <c:v>41889</c:v>
                </c:pt>
                <c:pt idx="250">
                  <c:v>41890</c:v>
                </c:pt>
                <c:pt idx="251">
                  <c:v>41891</c:v>
                </c:pt>
                <c:pt idx="252">
                  <c:v>41892</c:v>
                </c:pt>
                <c:pt idx="253">
                  <c:v>41893</c:v>
                </c:pt>
                <c:pt idx="254">
                  <c:v>41894</c:v>
                </c:pt>
                <c:pt idx="255">
                  <c:v>41895</c:v>
                </c:pt>
                <c:pt idx="256">
                  <c:v>41896</c:v>
                </c:pt>
                <c:pt idx="257">
                  <c:v>41897</c:v>
                </c:pt>
                <c:pt idx="258">
                  <c:v>41898</c:v>
                </c:pt>
                <c:pt idx="259">
                  <c:v>41899</c:v>
                </c:pt>
                <c:pt idx="260">
                  <c:v>41900</c:v>
                </c:pt>
                <c:pt idx="261">
                  <c:v>41901</c:v>
                </c:pt>
                <c:pt idx="262">
                  <c:v>41902</c:v>
                </c:pt>
                <c:pt idx="263">
                  <c:v>41903</c:v>
                </c:pt>
                <c:pt idx="264">
                  <c:v>41904</c:v>
                </c:pt>
                <c:pt idx="265">
                  <c:v>41905</c:v>
                </c:pt>
                <c:pt idx="266">
                  <c:v>41906</c:v>
                </c:pt>
                <c:pt idx="267">
                  <c:v>41907</c:v>
                </c:pt>
                <c:pt idx="268">
                  <c:v>41908</c:v>
                </c:pt>
                <c:pt idx="269">
                  <c:v>41909</c:v>
                </c:pt>
                <c:pt idx="270">
                  <c:v>41910</c:v>
                </c:pt>
                <c:pt idx="271">
                  <c:v>41911</c:v>
                </c:pt>
                <c:pt idx="272">
                  <c:v>41912</c:v>
                </c:pt>
                <c:pt idx="273">
                  <c:v>41913</c:v>
                </c:pt>
                <c:pt idx="274">
                  <c:v>41914</c:v>
                </c:pt>
                <c:pt idx="275">
                  <c:v>41915</c:v>
                </c:pt>
                <c:pt idx="276">
                  <c:v>41916</c:v>
                </c:pt>
                <c:pt idx="277">
                  <c:v>41917</c:v>
                </c:pt>
                <c:pt idx="278">
                  <c:v>41918</c:v>
                </c:pt>
                <c:pt idx="279">
                  <c:v>41919</c:v>
                </c:pt>
                <c:pt idx="280">
                  <c:v>41920</c:v>
                </c:pt>
                <c:pt idx="281">
                  <c:v>41921</c:v>
                </c:pt>
                <c:pt idx="282">
                  <c:v>41922</c:v>
                </c:pt>
                <c:pt idx="283">
                  <c:v>41923</c:v>
                </c:pt>
                <c:pt idx="284">
                  <c:v>41924</c:v>
                </c:pt>
                <c:pt idx="285">
                  <c:v>41925</c:v>
                </c:pt>
                <c:pt idx="286">
                  <c:v>41926</c:v>
                </c:pt>
                <c:pt idx="287">
                  <c:v>41927</c:v>
                </c:pt>
                <c:pt idx="288">
                  <c:v>41928</c:v>
                </c:pt>
                <c:pt idx="289">
                  <c:v>41929</c:v>
                </c:pt>
                <c:pt idx="290">
                  <c:v>41930</c:v>
                </c:pt>
                <c:pt idx="291">
                  <c:v>41931</c:v>
                </c:pt>
                <c:pt idx="292">
                  <c:v>41932</c:v>
                </c:pt>
                <c:pt idx="293">
                  <c:v>41933</c:v>
                </c:pt>
                <c:pt idx="294">
                  <c:v>41934</c:v>
                </c:pt>
                <c:pt idx="295">
                  <c:v>41935</c:v>
                </c:pt>
                <c:pt idx="296">
                  <c:v>41936</c:v>
                </c:pt>
                <c:pt idx="297">
                  <c:v>41937</c:v>
                </c:pt>
                <c:pt idx="298">
                  <c:v>41938</c:v>
                </c:pt>
                <c:pt idx="299">
                  <c:v>41939</c:v>
                </c:pt>
                <c:pt idx="300">
                  <c:v>41940</c:v>
                </c:pt>
                <c:pt idx="301">
                  <c:v>41941</c:v>
                </c:pt>
                <c:pt idx="302">
                  <c:v>41942</c:v>
                </c:pt>
                <c:pt idx="303">
                  <c:v>41943</c:v>
                </c:pt>
                <c:pt idx="304">
                  <c:v>41944</c:v>
                </c:pt>
                <c:pt idx="305">
                  <c:v>41945</c:v>
                </c:pt>
                <c:pt idx="306">
                  <c:v>41946</c:v>
                </c:pt>
                <c:pt idx="307">
                  <c:v>41947</c:v>
                </c:pt>
                <c:pt idx="308">
                  <c:v>41948</c:v>
                </c:pt>
                <c:pt idx="309">
                  <c:v>41949</c:v>
                </c:pt>
                <c:pt idx="310">
                  <c:v>41950</c:v>
                </c:pt>
                <c:pt idx="311">
                  <c:v>41951</c:v>
                </c:pt>
                <c:pt idx="312">
                  <c:v>41952</c:v>
                </c:pt>
                <c:pt idx="313">
                  <c:v>41953</c:v>
                </c:pt>
                <c:pt idx="314">
                  <c:v>41954</c:v>
                </c:pt>
                <c:pt idx="315">
                  <c:v>41955</c:v>
                </c:pt>
                <c:pt idx="316">
                  <c:v>41956</c:v>
                </c:pt>
                <c:pt idx="317">
                  <c:v>41957</c:v>
                </c:pt>
                <c:pt idx="318">
                  <c:v>41958</c:v>
                </c:pt>
                <c:pt idx="319">
                  <c:v>41959</c:v>
                </c:pt>
                <c:pt idx="320">
                  <c:v>41960</c:v>
                </c:pt>
                <c:pt idx="321">
                  <c:v>41961</c:v>
                </c:pt>
                <c:pt idx="322">
                  <c:v>41962</c:v>
                </c:pt>
                <c:pt idx="323">
                  <c:v>41963</c:v>
                </c:pt>
                <c:pt idx="324">
                  <c:v>41964</c:v>
                </c:pt>
                <c:pt idx="325">
                  <c:v>41965</c:v>
                </c:pt>
                <c:pt idx="326">
                  <c:v>41966</c:v>
                </c:pt>
                <c:pt idx="327">
                  <c:v>41967</c:v>
                </c:pt>
                <c:pt idx="328">
                  <c:v>41968</c:v>
                </c:pt>
                <c:pt idx="329">
                  <c:v>41969</c:v>
                </c:pt>
                <c:pt idx="330">
                  <c:v>41970</c:v>
                </c:pt>
                <c:pt idx="331">
                  <c:v>41971</c:v>
                </c:pt>
                <c:pt idx="332">
                  <c:v>41972</c:v>
                </c:pt>
                <c:pt idx="333">
                  <c:v>41973</c:v>
                </c:pt>
                <c:pt idx="334">
                  <c:v>41974</c:v>
                </c:pt>
                <c:pt idx="335">
                  <c:v>41975</c:v>
                </c:pt>
                <c:pt idx="336">
                  <c:v>41976</c:v>
                </c:pt>
                <c:pt idx="337">
                  <c:v>41977</c:v>
                </c:pt>
                <c:pt idx="338">
                  <c:v>41978</c:v>
                </c:pt>
                <c:pt idx="339">
                  <c:v>41979</c:v>
                </c:pt>
                <c:pt idx="340">
                  <c:v>41980</c:v>
                </c:pt>
                <c:pt idx="341">
                  <c:v>41981</c:v>
                </c:pt>
                <c:pt idx="342">
                  <c:v>41982</c:v>
                </c:pt>
                <c:pt idx="343">
                  <c:v>41983</c:v>
                </c:pt>
                <c:pt idx="344">
                  <c:v>41984</c:v>
                </c:pt>
                <c:pt idx="345">
                  <c:v>41985</c:v>
                </c:pt>
                <c:pt idx="346">
                  <c:v>41986</c:v>
                </c:pt>
                <c:pt idx="347">
                  <c:v>41987</c:v>
                </c:pt>
                <c:pt idx="348">
                  <c:v>41988</c:v>
                </c:pt>
                <c:pt idx="349">
                  <c:v>41989</c:v>
                </c:pt>
                <c:pt idx="350">
                  <c:v>41990</c:v>
                </c:pt>
                <c:pt idx="351">
                  <c:v>41991</c:v>
                </c:pt>
                <c:pt idx="352">
                  <c:v>41992</c:v>
                </c:pt>
                <c:pt idx="353">
                  <c:v>41993</c:v>
                </c:pt>
                <c:pt idx="354">
                  <c:v>41994</c:v>
                </c:pt>
                <c:pt idx="355">
                  <c:v>41995</c:v>
                </c:pt>
                <c:pt idx="356">
                  <c:v>41996</c:v>
                </c:pt>
                <c:pt idx="357">
                  <c:v>41997</c:v>
                </c:pt>
                <c:pt idx="358">
                  <c:v>41998</c:v>
                </c:pt>
                <c:pt idx="359">
                  <c:v>41999</c:v>
                </c:pt>
                <c:pt idx="360">
                  <c:v>42000</c:v>
                </c:pt>
                <c:pt idx="361">
                  <c:v>42001</c:v>
                </c:pt>
                <c:pt idx="362">
                  <c:v>42002</c:v>
                </c:pt>
                <c:pt idx="363">
                  <c:v>42003</c:v>
                </c:pt>
                <c:pt idx="364">
                  <c:v>42004</c:v>
                </c:pt>
              </c:numCache>
            </c:numRef>
          </c:cat>
          <c:val>
            <c:numRef>
              <c:f>Volume_Armando_1!$G$3:$G$367</c:f>
              <c:numCache>
                <c:formatCode>0.00</c:formatCode>
                <c:ptCount val="365"/>
                <c:pt idx="0">
                  <c:v>236</c:v>
                </c:pt>
                <c:pt idx="1">
                  <c:v>236</c:v>
                </c:pt>
                <c:pt idx="2">
                  <c:v>236</c:v>
                </c:pt>
                <c:pt idx="3">
                  <c:v>236</c:v>
                </c:pt>
                <c:pt idx="4">
                  <c:v>236</c:v>
                </c:pt>
                <c:pt idx="5">
                  <c:v>236</c:v>
                </c:pt>
                <c:pt idx="6">
                  <c:v>236</c:v>
                </c:pt>
                <c:pt idx="7">
                  <c:v>236</c:v>
                </c:pt>
                <c:pt idx="8">
                  <c:v>236</c:v>
                </c:pt>
                <c:pt idx="9">
                  <c:v>236</c:v>
                </c:pt>
                <c:pt idx="10">
                  <c:v>236</c:v>
                </c:pt>
                <c:pt idx="11">
                  <c:v>236</c:v>
                </c:pt>
                <c:pt idx="12">
                  <c:v>236</c:v>
                </c:pt>
                <c:pt idx="13">
                  <c:v>236</c:v>
                </c:pt>
                <c:pt idx="14">
                  <c:v>236</c:v>
                </c:pt>
                <c:pt idx="15">
                  <c:v>236</c:v>
                </c:pt>
                <c:pt idx="16">
                  <c:v>236</c:v>
                </c:pt>
                <c:pt idx="17">
                  <c:v>236</c:v>
                </c:pt>
                <c:pt idx="18">
                  <c:v>236</c:v>
                </c:pt>
                <c:pt idx="19">
                  <c:v>236</c:v>
                </c:pt>
                <c:pt idx="20">
                  <c:v>236</c:v>
                </c:pt>
                <c:pt idx="21">
                  <c:v>236</c:v>
                </c:pt>
                <c:pt idx="22">
                  <c:v>236</c:v>
                </c:pt>
                <c:pt idx="23">
                  <c:v>236</c:v>
                </c:pt>
                <c:pt idx="24">
                  <c:v>236</c:v>
                </c:pt>
                <c:pt idx="25">
                  <c:v>236</c:v>
                </c:pt>
                <c:pt idx="26">
                  <c:v>236</c:v>
                </c:pt>
                <c:pt idx="27">
                  <c:v>236</c:v>
                </c:pt>
                <c:pt idx="28">
                  <c:v>236</c:v>
                </c:pt>
                <c:pt idx="29">
                  <c:v>236</c:v>
                </c:pt>
                <c:pt idx="30">
                  <c:v>236</c:v>
                </c:pt>
                <c:pt idx="31">
                  <c:v>236</c:v>
                </c:pt>
                <c:pt idx="32">
                  <c:v>236</c:v>
                </c:pt>
                <c:pt idx="33">
                  <c:v>236</c:v>
                </c:pt>
                <c:pt idx="34">
                  <c:v>236</c:v>
                </c:pt>
                <c:pt idx="35">
                  <c:v>236</c:v>
                </c:pt>
                <c:pt idx="36">
                  <c:v>236</c:v>
                </c:pt>
                <c:pt idx="37">
                  <c:v>236</c:v>
                </c:pt>
                <c:pt idx="38">
                  <c:v>236</c:v>
                </c:pt>
                <c:pt idx="39">
                  <c:v>236</c:v>
                </c:pt>
                <c:pt idx="40">
                  <c:v>236</c:v>
                </c:pt>
                <c:pt idx="41">
                  <c:v>236</c:v>
                </c:pt>
                <c:pt idx="42">
                  <c:v>236</c:v>
                </c:pt>
                <c:pt idx="43">
                  <c:v>236</c:v>
                </c:pt>
                <c:pt idx="44">
                  <c:v>236</c:v>
                </c:pt>
                <c:pt idx="45">
                  <c:v>236</c:v>
                </c:pt>
                <c:pt idx="46">
                  <c:v>236</c:v>
                </c:pt>
                <c:pt idx="47">
                  <c:v>236</c:v>
                </c:pt>
                <c:pt idx="48">
                  <c:v>236</c:v>
                </c:pt>
                <c:pt idx="49">
                  <c:v>236</c:v>
                </c:pt>
                <c:pt idx="50">
                  <c:v>236</c:v>
                </c:pt>
                <c:pt idx="51">
                  <c:v>236</c:v>
                </c:pt>
                <c:pt idx="52">
                  <c:v>236</c:v>
                </c:pt>
                <c:pt idx="53">
                  <c:v>236</c:v>
                </c:pt>
                <c:pt idx="54">
                  <c:v>236</c:v>
                </c:pt>
                <c:pt idx="55">
                  <c:v>236</c:v>
                </c:pt>
                <c:pt idx="56">
                  <c:v>236</c:v>
                </c:pt>
                <c:pt idx="57">
                  <c:v>236</c:v>
                </c:pt>
                <c:pt idx="58">
                  <c:v>236</c:v>
                </c:pt>
                <c:pt idx="59">
                  <c:v>236</c:v>
                </c:pt>
                <c:pt idx="60">
                  <c:v>236</c:v>
                </c:pt>
                <c:pt idx="61">
                  <c:v>236</c:v>
                </c:pt>
                <c:pt idx="62">
                  <c:v>236</c:v>
                </c:pt>
                <c:pt idx="63">
                  <c:v>236</c:v>
                </c:pt>
                <c:pt idx="64">
                  <c:v>236</c:v>
                </c:pt>
                <c:pt idx="65">
                  <c:v>236</c:v>
                </c:pt>
                <c:pt idx="66">
                  <c:v>236</c:v>
                </c:pt>
                <c:pt idx="67">
                  <c:v>236</c:v>
                </c:pt>
                <c:pt idx="68">
                  <c:v>236</c:v>
                </c:pt>
                <c:pt idx="69">
                  <c:v>236</c:v>
                </c:pt>
                <c:pt idx="70">
                  <c:v>236</c:v>
                </c:pt>
                <c:pt idx="71">
                  <c:v>236</c:v>
                </c:pt>
                <c:pt idx="72">
                  <c:v>236</c:v>
                </c:pt>
                <c:pt idx="73">
                  <c:v>236</c:v>
                </c:pt>
                <c:pt idx="74">
                  <c:v>236</c:v>
                </c:pt>
                <c:pt idx="75">
                  <c:v>236</c:v>
                </c:pt>
                <c:pt idx="76">
                  <c:v>236</c:v>
                </c:pt>
                <c:pt idx="77">
                  <c:v>236</c:v>
                </c:pt>
                <c:pt idx="78">
                  <c:v>236</c:v>
                </c:pt>
                <c:pt idx="79">
                  <c:v>236</c:v>
                </c:pt>
                <c:pt idx="80">
                  <c:v>236</c:v>
                </c:pt>
                <c:pt idx="81">
                  <c:v>236</c:v>
                </c:pt>
                <c:pt idx="82">
                  <c:v>236</c:v>
                </c:pt>
                <c:pt idx="83">
                  <c:v>236</c:v>
                </c:pt>
                <c:pt idx="84">
                  <c:v>236</c:v>
                </c:pt>
                <c:pt idx="85">
                  <c:v>236</c:v>
                </c:pt>
                <c:pt idx="86">
                  <c:v>236</c:v>
                </c:pt>
                <c:pt idx="87">
                  <c:v>236</c:v>
                </c:pt>
                <c:pt idx="88">
                  <c:v>236</c:v>
                </c:pt>
                <c:pt idx="89">
                  <c:v>236</c:v>
                </c:pt>
                <c:pt idx="90">
                  <c:v>236</c:v>
                </c:pt>
                <c:pt idx="91">
                  <c:v>236</c:v>
                </c:pt>
                <c:pt idx="92">
                  <c:v>236</c:v>
                </c:pt>
                <c:pt idx="93">
                  <c:v>236</c:v>
                </c:pt>
                <c:pt idx="94">
                  <c:v>236</c:v>
                </c:pt>
                <c:pt idx="95">
                  <c:v>236</c:v>
                </c:pt>
                <c:pt idx="96">
                  <c:v>236</c:v>
                </c:pt>
                <c:pt idx="97">
                  <c:v>236</c:v>
                </c:pt>
                <c:pt idx="98">
                  <c:v>236</c:v>
                </c:pt>
                <c:pt idx="99">
                  <c:v>236</c:v>
                </c:pt>
                <c:pt idx="100">
                  <c:v>236</c:v>
                </c:pt>
                <c:pt idx="101">
                  <c:v>236</c:v>
                </c:pt>
                <c:pt idx="102">
                  <c:v>236</c:v>
                </c:pt>
                <c:pt idx="103">
                  <c:v>236</c:v>
                </c:pt>
                <c:pt idx="104">
                  <c:v>236</c:v>
                </c:pt>
                <c:pt idx="105">
                  <c:v>236</c:v>
                </c:pt>
                <c:pt idx="106">
                  <c:v>236</c:v>
                </c:pt>
                <c:pt idx="107">
                  <c:v>236</c:v>
                </c:pt>
                <c:pt idx="108">
                  <c:v>236</c:v>
                </c:pt>
                <c:pt idx="109">
                  <c:v>236</c:v>
                </c:pt>
                <c:pt idx="110">
                  <c:v>236</c:v>
                </c:pt>
                <c:pt idx="111">
                  <c:v>236</c:v>
                </c:pt>
                <c:pt idx="112">
                  <c:v>236</c:v>
                </c:pt>
                <c:pt idx="113">
                  <c:v>236</c:v>
                </c:pt>
                <c:pt idx="114">
                  <c:v>236</c:v>
                </c:pt>
                <c:pt idx="115">
                  <c:v>236</c:v>
                </c:pt>
                <c:pt idx="116">
                  <c:v>236</c:v>
                </c:pt>
                <c:pt idx="117">
                  <c:v>236</c:v>
                </c:pt>
                <c:pt idx="118">
                  <c:v>236</c:v>
                </c:pt>
                <c:pt idx="119">
                  <c:v>236</c:v>
                </c:pt>
                <c:pt idx="120">
                  <c:v>236</c:v>
                </c:pt>
                <c:pt idx="121">
                  <c:v>236</c:v>
                </c:pt>
                <c:pt idx="122">
                  <c:v>236</c:v>
                </c:pt>
                <c:pt idx="123">
                  <c:v>236</c:v>
                </c:pt>
                <c:pt idx="124">
                  <c:v>236</c:v>
                </c:pt>
                <c:pt idx="125">
                  <c:v>236</c:v>
                </c:pt>
                <c:pt idx="126">
                  <c:v>236</c:v>
                </c:pt>
                <c:pt idx="127">
                  <c:v>236</c:v>
                </c:pt>
                <c:pt idx="128">
                  <c:v>236</c:v>
                </c:pt>
                <c:pt idx="129">
                  <c:v>236</c:v>
                </c:pt>
                <c:pt idx="130">
                  <c:v>236</c:v>
                </c:pt>
                <c:pt idx="131">
                  <c:v>236</c:v>
                </c:pt>
                <c:pt idx="132">
                  <c:v>236</c:v>
                </c:pt>
                <c:pt idx="133">
                  <c:v>236</c:v>
                </c:pt>
                <c:pt idx="134">
                  <c:v>236</c:v>
                </c:pt>
                <c:pt idx="135">
                  <c:v>236</c:v>
                </c:pt>
                <c:pt idx="136">
                  <c:v>236</c:v>
                </c:pt>
                <c:pt idx="137">
                  <c:v>236</c:v>
                </c:pt>
                <c:pt idx="138">
                  <c:v>236</c:v>
                </c:pt>
                <c:pt idx="139">
                  <c:v>236</c:v>
                </c:pt>
                <c:pt idx="140">
                  <c:v>236</c:v>
                </c:pt>
                <c:pt idx="141">
                  <c:v>236</c:v>
                </c:pt>
                <c:pt idx="142">
                  <c:v>236</c:v>
                </c:pt>
                <c:pt idx="143">
                  <c:v>236</c:v>
                </c:pt>
                <c:pt idx="144">
                  <c:v>236</c:v>
                </c:pt>
                <c:pt idx="145">
                  <c:v>236</c:v>
                </c:pt>
                <c:pt idx="146">
                  <c:v>236</c:v>
                </c:pt>
                <c:pt idx="147">
                  <c:v>236</c:v>
                </c:pt>
                <c:pt idx="148">
                  <c:v>236</c:v>
                </c:pt>
                <c:pt idx="149">
                  <c:v>236</c:v>
                </c:pt>
                <c:pt idx="150">
                  <c:v>236</c:v>
                </c:pt>
                <c:pt idx="151">
                  <c:v>236</c:v>
                </c:pt>
                <c:pt idx="152">
                  <c:v>236</c:v>
                </c:pt>
                <c:pt idx="153">
                  <c:v>236</c:v>
                </c:pt>
                <c:pt idx="154">
                  <c:v>236</c:v>
                </c:pt>
                <c:pt idx="155">
                  <c:v>236</c:v>
                </c:pt>
                <c:pt idx="156">
                  <c:v>236</c:v>
                </c:pt>
                <c:pt idx="157">
                  <c:v>236</c:v>
                </c:pt>
                <c:pt idx="158">
                  <c:v>236</c:v>
                </c:pt>
                <c:pt idx="159">
                  <c:v>236</c:v>
                </c:pt>
                <c:pt idx="160">
                  <c:v>236</c:v>
                </c:pt>
                <c:pt idx="161">
                  <c:v>236</c:v>
                </c:pt>
                <c:pt idx="162">
                  <c:v>236</c:v>
                </c:pt>
                <c:pt idx="163">
                  <c:v>236</c:v>
                </c:pt>
                <c:pt idx="164">
                  <c:v>236</c:v>
                </c:pt>
                <c:pt idx="165">
                  <c:v>236</c:v>
                </c:pt>
                <c:pt idx="166">
                  <c:v>236</c:v>
                </c:pt>
                <c:pt idx="167">
                  <c:v>236</c:v>
                </c:pt>
                <c:pt idx="168">
                  <c:v>236</c:v>
                </c:pt>
                <c:pt idx="169">
                  <c:v>236</c:v>
                </c:pt>
                <c:pt idx="170">
                  <c:v>236</c:v>
                </c:pt>
                <c:pt idx="171">
                  <c:v>236</c:v>
                </c:pt>
                <c:pt idx="172">
                  <c:v>236</c:v>
                </c:pt>
                <c:pt idx="173">
                  <c:v>236</c:v>
                </c:pt>
                <c:pt idx="174">
                  <c:v>236</c:v>
                </c:pt>
                <c:pt idx="175">
                  <c:v>236</c:v>
                </c:pt>
                <c:pt idx="176">
                  <c:v>236</c:v>
                </c:pt>
                <c:pt idx="177">
                  <c:v>236</c:v>
                </c:pt>
                <c:pt idx="178">
                  <c:v>236</c:v>
                </c:pt>
                <c:pt idx="179">
                  <c:v>236</c:v>
                </c:pt>
                <c:pt idx="180">
                  <c:v>236</c:v>
                </c:pt>
                <c:pt idx="181">
                  <c:v>236</c:v>
                </c:pt>
                <c:pt idx="182">
                  <c:v>236</c:v>
                </c:pt>
                <c:pt idx="183">
                  <c:v>236</c:v>
                </c:pt>
                <c:pt idx="184">
                  <c:v>236</c:v>
                </c:pt>
                <c:pt idx="185">
                  <c:v>236</c:v>
                </c:pt>
                <c:pt idx="186">
                  <c:v>236</c:v>
                </c:pt>
                <c:pt idx="187">
                  <c:v>236</c:v>
                </c:pt>
                <c:pt idx="188">
                  <c:v>236</c:v>
                </c:pt>
                <c:pt idx="189">
                  <c:v>236</c:v>
                </c:pt>
                <c:pt idx="190">
                  <c:v>236</c:v>
                </c:pt>
                <c:pt idx="191">
                  <c:v>236</c:v>
                </c:pt>
                <c:pt idx="192">
                  <c:v>236</c:v>
                </c:pt>
                <c:pt idx="193">
                  <c:v>236</c:v>
                </c:pt>
                <c:pt idx="194">
                  <c:v>236</c:v>
                </c:pt>
                <c:pt idx="195">
                  <c:v>236</c:v>
                </c:pt>
                <c:pt idx="196">
                  <c:v>236</c:v>
                </c:pt>
                <c:pt idx="197">
                  <c:v>236</c:v>
                </c:pt>
                <c:pt idx="198">
                  <c:v>236</c:v>
                </c:pt>
                <c:pt idx="199">
                  <c:v>236</c:v>
                </c:pt>
                <c:pt idx="200">
                  <c:v>236</c:v>
                </c:pt>
                <c:pt idx="201">
                  <c:v>236</c:v>
                </c:pt>
                <c:pt idx="202">
                  <c:v>236</c:v>
                </c:pt>
                <c:pt idx="203">
                  <c:v>236</c:v>
                </c:pt>
                <c:pt idx="204">
                  <c:v>236</c:v>
                </c:pt>
                <c:pt idx="205">
                  <c:v>236</c:v>
                </c:pt>
                <c:pt idx="206">
                  <c:v>236</c:v>
                </c:pt>
                <c:pt idx="207">
                  <c:v>236</c:v>
                </c:pt>
                <c:pt idx="208">
                  <c:v>236</c:v>
                </c:pt>
                <c:pt idx="209">
                  <c:v>236</c:v>
                </c:pt>
                <c:pt idx="210">
                  <c:v>236</c:v>
                </c:pt>
                <c:pt idx="211">
                  <c:v>236</c:v>
                </c:pt>
                <c:pt idx="212">
                  <c:v>236</c:v>
                </c:pt>
                <c:pt idx="213">
                  <c:v>236</c:v>
                </c:pt>
                <c:pt idx="214">
                  <c:v>236</c:v>
                </c:pt>
                <c:pt idx="215">
                  <c:v>236</c:v>
                </c:pt>
                <c:pt idx="216">
                  <c:v>236</c:v>
                </c:pt>
                <c:pt idx="217">
                  <c:v>236</c:v>
                </c:pt>
                <c:pt idx="218">
                  <c:v>236</c:v>
                </c:pt>
                <c:pt idx="219">
                  <c:v>236</c:v>
                </c:pt>
                <c:pt idx="220">
                  <c:v>236</c:v>
                </c:pt>
                <c:pt idx="221">
                  <c:v>236</c:v>
                </c:pt>
                <c:pt idx="222">
                  <c:v>236</c:v>
                </c:pt>
                <c:pt idx="223">
                  <c:v>236</c:v>
                </c:pt>
                <c:pt idx="224">
                  <c:v>236</c:v>
                </c:pt>
                <c:pt idx="225">
                  <c:v>236</c:v>
                </c:pt>
                <c:pt idx="226">
                  <c:v>236</c:v>
                </c:pt>
                <c:pt idx="227">
                  <c:v>236</c:v>
                </c:pt>
                <c:pt idx="228">
                  <c:v>236</c:v>
                </c:pt>
                <c:pt idx="229">
                  <c:v>236</c:v>
                </c:pt>
                <c:pt idx="230">
                  <c:v>236</c:v>
                </c:pt>
                <c:pt idx="231">
                  <c:v>236</c:v>
                </c:pt>
                <c:pt idx="232">
                  <c:v>236</c:v>
                </c:pt>
                <c:pt idx="233">
                  <c:v>236</c:v>
                </c:pt>
                <c:pt idx="234">
                  <c:v>236</c:v>
                </c:pt>
                <c:pt idx="235">
                  <c:v>236</c:v>
                </c:pt>
                <c:pt idx="236">
                  <c:v>236</c:v>
                </c:pt>
                <c:pt idx="237">
                  <c:v>236</c:v>
                </c:pt>
                <c:pt idx="238">
                  <c:v>236</c:v>
                </c:pt>
                <c:pt idx="239">
                  <c:v>236</c:v>
                </c:pt>
                <c:pt idx="240">
                  <c:v>236</c:v>
                </c:pt>
                <c:pt idx="241">
                  <c:v>236</c:v>
                </c:pt>
                <c:pt idx="242">
                  <c:v>236</c:v>
                </c:pt>
                <c:pt idx="243">
                  <c:v>236</c:v>
                </c:pt>
                <c:pt idx="244">
                  <c:v>236</c:v>
                </c:pt>
                <c:pt idx="245">
                  <c:v>236</c:v>
                </c:pt>
                <c:pt idx="246">
                  <c:v>236</c:v>
                </c:pt>
                <c:pt idx="247">
                  <c:v>236</c:v>
                </c:pt>
                <c:pt idx="248">
                  <c:v>236</c:v>
                </c:pt>
                <c:pt idx="249">
                  <c:v>236</c:v>
                </c:pt>
                <c:pt idx="250">
                  <c:v>236</c:v>
                </c:pt>
                <c:pt idx="251">
                  <c:v>236</c:v>
                </c:pt>
                <c:pt idx="252">
                  <c:v>236</c:v>
                </c:pt>
                <c:pt idx="253">
                  <c:v>236</c:v>
                </c:pt>
                <c:pt idx="254">
                  <c:v>236</c:v>
                </c:pt>
                <c:pt idx="255">
                  <c:v>236</c:v>
                </c:pt>
                <c:pt idx="256">
                  <c:v>236</c:v>
                </c:pt>
                <c:pt idx="257">
                  <c:v>236</c:v>
                </c:pt>
                <c:pt idx="258">
                  <c:v>236</c:v>
                </c:pt>
                <c:pt idx="259">
                  <c:v>236</c:v>
                </c:pt>
                <c:pt idx="260">
                  <c:v>236</c:v>
                </c:pt>
                <c:pt idx="261">
                  <c:v>236</c:v>
                </c:pt>
                <c:pt idx="262">
                  <c:v>236</c:v>
                </c:pt>
                <c:pt idx="263">
                  <c:v>236</c:v>
                </c:pt>
                <c:pt idx="264">
                  <c:v>236</c:v>
                </c:pt>
                <c:pt idx="265">
                  <c:v>236</c:v>
                </c:pt>
                <c:pt idx="266">
                  <c:v>236</c:v>
                </c:pt>
                <c:pt idx="267">
                  <c:v>236</c:v>
                </c:pt>
                <c:pt idx="268">
                  <c:v>236</c:v>
                </c:pt>
                <c:pt idx="269">
                  <c:v>236</c:v>
                </c:pt>
                <c:pt idx="270">
                  <c:v>236</c:v>
                </c:pt>
                <c:pt idx="271">
                  <c:v>236</c:v>
                </c:pt>
                <c:pt idx="272">
                  <c:v>236</c:v>
                </c:pt>
                <c:pt idx="273">
                  <c:v>236</c:v>
                </c:pt>
                <c:pt idx="274">
                  <c:v>236</c:v>
                </c:pt>
                <c:pt idx="275">
                  <c:v>236</c:v>
                </c:pt>
                <c:pt idx="276">
                  <c:v>236</c:v>
                </c:pt>
                <c:pt idx="277">
                  <c:v>236</c:v>
                </c:pt>
                <c:pt idx="278">
                  <c:v>236</c:v>
                </c:pt>
                <c:pt idx="279">
                  <c:v>236</c:v>
                </c:pt>
                <c:pt idx="280">
                  <c:v>236</c:v>
                </c:pt>
                <c:pt idx="281">
                  <c:v>236</c:v>
                </c:pt>
                <c:pt idx="282">
                  <c:v>236</c:v>
                </c:pt>
                <c:pt idx="283">
                  <c:v>236</c:v>
                </c:pt>
                <c:pt idx="284">
                  <c:v>236</c:v>
                </c:pt>
                <c:pt idx="285">
                  <c:v>236</c:v>
                </c:pt>
                <c:pt idx="286">
                  <c:v>236</c:v>
                </c:pt>
                <c:pt idx="287">
                  <c:v>236</c:v>
                </c:pt>
                <c:pt idx="288">
                  <c:v>236</c:v>
                </c:pt>
                <c:pt idx="289">
                  <c:v>236</c:v>
                </c:pt>
                <c:pt idx="290">
                  <c:v>236</c:v>
                </c:pt>
                <c:pt idx="291">
                  <c:v>236</c:v>
                </c:pt>
                <c:pt idx="292">
                  <c:v>236</c:v>
                </c:pt>
                <c:pt idx="293">
                  <c:v>236</c:v>
                </c:pt>
                <c:pt idx="294">
                  <c:v>236</c:v>
                </c:pt>
                <c:pt idx="295">
                  <c:v>236</c:v>
                </c:pt>
                <c:pt idx="296">
                  <c:v>236</c:v>
                </c:pt>
                <c:pt idx="297">
                  <c:v>236</c:v>
                </c:pt>
                <c:pt idx="298">
                  <c:v>236</c:v>
                </c:pt>
                <c:pt idx="299">
                  <c:v>236</c:v>
                </c:pt>
                <c:pt idx="300">
                  <c:v>236</c:v>
                </c:pt>
                <c:pt idx="301">
                  <c:v>236</c:v>
                </c:pt>
                <c:pt idx="302">
                  <c:v>236</c:v>
                </c:pt>
                <c:pt idx="303">
                  <c:v>236</c:v>
                </c:pt>
                <c:pt idx="304">
                  <c:v>236</c:v>
                </c:pt>
                <c:pt idx="305">
                  <c:v>236</c:v>
                </c:pt>
                <c:pt idx="306">
                  <c:v>236</c:v>
                </c:pt>
                <c:pt idx="307">
                  <c:v>236</c:v>
                </c:pt>
                <c:pt idx="308">
                  <c:v>236</c:v>
                </c:pt>
                <c:pt idx="309">
                  <c:v>236</c:v>
                </c:pt>
                <c:pt idx="310">
                  <c:v>236</c:v>
                </c:pt>
                <c:pt idx="311">
                  <c:v>236</c:v>
                </c:pt>
                <c:pt idx="312">
                  <c:v>236</c:v>
                </c:pt>
                <c:pt idx="313">
                  <c:v>236</c:v>
                </c:pt>
                <c:pt idx="314">
                  <c:v>236</c:v>
                </c:pt>
                <c:pt idx="315">
                  <c:v>236</c:v>
                </c:pt>
                <c:pt idx="316">
                  <c:v>236</c:v>
                </c:pt>
                <c:pt idx="317">
                  <c:v>236</c:v>
                </c:pt>
                <c:pt idx="318">
                  <c:v>236</c:v>
                </c:pt>
                <c:pt idx="319">
                  <c:v>236</c:v>
                </c:pt>
                <c:pt idx="320">
                  <c:v>236</c:v>
                </c:pt>
                <c:pt idx="321">
                  <c:v>236</c:v>
                </c:pt>
                <c:pt idx="322">
                  <c:v>236</c:v>
                </c:pt>
                <c:pt idx="323">
                  <c:v>236</c:v>
                </c:pt>
                <c:pt idx="324">
                  <c:v>236</c:v>
                </c:pt>
                <c:pt idx="325">
                  <c:v>236</c:v>
                </c:pt>
                <c:pt idx="326">
                  <c:v>236</c:v>
                </c:pt>
                <c:pt idx="327">
                  <c:v>236</c:v>
                </c:pt>
                <c:pt idx="328">
                  <c:v>236</c:v>
                </c:pt>
                <c:pt idx="329">
                  <c:v>236</c:v>
                </c:pt>
                <c:pt idx="330">
                  <c:v>236</c:v>
                </c:pt>
                <c:pt idx="331">
                  <c:v>236</c:v>
                </c:pt>
                <c:pt idx="332">
                  <c:v>236</c:v>
                </c:pt>
                <c:pt idx="333">
                  <c:v>236</c:v>
                </c:pt>
                <c:pt idx="334">
                  <c:v>236</c:v>
                </c:pt>
                <c:pt idx="335">
                  <c:v>236</c:v>
                </c:pt>
                <c:pt idx="336">
                  <c:v>236</c:v>
                </c:pt>
                <c:pt idx="337">
                  <c:v>236</c:v>
                </c:pt>
                <c:pt idx="338">
                  <c:v>236</c:v>
                </c:pt>
                <c:pt idx="339">
                  <c:v>236</c:v>
                </c:pt>
                <c:pt idx="340">
                  <c:v>236</c:v>
                </c:pt>
                <c:pt idx="341">
                  <c:v>236</c:v>
                </c:pt>
                <c:pt idx="342">
                  <c:v>236</c:v>
                </c:pt>
                <c:pt idx="343">
                  <c:v>236</c:v>
                </c:pt>
                <c:pt idx="344">
                  <c:v>236</c:v>
                </c:pt>
                <c:pt idx="345">
                  <c:v>236</c:v>
                </c:pt>
                <c:pt idx="346">
                  <c:v>236</c:v>
                </c:pt>
                <c:pt idx="347">
                  <c:v>236</c:v>
                </c:pt>
                <c:pt idx="348">
                  <c:v>236</c:v>
                </c:pt>
                <c:pt idx="349">
                  <c:v>236</c:v>
                </c:pt>
                <c:pt idx="350">
                  <c:v>236</c:v>
                </c:pt>
                <c:pt idx="351">
                  <c:v>236</c:v>
                </c:pt>
                <c:pt idx="352">
                  <c:v>236</c:v>
                </c:pt>
                <c:pt idx="353">
                  <c:v>236</c:v>
                </c:pt>
                <c:pt idx="354">
                  <c:v>236</c:v>
                </c:pt>
                <c:pt idx="355">
                  <c:v>236</c:v>
                </c:pt>
                <c:pt idx="356">
                  <c:v>236</c:v>
                </c:pt>
                <c:pt idx="357">
                  <c:v>236</c:v>
                </c:pt>
                <c:pt idx="358">
                  <c:v>236</c:v>
                </c:pt>
                <c:pt idx="359">
                  <c:v>236</c:v>
                </c:pt>
                <c:pt idx="360">
                  <c:v>236</c:v>
                </c:pt>
                <c:pt idx="361">
                  <c:v>236</c:v>
                </c:pt>
                <c:pt idx="362">
                  <c:v>236</c:v>
                </c:pt>
                <c:pt idx="363">
                  <c:v>236</c:v>
                </c:pt>
                <c:pt idx="364">
                  <c:v>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F5F-4E74-B0CA-923BF50C3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808984"/>
        <c:axId val="1"/>
      </c:lineChart>
      <c:dateAx>
        <c:axId val="423808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/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"/>
        <c:crosses val="autoZero"/>
        <c:auto val="1"/>
        <c:lblOffset val="100"/>
        <c:baseTimeUnit val="days"/>
        <c:majorUnit val="1"/>
        <c:majorTimeUnit val="months"/>
      </c:dateAx>
      <c:valAx>
        <c:axId val="1"/>
        <c:scaling>
          <c:orientation val="minMax"/>
          <c:max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/>
                  <a:t> Volume</a:t>
                </a:r>
                <a:r>
                  <a:rPr lang="pt-BR" sz="1600" baseline="0"/>
                  <a:t> (</a:t>
                </a:r>
                <a:r>
                  <a:rPr lang="pt-BR" sz="1600"/>
                  <a:t>hm³)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3808984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03022690345525"/>
          <c:y val="0.12116155693304295"/>
          <c:w val="0.2308086489188852"/>
          <c:h val="0.26845883217134681"/>
        </c:manualLayout>
      </c:layout>
      <c:overlay val="1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491569-0F20-486F-A9D5-61C56C8559AA}" type="datetimeFigureOut">
              <a:rPr lang="pt-BR" smtClean="0"/>
              <a:pPr/>
              <a:t>28/11/2017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61028D-A957-4FA5-8B50-431839DBA4B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711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ADAB15-BB3C-4962-94EE-221F1126ABDA}" type="datetimeFigureOut">
              <a:rPr lang="pt-BR" smtClean="0"/>
              <a:pPr/>
              <a:t>28/11/2017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FEF1EA-11A3-4F94-800A-0484F8105B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67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25000"/>
              </a:spcBef>
            </a:pPr>
            <a:r>
              <a:rPr lang="pt-BR" altLang="pt-BR" b="1" u="sng" dirty="0"/>
              <a:t>Principais dados</a:t>
            </a:r>
            <a:r>
              <a:rPr lang="pt-BR" altLang="pt-BR" b="1" dirty="0"/>
              <a:t>:</a:t>
            </a:r>
          </a:p>
          <a:p>
            <a:pPr algn="just">
              <a:spcBef>
                <a:spcPct val="25000"/>
              </a:spcBef>
              <a:buFontTx/>
              <a:buChar char="•"/>
            </a:pPr>
            <a:r>
              <a:rPr lang="pt-BR" altLang="pt-BR" dirty="0"/>
              <a:t> Área – 634.781 km²</a:t>
            </a:r>
          </a:p>
          <a:p>
            <a:pPr algn="just">
              <a:spcBef>
                <a:spcPct val="25000"/>
              </a:spcBef>
              <a:buFontTx/>
              <a:buChar char="•"/>
            </a:pPr>
            <a:r>
              <a:rPr lang="pt-BR" altLang="pt-BR" dirty="0"/>
              <a:t> Ext. rio principal – 2.700 km</a:t>
            </a:r>
          </a:p>
          <a:p>
            <a:pPr algn="just">
              <a:spcBef>
                <a:spcPct val="25000"/>
              </a:spcBef>
              <a:buFontTx/>
              <a:buChar char="•"/>
            </a:pPr>
            <a:r>
              <a:rPr lang="pt-BR" altLang="pt-BR" dirty="0"/>
              <a:t>População – 13 milhões </a:t>
            </a:r>
            <a:r>
              <a:rPr lang="pt-BR" altLang="pt-BR" dirty="0" err="1"/>
              <a:t>hab</a:t>
            </a:r>
            <a:endParaRPr lang="pt-BR" altLang="pt-BR" dirty="0"/>
          </a:p>
          <a:p>
            <a:pPr algn="just">
              <a:spcBef>
                <a:spcPct val="25000"/>
              </a:spcBef>
              <a:buFontTx/>
              <a:buChar char="•"/>
            </a:pPr>
            <a:endParaRPr lang="pt-BR" altLang="pt-BR" dirty="0"/>
          </a:p>
          <a:p>
            <a:pPr algn="just" defTabSz="949478">
              <a:spcBef>
                <a:spcPct val="25000"/>
              </a:spcBef>
              <a:buFontTx/>
              <a:buChar char="•"/>
              <a:defRPr/>
            </a:pPr>
            <a:r>
              <a:rPr lang="pt-BR" b="1" dirty="0">
                <a:latin typeface="Times New Roman" panose="02020603050405020304" pitchFamily="18" charset="0"/>
              </a:rPr>
              <a:t>Precipitação média anual na Bacia (1961 a 1990)</a:t>
            </a:r>
            <a:endParaRPr lang="pt-BR" dirty="0"/>
          </a:p>
          <a:p>
            <a:pPr algn="just">
              <a:spcBef>
                <a:spcPct val="25000"/>
              </a:spcBef>
            </a:pPr>
            <a:endParaRPr lang="pt-BR" altLang="pt-BR" b="1" u="sng" dirty="0"/>
          </a:p>
          <a:p>
            <a:pPr algn="just">
              <a:spcBef>
                <a:spcPct val="25000"/>
              </a:spcBef>
            </a:pPr>
            <a:endParaRPr lang="pt-BR" altLang="pt-BR" b="1" u="sng" dirty="0"/>
          </a:p>
          <a:p>
            <a:pPr algn="just">
              <a:spcBef>
                <a:spcPct val="25000"/>
              </a:spcBef>
            </a:pPr>
            <a:r>
              <a:rPr lang="pt-BR" altLang="pt-BR" b="1" u="sng" dirty="0"/>
              <a:t>Regiões </a:t>
            </a:r>
            <a:r>
              <a:rPr lang="pt-BR" altLang="pt-BR" b="1" u="sng" dirty="0" err="1"/>
              <a:t>Fisiográficas</a:t>
            </a:r>
            <a:r>
              <a:rPr lang="pt-BR" altLang="pt-BR" b="1" dirty="0"/>
              <a:t>:</a:t>
            </a:r>
          </a:p>
          <a:p>
            <a:pPr algn="just">
              <a:spcBef>
                <a:spcPct val="25000"/>
              </a:spcBef>
              <a:buFontTx/>
              <a:buChar char="•"/>
            </a:pPr>
            <a:r>
              <a:rPr lang="pt-BR" altLang="pt-BR" dirty="0"/>
              <a:t> </a:t>
            </a:r>
            <a:r>
              <a:rPr lang="pt-BR" altLang="pt-BR" b="1" dirty="0"/>
              <a:t>Alto</a:t>
            </a:r>
            <a:r>
              <a:rPr lang="pt-BR" altLang="pt-BR" dirty="0"/>
              <a:t> – clima úmido, alta pluviosidade anual, região formadora das principais cheias.</a:t>
            </a:r>
          </a:p>
          <a:p>
            <a:pPr algn="just">
              <a:spcBef>
                <a:spcPct val="25000"/>
              </a:spcBef>
              <a:buFontTx/>
              <a:buChar char="•"/>
            </a:pPr>
            <a:r>
              <a:rPr lang="pt-BR" altLang="pt-BR" dirty="0"/>
              <a:t> </a:t>
            </a:r>
            <a:r>
              <a:rPr lang="pt-BR" altLang="pt-BR" b="1" dirty="0"/>
              <a:t>Médio</a:t>
            </a:r>
            <a:r>
              <a:rPr lang="pt-BR" altLang="pt-BR" dirty="0"/>
              <a:t> – trecho plano e de maior extensão.</a:t>
            </a:r>
          </a:p>
          <a:p>
            <a:pPr algn="just">
              <a:spcBef>
                <a:spcPct val="25000"/>
              </a:spcBef>
              <a:buFontTx/>
              <a:buChar char="•"/>
            </a:pPr>
            <a:r>
              <a:rPr lang="pt-BR" altLang="pt-BR" dirty="0"/>
              <a:t> </a:t>
            </a:r>
            <a:r>
              <a:rPr lang="pt-BR" altLang="pt-BR" b="1" dirty="0"/>
              <a:t>Submédio</a:t>
            </a:r>
            <a:r>
              <a:rPr lang="pt-BR" altLang="pt-BR" dirty="0"/>
              <a:t> – caracteriza-se pela alta declividade e </a:t>
            </a:r>
            <a:r>
              <a:rPr lang="pt-BR" altLang="pt-BR" dirty="0" err="1"/>
              <a:t>conseqüente</a:t>
            </a:r>
            <a:r>
              <a:rPr lang="pt-BR" altLang="pt-BR" dirty="0"/>
              <a:t> cascata de usinas hidrelétricas, e também pelo clima árido e de baixa pluviosidade. </a:t>
            </a:r>
          </a:p>
          <a:p>
            <a:pPr algn="just">
              <a:spcBef>
                <a:spcPct val="25000"/>
              </a:spcBef>
              <a:buFontTx/>
              <a:buChar char="•"/>
            </a:pPr>
            <a:r>
              <a:rPr lang="pt-BR" altLang="pt-BR" dirty="0"/>
              <a:t> </a:t>
            </a:r>
            <a:r>
              <a:rPr lang="pt-BR" altLang="pt-BR" b="1" dirty="0"/>
              <a:t>Baixo</a:t>
            </a:r>
            <a:r>
              <a:rPr lang="pt-BR" altLang="pt-BR" dirty="0"/>
              <a:t> – trecho encaixado de vazões regularizadas, e características de estuário.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46F40-4B50-4045-B17A-AAB902F5531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044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Média anual de Três Marias 674 m³/s,</a:t>
            </a:r>
            <a:r>
              <a:rPr lang="pt-BR" baseline="0" dirty="0"/>
              <a:t> isso de 1931 a 2016.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46F40-4B50-4045-B17A-AAB902F55317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98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Média anual 2.589 m³/s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46F40-4B50-4045-B17A-AAB902F55317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64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>
            <a:extLst>
              <a:ext uri="{FF2B5EF4-FFF2-40B4-BE49-F238E27FC236}">
                <a16:creationId xmlns:a16="http://schemas.microsoft.com/office/drawing/2014/main" id="{51FB9C59-66EE-44E8-9C5B-34A8C2605C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>
            <a:extLst>
              <a:ext uri="{FF2B5EF4-FFF2-40B4-BE49-F238E27FC236}">
                <a16:creationId xmlns:a16="http://schemas.microsoft.com/office/drawing/2014/main" id="{F62FB573-78D5-489E-AB48-8489B74A04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07524" name="Espaço Reservado para Número de Slide 3">
            <a:extLst>
              <a:ext uri="{FF2B5EF4-FFF2-40B4-BE49-F238E27FC236}">
                <a16:creationId xmlns:a16="http://schemas.microsoft.com/office/drawing/2014/main" id="{B850DA83-E781-4494-8666-7215FED5C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1D57DB7-58B1-47D7-A242-398B51D445C2}" type="slidenum">
              <a:rPr lang="pt-BR" altLang="pt-BR" smtClean="0">
                <a:latin typeface="Calibri" panose="020F0502020204030204" pitchFamily="34" charset="0"/>
              </a:rPr>
              <a:pPr/>
              <a:t>39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24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ço Reservado para Imagem de Slide 1">
            <a:extLst>
              <a:ext uri="{FF2B5EF4-FFF2-40B4-BE49-F238E27FC236}">
                <a16:creationId xmlns:a16="http://schemas.microsoft.com/office/drawing/2014/main" id="{647ACA0B-FA99-4E86-8528-38536C6C3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Espaço Reservado para Anotações 2">
            <a:extLst>
              <a:ext uri="{FF2B5EF4-FFF2-40B4-BE49-F238E27FC236}">
                <a16:creationId xmlns:a16="http://schemas.microsoft.com/office/drawing/2014/main" id="{97180797-462C-4715-8532-F16120EDF0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116740" name="Espaço Reservado para Número de Slide 3">
            <a:extLst>
              <a:ext uri="{FF2B5EF4-FFF2-40B4-BE49-F238E27FC236}">
                <a16:creationId xmlns:a16="http://schemas.microsoft.com/office/drawing/2014/main" id="{A60CE0C0-9566-41AA-8638-29964C77F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F0AF18-C47F-4786-9FB0-D5C16199BD11}" type="slidenum">
              <a:rPr lang="pt-BR" altLang="pt-BR" smtClean="0">
                <a:latin typeface="Calibri" panose="020F0502020204030204" pitchFamily="34" charset="0"/>
              </a:rPr>
              <a:pPr/>
              <a:t>46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7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2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772" y="1386967"/>
            <a:ext cx="10515600" cy="678502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5772" y="2255796"/>
            <a:ext cx="10515600" cy="415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405935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4607628"/>
            <a:ext cx="3996047" cy="24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1353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9251" y="2979506"/>
            <a:ext cx="5999909" cy="1147019"/>
          </a:xfr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destaque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9251" y="4218601"/>
            <a:ext cx="5999909" cy="908205"/>
          </a:xfrm>
        </p:spPr>
        <p:txBody>
          <a:bodyPr/>
          <a:lstStyle>
            <a:lvl1pPr marL="0" indent="0" algn="l">
              <a:buNone/>
              <a:defRPr sz="2400" i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>
                <a:latin typeface="Century Gothic" panose="020B0502020202020204" pitchFamily="34" charset="0"/>
              </a:rPr>
              <a:t>Fulano da Silva       01/01/2016</a:t>
            </a:r>
            <a:endParaRPr lang="en-US" dirty="0"/>
          </a:p>
        </p:txBody>
      </p:sp>
      <p:pic>
        <p:nvPicPr>
          <p:cNvPr id="7" name="Picture 2" descr="S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9418" y="1493704"/>
            <a:ext cx="4400549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Brasil_SF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0660" y="3213418"/>
            <a:ext cx="200026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375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397"/>
          <a:stretch>
            <a:fillRect/>
          </a:stretch>
        </p:blipFill>
        <p:spPr bwMode="auto">
          <a:xfrm>
            <a:off x="0" y="68266"/>
            <a:ext cx="121920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5EC91-1476-4C21-94EF-AF37C9543D5D}" type="datetimeFigureOut">
              <a:rPr lang="pt-BR"/>
              <a:pPr>
                <a:defRPr/>
              </a:pPr>
              <a:t>28/11/2017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1DC15-4C37-479E-8F81-0B69E0F4677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65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8743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1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1" r:id="rId4"/>
    <p:sldLayoutId id="2147483662" r:id="rId5"/>
    <p:sldLayoutId id="2147483663" r:id="rId6"/>
    <p:sldLayoutId id="21474836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hyperlink" Target="http://arquivos.ana.gov.br/saladesituacao/BoletinsMensais/VerdeGrande/Boletim_Monitoramento_VerdeGrande_20110515.pdf" TargetMode="External"/><Relationship Id="rId3" Type="http://schemas.openxmlformats.org/officeDocument/2006/relationships/image" Target="../media/image53.jpeg"/><Relationship Id="rId7" Type="http://schemas.openxmlformats.org/officeDocument/2006/relationships/hyperlink" Target="http://arquivos.ana.gov.br/saladesituacao/BoletinsMensais/RioDoce/Boletim_Monitoramento_Rio_Doce_2011_05.pdf" TargetMode="External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hyperlink" Target="http://arquivos.ana.gov.br/saladesituacao/BoletinsMensais/AltoParaguai/Boletim_Monitoramento_Alto_Paraguai_2011_05.pdf" TargetMode="External"/><Relationship Id="rId5" Type="http://schemas.openxmlformats.org/officeDocument/2006/relationships/image" Target="../media/image55.jpeg"/><Relationship Id="rId15" Type="http://schemas.openxmlformats.org/officeDocument/2006/relationships/hyperlink" Target="http://arquivos.ana.gov.br/saladesituacao/BoletinsMensais/AcompanhamentoWEB/AcompanhamentoWebBoletim_2011_05.pdf" TargetMode="External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hyperlink" Target="http://www2.ana.gov.br/Paginas/servicos/informacoeshidrologicas/amazonialegal.aspx" TargetMode="External"/><Relationship Id="rId1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hyperlink" Target="http://www.google.com.br/url?sa=i&amp;rct=j&amp;q=FACEBOOK+LOGO&amp;source=images&amp;cd=&amp;cad=rja&amp;docid=FcFCngOm4qG3WM&amp;tbnid=WnsmOCuSOUlvmM:&amp;ved=&amp;url=http://teenspeak.org/2011/11/23/the-latest-facebook-virus/&amp;ei=7GBsUf-CBIywqwGN14CgCA&amp;bvm=bv.45175338,d.aWM&amp;psig=AFQjCNGkuJjF8uBfLR21i7Avrexg2R3-PA&amp;ust=136614359647142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5266E63F-F7EA-4FA6-BD35-9C4F95CC3605}"/>
              </a:ext>
            </a:extLst>
          </p:cNvPr>
          <p:cNvSpPr txBox="1"/>
          <p:nvPr/>
        </p:nvSpPr>
        <p:spPr>
          <a:xfrm>
            <a:off x="2260744" y="1655849"/>
            <a:ext cx="7670512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pt-BR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en-US" altLang="pt-BR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Gestão</a:t>
            </a:r>
            <a:r>
              <a:rPr lang="en-US" altLang="pt-BR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de </a:t>
            </a:r>
            <a:r>
              <a:rPr lang="en-US" altLang="pt-BR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Recursos</a:t>
            </a:r>
            <a:r>
              <a:rPr lang="en-US" altLang="pt-BR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pt-BR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Hídricos</a:t>
            </a:r>
            <a:r>
              <a:rPr lang="en-US" altLang="pt-BR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e a </a:t>
            </a:r>
            <a:r>
              <a:rPr lang="en-US" altLang="pt-BR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Segurança</a:t>
            </a:r>
            <a:r>
              <a:rPr lang="en-US" altLang="pt-BR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pt-BR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Hídrica</a:t>
            </a:r>
            <a:endParaRPr lang="pt-BR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D63BE07-3A1F-4FCC-A317-F6B40187E412}"/>
              </a:ext>
            </a:extLst>
          </p:cNvPr>
          <p:cNvSpPr/>
          <p:nvPr/>
        </p:nvSpPr>
        <p:spPr>
          <a:xfrm>
            <a:off x="2021747" y="4102789"/>
            <a:ext cx="840006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MARCOS AIRTON DE SOUSA FREITAS</a:t>
            </a:r>
          </a:p>
          <a:p>
            <a:pPr algn="ctr">
              <a:defRPr/>
            </a:pPr>
            <a:r>
              <a:rPr lang="pt-BR" alt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Especialista em Recursos Hídricos</a:t>
            </a:r>
          </a:p>
          <a:p>
            <a:pPr algn="ctr">
              <a:defRPr/>
            </a:pPr>
            <a:r>
              <a:rPr lang="pt-BR" alt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SUPERINTENDÊNCIA DE OPERAÇÕES E EVENTOS CRÍTICOS DA ANA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785444" y="5864133"/>
            <a:ext cx="594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Brasília - DF, 29 de novembro de 2017</a:t>
            </a:r>
          </a:p>
        </p:txBody>
      </p:sp>
    </p:spTree>
    <p:extLst>
      <p:ext uri="{BB962C8B-B14F-4D97-AF65-F5344CB8AC3E}">
        <p14:creationId xmlns:p14="http://schemas.microsoft.com/office/powerpoint/2010/main" val="352526604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24" y="1713180"/>
            <a:ext cx="4176464" cy="459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456040" y="692697"/>
            <a:ext cx="3960440" cy="769441"/>
          </a:xfrm>
          <a:prstGeom prst="rect">
            <a:avLst/>
          </a:prstGeom>
          <a:noFill/>
          <a:ln w="63500" algn="ctr">
            <a:noFill/>
            <a:prstDash val="dash"/>
            <a:miter lim="800000"/>
            <a:headEnd/>
            <a:tailEnd/>
          </a:ln>
          <a:effectLst/>
        </p:spPr>
        <p:txBody>
          <a:bodyPr wrap="square" lIns="54000" rIns="54000"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defRPr/>
            </a:pPr>
            <a:r>
              <a:rPr lang="pt-BR" sz="2200" b="1" dirty="0">
                <a:solidFill>
                  <a:schemeClr val="accent1"/>
                </a:solidFill>
                <a:latin typeface="Arial" charset="0"/>
              </a:rPr>
              <a:t>A Bacia Hidrográfica do rio São Francisco</a:t>
            </a:r>
            <a:endParaRPr lang="pt-BR" sz="22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9" name="Picture 2" descr="bacias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t="8084" r="25499" b="46890"/>
          <a:stretch>
            <a:fillRect/>
          </a:stretch>
        </p:blipFill>
        <p:spPr>
          <a:xfrm>
            <a:off x="6019674" y="1950766"/>
            <a:ext cx="4648327" cy="4898015"/>
          </a:xfrm>
          <a:noFill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667508" y="1134343"/>
            <a:ext cx="3960440" cy="430887"/>
          </a:xfrm>
          <a:prstGeom prst="rect">
            <a:avLst/>
          </a:prstGeom>
          <a:noFill/>
          <a:ln w="63500" algn="ctr">
            <a:noFill/>
            <a:prstDash val="dash"/>
            <a:miter lim="800000"/>
            <a:headEnd/>
            <a:tailEnd/>
          </a:ln>
          <a:effectLst/>
        </p:spPr>
        <p:txBody>
          <a:bodyPr wrap="square" lIns="54000" rIns="54000"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defRPr/>
            </a:pPr>
            <a:r>
              <a:rPr lang="pt-BR" sz="2200" b="1" dirty="0">
                <a:solidFill>
                  <a:schemeClr val="accent1"/>
                </a:solidFill>
                <a:latin typeface="Arial" charset="0"/>
              </a:rPr>
              <a:t>Precipitação Anual</a:t>
            </a:r>
            <a:endParaRPr lang="pt-BR" sz="22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312024" y="1349787"/>
            <a:ext cx="3960440" cy="430887"/>
          </a:xfrm>
          <a:prstGeom prst="rect">
            <a:avLst/>
          </a:prstGeom>
          <a:noFill/>
          <a:ln w="63500" algn="ctr">
            <a:noFill/>
            <a:prstDash val="dash"/>
            <a:miter lim="800000"/>
            <a:headEnd/>
            <a:tailEnd/>
          </a:ln>
          <a:effectLst/>
        </p:spPr>
        <p:txBody>
          <a:bodyPr wrap="square" lIns="54000" rIns="54000"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defRPr/>
            </a:pPr>
            <a:r>
              <a:rPr lang="pt-BR" sz="2200" b="1" dirty="0">
                <a:solidFill>
                  <a:schemeClr val="accent1"/>
                </a:solidFill>
                <a:latin typeface="Arial" charset="0"/>
              </a:rPr>
              <a:t>Principais Reservatórios</a:t>
            </a:r>
            <a:endParaRPr lang="pt-BR" sz="22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7" name="Picture 2" descr="bacias7">
            <a:extLst>
              <a:ext uri="{FF2B5EF4-FFF2-40B4-BE49-F238E27FC236}">
                <a16:creationId xmlns:a16="http://schemas.microsoft.com/office/drawing/2014/main" id="{F45543D3-E289-442B-83AC-40049CA68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t="8084" r="25499" b="46890"/>
          <a:stretch>
            <a:fillRect/>
          </a:stretch>
        </p:blipFill>
        <p:spPr>
          <a:xfrm>
            <a:off x="6597948" y="1904986"/>
            <a:ext cx="4648327" cy="4898015"/>
          </a:xfrm>
          <a:prstGeom prst="rect">
            <a:avLst/>
          </a:prstGeom>
          <a:noFill/>
        </p:spPr>
      </p:pic>
      <p:sp>
        <p:nvSpPr>
          <p:cNvPr id="18" name="Text Box 13">
            <a:extLst>
              <a:ext uri="{FF2B5EF4-FFF2-40B4-BE49-F238E27FC236}">
                <a16:creationId xmlns:a16="http://schemas.microsoft.com/office/drawing/2014/main" id="{B20B415F-BEB6-4499-92CA-08EBF7C16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784" y="2950418"/>
            <a:ext cx="179408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Sobradinho</a:t>
            </a:r>
          </a:p>
          <a:p>
            <a:pPr algn="ctr" eaLnBrk="1" hangingPunct="1"/>
            <a:r>
              <a:rPr lang="pt-BR" altLang="pt-BR" b="1" dirty="0">
                <a:solidFill>
                  <a:schemeClr val="accent1"/>
                </a:solidFill>
              </a:rPr>
              <a:t>V = 28.669 hm³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945B2AD6-6E64-4ACC-BA47-6D1580B1A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3588" y="5171454"/>
            <a:ext cx="161775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Três Marias</a:t>
            </a:r>
          </a:p>
          <a:p>
            <a:pPr algn="ctr" eaLnBrk="1" hangingPunct="1"/>
            <a:r>
              <a:rPr lang="pt-BR" altLang="pt-BR" sz="1600" b="1" dirty="0">
                <a:solidFill>
                  <a:schemeClr val="accent1"/>
                </a:solidFill>
              </a:rPr>
              <a:t>V = 15.278 hm³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4CD59290-36CA-416E-8F08-D0899F274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948" y="4680571"/>
            <a:ext cx="1332416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Queimado</a:t>
            </a:r>
          </a:p>
          <a:p>
            <a:pPr algn="ctr" eaLnBrk="1" hangingPunct="1"/>
            <a:r>
              <a:rPr lang="pt-BR" altLang="pt-BR" sz="1600" b="1" dirty="0">
                <a:solidFill>
                  <a:schemeClr val="accent1"/>
                </a:solidFill>
              </a:rPr>
              <a:t>V = 389 hm³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8A82B79F-9108-48C5-880E-6E319680FDB7}"/>
              </a:ext>
            </a:extLst>
          </p:cNvPr>
          <p:cNvCxnSpPr>
            <a:stCxn id="18" idx="2"/>
          </p:cNvCxnSpPr>
          <p:nvPr/>
        </p:nvCxnSpPr>
        <p:spPr>
          <a:xfrm>
            <a:off x="8188825" y="3596749"/>
            <a:ext cx="864980" cy="2543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A51474CF-C352-4612-8548-CA9715D5C0BE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8418303" y="5756229"/>
            <a:ext cx="1854161" cy="2793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3">
            <a:extLst>
              <a:ext uri="{FF2B5EF4-FFF2-40B4-BE49-F238E27FC236}">
                <a16:creationId xmlns:a16="http://schemas.microsoft.com/office/drawing/2014/main" id="{86568EAC-FB74-43F2-B26B-FF75284ED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4511" y="4471115"/>
            <a:ext cx="150393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Itaparica</a:t>
            </a:r>
          </a:p>
          <a:p>
            <a:pPr algn="ctr" eaLnBrk="1" hangingPunct="1"/>
            <a:r>
              <a:rPr lang="pt-BR" altLang="pt-BR" sz="1600" b="1" dirty="0">
                <a:solidFill>
                  <a:schemeClr val="accent1"/>
                </a:solidFill>
              </a:rPr>
              <a:t>V = 3.549 hm³</a:t>
            </a: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3662B84A-62F5-480B-9521-466A82997DAB}"/>
              </a:ext>
            </a:extLst>
          </p:cNvPr>
          <p:cNvCxnSpPr>
            <a:cxnSpLocks/>
          </p:cNvCxnSpPr>
          <p:nvPr/>
        </p:nvCxnSpPr>
        <p:spPr>
          <a:xfrm>
            <a:off x="10018307" y="3707568"/>
            <a:ext cx="360567" cy="8190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668C382-859A-4EB1-B76D-1E3BBEF1A9D7}"/>
              </a:ext>
            </a:extLst>
          </p:cNvPr>
          <p:cNvCxnSpPr>
            <a:cxnSpLocks/>
          </p:cNvCxnSpPr>
          <p:nvPr/>
        </p:nvCxnSpPr>
        <p:spPr>
          <a:xfrm>
            <a:off x="7659149" y="5265346"/>
            <a:ext cx="363110" cy="1243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495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E897A7D-6E70-487B-AAAA-FC4B96EF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" y="175846"/>
            <a:ext cx="11836241" cy="636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2" y="1148553"/>
            <a:ext cx="9143999" cy="5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5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AAAA7AA-3493-43B4-9010-1DCFE5854F6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4036" y="1543049"/>
          <a:ext cx="11203709" cy="467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823AB855-5EA5-42BE-9A39-A7B510C11671}"/>
              </a:ext>
            </a:extLst>
          </p:cNvPr>
          <p:cNvSpPr txBox="1"/>
          <p:nvPr/>
        </p:nvSpPr>
        <p:spPr>
          <a:xfrm>
            <a:off x="6803010" y="3498210"/>
            <a:ext cx="2828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Redução de 26% </a:t>
            </a:r>
          </a:p>
        </p:txBody>
      </p:sp>
    </p:spTree>
    <p:extLst>
      <p:ext uri="{BB962C8B-B14F-4D97-AF65-F5344CB8AC3E}">
        <p14:creationId xmlns:p14="http://schemas.microsoft.com/office/powerpoint/2010/main" val="246090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24EA99-43F6-4680-9D8E-C75AB55E6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" y="201765"/>
            <a:ext cx="11576967" cy="63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05230"/>
            <a:ext cx="8931564" cy="55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8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AF44F67-472C-4A82-BA61-5ACF3F32912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6423" y="1084673"/>
          <a:ext cx="11477626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EDF2AECF-F14C-426D-89AE-A6875D30095A}"/>
              </a:ext>
            </a:extLst>
          </p:cNvPr>
          <p:cNvSpPr/>
          <p:nvPr/>
        </p:nvSpPr>
        <p:spPr>
          <a:xfrm>
            <a:off x="309226" y="6161498"/>
            <a:ext cx="1159202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Diferença = 834 m</a:t>
            </a:r>
            <a:r>
              <a:rPr lang="pt-BR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/s, equivalente a 195 bilhões de m</a:t>
            </a:r>
            <a:r>
              <a:rPr lang="pt-BR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no período de 90 meses  (6,8 vezes o volume útil de Sobradinho)</a:t>
            </a:r>
            <a:r>
              <a:rPr lang="pt-BR" dirty="0"/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EEB573-A7A9-45E9-9342-6DA60A3B2142}"/>
              </a:ext>
            </a:extLst>
          </p:cNvPr>
          <p:cNvSpPr txBox="1"/>
          <p:nvPr/>
        </p:nvSpPr>
        <p:spPr>
          <a:xfrm>
            <a:off x="6467450" y="2734812"/>
            <a:ext cx="282801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Redução de 37% </a:t>
            </a:r>
          </a:p>
        </p:txBody>
      </p:sp>
    </p:spTree>
    <p:extLst>
      <p:ext uri="{BB962C8B-B14F-4D97-AF65-F5344CB8AC3E}">
        <p14:creationId xmlns:p14="http://schemas.microsoft.com/office/powerpoint/2010/main" val="2978459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988942A-66F7-4419-8843-A5320F2C2F25}"/>
              </a:ext>
            </a:extLst>
          </p:cNvPr>
          <p:cNvSpPr txBox="1"/>
          <p:nvPr/>
        </p:nvSpPr>
        <p:spPr>
          <a:xfrm>
            <a:off x="905680" y="2828835"/>
            <a:ext cx="1082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POLÍTICA DE CONSTRUÇÃO DE GRANDES SISTEMAS DE INTEGRAÇÃO DE BACIAS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D28627D-755B-47AF-AD8A-CA10E97C487A}"/>
              </a:ext>
            </a:extLst>
          </p:cNvPr>
          <p:cNvSpPr txBox="1"/>
          <p:nvPr/>
        </p:nvSpPr>
        <p:spPr>
          <a:xfrm>
            <a:off x="1981202" y="1049387"/>
            <a:ext cx="8229593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DESENVOLVIMENTO DOS 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80488320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0184" y="987737"/>
            <a:ext cx="6979567" cy="7060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r>
              <a:rPr lang="pt-BR" altLang="pt-BR" sz="3000" dirty="0">
                <a:solidFill>
                  <a:schemeClr val="accent1"/>
                </a:solidFill>
                <a:cs typeface="Times New Roman" panose="02020603050405020304" pitchFamily="18" charset="0"/>
              </a:rPr>
              <a:t>PISF: Descrição do Projeto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1988"/>
          <a:stretch>
            <a:fillRect/>
          </a:stretch>
        </p:blipFill>
        <p:spPr bwMode="auto">
          <a:xfrm>
            <a:off x="1508126" y="1508126"/>
            <a:ext cx="6598195" cy="508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8255630" y="3531398"/>
            <a:ext cx="3514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pt-BR" sz="1600" b="1" dirty="0" err="1">
                <a:solidFill>
                  <a:schemeClr val="accent1"/>
                </a:solidFill>
              </a:rPr>
              <a:t>Eixo</a:t>
            </a:r>
            <a:r>
              <a:rPr lang="en-US" altLang="pt-BR" sz="1600" b="1" dirty="0">
                <a:solidFill>
                  <a:schemeClr val="accent1"/>
                </a:solidFill>
              </a:rPr>
              <a:t> Norte</a:t>
            </a:r>
            <a:r>
              <a:rPr lang="en-US" altLang="pt-BR" sz="1600" dirty="0">
                <a:solidFill>
                  <a:schemeClr val="accent1"/>
                </a:solidFill>
              </a:rPr>
              <a:t>:</a:t>
            </a:r>
          </a:p>
          <a:p>
            <a:pPr algn="just"/>
            <a:r>
              <a:rPr lang="en-US" altLang="pt-BR" sz="1600" dirty="0" err="1">
                <a:solidFill>
                  <a:schemeClr val="accent1"/>
                </a:solidFill>
              </a:rPr>
              <a:t>Quatro</a:t>
            </a:r>
            <a:r>
              <a:rPr lang="en-US" altLang="pt-BR" sz="1600" dirty="0">
                <a:solidFill>
                  <a:schemeClr val="accent1"/>
                </a:solidFill>
              </a:rPr>
              <a:t> </a:t>
            </a:r>
            <a:r>
              <a:rPr lang="en-US" altLang="pt-BR" sz="1600" dirty="0" err="1">
                <a:solidFill>
                  <a:schemeClr val="accent1"/>
                </a:solidFill>
              </a:rPr>
              <a:t>Estados</a:t>
            </a:r>
            <a:endParaRPr lang="en-US" altLang="pt-BR" sz="1600" dirty="0">
              <a:solidFill>
                <a:schemeClr val="accent1"/>
              </a:solidFill>
            </a:endParaRPr>
          </a:p>
          <a:p>
            <a:pPr algn="just"/>
            <a:r>
              <a:rPr lang="en-US" altLang="pt-BR" sz="1600" dirty="0">
                <a:solidFill>
                  <a:schemeClr val="accent1"/>
                </a:solidFill>
              </a:rPr>
              <a:t>(PE, PB,CE e RN)</a:t>
            </a:r>
          </a:p>
          <a:p>
            <a:pPr algn="just"/>
            <a:r>
              <a:rPr lang="en-US" altLang="pt-BR" sz="1600" dirty="0">
                <a:solidFill>
                  <a:schemeClr val="accent1"/>
                </a:solidFill>
              </a:rPr>
              <a:t>Capac.: 89.1 m³/s (</a:t>
            </a:r>
            <a:r>
              <a:rPr lang="en-US" altLang="pt-BR" sz="1600" dirty="0" err="1">
                <a:solidFill>
                  <a:schemeClr val="accent1"/>
                </a:solidFill>
              </a:rPr>
              <a:t>máx</a:t>
            </a:r>
            <a:r>
              <a:rPr lang="en-US" altLang="pt-BR" sz="1600" dirty="0">
                <a:solidFill>
                  <a:schemeClr val="accent1"/>
                </a:solidFill>
              </a:rPr>
              <a:t>.)</a:t>
            </a:r>
          </a:p>
          <a:p>
            <a:pPr algn="just"/>
            <a:r>
              <a:rPr lang="en-US" altLang="pt-BR" sz="1600" dirty="0">
                <a:solidFill>
                  <a:schemeClr val="accent1"/>
                </a:solidFill>
              </a:rPr>
              <a:t>Altura: 180m</a:t>
            </a:r>
          </a:p>
          <a:p>
            <a:pPr algn="just"/>
            <a:r>
              <a:rPr lang="en-US" altLang="pt-BR" sz="1600" dirty="0" err="1">
                <a:solidFill>
                  <a:schemeClr val="accent1"/>
                </a:solidFill>
              </a:rPr>
              <a:t>Demanda</a:t>
            </a:r>
            <a:r>
              <a:rPr lang="en-US" altLang="pt-BR" sz="1600" dirty="0">
                <a:solidFill>
                  <a:schemeClr val="accent1"/>
                </a:solidFill>
              </a:rPr>
              <a:t> </a:t>
            </a:r>
            <a:r>
              <a:rPr lang="en-US" altLang="pt-BR" sz="1600" dirty="0" err="1">
                <a:solidFill>
                  <a:schemeClr val="accent1"/>
                </a:solidFill>
              </a:rPr>
              <a:t>urbana</a:t>
            </a:r>
            <a:r>
              <a:rPr lang="en-US" altLang="pt-BR" sz="1600" dirty="0">
                <a:solidFill>
                  <a:schemeClr val="accent1"/>
                </a:solidFill>
              </a:rPr>
              <a:t>: 16.1 m³/s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8184234" y="1340768"/>
            <a:ext cx="358573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- </a:t>
            </a:r>
            <a:r>
              <a:rPr lang="en-US" altLang="pt-BR" sz="1600" i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Canais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:</a:t>
            </a:r>
            <a:r>
              <a:rPr lang="en-US" altLang="pt-BR" sz="1600" b="1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591 km</a:t>
            </a:r>
          </a:p>
          <a:p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- </a:t>
            </a:r>
            <a:r>
              <a:rPr lang="en-US" altLang="pt-BR" sz="1600" i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Estações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de </a:t>
            </a:r>
            <a:r>
              <a:rPr lang="en-US" altLang="pt-BR" sz="1600" i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bombeamento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: 9</a:t>
            </a:r>
          </a:p>
          <a:p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- </a:t>
            </a:r>
            <a:r>
              <a:rPr lang="en-US" altLang="pt-BR" sz="1600" i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Barragens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: 22</a:t>
            </a:r>
          </a:p>
          <a:p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- </a:t>
            </a:r>
            <a:r>
              <a:rPr lang="en-US" altLang="pt-BR" sz="1600" i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Tuneis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: 37 km</a:t>
            </a:r>
          </a:p>
          <a:p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- </a:t>
            </a:r>
            <a:r>
              <a:rPr lang="en-US" altLang="pt-BR" sz="1600" i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Aqueductos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: 4.8 km</a:t>
            </a:r>
          </a:p>
          <a:p>
            <a:pPr>
              <a:buFontTx/>
              <a:buChar char="-"/>
            </a:pP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2 </a:t>
            </a:r>
            <a:r>
              <a:rPr lang="en-US" altLang="pt-BR" sz="1600" i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pequenas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altLang="pt-BR" sz="1600" i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hidroelétricas</a:t>
            </a:r>
            <a:r>
              <a:rPr lang="en-US" altLang="pt-BR" sz="16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altLang="pt-BR" sz="1600" dirty="0">
                <a:solidFill>
                  <a:schemeClr val="accent1"/>
                </a:solidFill>
              </a:rPr>
              <a:t>Total </a:t>
            </a:r>
            <a:r>
              <a:rPr lang="en-US" altLang="pt-BR" sz="1600" dirty="0" err="1">
                <a:solidFill>
                  <a:schemeClr val="accent1"/>
                </a:solidFill>
              </a:rPr>
              <a:t>estimado</a:t>
            </a:r>
            <a:r>
              <a:rPr lang="en-US" altLang="pt-BR" sz="1600" dirty="0">
                <a:solidFill>
                  <a:schemeClr val="accent1"/>
                </a:solidFill>
              </a:rPr>
              <a:t> </a:t>
            </a:r>
            <a:r>
              <a:rPr lang="en-US" altLang="pt-BR" sz="1600" dirty="0" err="1">
                <a:solidFill>
                  <a:schemeClr val="accent1"/>
                </a:solidFill>
              </a:rPr>
              <a:t>investmentos</a:t>
            </a:r>
            <a:endParaRPr lang="en-US" altLang="pt-BR" sz="1600" dirty="0">
              <a:solidFill>
                <a:schemeClr val="accent1"/>
              </a:solidFill>
            </a:endParaRPr>
          </a:p>
          <a:p>
            <a:r>
              <a:rPr lang="en-US" altLang="pt-BR" sz="1600" dirty="0">
                <a:solidFill>
                  <a:schemeClr val="accent1"/>
                </a:solidFill>
              </a:rPr>
              <a:t>US$ 2 </a:t>
            </a:r>
            <a:r>
              <a:rPr lang="en-US" altLang="pt-BR" sz="1600" dirty="0" err="1">
                <a:solidFill>
                  <a:schemeClr val="accent1"/>
                </a:solidFill>
              </a:rPr>
              <a:t>bilhões</a:t>
            </a:r>
            <a:r>
              <a:rPr lang="en-US" altLang="pt-BR" sz="1600" dirty="0">
                <a:solidFill>
                  <a:schemeClr val="accent1"/>
                </a:solidFill>
              </a:rPr>
              <a:t> (</a:t>
            </a:r>
            <a:r>
              <a:rPr lang="en-US" altLang="pt-BR" sz="1600" dirty="0" err="1">
                <a:solidFill>
                  <a:schemeClr val="accent1"/>
                </a:solidFill>
              </a:rPr>
              <a:t>atual</a:t>
            </a:r>
            <a:r>
              <a:rPr lang="en-US" altLang="pt-BR" sz="1600" dirty="0">
                <a:solidFill>
                  <a:schemeClr val="accent1"/>
                </a:solidFill>
              </a:rPr>
              <a:t> ~ $4 bi)</a:t>
            </a:r>
            <a:endParaRPr lang="en-US" altLang="pt-BR" sz="1600" i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8254041" y="5271298"/>
            <a:ext cx="351592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pt-BR" sz="1600" b="1" dirty="0" err="1">
                <a:solidFill>
                  <a:schemeClr val="accent1"/>
                </a:solidFill>
              </a:rPr>
              <a:t>Eixo</a:t>
            </a:r>
            <a:r>
              <a:rPr lang="en-US" altLang="pt-BR" sz="1600" b="1" dirty="0">
                <a:solidFill>
                  <a:schemeClr val="accent1"/>
                </a:solidFill>
              </a:rPr>
              <a:t> </a:t>
            </a:r>
            <a:r>
              <a:rPr lang="en-US" altLang="pt-BR" sz="1600" b="1" dirty="0" err="1">
                <a:solidFill>
                  <a:schemeClr val="accent1"/>
                </a:solidFill>
              </a:rPr>
              <a:t>Leste</a:t>
            </a:r>
            <a:r>
              <a:rPr lang="en-US" altLang="pt-BR" sz="1600" dirty="0">
                <a:solidFill>
                  <a:schemeClr val="accent1"/>
                </a:solidFill>
              </a:rPr>
              <a:t>:</a:t>
            </a:r>
          </a:p>
          <a:p>
            <a:pPr algn="just"/>
            <a:r>
              <a:rPr lang="en-US" altLang="pt-BR" sz="1600" dirty="0" err="1">
                <a:solidFill>
                  <a:schemeClr val="accent1"/>
                </a:solidFill>
              </a:rPr>
              <a:t>Dois</a:t>
            </a:r>
            <a:r>
              <a:rPr lang="en-US" altLang="pt-BR" sz="1600" dirty="0">
                <a:solidFill>
                  <a:schemeClr val="accent1"/>
                </a:solidFill>
              </a:rPr>
              <a:t> </a:t>
            </a:r>
            <a:r>
              <a:rPr lang="en-US" altLang="pt-BR" sz="1600" dirty="0" err="1">
                <a:solidFill>
                  <a:schemeClr val="accent1"/>
                </a:solidFill>
              </a:rPr>
              <a:t>Estados</a:t>
            </a:r>
            <a:r>
              <a:rPr lang="en-US" altLang="pt-BR" sz="1600" dirty="0">
                <a:solidFill>
                  <a:schemeClr val="accent1"/>
                </a:solidFill>
              </a:rPr>
              <a:t> (PE e PB)</a:t>
            </a:r>
          </a:p>
          <a:p>
            <a:pPr algn="just"/>
            <a:r>
              <a:rPr lang="en-US" altLang="pt-BR" sz="1600" dirty="0">
                <a:solidFill>
                  <a:schemeClr val="accent1"/>
                </a:solidFill>
              </a:rPr>
              <a:t>Capac.: 25.2 m³/s (</a:t>
            </a:r>
            <a:r>
              <a:rPr lang="en-US" altLang="pt-BR" sz="1600" dirty="0" err="1">
                <a:solidFill>
                  <a:schemeClr val="accent1"/>
                </a:solidFill>
              </a:rPr>
              <a:t>máx</a:t>
            </a:r>
            <a:r>
              <a:rPr lang="en-US" altLang="pt-BR" sz="1600" dirty="0">
                <a:solidFill>
                  <a:schemeClr val="accent1"/>
                </a:solidFill>
              </a:rPr>
              <a:t>)</a:t>
            </a:r>
          </a:p>
          <a:p>
            <a:pPr algn="just"/>
            <a:r>
              <a:rPr lang="en-US" altLang="pt-BR" sz="1600" dirty="0">
                <a:solidFill>
                  <a:schemeClr val="accent1"/>
                </a:solidFill>
              </a:rPr>
              <a:t>Altura: 300m</a:t>
            </a:r>
          </a:p>
          <a:p>
            <a:pPr algn="just"/>
            <a:r>
              <a:rPr lang="en-US" altLang="pt-BR" sz="1600" dirty="0" err="1">
                <a:solidFill>
                  <a:schemeClr val="accent1"/>
                </a:solidFill>
              </a:rPr>
              <a:t>Demanda</a:t>
            </a:r>
            <a:r>
              <a:rPr lang="en-US" altLang="pt-BR" sz="1600" dirty="0">
                <a:solidFill>
                  <a:schemeClr val="accent1"/>
                </a:solidFill>
              </a:rPr>
              <a:t> </a:t>
            </a:r>
            <a:r>
              <a:rPr lang="en-US" altLang="pt-BR" sz="1600" dirty="0" err="1">
                <a:solidFill>
                  <a:schemeClr val="accent1"/>
                </a:solidFill>
              </a:rPr>
              <a:t>urbana</a:t>
            </a:r>
            <a:r>
              <a:rPr lang="en-US" altLang="pt-BR" sz="1600" dirty="0">
                <a:solidFill>
                  <a:schemeClr val="accent1"/>
                </a:solidFill>
              </a:rPr>
              <a:t>: 10.3 m³/s</a:t>
            </a:r>
          </a:p>
        </p:txBody>
      </p:sp>
    </p:spTree>
    <p:extLst>
      <p:ext uri="{BB962C8B-B14F-4D97-AF65-F5344CB8AC3E}">
        <p14:creationId xmlns:p14="http://schemas.microsoft.com/office/powerpoint/2010/main" val="682941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506133" y="1268761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Projeto de Integração do Rio São Francisco com Bacias Hidrográficas do Nordeste Setentrional </a:t>
            </a:r>
          </a:p>
        </p:txBody>
      </p:sp>
      <p:sp>
        <p:nvSpPr>
          <p:cNvPr id="7" name="Retângulo 6"/>
          <p:cNvSpPr/>
          <p:nvPr/>
        </p:nvSpPr>
        <p:spPr>
          <a:xfrm>
            <a:off x="3801533" y="238010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200" b="1" dirty="0"/>
              <a:t>Processo administrativo</a:t>
            </a:r>
          </a:p>
          <a:p>
            <a:endParaRPr lang="pt-BR" dirty="0"/>
          </a:p>
          <a:p>
            <a:r>
              <a:rPr lang="pt-BR" dirty="0"/>
              <a:t>Interessado: Ministério da Integração Nacional</a:t>
            </a:r>
          </a:p>
          <a:p>
            <a:endParaRPr lang="pt-BR" dirty="0"/>
          </a:p>
          <a:p>
            <a:r>
              <a:rPr lang="pt-BR" dirty="0"/>
              <a:t>Data de autuação: 23 de março de 2001</a:t>
            </a:r>
          </a:p>
          <a:p>
            <a:endParaRPr lang="pt-BR" dirty="0"/>
          </a:p>
          <a:p>
            <a:r>
              <a:rPr lang="pt-BR" dirty="0"/>
              <a:t>Processo n.º 02501.000006/01-51</a:t>
            </a:r>
          </a:p>
        </p:txBody>
      </p:sp>
    </p:spTree>
    <p:extLst>
      <p:ext uri="{BB962C8B-B14F-4D97-AF65-F5344CB8AC3E}">
        <p14:creationId xmlns:p14="http://schemas.microsoft.com/office/powerpoint/2010/main" val="394158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351" t="28570" r="68112" b="26189"/>
          <a:stretch/>
        </p:blipFill>
        <p:spPr>
          <a:xfrm>
            <a:off x="3616955" y="1125595"/>
            <a:ext cx="6230429" cy="5637055"/>
          </a:xfrm>
          <a:prstGeom prst="rect">
            <a:avLst/>
          </a:prstGeom>
        </p:spPr>
      </p:pic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321447" y="2134122"/>
            <a:ext cx="2913099" cy="2762164"/>
          </a:xfrm>
        </p:spPr>
        <p:txBody>
          <a:bodyPr>
            <a:normAutofit/>
          </a:bodyPr>
          <a:lstStyle/>
          <a:p>
            <a:pPr algn="ctr"/>
            <a:r>
              <a:rPr lang="pt-BR" sz="2600" dirty="0"/>
              <a:t>PRECIPITAÇÃO ANUAL NAS PRINCIPAIS BACIAS HIDROGRÁFICAS DO BRASIL</a:t>
            </a:r>
          </a:p>
        </p:txBody>
      </p:sp>
    </p:spTree>
    <p:extLst>
      <p:ext uri="{BB962C8B-B14F-4D97-AF65-F5344CB8AC3E}">
        <p14:creationId xmlns:p14="http://schemas.microsoft.com/office/powerpoint/2010/main" val="1476915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5469302" y="6156920"/>
            <a:ext cx="46815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sz="1400" b="1" dirty="0"/>
              <a:t>FONTE: MIN (2002) – PROJETO DE TRANSPOSIÇÃO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20638"/>
            <a:ext cx="7245350" cy="388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432175" y="958525"/>
            <a:ext cx="574886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DEMANDAS HÍDRICAS</a:t>
            </a:r>
          </a:p>
          <a:p>
            <a:pPr algn="ctr"/>
            <a:r>
              <a:rPr lang="pt-BR" sz="3600" dirty="0"/>
              <a:t>Bacias Receptoras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67608" y="2799364"/>
            <a:ext cx="758323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60314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95" y="116328"/>
            <a:ext cx="4647173" cy="674167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384" y="1137938"/>
            <a:ext cx="4510617" cy="2129137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5159896" y="2060848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97917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F:\Mapa Projetos APRESENTAÇÃO MINI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23" y="2195440"/>
            <a:ext cx="4983152" cy="352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966604" y="1933648"/>
            <a:ext cx="4572000" cy="23775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1" algn="ctr">
              <a:lnSpc>
                <a:spcPct val="110000"/>
              </a:lnSpc>
            </a:pPr>
            <a:r>
              <a:rPr lang="pt-BR" sz="3000" dirty="0"/>
              <a:t>Resolução ANA:</a:t>
            </a:r>
          </a:p>
          <a:p>
            <a:pPr marL="514350"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pt-BR" sz="1500" dirty="0"/>
          </a:p>
          <a:p>
            <a:pPr marL="1196578" lvl="3" indent="-25360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1500" dirty="0"/>
              <a:t>26,4 m</a:t>
            </a:r>
            <a:r>
              <a:rPr lang="pt-BR" sz="1500" baseline="30000" dirty="0"/>
              <a:t>3</a:t>
            </a:r>
            <a:r>
              <a:rPr lang="pt-BR" sz="1500" dirty="0"/>
              <a:t>/s, em qualquer momento; </a:t>
            </a:r>
          </a:p>
          <a:p>
            <a:pPr marL="1196578" lvl="3" indent="-253603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pt-BR" sz="1500" dirty="0"/>
          </a:p>
          <a:p>
            <a:pPr marL="1196578" lvl="3" indent="-25360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1500" dirty="0"/>
              <a:t>Até 114,3 m</a:t>
            </a:r>
            <a:r>
              <a:rPr lang="pt-BR" sz="1500" baseline="30000" dirty="0"/>
              <a:t>3</a:t>
            </a:r>
            <a:r>
              <a:rPr lang="pt-BR" sz="1500" dirty="0"/>
              <a:t>/s (media diária) e      127 m</a:t>
            </a:r>
            <a:r>
              <a:rPr lang="pt-BR" sz="1500" baseline="30000" dirty="0"/>
              <a:t>3</a:t>
            </a:r>
            <a:r>
              <a:rPr lang="pt-BR" sz="1500" dirty="0"/>
              <a:t>/s (pico), dependendo da disponibilidade em Sobradinho.</a:t>
            </a:r>
          </a:p>
          <a:p>
            <a:pPr marL="942975" lvl="3">
              <a:lnSpc>
                <a:spcPct val="110000"/>
              </a:lnSpc>
            </a:pPr>
            <a:r>
              <a:rPr lang="pt-BR" sz="1500" dirty="0"/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215386" y="1251234"/>
            <a:ext cx="6945363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800" b="1" dirty="0"/>
              <a:t>Projeto de Integração do São Francisco (PISF)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5948328"/>
            <a:ext cx="80648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Volume Anual Garantido = 26,4 m</a:t>
            </a:r>
            <a:r>
              <a:rPr lang="pt-BR" baseline="30000" dirty="0"/>
              <a:t>3</a:t>
            </a:r>
            <a:r>
              <a:rPr lang="pt-BR" dirty="0"/>
              <a:t>/s * 86400 * 365 = 832.550.400 m</a:t>
            </a:r>
            <a:r>
              <a:rPr lang="pt-BR" baseline="30000" dirty="0"/>
              <a:t>3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954329" y="4238788"/>
            <a:ext cx="34527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Eixo Leste: capacidade máxima de 28 m</a:t>
            </a:r>
            <a:r>
              <a:rPr lang="pt-BR" baseline="30000" dirty="0"/>
              <a:t>3</a:t>
            </a:r>
            <a:r>
              <a:rPr lang="pt-BR" dirty="0"/>
              <a:t>/s.</a:t>
            </a:r>
          </a:p>
          <a:p>
            <a:r>
              <a:rPr lang="pt-BR" dirty="0"/>
              <a:t>  </a:t>
            </a:r>
          </a:p>
          <a:p>
            <a:r>
              <a:rPr lang="pt-BR" dirty="0"/>
              <a:t>Eixo Norte: capacidade máxima de 99 m</a:t>
            </a:r>
            <a:r>
              <a:rPr lang="pt-BR" baseline="30000" dirty="0"/>
              <a:t>3</a:t>
            </a:r>
            <a:r>
              <a:rPr lang="pt-BR" dirty="0"/>
              <a:t>/s.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73267" y="6365206"/>
            <a:ext cx="482952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/>
              <a:t>Equivalente a 2,9% do volume útil de Sobradinho </a:t>
            </a:r>
          </a:p>
        </p:txBody>
      </p:sp>
    </p:spTree>
    <p:extLst>
      <p:ext uri="{BB962C8B-B14F-4D97-AF65-F5344CB8AC3E}">
        <p14:creationId xmlns:p14="http://schemas.microsoft.com/office/powerpoint/2010/main" val="305826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:\SEPAC\Banco_Imagens\11.Balanço-2014\3 - Água e Luz para Todos\Recursos Hídricos\Em andamento\PISF - Eixo Norte.jpg">
            <a:extLst>
              <a:ext uri="{FF2B5EF4-FFF2-40B4-BE49-F238E27FC236}">
                <a16:creationId xmlns:a16="http://schemas.microsoft.com/office/drawing/2014/main" id="{A8BB1895-5580-4303-B8C9-CC57017A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1">
            <a:extLst>
              <a:ext uri="{FF2B5EF4-FFF2-40B4-BE49-F238E27FC236}">
                <a16:creationId xmlns:a16="http://schemas.microsoft.com/office/drawing/2014/main" id="{55B2C4AF-CB60-4A2A-9CD1-7D19E0D95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611" y="230585"/>
            <a:ext cx="6984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pt-BR" altLang="pt-BR" sz="2700" b="1" dirty="0"/>
              <a:t>PROJETO DE INTEGRAÇÃO DO RIO SÃO FRANCISCO - PISF</a:t>
            </a:r>
          </a:p>
        </p:txBody>
      </p:sp>
    </p:spTree>
    <p:extLst>
      <p:ext uri="{BB962C8B-B14F-4D97-AF65-F5344CB8AC3E}">
        <p14:creationId xmlns:p14="http://schemas.microsoft.com/office/powerpoint/2010/main" val="2881566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F82F480-0DD8-42CD-A023-4E2C08593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33" y="1017436"/>
            <a:ext cx="8215608" cy="5795940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0554E8A-65EB-4BE7-8126-8622FB02ED5C}"/>
              </a:ext>
            </a:extLst>
          </p:cNvPr>
          <p:cNvCxnSpPr>
            <a:cxnSpLocks/>
          </p:cNvCxnSpPr>
          <p:nvPr/>
        </p:nvCxnSpPr>
        <p:spPr>
          <a:xfrm>
            <a:off x="2855640" y="2348880"/>
            <a:ext cx="68819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AC0B2452-8840-4DCB-80C6-98C1B0BDAFC6}"/>
              </a:ext>
            </a:extLst>
          </p:cNvPr>
          <p:cNvSpPr txBox="1"/>
          <p:nvPr/>
        </p:nvSpPr>
        <p:spPr>
          <a:xfrm>
            <a:off x="8832240" y="4185955"/>
            <a:ext cx="1835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 26/11/2017</a:t>
            </a:r>
          </a:p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4,70%</a:t>
            </a:r>
          </a:p>
        </p:txBody>
      </p:sp>
    </p:spTree>
    <p:extLst>
      <p:ext uri="{BB962C8B-B14F-4D97-AF65-F5344CB8AC3E}">
        <p14:creationId xmlns:p14="http://schemas.microsoft.com/office/powerpoint/2010/main" val="17705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91E1838-9A2D-45A0-9D28-E64F7FCB1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87" y="1198502"/>
            <a:ext cx="8960963" cy="5545269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056D5EA-6B86-4860-9E91-ECF48A8B10E7}"/>
              </a:ext>
            </a:extLst>
          </p:cNvPr>
          <p:cNvCxnSpPr/>
          <p:nvPr/>
        </p:nvCxnSpPr>
        <p:spPr>
          <a:xfrm>
            <a:off x="1979821" y="1866637"/>
            <a:ext cx="8208912" cy="0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757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image001">
            <a:extLst>
              <a:ext uri="{FF2B5EF4-FFF2-40B4-BE49-F238E27FC236}">
                <a16:creationId xmlns:a16="http://schemas.microsoft.com/office/drawing/2014/main" id="{301CD0B9-9A03-4545-A8BE-66CD0BEB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180998"/>
            <a:ext cx="7632848" cy="56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039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de seta reta 5"/>
          <p:cNvCxnSpPr/>
          <p:nvPr/>
        </p:nvCxnSpPr>
        <p:spPr>
          <a:xfrm flipV="1">
            <a:off x="2531534" y="4859867"/>
            <a:ext cx="7780867" cy="84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7552267" y="1718733"/>
            <a:ext cx="1202266" cy="3141134"/>
          </a:xfrm>
          <a:prstGeom prst="straightConnector1">
            <a:avLst/>
          </a:prstGeom>
          <a:ln w="22225" cmpd="dbl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5300134" y="4365104"/>
            <a:ext cx="180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Rio São Francisco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493442" y="2408329"/>
            <a:ext cx="110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Eixo Leste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043435" y="2222500"/>
            <a:ext cx="115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Eixo Norte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flipH="1" flipV="1">
            <a:off x="3683843" y="1718734"/>
            <a:ext cx="855734" cy="3175517"/>
          </a:xfrm>
          <a:prstGeom prst="straightConnector1">
            <a:avLst/>
          </a:prstGeom>
          <a:ln w="22225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V="1">
            <a:off x="8754533" y="1100667"/>
            <a:ext cx="651934" cy="618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riângulo isósceles 17"/>
          <p:cNvSpPr/>
          <p:nvPr/>
        </p:nvSpPr>
        <p:spPr>
          <a:xfrm rot="14184575">
            <a:off x="9228666" y="895963"/>
            <a:ext cx="355600" cy="5122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/>
          <p:nvPr/>
        </p:nvCxnSpPr>
        <p:spPr>
          <a:xfrm flipV="1">
            <a:off x="9482666" y="417771"/>
            <a:ext cx="651934" cy="618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 flipV="1">
            <a:off x="8064501" y="3508837"/>
            <a:ext cx="753533" cy="292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iângulo isósceles 20"/>
          <p:cNvSpPr/>
          <p:nvPr/>
        </p:nvSpPr>
        <p:spPr>
          <a:xfrm rot="17768754">
            <a:off x="8576733" y="3544824"/>
            <a:ext cx="355600" cy="5122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reto 21"/>
          <p:cNvCxnSpPr/>
          <p:nvPr/>
        </p:nvCxnSpPr>
        <p:spPr>
          <a:xfrm>
            <a:off x="9000240" y="3907237"/>
            <a:ext cx="601134" cy="445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>
            <a:endCxn id="26" idx="0"/>
          </p:cNvCxnSpPr>
          <p:nvPr/>
        </p:nvCxnSpPr>
        <p:spPr>
          <a:xfrm flipH="1" flipV="1">
            <a:off x="3631425" y="1343486"/>
            <a:ext cx="52418" cy="375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ângulo isósceles 25"/>
          <p:cNvSpPr/>
          <p:nvPr/>
        </p:nvSpPr>
        <p:spPr>
          <a:xfrm rot="11912651">
            <a:off x="3535079" y="844551"/>
            <a:ext cx="355600" cy="5122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" name="Conector reto 26"/>
          <p:cNvCxnSpPr/>
          <p:nvPr/>
        </p:nvCxnSpPr>
        <p:spPr>
          <a:xfrm flipV="1">
            <a:off x="3712879" y="455891"/>
            <a:ext cx="360098" cy="568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5018099" y="691410"/>
            <a:ext cx="215026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600" dirty="0"/>
              <a:t>Premissas 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4193197" y="1526786"/>
            <a:ext cx="43673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Bombear sempre 26,4 m</a:t>
            </a:r>
            <a:r>
              <a:rPr lang="pt-BR" baseline="30000" dirty="0">
                <a:solidFill>
                  <a:srgbClr val="FF0000"/>
                </a:solidFill>
              </a:rPr>
              <a:t>3</a:t>
            </a:r>
            <a:r>
              <a:rPr lang="pt-BR" dirty="0">
                <a:solidFill>
                  <a:srgbClr val="FF0000"/>
                </a:solidFill>
              </a:rPr>
              <a:t>/s (autorizado)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4340706" y="3182872"/>
            <a:ext cx="358393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Escolher reservatórios “pulmões”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2452761" y="5302261"/>
            <a:ext cx="749498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Acordar com os Estados: o rateio anual dos volumes bombeados</a:t>
            </a:r>
          </a:p>
          <a:p>
            <a:pPr algn="ctr"/>
            <a:r>
              <a:rPr lang="pt-BR" dirty="0"/>
              <a:t>Volume Anual Bombeado = 26,4 m</a:t>
            </a:r>
            <a:r>
              <a:rPr lang="pt-BR" baseline="30000" dirty="0"/>
              <a:t>3</a:t>
            </a:r>
            <a:r>
              <a:rPr lang="pt-BR" dirty="0"/>
              <a:t>/s * 86400 * 365 = 832.550.400 m</a:t>
            </a:r>
            <a:r>
              <a:rPr lang="pt-BR" baseline="30000" dirty="0"/>
              <a:t>3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991545" y="6228020"/>
            <a:ext cx="814305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Volume Médio Mensal Bombeado = 26,4 m</a:t>
            </a:r>
            <a:r>
              <a:rPr lang="pt-BR" baseline="30000" dirty="0"/>
              <a:t>3</a:t>
            </a:r>
            <a:r>
              <a:rPr lang="pt-BR" dirty="0"/>
              <a:t>/s * 86400 * 30 = 68.428.800 m</a:t>
            </a:r>
            <a:r>
              <a:rPr lang="pt-BR" baseline="30000" dirty="0"/>
              <a:t>3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374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76672"/>
            <a:ext cx="8028384" cy="6021288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6119393" y="3800253"/>
            <a:ext cx="355104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110689" y="3181184"/>
            <a:ext cx="806694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de cantos arredondados 6"/>
          <p:cNvSpPr/>
          <p:nvPr/>
        </p:nvSpPr>
        <p:spPr>
          <a:xfrm>
            <a:off x="8904312" y="4160969"/>
            <a:ext cx="432048" cy="3673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de cantos arredondados 7"/>
          <p:cNvSpPr/>
          <p:nvPr/>
        </p:nvSpPr>
        <p:spPr>
          <a:xfrm>
            <a:off x="8093458" y="4600363"/>
            <a:ext cx="1806591" cy="2026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de cantos arredondados 8"/>
          <p:cNvSpPr/>
          <p:nvPr/>
        </p:nvSpPr>
        <p:spPr>
          <a:xfrm>
            <a:off x="7710321" y="1860385"/>
            <a:ext cx="766275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5807969" y="1340768"/>
            <a:ext cx="488977" cy="28803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62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268761"/>
            <a:ext cx="9144000" cy="539570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33038" y="349388"/>
            <a:ext cx="1547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Eixo Leste</a:t>
            </a:r>
          </a:p>
        </p:txBody>
      </p:sp>
    </p:spTree>
    <p:extLst>
      <p:ext uri="{BB962C8B-B14F-4D97-AF65-F5344CB8AC3E}">
        <p14:creationId xmlns:p14="http://schemas.microsoft.com/office/powerpoint/2010/main" val="27242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2F27D8E-3CA3-46AE-933C-B0145EDA1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73908"/>
            <a:ext cx="6111875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alHid - WAR">
            <a:extLst>
              <a:ext uri="{FF2B5EF4-FFF2-40B4-BE49-F238E27FC236}">
                <a16:creationId xmlns:a16="http://schemas.microsoft.com/office/drawing/2014/main" id="{D04BE725-2746-4BE7-AD56-D00FBC4D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1326" r="850" b="829"/>
          <a:stretch>
            <a:fillRect/>
          </a:stretch>
        </p:blipFill>
        <p:spPr bwMode="auto">
          <a:xfrm>
            <a:off x="5430839" y="1683371"/>
            <a:ext cx="5260975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2">
            <a:extLst>
              <a:ext uri="{FF2B5EF4-FFF2-40B4-BE49-F238E27FC236}">
                <a16:creationId xmlns:a16="http://schemas.microsoft.com/office/drawing/2014/main" id="{26745DDF-1556-496C-B50B-1AC6BB619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906" y="1176214"/>
            <a:ext cx="37242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49" tIns="37874" rIns="75749" bIns="3787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pt-BR" sz="1800" b="1" dirty="0" err="1">
                <a:latin typeface="Helvetica" panose="020B0604020202020204" pitchFamily="34" charset="0"/>
              </a:rPr>
              <a:t>Balanço</a:t>
            </a:r>
            <a:r>
              <a:rPr lang="es-AR" altLang="pt-BR" sz="1800" b="1" dirty="0">
                <a:latin typeface="Helvetica" panose="020B0604020202020204" pitchFamily="34" charset="0"/>
              </a:rPr>
              <a:t> Hídrico – Brasil</a:t>
            </a:r>
          </a:p>
        </p:txBody>
      </p:sp>
    </p:spTree>
    <p:extLst>
      <p:ext uri="{BB962C8B-B14F-4D97-AF65-F5344CB8AC3E}">
        <p14:creationId xmlns:p14="http://schemas.microsoft.com/office/powerpoint/2010/main" val="3776933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tângulo 103"/>
          <p:cNvSpPr/>
          <p:nvPr/>
        </p:nvSpPr>
        <p:spPr>
          <a:xfrm>
            <a:off x="5517914" y="5076174"/>
            <a:ext cx="1312371" cy="953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Retângulo 104"/>
          <p:cNvSpPr/>
          <p:nvPr/>
        </p:nvSpPr>
        <p:spPr>
          <a:xfrm>
            <a:off x="8735718" y="4395395"/>
            <a:ext cx="1822587" cy="9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Retângulo 105"/>
          <p:cNvSpPr/>
          <p:nvPr/>
        </p:nvSpPr>
        <p:spPr>
          <a:xfrm>
            <a:off x="6912649" y="770287"/>
            <a:ext cx="1632730" cy="19822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7" name="Conector de seta reta 178"/>
          <p:cNvCxnSpPr>
            <a:stCxn id="134" idx="0"/>
            <a:endCxn id="165" idx="4"/>
          </p:cNvCxnSpPr>
          <p:nvPr/>
        </p:nvCxnSpPr>
        <p:spPr>
          <a:xfrm flipV="1">
            <a:off x="7490455" y="3718535"/>
            <a:ext cx="1169" cy="10124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Conector de seta reta 167"/>
          <p:cNvCxnSpPr>
            <a:stCxn id="109" idx="4"/>
          </p:cNvCxnSpPr>
          <p:nvPr/>
        </p:nvCxnSpPr>
        <p:spPr>
          <a:xfrm>
            <a:off x="7496019" y="6440388"/>
            <a:ext cx="17418" cy="2461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Elipse 108"/>
          <p:cNvSpPr/>
          <p:nvPr/>
        </p:nvSpPr>
        <p:spPr>
          <a:xfrm>
            <a:off x="7438869" y="6317295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Elipse 109"/>
          <p:cNvSpPr/>
          <p:nvPr/>
        </p:nvSpPr>
        <p:spPr>
          <a:xfrm>
            <a:off x="7438869" y="6038873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1" name="Conector de seta reta 8"/>
          <p:cNvCxnSpPr>
            <a:cxnSpLocks/>
            <a:stCxn id="109" idx="0"/>
            <a:endCxn id="110" idx="4"/>
          </p:cNvCxnSpPr>
          <p:nvPr/>
        </p:nvCxnSpPr>
        <p:spPr>
          <a:xfrm flipV="1">
            <a:off x="7496019" y="6161966"/>
            <a:ext cx="0" cy="15532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" name="Elipse 111"/>
          <p:cNvSpPr/>
          <p:nvPr/>
        </p:nvSpPr>
        <p:spPr>
          <a:xfrm>
            <a:off x="7438869" y="5856187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3" name="Conector de seta reta 11"/>
          <p:cNvCxnSpPr>
            <a:stCxn id="110" idx="0"/>
            <a:endCxn id="112" idx="4"/>
          </p:cNvCxnSpPr>
          <p:nvPr/>
        </p:nvCxnSpPr>
        <p:spPr>
          <a:xfrm flipV="1">
            <a:off x="7496019" y="5979280"/>
            <a:ext cx="0" cy="5959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Elipse 113"/>
          <p:cNvSpPr/>
          <p:nvPr/>
        </p:nvSpPr>
        <p:spPr>
          <a:xfrm>
            <a:off x="7437404" y="5560182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5" name="Conector de seta reta 18"/>
          <p:cNvCxnSpPr>
            <a:stCxn id="112" idx="0"/>
            <a:endCxn id="114" idx="4"/>
          </p:cNvCxnSpPr>
          <p:nvPr/>
        </p:nvCxnSpPr>
        <p:spPr>
          <a:xfrm flipH="1" flipV="1">
            <a:off x="7494555" y="5683274"/>
            <a:ext cx="1465" cy="17291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Elipse 115"/>
          <p:cNvSpPr/>
          <p:nvPr/>
        </p:nvSpPr>
        <p:spPr>
          <a:xfrm>
            <a:off x="7437404" y="5325330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7" name="Conector de seta reta 21"/>
          <p:cNvCxnSpPr>
            <a:stCxn id="114" idx="0"/>
            <a:endCxn id="116" idx="4"/>
          </p:cNvCxnSpPr>
          <p:nvPr/>
        </p:nvCxnSpPr>
        <p:spPr>
          <a:xfrm flipV="1">
            <a:off x="7494554" y="5448423"/>
            <a:ext cx="0" cy="11175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" name="Elipse 117"/>
          <p:cNvSpPr/>
          <p:nvPr/>
        </p:nvSpPr>
        <p:spPr>
          <a:xfrm>
            <a:off x="7434474" y="5125648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9" name="Conector de seta reta 24"/>
          <p:cNvCxnSpPr>
            <a:stCxn id="116" idx="0"/>
            <a:endCxn id="118" idx="4"/>
          </p:cNvCxnSpPr>
          <p:nvPr/>
        </p:nvCxnSpPr>
        <p:spPr>
          <a:xfrm flipH="1" flipV="1">
            <a:off x="7491624" y="5248741"/>
            <a:ext cx="2930" cy="7658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Elipse 119"/>
          <p:cNvSpPr/>
          <p:nvPr/>
        </p:nvSpPr>
        <p:spPr>
          <a:xfrm>
            <a:off x="7425665" y="3134074"/>
            <a:ext cx="114300" cy="12309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1" name="Conector de seta reta 27"/>
          <p:cNvCxnSpPr>
            <a:stCxn id="118" idx="0"/>
            <a:endCxn id="122" idx="4"/>
          </p:cNvCxnSpPr>
          <p:nvPr/>
        </p:nvCxnSpPr>
        <p:spPr>
          <a:xfrm flipV="1">
            <a:off x="7491624" y="4945365"/>
            <a:ext cx="1760" cy="18028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2" name="Elipse 121"/>
          <p:cNvSpPr/>
          <p:nvPr/>
        </p:nvSpPr>
        <p:spPr>
          <a:xfrm>
            <a:off x="7436234" y="4822273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3" name="Conector de seta reta 33"/>
          <p:cNvCxnSpPr>
            <a:stCxn id="122" idx="0"/>
            <a:endCxn id="142" idx="4"/>
          </p:cNvCxnSpPr>
          <p:nvPr/>
        </p:nvCxnSpPr>
        <p:spPr>
          <a:xfrm flipV="1">
            <a:off x="7493385" y="4772632"/>
            <a:ext cx="2287" cy="4964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Conector de seta reta 35"/>
          <p:cNvCxnSpPr>
            <a:stCxn id="130" idx="0"/>
            <a:endCxn id="133" idx="4"/>
          </p:cNvCxnSpPr>
          <p:nvPr/>
        </p:nvCxnSpPr>
        <p:spPr>
          <a:xfrm flipH="1" flipV="1">
            <a:off x="7490454" y="4261348"/>
            <a:ext cx="8792" cy="18100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5" name="CaixaDeTexto 124"/>
          <p:cNvSpPr txBox="1"/>
          <p:nvPr/>
        </p:nvSpPr>
        <p:spPr>
          <a:xfrm>
            <a:off x="5506958" y="5023358"/>
            <a:ext cx="1085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Barra do Juá</a:t>
            </a:r>
          </a:p>
          <a:p>
            <a:r>
              <a:rPr lang="pt-BR" sz="1400" dirty="0"/>
              <a:t>10 m³/s</a:t>
            </a:r>
          </a:p>
        </p:txBody>
      </p:sp>
      <p:cxnSp>
        <p:nvCxnSpPr>
          <p:cNvPr id="126" name="Conector reto 125"/>
          <p:cNvCxnSpPr/>
          <p:nvPr/>
        </p:nvCxnSpPr>
        <p:spPr>
          <a:xfrm>
            <a:off x="5112425" y="3209346"/>
            <a:ext cx="404697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CaixaDeTexto 126"/>
          <p:cNvSpPr txBox="1"/>
          <p:nvPr/>
        </p:nvSpPr>
        <p:spPr>
          <a:xfrm>
            <a:off x="7527965" y="6225111"/>
            <a:ext cx="637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Areias</a:t>
            </a:r>
          </a:p>
        </p:txBody>
      </p:sp>
      <p:sp>
        <p:nvSpPr>
          <p:cNvPr id="128" name="CaixaDeTexto 127"/>
          <p:cNvSpPr txBox="1"/>
          <p:nvPr/>
        </p:nvSpPr>
        <p:spPr>
          <a:xfrm>
            <a:off x="7533714" y="5210201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Muquém</a:t>
            </a:r>
            <a:endParaRPr lang="pt-BR" sz="1400" dirty="0"/>
          </a:p>
        </p:txBody>
      </p:sp>
      <p:sp>
        <p:nvSpPr>
          <p:cNvPr id="129" name="CaixaDeTexto 128"/>
          <p:cNvSpPr txBox="1"/>
          <p:nvPr/>
        </p:nvSpPr>
        <p:spPr>
          <a:xfrm>
            <a:off x="6837764" y="4529389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Copiti</a:t>
            </a:r>
            <a:endParaRPr lang="pt-BR" sz="1400" dirty="0"/>
          </a:p>
        </p:txBody>
      </p:sp>
      <p:sp>
        <p:nvSpPr>
          <p:cNvPr id="130" name="Elipse 129"/>
          <p:cNvSpPr/>
          <p:nvPr/>
        </p:nvSpPr>
        <p:spPr>
          <a:xfrm>
            <a:off x="7442096" y="4442353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1" name="Conector de seta reta 56"/>
          <p:cNvCxnSpPr>
            <a:stCxn id="142" idx="0"/>
            <a:endCxn id="130" idx="4"/>
          </p:cNvCxnSpPr>
          <p:nvPr/>
        </p:nvCxnSpPr>
        <p:spPr>
          <a:xfrm flipV="1">
            <a:off x="7495672" y="4565446"/>
            <a:ext cx="3575" cy="8409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2" name="CaixaDeTexto 131"/>
          <p:cNvSpPr txBox="1"/>
          <p:nvPr/>
        </p:nvSpPr>
        <p:spPr>
          <a:xfrm>
            <a:off x="7565784" y="3732620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Campos</a:t>
            </a:r>
          </a:p>
        </p:txBody>
      </p:sp>
      <p:sp>
        <p:nvSpPr>
          <p:cNvPr id="133" name="Elipse 132"/>
          <p:cNvSpPr/>
          <p:nvPr/>
        </p:nvSpPr>
        <p:spPr>
          <a:xfrm>
            <a:off x="7433304" y="4138256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Elipse 133"/>
          <p:cNvSpPr/>
          <p:nvPr/>
        </p:nvSpPr>
        <p:spPr>
          <a:xfrm>
            <a:off x="7433304" y="3819778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5" name="Conector de seta reta 70"/>
          <p:cNvCxnSpPr>
            <a:stCxn id="133" idx="0"/>
            <a:endCxn id="134" idx="4"/>
          </p:cNvCxnSpPr>
          <p:nvPr/>
        </p:nvCxnSpPr>
        <p:spPr>
          <a:xfrm flipV="1">
            <a:off x="7490454" y="3942871"/>
            <a:ext cx="0" cy="19538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6" name="Conector de seta reta 72"/>
          <p:cNvCxnSpPr>
            <a:stCxn id="165" idx="0"/>
            <a:endCxn id="120" idx="4"/>
          </p:cNvCxnSpPr>
          <p:nvPr/>
        </p:nvCxnSpPr>
        <p:spPr>
          <a:xfrm flipH="1" flipV="1">
            <a:off x="7482815" y="3257166"/>
            <a:ext cx="8808" cy="33827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7" name="Elipse 136"/>
          <p:cNvSpPr/>
          <p:nvPr/>
        </p:nvSpPr>
        <p:spPr>
          <a:xfrm>
            <a:off x="7431839" y="2526921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CaixaDeTexto 137"/>
          <p:cNvSpPr txBox="1"/>
          <p:nvPr/>
        </p:nvSpPr>
        <p:spPr>
          <a:xfrm>
            <a:off x="7565374" y="2448753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São José</a:t>
            </a:r>
          </a:p>
        </p:txBody>
      </p:sp>
      <p:sp>
        <p:nvSpPr>
          <p:cNvPr id="139" name="Triângulo isósceles 138"/>
          <p:cNvSpPr/>
          <p:nvPr/>
        </p:nvSpPr>
        <p:spPr>
          <a:xfrm flipV="1">
            <a:off x="7390127" y="1512117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CaixaDeTexto 139"/>
          <p:cNvSpPr txBox="1"/>
          <p:nvPr/>
        </p:nvSpPr>
        <p:spPr>
          <a:xfrm>
            <a:off x="5067258" y="2937497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PB</a:t>
            </a:r>
          </a:p>
        </p:txBody>
      </p:sp>
      <p:sp>
        <p:nvSpPr>
          <p:cNvPr id="141" name="CaixaDeTexto 140"/>
          <p:cNvSpPr txBox="1"/>
          <p:nvPr/>
        </p:nvSpPr>
        <p:spPr>
          <a:xfrm>
            <a:off x="5079518" y="3209346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PE</a:t>
            </a:r>
          </a:p>
        </p:txBody>
      </p:sp>
      <p:sp>
        <p:nvSpPr>
          <p:cNvPr id="142" name="Elipse 141"/>
          <p:cNvSpPr/>
          <p:nvPr/>
        </p:nvSpPr>
        <p:spPr>
          <a:xfrm>
            <a:off x="7438521" y="4649539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3" name="Conector de seta reta 119"/>
          <p:cNvCxnSpPr>
            <a:endCxn id="137" idx="4"/>
          </p:cNvCxnSpPr>
          <p:nvPr/>
        </p:nvCxnSpPr>
        <p:spPr>
          <a:xfrm flipV="1">
            <a:off x="7485735" y="2650014"/>
            <a:ext cx="3255" cy="214639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Conector de seta reta 122"/>
          <p:cNvCxnSpPr>
            <a:stCxn id="137" idx="0"/>
            <a:endCxn id="146" idx="0"/>
          </p:cNvCxnSpPr>
          <p:nvPr/>
        </p:nvCxnSpPr>
        <p:spPr>
          <a:xfrm flipH="1" flipV="1">
            <a:off x="7482479" y="2414378"/>
            <a:ext cx="6510" cy="112543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5" name="CaixaDeTexto 144"/>
          <p:cNvSpPr txBox="1"/>
          <p:nvPr/>
        </p:nvSpPr>
        <p:spPr>
          <a:xfrm>
            <a:off x="7575224" y="2140851"/>
            <a:ext cx="697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Poções</a:t>
            </a:r>
          </a:p>
        </p:txBody>
      </p:sp>
      <p:sp>
        <p:nvSpPr>
          <p:cNvPr id="146" name="Triângulo isósceles 145"/>
          <p:cNvSpPr/>
          <p:nvPr/>
        </p:nvSpPr>
        <p:spPr>
          <a:xfrm flipV="1">
            <a:off x="7394849" y="2239909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7" name="Conector de seta reta 128"/>
          <p:cNvCxnSpPr>
            <a:stCxn id="167" idx="3"/>
            <a:endCxn id="139" idx="0"/>
          </p:cNvCxnSpPr>
          <p:nvPr/>
        </p:nvCxnSpPr>
        <p:spPr>
          <a:xfrm flipV="1">
            <a:off x="7477559" y="1686586"/>
            <a:ext cx="199" cy="204297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CaixaDeTexto 147"/>
          <p:cNvSpPr txBox="1"/>
          <p:nvPr/>
        </p:nvSpPr>
        <p:spPr>
          <a:xfrm>
            <a:off x="7577282" y="1418118"/>
            <a:ext cx="937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Boqueirão</a:t>
            </a:r>
          </a:p>
        </p:txBody>
      </p:sp>
      <p:sp>
        <p:nvSpPr>
          <p:cNvPr id="149" name="Triângulo isósceles 148"/>
          <p:cNvSpPr/>
          <p:nvPr/>
        </p:nvSpPr>
        <p:spPr>
          <a:xfrm flipV="1">
            <a:off x="7390113" y="999144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0" name="Conector de seta reta 135"/>
          <p:cNvCxnSpPr>
            <a:stCxn id="139" idx="3"/>
            <a:endCxn id="149" idx="0"/>
          </p:cNvCxnSpPr>
          <p:nvPr/>
        </p:nvCxnSpPr>
        <p:spPr>
          <a:xfrm flipH="1" flipV="1">
            <a:off x="7477743" y="1173612"/>
            <a:ext cx="14" cy="338504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1" name="CaixaDeTexto 150"/>
          <p:cNvSpPr txBox="1"/>
          <p:nvPr/>
        </p:nvSpPr>
        <p:spPr>
          <a:xfrm>
            <a:off x="7581158" y="908518"/>
            <a:ext cx="630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Acauã</a:t>
            </a:r>
          </a:p>
        </p:txBody>
      </p:sp>
      <p:cxnSp>
        <p:nvCxnSpPr>
          <p:cNvPr id="152" name="Conector de seta reta 145"/>
          <p:cNvCxnSpPr>
            <a:endCxn id="137" idx="4"/>
          </p:cNvCxnSpPr>
          <p:nvPr/>
        </p:nvCxnSpPr>
        <p:spPr>
          <a:xfrm flipH="1" flipV="1">
            <a:off x="7488990" y="2650013"/>
            <a:ext cx="2049" cy="20505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3" name="CaixaDeTexto 152"/>
          <p:cNvSpPr txBox="1"/>
          <p:nvPr/>
        </p:nvSpPr>
        <p:spPr>
          <a:xfrm>
            <a:off x="7554978" y="5955547"/>
            <a:ext cx="774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Braúnas</a:t>
            </a:r>
          </a:p>
        </p:txBody>
      </p:sp>
      <p:sp>
        <p:nvSpPr>
          <p:cNvPr id="154" name="CaixaDeTexto 153"/>
          <p:cNvSpPr txBox="1"/>
          <p:nvPr/>
        </p:nvSpPr>
        <p:spPr>
          <a:xfrm>
            <a:off x="7532345" y="5764069"/>
            <a:ext cx="1013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Mandantes</a:t>
            </a:r>
          </a:p>
        </p:txBody>
      </p:sp>
      <p:sp>
        <p:nvSpPr>
          <p:cNvPr id="155" name="CaixaDeTexto 154"/>
          <p:cNvSpPr txBox="1"/>
          <p:nvPr/>
        </p:nvSpPr>
        <p:spPr>
          <a:xfrm>
            <a:off x="7534863" y="5483934"/>
            <a:ext cx="859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Salgueiro</a:t>
            </a:r>
          </a:p>
        </p:txBody>
      </p:sp>
      <p:sp>
        <p:nvSpPr>
          <p:cNvPr id="156" name="CaixaDeTexto 155"/>
          <p:cNvSpPr txBox="1"/>
          <p:nvPr/>
        </p:nvSpPr>
        <p:spPr>
          <a:xfrm>
            <a:off x="7534862" y="5009931"/>
            <a:ext cx="1223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Cacimba Nova</a:t>
            </a:r>
          </a:p>
        </p:txBody>
      </p:sp>
      <p:sp>
        <p:nvSpPr>
          <p:cNvPr id="157" name="CaixaDeTexto 156"/>
          <p:cNvSpPr txBox="1"/>
          <p:nvPr/>
        </p:nvSpPr>
        <p:spPr>
          <a:xfrm>
            <a:off x="7548775" y="4768398"/>
            <a:ext cx="67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Bagres</a:t>
            </a:r>
          </a:p>
        </p:txBody>
      </p:sp>
      <p:sp>
        <p:nvSpPr>
          <p:cNvPr id="158" name="CaixaDeTexto 157"/>
          <p:cNvSpPr txBox="1"/>
          <p:nvPr/>
        </p:nvSpPr>
        <p:spPr>
          <a:xfrm>
            <a:off x="7548775" y="4304031"/>
            <a:ext cx="75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Moxotó</a:t>
            </a:r>
            <a:endParaRPr lang="pt-BR" sz="1400" dirty="0"/>
          </a:p>
        </p:txBody>
      </p:sp>
      <p:sp>
        <p:nvSpPr>
          <p:cNvPr id="159" name="Fluxograma: Somador 158"/>
          <p:cNvSpPr/>
          <p:nvPr/>
        </p:nvSpPr>
        <p:spPr>
          <a:xfrm>
            <a:off x="7432133" y="6186861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0" name="Fluxograma: Somador 159"/>
          <p:cNvSpPr/>
          <p:nvPr/>
        </p:nvSpPr>
        <p:spPr>
          <a:xfrm>
            <a:off x="7443099" y="6487818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1" name="Fluxograma: Somador 160"/>
          <p:cNvSpPr/>
          <p:nvPr/>
        </p:nvSpPr>
        <p:spPr>
          <a:xfrm>
            <a:off x="7420641" y="5706768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2" name="Fluxograma: Somador 161"/>
          <p:cNvSpPr/>
          <p:nvPr/>
        </p:nvSpPr>
        <p:spPr>
          <a:xfrm>
            <a:off x="7414331" y="4980912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3" name="Fluxograma: Somador 162"/>
          <p:cNvSpPr/>
          <p:nvPr/>
        </p:nvSpPr>
        <p:spPr>
          <a:xfrm>
            <a:off x="7422830" y="4294537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4" name="CaixaDeTexto 163"/>
          <p:cNvSpPr txBox="1"/>
          <p:nvPr/>
        </p:nvSpPr>
        <p:spPr>
          <a:xfrm>
            <a:off x="7530155" y="3386548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Barro Branco</a:t>
            </a:r>
          </a:p>
        </p:txBody>
      </p:sp>
      <p:sp>
        <p:nvSpPr>
          <p:cNvPr id="165" name="Elipse 164"/>
          <p:cNvSpPr/>
          <p:nvPr/>
        </p:nvSpPr>
        <p:spPr>
          <a:xfrm>
            <a:off x="7434473" y="3595443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6" name="Fluxograma: Somador 165"/>
          <p:cNvSpPr/>
          <p:nvPr/>
        </p:nvSpPr>
        <p:spPr>
          <a:xfrm>
            <a:off x="7425682" y="3989066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7" name="Triângulo isósceles 166"/>
          <p:cNvSpPr/>
          <p:nvPr/>
        </p:nvSpPr>
        <p:spPr>
          <a:xfrm flipV="1">
            <a:off x="7389928" y="1890883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8" name="Conector de seta reta 198"/>
          <p:cNvCxnSpPr>
            <a:stCxn id="146" idx="3"/>
            <a:endCxn id="167" idx="0"/>
          </p:cNvCxnSpPr>
          <p:nvPr/>
        </p:nvCxnSpPr>
        <p:spPr>
          <a:xfrm flipH="1" flipV="1">
            <a:off x="7477559" y="2065352"/>
            <a:ext cx="4921" cy="174557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CaixaDeTexto 168"/>
          <p:cNvSpPr txBox="1"/>
          <p:nvPr/>
        </p:nvSpPr>
        <p:spPr>
          <a:xfrm>
            <a:off x="7582369" y="1801519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Camalaú</a:t>
            </a:r>
            <a:endParaRPr lang="pt-BR" sz="1400" dirty="0"/>
          </a:p>
        </p:txBody>
      </p:sp>
      <p:sp>
        <p:nvSpPr>
          <p:cNvPr id="171" name="CaixaDeTexto 170"/>
          <p:cNvSpPr txBox="1"/>
          <p:nvPr/>
        </p:nvSpPr>
        <p:spPr>
          <a:xfrm>
            <a:off x="7517746" y="2754199"/>
            <a:ext cx="870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Monteiro</a:t>
            </a:r>
          </a:p>
        </p:txBody>
      </p:sp>
      <p:sp>
        <p:nvSpPr>
          <p:cNvPr id="172" name="CaixaDeTexto 171"/>
          <p:cNvSpPr txBox="1"/>
          <p:nvPr/>
        </p:nvSpPr>
        <p:spPr>
          <a:xfrm>
            <a:off x="8246675" y="4374941"/>
            <a:ext cx="193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/>
              <a:t>Poço da Cruz</a:t>
            </a:r>
          </a:p>
          <a:p>
            <a:pPr algn="r"/>
            <a:r>
              <a:rPr lang="pt-BR" sz="1400" dirty="0"/>
              <a:t>18 m³/s</a:t>
            </a:r>
          </a:p>
        </p:txBody>
      </p:sp>
      <p:cxnSp>
        <p:nvCxnSpPr>
          <p:cNvPr id="173" name="Conector de seta reta 114"/>
          <p:cNvCxnSpPr/>
          <p:nvPr/>
        </p:nvCxnSpPr>
        <p:spPr>
          <a:xfrm>
            <a:off x="7561318" y="3671961"/>
            <a:ext cx="1196559" cy="9124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aixaDeTexto 173"/>
          <p:cNvSpPr txBox="1"/>
          <p:nvPr/>
        </p:nvSpPr>
        <p:spPr>
          <a:xfrm>
            <a:off x="8756906" y="3419650"/>
            <a:ext cx="1447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Ramal do agreste</a:t>
            </a:r>
          </a:p>
          <a:p>
            <a:pPr algn="ctr"/>
            <a:r>
              <a:rPr lang="pt-BR" sz="1400" dirty="0"/>
              <a:t>8 m³/s</a:t>
            </a:r>
          </a:p>
        </p:txBody>
      </p:sp>
      <p:sp>
        <p:nvSpPr>
          <p:cNvPr id="175" name="CaixaDeTexto 174"/>
          <p:cNvSpPr txBox="1"/>
          <p:nvPr/>
        </p:nvSpPr>
        <p:spPr>
          <a:xfrm>
            <a:off x="7586899" y="4049891"/>
            <a:ext cx="77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Barreiro</a:t>
            </a:r>
          </a:p>
        </p:txBody>
      </p:sp>
      <p:cxnSp>
        <p:nvCxnSpPr>
          <p:cNvPr id="188" name="Conector de seta reta 134"/>
          <p:cNvCxnSpPr/>
          <p:nvPr/>
        </p:nvCxnSpPr>
        <p:spPr>
          <a:xfrm flipH="1" flipV="1">
            <a:off x="7170499" y="6317294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ector de seta reta 137"/>
          <p:cNvCxnSpPr/>
          <p:nvPr/>
        </p:nvCxnSpPr>
        <p:spPr>
          <a:xfrm flipH="1" flipV="1">
            <a:off x="7184012" y="6048713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ector de seta reta 138"/>
          <p:cNvCxnSpPr/>
          <p:nvPr/>
        </p:nvCxnSpPr>
        <p:spPr>
          <a:xfrm flipH="1" flipV="1">
            <a:off x="7172753" y="5859554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de seta reta 139"/>
          <p:cNvCxnSpPr/>
          <p:nvPr/>
        </p:nvCxnSpPr>
        <p:spPr>
          <a:xfrm flipH="1" flipV="1">
            <a:off x="7184012" y="5580990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de seta reta 140"/>
          <p:cNvCxnSpPr/>
          <p:nvPr/>
        </p:nvCxnSpPr>
        <p:spPr>
          <a:xfrm flipH="1" flipV="1">
            <a:off x="7170499" y="5134425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de seta reta 141"/>
          <p:cNvCxnSpPr/>
          <p:nvPr/>
        </p:nvCxnSpPr>
        <p:spPr>
          <a:xfrm flipH="1" flipV="1">
            <a:off x="7160798" y="4829626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de seta reta 143"/>
          <p:cNvCxnSpPr/>
          <p:nvPr/>
        </p:nvCxnSpPr>
        <p:spPr>
          <a:xfrm flipH="1" flipV="1">
            <a:off x="7174074" y="4451285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de seta reta 144"/>
          <p:cNvCxnSpPr/>
          <p:nvPr/>
        </p:nvCxnSpPr>
        <p:spPr>
          <a:xfrm flipH="1" flipV="1">
            <a:off x="7161744" y="4144539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46"/>
          <p:cNvCxnSpPr/>
          <p:nvPr/>
        </p:nvCxnSpPr>
        <p:spPr>
          <a:xfrm flipH="1" flipV="1">
            <a:off x="7170498" y="3824965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de seta reta 147"/>
          <p:cNvCxnSpPr/>
          <p:nvPr/>
        </p:nvCxnSpPr>
        <p:spPr>
          <a:xfrm flipH="1" flipV="1">
            <a:off x="7170050" y="3585369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 de seta reta 98"/>
          <p:cNvCxnSpPr/>
          <p:nvPr/>
        </p:nvCxnSpPr>
        <p:spPr>
          <a:xfrm flipV="1">
            <a:off x="7482130" y="2728548"/>
            <a:ext cx="1853" cy="281996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de seta reta 99"/>
          <p:cNvCxnSpPr>
            <a:endCxn id="120" idx="0"/>
          </p:cNvCxnSpPr>
          <p:nvPr/>
        </p:nvCxnSpPr>
        <p:spPr>
          <a:xfrm flipH="1">
            <a:off x="7482816" y="2975157"/>
            <a:ext cx="1167" cy="15891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0" name="Conector reto 199"/>
          <p:cNvCxnSpPr/>
          <p:nvPr/>
        </p:nvCxnSpPr>
        <p:spPr>
          <a:xfrm>
            <a:off x="7294808" y="2975158"/>
            <a:ext cx="1220102" cy="2290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riângulo isósceles 200"/>
          <p:cNvSpPr/>
          <p:nvPr/>
        </p:nvSpPr>
        <p:spPr>
          <a:xfrm flipV="1">
            <a:off x="6225241" y="5646109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2" name="Triângulo isósceles 201"/>
          <p:cNvSpPr/>
          <p:nvPr/>
        </p:nvSpPr>
        <p:spPr>
          <a:xfrm flipV="1">
            <a:off x="9238039" y="5038413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3" name="Conector angulado 5"/>
          <p:cNvCxnSpPr>
            <a:endCxn id="202" idx="3"/>
          </p:cNvCxnSpPr>
          <p:nvPr/>
        </p:nvCxnSpPr>
        <p:spPr>
          <a:xfrm>
            <a:off x="8741505" y="4718756"/>
            <a:ext cx="584164" cy="319656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4" name="Conector angulado 110"/>
          <p:cNvCxnSpPr>
            <a:endCxn id="201" idx="3"/>
          </p:cNvCxnSpPr>
          <p:nvPr/>
        </p:nvCxnSpPr>
        <p:spPr>
          <a:xfrm rot="10800000" flipV="1">
            <a:off x="6312871" y="5380859"/>
            <a:ext cx="497144" cy="265249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5" name="Conector de seta reta 152"/>
          <p:cNvCxnSpPr>
            <a:stCxn id="142" idx="6"/>
          </p:cNvCxnSpPr>
          <p:nvPr/>
        </p:nvCxnSpPr>
        <p:spPr>
          <a:xfrm>
            <a:off x="7552821" y="4711086"/>
            <a:ext cx="1206888" cy="7671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de seta reta 155"/>
          <p:cNvCxnSpPr>
            <a:stCxn id="116" idx="2"/>
          </p:cNvCxnSpPr>
          <p:nvPr/>
        </p:nvCxnSpPr>
        <p:spPr>
          <a:xfrm flipH="1" flipV="1">
            <a:off x="6837764" y="5377156"/>
            <a:ext cx="599641" cy="9721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tângulo 206"/>
          <p:cNvSpPr/>
          <p:nvPr/>
        </p:nvSpPr>
        <p:spPr>
          <a:xfrm>
            <a:off x="6003549" y="2059145"/>
            <a:ext cx="144001" cy="1634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8" name="CaixaDeTexto 207"/>
          <p:cNvSpPr txBox="1"/>
          <p:nvPr/>
        </p:nvSpPr>
        <p:spPr>
          <a:xfrm>
            <a:off x="6129187" y="1999258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PI </a:t>
            </a:r>
            <a:r>
              <a:rPr lang="pt-BR" sz="1400" dirty="0" err="1"/>
              <a:t>Sume</a:t>
            </a:r>
            <a:endParaRPr lang="pt-BR" sz="1400" dirty="0"/>
          </a:p>
        </p:txBody>
      </p:sp>
      <p:sp>
        <p:nvSpPr>
          <p:cNvPr id="209" name="Triângulo isósceles 208"/>
          <p:cNvSpPr/>
          <p:nvPr/>
        </p:nvSpPr>
        <p:spPr>
          <a:xfrm rot="4330548" flipV="1">
            <a:off x="5741655" y="1974654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0" name="Conector reto 209"/>
          <p:cNvCxnSpPr>
            <a:cxnSpLocks/>
            <a:stCxn id="209" idx="3"/>
          </p:cNvCxnSpPr>
          <p:nvPr/>
        </p:nvCxnSpPr>
        <p:spPr>
          <a:xfrm flipV="1">
            <a:off x="5912332" y="1761415"/>
            <a:ext cx="1539702" cy="273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onector reto 210"/>
          <p:cNvCxnSpPr>
            <a:stCxn id="209" idx="4"/>
            <a:endCxn id="207" idx="1"/>
          </p:cNvCxnSpPr>
          <p:nvPr/>
        </p:nvCxnSpPr>
        <p:spPr>
          <a:xfrm>
            <a:off x="5939156" y="2118610"/>
            <a:ext cx="64392" cy="22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Retângulo 211"/>
          <p:cNvSpPr/>
          <p:nvPr/>
        </p:nvSpPr>
        <p:spPr>
          <a:xfrm>
            <a:off x="9426747" y="5073064"/>
            <a:ext cx="144001" cy="1634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3" name="CaixaDeTexto 212"/>
          <p:cNvSpPr txBox="1"/>
          <p:nvPr/>
        </p:nvSpPr>
        <p:spPr>
          <a:xfrm>
            <a:off x="9552385" y="5013177"/>
            <a:ext cx="929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PI </a:t>
            </a:r>
            <a:r>
              <a:rPr lang="pt-BR" sz="1400" dirty="0" err="1"/>
              <a:t>Moxotó</a:t>
            </a:r>
            <a:endParaRPr lang="pt-BR" sz="1400" dirty="0"/>
          </a:p>
        </p:txBody>
      </p:sp>
      <p:cxnSp>
        <p:nvCxnSpPr>
          <p:cNvPr id="214" name="Conector reto 213"/>
          <p:cNvCxnSpPr>
            <a:endCxn id="212" idx="1"/>
          </p:cNvCxnSpPr>
          <p:nvPr/>
        </p:nvCxnSpPr>
        <p:spPr>
          <a:xfrm>
            <a:off x="9362354" y="5132529"/>
            <a:ext cx="64392" cy="22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CaixaDeTexto 214"/>
          <p:cNvSpPr txBox="1"/>
          <p:nvPr/>
        </p:nvSpPr>
        <p:spPr>
          <a:xfrm>
            <a:off x="1649159" y="5456059"/>
            <a:ext cx="38553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Pontos de Monitoramento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Todos os pontos de entrega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Divisa PE/PB</a:t>
            </a:r>
          </a:p>
          <a:p>
            <a:endParaRPr lang="pt-BR" sz="1400" dirty="0"/>
          </a:p>
        </p:txBody>
      </p:sp>
      <p:sp>
        <p:nvSpPr>
          <p:cNvPr id="216" name="Fluxograma: Somador 215"/>
          <p:cNvSpPr/>
          <p:nvPr/>
        </p:nvSpPr>
        <p:spPr>
          <a:xfrm>
            <a:off x="2210721" y="4343966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7" name="CaixaDeTexto 216"/>
          <p:cNvSpPr txBox="1"/>
          <p:nvPr/>
        </p:nvSpPr>
        <p:spPr>
          <a:xfrm>
            <a:off x="2379504" y="5033668"/>
            <a:ext cx="2805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Pontos de Entrega (TUD, Q = 2m3/s)</a:t>
            </a:r>
          </a:p>
        </p:txBody>
      </p:sp>
      <p:cxnSp>
        <p:nvCxnSpPr>
          <p:cNvPr id="218" name="Conector de seta reta 117"/>
          <p:cNvCxnSpPr/>
          <p:nvPr/>
        </p:nvCxnSpPr>
        <p:spPr>
          <a:xfrm>
            <a:off x="1908017" y="4929922"/>
            <a:ext cx="432000" cy="0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CaixaDeTexto 218"/>
          <p:cNvSpPr txBox="1"/>
          <p:nvPr/>
        </p:nvSpPr>
        <p:spPr>
          <a:xfrm>
            <a:off x="2379504" y="4775494"/>
            <a:ext cx="2451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Pontos de Entrega (Q &gt;  2m3/s)</a:t>
            </a:r>
          </a:p>
        </p:txBody>
      </p:sp>
      <p:sp>
        <p:nvSpPr>
          <p:cNvPr id="220" name="Elipse 219"/>
          <p:cNvSpPr/>
          <p:nvPr/>
        </p:nvSpPr>
        <p:spPr>
          <a:xfrm>
            <a:off x="2225548" y="4616106"/>
            <a:ext cx="114300" cy="12309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1" name="CaixaDeTexto 220"/>
          <p:cNvSpPr txBox="1"/>
          <p:nvPr/>
        </p:nvSpPr>
        <p:spPr>
          <a:xfrm>
            <a:off x="2379505" y="4514145"/>
            <a:ext cx="297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Pontos de Entrega (limite de Estados)</a:t>
            </a:r>
          </a:p>
        </p:txBody>
      </p:sp>
      <p:cxnSp>
        <p:nvCxnSpPr>
          <p:cNvPr id="222" name="Conector de seta reta 123"/>
          <p:cNvCxnSpPr/>
          <p:nvPr/>
        </p:nvCxnSpPr>
        <p:spPr>
          <a:xfrm>
            <a:off x="2567608" y="5620482"/>
            <a:ext cx="432000" cy="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CaixaDeTexto 222"/>
          <p:cNvSpPr txBox="1"/>
          <p:nvPr/>
        </p:nvSpPr>
        <p:spPr>
          <a:xfrm>
            <a:off x="2364677" y="4250471"/>
            <a:ext cx="2205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Estações de Bombeamento</a:t>
            </a:r>
          </a:p>
        </p:txBody>
      </p:sp>
      <p:sp>
        <p:nvSpPr>
          <p:cNvPr id="224" name="CaixaDeTexto 223"/>
          <p:cNvSpPr txBox="1"/>
          <p:nvPr/>
        </p:nvSpPr>
        <p:spPr>
          <a:xfrm>
            <a:off x="2364676" y="3992876"/>
            <a:ext cx="2187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Reservatórios (a fio d´água)</a:t>
            </a:r>
          </a:p>
        </p:txBody>
      </p:sp>
      <p:sp>
        <p:nvSpPr>
          <p:cNvPr id="225" name="Elipse 224"/>
          <p:cNvSpPr/>
          <p:nvPr/>
        </p:nvSpPr>
        <p:spPr>
          <a:xfrm>
            <a:off x="2210720" y="4121422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6" name="Triângulo isósceles 225"/>
          <p:cNvSpPr/>
          <p:nvPr/>
        </p:nvSpPr>
        <p:spPr>
          <a:xfrm rot="5400000" flipV="1">
            <a:off x="2143305" y="3860496"/>
            <a:ext cx="175260" cy="174469"/>
          </a:xfrm>
          <a:prstGeom prst="triangl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7" name="CaixaDeTexto 226"/>
          <p:cNvSpPr txBox="1"/>
          <p:nvPr/>
        </p:nvSpPr>
        <p:spPr>
          <a:xfrm>
            <a:off x="2339848" y="3793499"/>
            <a:ext cx="230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Reservatórios (regularização)</a:t>
            </a:r>
          </a:p>
        </p:txBody>
      </p:sp>
      <p:sp>
        <p:nvSpPr>
          <p:cNvPr id="229" name="CaixaDeTexto 228"/>
          <p:cNvSpPr txBox="1"/>
          <p:nvPr/>
        </p:nvSpPr>
        <p:spPr>
          <a:xfrm>
            <a:off x="1928990" y="1173613"/>
            <a:ext cx="1547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Eixo Leste</a:t>
            </a:r>
          </a:p>
        </p:txBody>
      </p:sp>
    </p:spTree>
    <p:extLst>
      <p:ext uri="{BB962C8B-B14F-4D97-AF65-F5344CB8AC3E}">
        <p14:creationId xmlns:p14="http://schemas.microsoft.com/office/powerpoint/2010/main" val="3967893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018893" y="410550"/>
            <a:ext cx="1547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Eixo Leste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67325" t="57143" r="16138" b="23808"/>
          <a:stretch/>
        </p:blipFill>
        <p:spPr>
          <a:xfrm>
            <a:off x="1952188" y="1226619"/>
            <a:ext cx="8072474" cy="30752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A22C327-124F-4B5A-9AAF-2D038D9EC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5" t="40476" r="16925" b="40475"/>
          <a:stretch/>
        </p:blipFill>
        <p:spPr>
          <a:xfrm>
            <a:off x="1952188" y="3736903"/>
            <a:ext cx="7784442" cy="311377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957F3F9-3A06-4476-BB4E-78FAE623AFEA}"/>
              </a:ext>
            </a:extLst>
          </p:cNvPr>
          <p:cNvSpPr txBox="1"/>
          <p:nvPr/>
        </p:nvSpPr>
        <p:spPr>
          <a:xfrm>
            <a:off x="1762717" y="1381429"/>
            <a:ext cx="84514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Canal de Aproximação e Primeira Estação de Bombeamento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CFFE3F8-A63E-42D3-B3D2-FFF2C6083D56}"/>
              </a:ext>
            </a:extLst>
          </p:cNvPr>
          <p:cNvSpPr txBox="1"/>
          <p:nvPr/>
        </p:nvSpPr>
        <p:spPr>
          <a:xfrm>
            <a:off x="3948313" y="3720278"/>
            <a:ext cx="37921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Estação de Bombeamento</a:t>
            </a:r>
          </a:p>
        </p:txBody>
      </p:sp>
    </p:spTree>
    <p:extLst>
      <p:ext uri="{BB962C8B-B14F-4D97-AF65-F5344CB8AC3E}">
        <p14:creationId xmlns:p14="http://schemas.microsoft.com/office/powerpoint/2010/main" val="4265767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436D21E-C6C9-422D-A928-D0E62AC9A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5" t="42857" r="16925" b="35713"/>
          <a:stretch/>
        </p:blipFill>
        <p:spPr>
          <a:xfrm>
            <a:off x="2137857" y="3068960"/>
            <a:ext cx="7879341" cy="354570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094423" y="252210"/>
            <a:ext cx="1547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Eixo Leste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67325" t="38094" r="16925" b="45238"/>
          <a:stretch/>
        </p:blipFill>
        <p:spPr>
          <a:xfrm>
            <a:off x="1984105" y="1019506"/>
            <a:ext cx="8003040" cy="28010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3C242BC-1467-4A4B-8D56-DA3ACA81B9F4}"/>
              </a:ext>
            </a:extLst>
          </p:cNvPr>
          <p:cNvSpPr txBox="1"/>
          <p:nvPr/>
        </p:nvSpPr>
        <p:spPr>
          <a:xfrm>
            <a:off x="2364322" y="2390845"/>
            <a:ext cx="3284361" cy="4924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600" b="1" dirty="0"/>
              <a:t>Estruturas de Controle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F0030AC-A446-4A03-904B-1F482353C063}"/>
              </a:ext>
            </a:extLst>
          </p:cNvPr>
          <p:cNvSpPr txBox="1"/>
          <p:nvPr/>
        </p:nvSpPr>
        <p:spPr>
          <a:xfrm>
            <a:off x="2836854" y="3849201"/>
            <a:ext cx="23392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Túnel Giancarlo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8747ED-A9CB-4D22-ADDA-037AC94CD509}"/>
              </a:ext>
            </a:extLst>
          </p:cNvPr>
          <p:cNvSpPr txBox="1"/>
          <p:nvPr/>
        </p:nvSpPr>
        <p:spPr>
          <a:xfrm>
            <a:off x="5985625" y="1236863"/>
            <a:ext cx="4152162" cy="4924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600" b="1" dirty="0"/>
              <a:t>TUD (Tomada de Uso Difuso)</a:t>
            </a:r>
          </a:p>
        </p:txBody>
      </p:sp>
    </p:spTree>
    <p:extLst>
      <p:ext uri="{BB962C8B-B14F-4D97-AF65-F5344CB8AC3E}">
        <p14:creationId xmlns:p14="http://schemas.microsoft.com/office/powerpoint/2010/main" val="1819588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680176" y="548681"/>
            <a:ext cx="1547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Eixo Leste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67325" t="45238" r="16925" b="33332"/>
          <a:stretch/>
        </p:blipFill>
        <p:spPr>
          <a:xfrm>
            <a:off x="1775520" y="1484784"/>
            <a:ext cx="8640960" cy="38884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995264" y="1238563"/>
            <a:ext cx="49438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Ponto Final de Entrega: Monteiro</a:t>
            </a:r>
          </a:p>
        </p:txBody>
      </p:sp>
    </p:spTree>
    <p:extLst>
      <p:ext uri="{BB962C8B-B14F-4D97-AF65-F5344CB8AC3E}">
        <p14:creationId xmlns:p14="http://schemas.microsoft.com/office/powerpoint/2010/main" val="428373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tângulo 169"/>
          <p:cNvSpPr/>
          <p:nvPr/>
        </p:nvSpPr>
        <p:spPr>
          <a:xfrm>
            <a:off x="1623859" y="1593532"/>
            <a:ext cx="2379823" cy="3424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6" name="Retângulo 175"/>
          <p:cNvSpPr/>
          <p:nvPr/>
        </p:nvSpPr>
        <p:spPr>
          <a:xfrm>
            <a:off x="6456041" y="726848"/>
            <a:ext cx="4034335" cy="2489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7" name="Conector de seta reta 135"/>
          <p:cNvCxnSpPr>
            <a:endCxn id="178" idx="4"/>
          </p:cNvCxnSpPr>
          <p:nvPr/>
        </p:nvCxnSpPr>
        <p:spPr>
          <a:xfrm flipH="1" flipV="1">
            <a:off x="6101701" y="6670265"/>
            <a:ext cx="5195" cy="21057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8" name="Elipse 177"/>
          <p:cNvSpPr/>
          <p:nvPr/>
        </p:nvSpPr>
        <p:spPr>
          <a:xfrm>
            <a:off x="6044550" y="6547172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9" name="Elipse 178"/>
          <p:cNvSpPr/>
          <p:nvPr/>
        </p:nvSpPr>
        <p:spPr>
          <a:xfrm>
            <a:off x="6044550" y="6295126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0" name="Conector de seta reta 8"/>
          <p:cNvCxnSpPr>
            <a:stCxn id="178" idx="0"/>
            <a:endCxn id="179" idx="4"/>
          </p:cNvCxnSpPr>
          <p:nvPr/>
        </p:nvCxnSpPr>
        <p:spPr>
          <a:xfrm flipV="1">
            <a:off x="6101700" y="6418219"/>
            <a:ext cx="0" cy="1289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1" name="Elipse 180"/>
          <p:cNvSpPr/>
          <p:nvPr/>
        </p:nvSpPr>
        <p:spPr>
          <a:xfrm>
            <a:off x="6044550" y="6020608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2" name="Conector de seta reta 11"/>
          <p:cNvCxnSpPr>
            <a:stCxn id="179" idx="0"/>
            <a:endCxn id="181" idx="4"/>
          </p:cNvCxnSpPr>
          <p:nvPr/>
        </p:nvCxnSpPr>
        <p:spPr>
          <a:xfrm flipV="1">
            <a:off x="6101700" y="6143701"/>
            <a:ext cx="0" cy="15142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3" name="Elipse 182"/>
          <p:cNvSpPr/>
          <p:nvPr/>
        </p:nvSpPr>
        <p:spPr>
          <a:xfrm>
            <a:off x="6043085" y="5816435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4" name="Conector de seta reta 18"/>
          <p:cNvCxnSpPr>
            <a:stCxn id="181" idx="0"/>
            <a:endCxn id="183" idx="4"/>
          </p:cNvCxnSpPr>
          <p:nvPr/>
        </p:nvCxnSpPr>
        <p:spPr>
          <a:xfrm flipH="1" flipV="1">
            <a:off x="6100236" y="5939527"/>
            <a:ext cx="1465" cy="8108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5" name="Elipse 184"/>
          <p:cNvSpPr/>
          <p:nvPr/>
        </p:nvSpPr>
        <p:spPr>
          <a:xfrm>
            <a:off x="6043085" y="5537623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6" name="Conector de seta reta 21"/>
          <p:cNvCxnSpPr>
            <a:stCxn id="183" idx="0"/>
            <a:endCxn id="185" idx="4"/>
          </p:cNvCxnSpPr>
          <p:nvPr/>
        </p:nvCxnSpPr>
        <p:spPr>
          <a:xfrm flipV="1">
            <a:off x="6100235" y="5660716"/>
            <a:ext cx="0" cy="15571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7" name="Elipse 186"/>
          <p:cNvSpPr/>
          <p:nvPr/>
        </p:nvSpPr>
        <p:spPr>
          <a:xfrm>
            <a:off x="6040155" y="5355525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8" name="Conector de seta reta 24"/>
          <p:cNvCxnSpPr>
            <a:stCxn id="185" idx="0"/>
            <a:endCxn id="187" idx="4"/>
          </p:cNvCxnSpPr>
          <p:nvPr/>
        </p:nvCxnSpPr>
        <p:spPr>
          <a:xfrm flipH="1" flipV="1">
            <a:off x="6097305" y="5478618"/>
            <a:ext cx="2930" cy="5900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0" name="Elipse 229"/>
          <p:cNvSpPr/>
          <p:nvPr/>
        </p:nvSpPr>
        <p:spPr>
          <a:xfrm>
            <a:off x="6040155" y="5122141"/>
            <a:ext cx="114300" cy="12309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1" name="Conector de seta reta 27"/>
          <p:cNvCxnSpPr>
            <a:stCxn id="187" idx="0"/>
            <a:endCxn id="230" idx="4"/>
          </p:cNvCxnSpPr>
          <p:nvPr/>
        </p:nvCxnSpPr>
        <p:spPr>
          <a:xfrm flipV="1">
            <a:off x="6097305" y="5245234"/>
            <a:ext cx="0" cy="11029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2" name="Elipse 231"/>
          <p:cNvSpPr/>
          <p:nvPr/>
        </p:nvSpPr>
        <p:spPr>
          <a:xfrm>
            <a:off x="6041915" y="4886070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3" name="Conector de seta reta 31"/>
          <p:cNvCxnSpPr>
            <a:stCxn id="230" idx="0"/>
            <a:endCxn id="232" idx="4"/>
          </p:cNvCxnSpPr>
          <p:nvPr/>
        </p:nvCxnSpPr>
        <p:spPr>
          <a:xfrm flipV="1">
            <a:off x="6097305" y="5009162"/>
            <a:ext cx="1760" cy="11297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Conector de seta reta 33"/>
          <p:cNvCxnSpPr>
            <a:stCxn id="232" idx="0"/>
            <a:endCxn id="247" idx="0"/>
          </p:cNvCxnSpPr>
          <p:nvPr/>
        </p:nvCxnSpPr>
        <p:spPr>
          <a:xfrm flipH="1" flipV="1">
            <a:off x="6096135" y="4733103"/>
            <a:ext cx="2930" cy="15296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Conector de seta reta 35"/>
          <p:cNvCxnSpPr>
            <a:stCxn id="244" idx="0"/>
            <a:endCxn id="250" idx="4"/>
          </p:cNvCxnSpPr>
          <p:nvPr/>
        </p:nvCxnSpPr>
        <p:spPr>
          <a:xfrm flipV="1">
            <a:off x="6096135" y="4171769"/>
            <a:ext cx="0" cy="10187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CaixaDeTexto 235"/>
          <p:cNvSpPr txBox="1"/>
          <p:nvPr/>
        </p:nvSpPr>
        <p:spPr>
          <a:xfrm>
            <a:off x="3448327" y="5733551"/>
            <a:ext cx="2080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(</a:t>
            </a:r>
            <a:r>
              <a:rPr lang="pt-BR" sz="1400" dirty="0" err="1"/>
              <a:t>Entremontes</a:t>
            </a:r>
            <a:r>
              <a:rPr lang="pt-BR" sz="1400" dirty="0"/>
              <a:t>, 10 m³/s)</a:t>
            </a:r>
          </a:p>
        </p:txBody>
      </p:sp>
      <p:cxnSp>
        <p:nvCxnSpPr>
          <p:cNvPr id="237" name="Conector reto 236"/>
          <p:cNvCxnSpPr/>
          <p:nvPr/>
        </p:nvCxnSpPr>
        <p:spPr>
          <a:xfrm>
            <a:off x="3520086" y="5190544"/>
            <a:ext cx="4336763" cy="93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CaixaDeTexto 237"/>
          <p:cNvSpPr txBox="1"/>
          <p:nvPr/>
        </p:nvSpPr>
        <p:spPr>
          <a:xfrm>
            <a:off x="6133646" y="6454988"/>
            <a:ext cx="681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Tucutu</a:t>
            </a:r>
            <a:endParaRPr lang="pt-BR" sz="1400" dirty="0"/>
          </a:p>
        </p:txBody>
      </p:sp>
      <p:sp>
        <p:nvSpPr>
          <p:cNvPr id="239" name="CaixaDeTexto 238"/>
          <p:cNvSpPr txBox="1"/>
          <p:nvPr/>
        </p:nvSpPr>
        <p:spPr>
          <a:xfrm>
            <a:off x="6153286" y="5259520"/>
            <a:ext cx="813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Milagres</a:t>
            </a:r>
          </a:p>
        </p:txBody>
      </p:sp>
      <p:sp>
        <p:nvSpPr>
          <p:cNvPr id="240" name="CaixaDeTexto 239"/>
          <p:cNvSpPr txBox="1"/>
          <p:nvPr/>
        </p:nvSpPr>
        <p:spPr>
          <a:xfrm>
            <a:off x="6153286" y="6202943"/>
            <a:ext cx="96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Terra Nova</a:t>
            </a:r>
          </a:p>
        </p:txBody>
      </p:sp>
      <p:sp>
        <p:nvSpPr>
          <p:cNvPr id="241" name="CaixaDeTexto 240"/>
          <p:cNvSpPr txBox="1"/>
          <p:nvPr/>
        </p:nvSpPr>
        <p:spPr>
          <a:xfrm>
            <a:off x="6156287" y="5730663"/>
            <a:ext cx="976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Mangueira</a:t>
            </a:r>
          </a:p>
        </p:txBody>
      </p:sp>
      <p:sp>
        <p:nvSpPr>
          <p:cNvPr id="242" name="CaixaDeTexto 241"/>
          <p:cNvSpPr txBox="1"/>
          <p:nvPr/>
        </p:nvSpPr>
        <p:spPr>
          <a:xfrm>
            <a:off x="6160319" y="4794562"/>
            <a:ext cx="429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Jati</a:t>
            </a:r>
          </a:p>
        </p:txBody>
      </p:sp>
      <p:sp>
        <p:nvSpPr>
          <p:cNvPr id="243" name="CaixaDeTexto 242"/>
          <p:cNvSpPr txBox="1"/>
          <p:nvPr/>
        </p:nvSpPr>
        <p:spPr>
          <a:xfrm>
            <a:off x="4354672" y="4627835"/>
            <a:ext cx="15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(Cinturão, 30 m³/s)</a:t>
            </a:r>
          </a:p>
        </p:txBody>
      </p:sp>
      <p:sp>
        <p:nvSpPr>
          <p:cNvPr id="244" name="Elipse 243"/>
          <p:cNvSpPr/>
          <p:nvPr/>
        </p:nvSpPr>
        <p:spPr>
          <a:xfrm>
            <a:off x="6038985" y="4273646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45" name="Conector de seta reta 56"/>
          <p:cNvCxnSpPr>
            <a:stCxn id="247" idx="3"/>
            <a:endCxn id="244" idx="4"/>
          </p:cNvCxnSpPr>
          <p:nvPr/>
        </p:nvCxnSpPr>
        <p:spPr>
          <a:xfrm flipV="1">
            <a:off x="6096135" y="4396738"/>
            <a:ext cx="0" cy="16189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6" name="CaixaDeTexto 245"/>
          <p:cNvSpPr txBox="1"/>
          <p:nvPr/>
        </p:nvSpPr>
        <p:spPr>
          <a:xfrm>
            <a:off x="6160319" y="4494635"/>
            <a:ext cx="660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Atalho</a:t>
            </a:r>
          </a:p>
        </p:txBody>
      </p:sp>
      <p:sp>
        <p:nvSpPr>
          <p:cNvPr id="247" name="Triângulo isósceles 246"/>
          <p:cNvSpPr/>
          <p:nvPr/>
        </p:nvSpPr>
        <p:spPr>
          <a:xfrm flipV="1">
            <a:off x="6008505" y="4558635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8" name="CaixaDeTexto 247"/>
          <p:cNvSpPr txBox="1"/>
          <p:nvPr/>
        </p:nvSpPr>
        <p:spPr>
          <a:xfrm>
            <a:off x="6164386" y="4179370"/>
            <a:ext cx="667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Porcos</a:t>
            </a:r>
          </a:p>
        </p:txBody>
      </p:sp>
      <p:sp>
        <p:nvSpPr>
          <p:cNvPr id="249" name="CaixaDeTexto 248"/>
          <p:cNvSpPr txBox="1"/>
          <p:nvPr/>
        </p:nvSpPr>
        <p:spPr>
          <a:xfrm>
            <a:off x="4182578" y="3835438"/>
            <a:ext cx="1571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(Salgado/Jaguaribe</a:t>
            </a:r>
          </a:p>
          <a:p>
            <a:pPr algn="ctr"/>
            <a:r>
              <a:rPr lang="pt-BR" sz="1400" dirty="0"/>
              <a:t> 7,3 m³/s)</a:t>
            </a:r>
          </a:p>
        </p:txBody>
      </p:sp>
      <p:sp>
        <p:nvSpPr>
          <p:cNvPr id="250" name="Elipse 249"/>
          <p:cNvSpPr/>
          <p:nvPr/>
        </p:nvSpPr>
        <p:spPr>
          <a:xfrm>
            <a:off x="6038985" y="4048677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1" name="Elipse 250"/>
          <p:cNvSpPr/>
          <p:nvPr/>
        </p:nvSpPr>
        <p:spPr>
          <a:xfrm>
            <a:off x="6038985" y="3822031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2" name="Conector de seta reta 70"/>
          <p:cNvCxnSpPr>
            <a:stCxn id="250" idx="0"/>
            <a:endCxn id="251" idx="4"/>
          </p:cNvCxnSpPr>
          <p:nvPr/>
        </p:nvCxnSpPr>
        <p:spPr>
          <a:xfrm flipV="1">
            <a:off x="6096135" y="3945124"/>
            <a:ext cx="0" cy="10355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3" name="Elipse 252"/>
          <p:cNvSpPr/>
          <p:nvPr/>
        </p:nvSpPr>
        <p:spPr>
          <a:xfrm>
            <a:off x="6037520" y="3569986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4" name="Conector de seta reta 72"/>
          <p:cNvCxnSpPr>
            <a:stCxn id="251" idx="0"/>
            <a:endCxn id="253" idx="4"/>
          </p:cNvCxnSpPr>
          <p:nvPr/>
        </p:nvCxnSpPr>
        <p:spPr>
          <a:xfrm flipH="1" flipV="1">
            <a:off x="6094671" y="3693078"/>
            <a:ext cx="1465" cy="12895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5" name="Elipse 254"/>
          <p:cNvSpPr/>
          <p:nvPr/>
        </p:nvSpPr>
        <p:spPr>
          <a:xfrm>
            <a:off x="6037520" y="3335134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6" name="Conector de seta reta 74"/>
          <p:cNvCxnSpPr>
            <a:stCxn id="253" idx="0"/>
            <a:endCxn id="255" idx="4"/>
          </p:cNvCxnSpPr>
          <p:nvPr/>
        </p:nvCxnSpPr>
        <p:spPr>
          <a:xfrm flipV="1">
            <a:off x="6094670" y="3458227"/>
            <a:ext cx="0" cy="11175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7" name="Elipse 256"/>
          <p:cNvSpPr/>
          <p:nvPr/>
        </p:nvSpPr>
        <p:spPr>
          <a:xfrm>
            <a:off x="6038695" y="2780026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8" name="Conector de seta reta 76"/>
          <p:cNvCxnSpPr>
            <a:stCxn id="255" idx="0"/>
            <a:endCxn id="260" idx="4"/>
          </p:cNvCxnSpPr>
          <p:nvPr/>
        </p:nvCxnSpPr>
        <p:spPr>
          <a:xfrm flipV="1">
            <a:off x="6094670" y="3159829"/>
            <a:ext cx="0" cy="17530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9" name="CaixaDeTexto 258"/>
          <p:cNvSpPr txBox="1"/>
          <p:nvPr/>
        </p:nvSpPr>
        <p:spPr>
          <a:xfrm>
            <a:off x="5252141" y="2641290"/>
            <a:ext cx="720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Morros</a:t>
            </a:r>
          </a:p>
        </p:txBody>
      </p:sp>
      <p:sp>
        <p:nvSpPr>
          <p:cNvPr id="260" name="Elipse 259"/>
          <p:cNvSpPr/>
          <p:nvPr/>
        </p:nvSpPr>
        <p:spPr>
          <a:xfrm>
            <a:off x="6037520" y="3036736"/>
            <a:ext cx="114300" cy="12309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1" name="Conector de seta reta 89"/>
          <p:cNvCxnSpPr>
            <a:stCxn id="260" idx="0"/>
            <a:endCxn id="257" idx="4"/>
          </p:cNvCxnSpPr>
          <p:nvPr/>
        </p:nvCxnSpPr>
        <p:spPr>
          <a:xfrm flipV="1">
            <a:off x="6094671" y="2903119"/>
            <a:ext cx="1175" cy="13361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>
            <a:off x="4108874" y="3081618"/>
            <a:ext cx="3673626" cy="158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CaixaDeTexto 262"/>
          <p:cNvSpPr txBox="1"/>
          <p:nvPr/>
        </p:nvSpPr>
        <p:spPr>
          <a:xfrm>
            <a:off x="6160333" y="322772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Boi II</a:t>
            </a:r>
          </a:p>
        </p:txBody>
      </p:sp>
      <p:sp>
        <p:nvSpPr>
          <p:cNvPr id="264" name="Elipse 263"/>
          <p:cNvSpPr/>
          <p:nvPr/>
        </p:nvSpPr>
        <p:spPr>
          <a:xfrm>
            <a:off x="6037520" y="2333075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5" name="Conector de seta reta 98"/>
          <p:cNvCxnSpPr>
            <a:stCxn id="257" idx="0"/>
            <a:endCxn id="264" idx="4"/>
          </p:cNvCxnSpPr>
          <p:nvPr/>
        </p:nvCxnSpPr>
        <p:spPr>
          <a:xfrm flipH="1" flipV="1">
            <a:off x="6094671" y="2456167"/>
            <a:ext cx="1175" cy="32385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6" name="CaixaDeTexto 265"/>
          <p:cNvSpPr txBox="1"/>
          <p:nvPr/>
        </p:nvSpPr>
        <p:spPr>
          <a:xfrm>
            <a:off x="5228305" y="2371567"/>
            <a:ext cx="861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Boa Vista</a:t>
            </a:r>
          </a:p>
        </p:txBody>
      </p:sp>
      <p:sp>
        <p:nvSpPr>
          <p:cNvPr id="267" name="Elipse 266"/>
          <p:cNvSpPr/>
          <p:nvPr/>
        </p:nvSpPr>
        <p:spPr>
          <a:xfrm>
            <a:off x="6035092" y="1851716"/>
            <a:ext cx="114300" cy="123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8" name="CaixaDeTexto 267"/>
          <p:cNvSpPr txBox="1"/>
          <p:nvPr/>
        </p:nvSpPr>
        <p:spPr>
          <a:xfrm>
            <a:off x="5338546" y="1764536"/>
            <a:ext cx="714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Caiçara</a:t>
            </a:r>
          </a:p>
        </p:txBody>
      </p:sp>
      <p:cxnSp>
        <p:nvCxnSpPr>
          <p:cNvPr id="269" name="Conector de seta reta 107"/>
          <p:cNvCxnSpPr>
            <a:stCxn id="264" idx="0"/>
            <a:endCxn id="267" idx="4"/>
          </p:cNvCxnSpPr>
          <p:nvPr/>
        </p:nvCxnSpPr>
        <p:spPr>
          <a:xfrm flipH="1" flipV="1">
            <a:off x="6092242" y="1974808"/>
            <a:ext cx="2428" cy="35826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Conector reto 269"/>
          <p:cNvCxnSpPr/>
          <p:nvPr/>
        </p:nvCxnSpPr>
        <p:spPr>
          <a:xfrm flipH="1" flipV="1">
            <a:off x="6498131" y="1902776"/>
            <a:ext cx="1160436" cy="1695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1" name="CaixaDeTexto 270"/>
          <p:cNvSpPr txBox="1"/>
          <p:nvPr/>
        </p:nvSpPr>
        <p:spPr>
          <a:xfrm>
            <a:off x="7559410" y="1506793"/>
            <a:ext cx="1021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Eng. </a:t>
            </a:r>
            <a:r>
              <a:rPr lang="pt-BR" sz="1400" dirty="0" err="1"/>
              <a:t>Avidos</a:t>
            </a:r>
            <a:endParaRPr lang="pt-BR" sz="1400" dirty="0"/>
          </a:p>
        </p:txBody>
      </p:sp>
      <p:sp>
        <p:nvSpPr>
          <p:cNvPr id="272" name="Triângulo isósceles 271"/>
          <p:cNvSpPr/>
          <p:nvPr/>
        </p:nvSpPr>
        <p:spPr>
          <a:xfrm rot="5400000" flipV="1">
            <a:off x="7658172" y="1842625"/>
            <a:ext cx="175260" cy="174469"/>
          </a:xfrm>
          <a:prstGeom prst="triangl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3" name="Conector reto 272"/>
          <p:cNvCxnSpPr>
            <a:stCxn id="274" idx="0"/>
            <a:endCxn id="272" idx="3"/>
          </p:cNvCxnSpPr>
          <p:nvPr/>
        </p:nvCxnSpPr>
        <p:spPr>
          <a:xfrm flipH="1">
            <a:off x="7833037" y="1929773"/>
            <a:ext cx="404812" cy="8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4" name="Triângulo isósceles 273"/>
          <p:cNvSpPr/>
          <p:nvPr/>
        </p:nvSpPr>
        <p:spPr>
          <a:xfrm rot="5400000" flipV="1">
            <a:off x="8237453" y="1842538"/>
            <a:ext cx="175260" cy="174469"/>
          </a:xfrm>
          <a:prstGeom prst="triangl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5" name="CaixaDeTexto 274"/>
          <p:cNvSpPr txBox="1"/>
          <p:nvPr/>
        </p:nvSpPr>
        <p:spPr>
          <a:xfrm>
            <a:off x="8068909" y="1988521"/>
            <a:ext cx="1087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São Gonçalo</a:t>
            </a:r>
          </a:p>
        </p:txBody>
      </p:sp>
      <p:cxnSp>
        <p:nvCxnSpPr>
          <p:cNvPr id="276" name="Conector reto 275"/>
          <p:cNvCxnSpPr>
            <a:endCxn id="274" idx="3"/>
          </p:cNvCxnSpPr>
          <p:nvPr/>
        </p:nvCxnSpPr>
        <p:spPr>
          <a:xfrm flipH="1">
            <a:off x="8412319" y="1929772"/>
            <a:ext cx="125295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7" name="Triângulo isósceles 276"/>
          <p:cNvSpPr/>
          <p:nvPr/>
        </p:nvSpPr>
        <p:spPr>
          <a:xfrm flipV="1">
            <a:off x="9403767" y="2824391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8" name="Triângulo isósceles 277"/>
          <p:cNvSpPr/>
          <p:nvPr/>
        </p:nvSpPr>
        <p:spPr>
          <a:xfrm flipV="1">
            <a:off x="9617017" y="2824391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9" name="Triângulo isósceles 278"/>
          <p:cNvSpPr/>
          <p:nvPr/>
        </p:nvSpPr>
        <p:spPr>
          <a:xfrm flipV="1">
            <a:off x="9577694" y="814176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0" name="Elipse 279"/>
          <p:cNvSpPr/>
          <p:nvPr/>
        </p:nvSpPr>
        <p:spPr>
          <a:xfrm>
            <a:off x="9608127" y="1416698"/>
            <a:ext cx="114300" cy="12309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81" name="Conector reto 280"/>
          <p:cNvCxnSpPr>
            <a:cxnSpLocks/>
          </p:cNvCxnSpPr>
          <p:nvPr/>
        </p:nvCxnSpPr>
        <p:spPr>
          <a:xfrm>
            <a:off x="8142548" y="1436220"/>
            <a:ext cx="218135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Conector reto 281"/>
          <p:cNvCxnSpPr>
            <a:stCxn id="279" idx="0"/>
            <a:endCxn id="280" idx="0"/>
          </p:cNvCxnSpPr>
          <p:nvPr/>
        </p:nvCxnSpPr>
        <p:spPr>
          <a:xfrm flipH="1">
            <a:off x="9665278" y="988645"/>
            <a:ext cx="47" cy="42805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3" name="Conector reto 282"/>
          <p:cNvCxnSpPr>
            <a:stCxn id="280" idx="4"/>
          </p:cNvCxnSpPr>
          <p:nvPr/>
        </p:nvCxnSpPr>
        <p:spPr>
          <a:xfrm>
            <a:off x="9665277" y="1539791"/>
            <a:ext cx="39370" cy="124306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4" name="Conector reto 283"/>
          <p:cNvCxnSpPr>
            <a:endCxn id="277" idx="3"/>
          </p:cNvCxnSpPr>
          <p:nvPr/>
        </p:nvCxnSpPr>
        <p:spPr>
          <a:xfrm flipH="1">
            <a:off x="9491398" y="2450402"/>
            <a:ext cx="193565" cy="3739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5" name="CaixaDeTexto 284"/>
          <p:cNvSpPr txBox="1"/>
          <p:nvPr/>
        </p:nvSpPr>
        <p:spPr>
          <a:xfrm>
            <a:off x="9716022" y="726849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Armando</a:t>
            </a:r>
          </a:p>
        </p:txBody>
      </p:sp>
      <p:sp>
        <p:nvSpPr>
          <p:cNvPr id="286" name="CaixaDeTexto 285"/>
          <p:cNvSpPr txBox="1"/>
          <p:nvPr/>
        </p:nvSpPr>
        <p:spPr>
          <a:xfrm>
            <a:off x="9665277" y="2951016"/>
            <a:ext cx="825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Coremas</a:t>
            </a:r>
          </a:p>
        </p:txBody>
      </p:sp>
      <p:sp>
        <p:nvSpPr>
          <p:cNvPr id="287" name="CaixaDeTexto 286"/>
          <p:cNvSpPr txBox="1"/>
          <p:nvPr/>
        </p:nvSpPr>
        <p:spPr>
          <a:xfrm>
            <a:off x="8581784" y="2966028"/>
            <a:ext cx="1057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Mãe D’Água</a:t>
            </a:r>
          </a:p>
        </p:txBody>
      </p:sp>
      <p:sp>
        <p:nvSpPr>
          <p:cNvPr id="288" name="CaixaDeTexto 287"/>
          <p:cNvSpPr txBox="1"/>
          <p:nvPr/>
        </p:nvSpPr>
        <p:spPr>
          <a:xfrm>
            <a:off x="4207418" y="2802717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PB</a:t>
            </a:r>
          </a:p>
        </p:txBody>
      </p:sp>
      <p:cxnSp>
        <p:nvCxnSpPr>
          <p:cNvPr id="289" name="Conector reto 288"/>
          <p:cNvCxnSpPr/>
          <p:nvPr/>
        </p:nvCxnSpPr>
        <p:spPr>
          <a:xfrm flipH="1">
            <a:off x="6488629" y="1932961"/>
            <a:ext cx="1130152" cy="90621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0" name="CaixaDeTexto 289"/>
          <p:cNvSpPr txBox="1"/>
          <p:nvPr/>
        </p:nvSpPr>
        <p:spPr>
          <a:xfrm>
            <a:off x="4207418" y="3063500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CE</a:t>
            </a:r>
          </a:p>
        </p:txBody>
      </p:sp>
      <p:sp>
        <p:nvSpPr>
          <p:cNvPr id="291" name="CaixaDeTexto 290"/>
          <p:cNvSpPr txBox="1"/>
          <p:nvPr/>
        </p:nvSpPr>
        <p:spPr>
          <a:xfrm>
            <a:off x="3461661" y="4899334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CE</a:t>
            </a:r>
          </a:p>
        </p:txBody>
      </p:sp>
      <p:sp>
        <p:nvSpPr>
          <p:cNvPr id="292" name="CaixaDeTexto 291"/>
          <p:cNvSpPr txBox="1"/>
          <p:nvPr/>
        </p:nvSpPr>
        <p:spPr>
          <a:xfrm>
            <a:off x="3461661" y="5140063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PE</a:t>
            </a:r>
          </a:p>
        </p:txBody>
      </p:sp>
      <p:sp>
        <p:nvSpPr>
          <p:cNvPr id="293" name="CaixaDeTexto 292"/>
          <p:cNvSpPr txBox="1"/>
          <p:nvPr/>
        </p:nvSpPr>
        <p:spPr>
          <a:xfrm>
            <a:off x="9805111" y="1141598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RN</a:t>
            </a:r>
          </a:p>
        </p:txBody>
      </p:sp>
      <p:sp>
        <p:nvSpPr>
          <p:cNvPr id="294" name="CaixaDeTexto 293"/>
          <p:cNvSpPr txBox="1"/>
          <p:nvPr/>
        </p:nvSpPr>
        <p:spPr>
          <a:xfrm>
            <a:off x="9805111" y="1415085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PB</a:t>
            </a:r>
          </a:p>
        </p:txBody>
      </p:sp>
      <p:sp>
        <p:nvSpPr>
          <p:cNvPr id="295" name="Fluxograma: Somador 294"/>
          <p:cNvSpPr/>
          <p:nvPr/>
        </p:nvSpPr>
        <p:spPr>
          <a:xfrm>
            <a:off x="6026967" y="6713616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6" name="Fluxograma: Somador 295"/>
          <p:cNvSpPr/>
          <p:nvPr/>
        </p:nvSpPr>
        <p:spPr>
          <a:xfrm>
            <a:off x="6026415" y="5684798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7" name="CaixaDeTexto 296"/>
          <p:cNvSpPr txBox="1"/>
          <p:nvPr/>
        </p:nvSpPr>
        <p:spPr>
          <a:xfrm>
            <a:off x="6166767" y="5944433"/>
            <a:ext cx="1656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Serra do Livramento</a:t>
            </a:r>
          </a:p>
        </p:txBody>
      </p:sp>
      <p:sp>
        <p:nvSpPr>
          <p:cNvPr id="298" name="CaixaDeTexto 297"/>
          <p:cNvSpPr txBox="1"/>
          <p:nvPr/>
        </p:nvSpPr>
        <p:spPr>
          <a:xfrm>
            <a:off x="6133646" y="5449311"/>
            <a:ext cx="912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Negreiros</a:t>
            </a:r>
          </a:p>
        </p:txBody>
      </p:sp>
      <p:sp>
        <p:nvSpPr>
          <p:cNvPr id="299" name="CaixaDeTexto 298"/>
          <p:cNvSpPr txBox="1"/>
          <p:nvPr/>
        </p:nvSpPr>
        <p:spPr>
          <a:xfrm>
            <a:off x="6175367" y="3953834"/>
            <a:ext cx="951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Canabrava</a:t>
            </a:r>
          </a:p>
        </p:txBody>
      </p:sp>
      <p:sp>
        <p:nvSpPr>
          <p:cNvPr id="300" name="CaixaDeTexto 299"/>
          <p:cNvSpPr txBox="1"/>
          <p:nvPr/>
        </p:nvSpPr>
        <p:spPr>
          <a:xfrm>
            <a:off x="6163976" y="3720157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Cipó</a:t>
            </a:r>
          </a:p>
        </p:txBody>
      </p:sp>
      <p:sp>
        <p:nvSpPr>
          <p:cNvPr id="301" name="CaixaDeTexto 300"/>
          <p:cNvSpPr txBox="1"/>
          <p:nvPr/>
        </p:nvSpPr>
        <p:spPr>
          <a:xfrm>
            <a:off x="6158710" y="346811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Boi I</a:t>
            </a:r>
          </a:p>
        </p:txBody>
      </p:sp>
      <p:sp>
        <p:nvSpPr>
          <p:cNvPr id="302" name="Triângulo isósceles 301"/>
          <p:cNvSpPr/>
          <p:nvPr/>
        </p:nvSpPr>
        <p:spPr>
          <a:xfrm flipV="1">
            <a:off x="2983591" y="3933253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3" name="Triângulo isósceles 302"/>
          <p:cNvSpPr/>
          <p:nvPr/>
        </p:nvSpPr>
        <p:spPr>
          <a:xfrm flipV="1">
            <a:off x="2537261" y="4502457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4" name="Conector angulado 79"/>
          <p:cNvCxnSpPr>
            <a:endCxn id="302" idx="0"/>
          </p:cNvCxnSpPr>
          <p:nvPr/>
        </p:nvCxnSpPr>
        <p:spPr>
          <a:xfrm rot="10800000">
            <a:off x="3071221" y="4107723"/>
            <a:ext cx="2639148" cy="234439"/>
          </a:xfrm>
          <a:prstGeom prst="bentConnector2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Conector angulado 156"/>
          <p:cNvCxnSpPr/>
          <p:nvPr/>
        </p:nvCxnSpPr>
        <p:spPr>
          <a:xfrm rot="10800000">
            <a:off x="2638792" y="4667956"/>
            <a:ext cx="3100896" cy="273154"/>
          </a:xfrm>
          <a:prstGeom prst="bentConnector3">
            <a:avLst>
              <a:gd name="adj1" fmla="val 101007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ector reto 305"/>
          <p:cNvCxnSpPr>
            <a:endCxn id="302" idx="3"/>
          </p:cNvCxnSpPr>
          <p:nvPr/>
        </p:nvCxnSpPr>
        <p:spPr>
          <a:xfrm>
            <a:off x="3071221" y="1660680"/>
            <a:ext cx="1" cy="227257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7" name="Conector reto 306"/>
          <p:cNvCxnSpPr/>
          <p:nvPr/>
        </p:nvCxnSpPr>
        <p:spPr>
          <a:xfrm>
            <a:off x="4110997" y="1613293"/>
            <a:ext cx="10873" cy="14854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Conector angulado 167"/>
          <p:cNvCxnSpPr>
            <a:stCxn id="303" idx="3"/>
          </p:cNvCxnSpPr>
          <p:nvPr/>
        </p:nvCxnSpPr>
        <p:spPr>
          <a:xfrm rot="5400000" flipH="1" flipV="1">
            <a:off x="2707877" y="4125925"/>
            <a:ext cx="293547" cy="459516"/>
          </a:xfrm>
          <a:prstGeom prst="bentConnector2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Triângulo isósceles 308"/>
          <p:cNvSpPr/>
          <p:nvPr/>
        </p:nvSpPr>
        <p:spPr>
          <a:xfrm flipV="1">
            <a:off x="2487291" y="3566220"/>
            <a:ext cx="175260" cy="174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0" name="Conector angulado 177"/>
          <p:cNvCxnSpPr>
            <a:stCxn id="309" idx="3"/>
          </p:cNvCxnSpPr>
          <p:nvPr/>
        </p:nvCxnSpPr>
        <p:spPr>
          <a:xfrm rot="5400000" flipH="1" flipV="1">
            <a:off x="2730767" y="3225767"/>
            <a:ext cx="184609" cy="496299"/>
          </a:xfrm>
          <a:prstGeom prst="bentConnector2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CaixaDeTexto 310"/>
          <p:cNvSpPr txBox="1"/>
          <p:nvPr/>
        </p:nvSpPr>
        <p:spPr>
          <a:xfrm>
            <a:off x="3074264" y="3657432"/>
            <a:ext cx="951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Castanhão</a:t>
            </a:r>
            <a:endParaRPr lang="pt-BR" sz="1400" dirty="0"/>
          </a:p>
        </p:txBody>
      </p:sp>
      <p:sp>
        <p:nvSpPr>
          <p:cNvPr id="312" name="CaixaDeTexto 311"/>
          <p:cNvSpPr txBox="1"/>
          <p:nvPr/>
        </p:nvSpPr>
        <p:spPr>
          <a:xfrm>
            <a:off x="1687266" y="3495223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Banabuiu</a:t>
            </a:r>
            <a:endParaRPr lang="pt-BR" sz="1400" dirty="0"/>
          </a:p>
        </p:txBody>
      </p:sp>
      <p:sp>
        <p:nvSpPr>
          <p:cNvPr id="313" name="CaixaDeTexto 312"/>
          <p:cNvSpPr txBox="1"/>
          <p:nvPr/>
        </p:nvSpPr>
        <p:spPr>
          <a:xfrm>
            <a:off x="2015054" y="4411470"/>
            <a:ext cx="528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Orós</a:t>
            </a:r>
          </a:p>
        </p:txBody>
      </p:sp>
      <p:sp>
        <p:nvSpPr>
          <p:cNvPr id="315" name="Fluxograma: Somador 314"/>
          <p:cNvSpPr/>
          <p:nvPr/>
        </p:nvSpPr>
        <p:spPr>
          <a:xfrm>
            <a:off x="6036447" y="6157867"/>
            <a:ext cx="140677" cy="123093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7" name="Conector de seta reta 154"/>
          <p:cNvCxnSpPr/>
          <p:nvPr/>
        </p:nvCxnSpPr>
        <p:spPr>
          <a:xfrm>
            <a:off x="6172019" y="1893775"/>
            <a:ext cx="290458" cy="0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ector de seta reta 157"/>
          <p:cNvCxnSpPr/>
          <p:nvPr/>
        </p:nvCxnSpPr>
        <p:spPr>
          <a:xfrm flipH="1">
            <a:off x="5739689" y="2386065"/>
            <a:ext cx="268817" cy="0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Conector de seta reta 160"/>
          <p:cNvCxnSpPr/>
          <p:nvPr/>
        </p:nvCxnSpPr>
        <p:spPr>
          <a:xfrm flipH="1">
            <a:off x="5754787" y="4346935"/>
            <a:ext cx="268817" cy="0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Conector de seta reta 161"/>
          <p:cNvCxnSpPr/>
          <p:nvPr/>
        </p:nvCxnSpPr>
        <p:spPr>
          <a:xfrm flipH="1">
            <a:off x="5762181" y="4943099"/>
            <a:ext cx="268817" cy="0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Conector de seta reta 162"/>
          <p:cNvCxnSpPr/>
          <p:nvPr/>
        </p:nvCxnSpPr>
        <p:spPr>
          <a:xfrm flipH="1">
            <a:off x="5367542" y="5884550"/>
            <a:ext cx="619652" cy="0"/>
          </a:xfrm>
          <a:prstGeom prst="straightConnector1">
            <a:avLst/>
          </a:prstGeom>
          <a:ln w="25400">
            <a:solidFill>
              <a:srgbClr val="0099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Conector de seta reta 165"/>
          <p:cNvCxnSpPr/>
          <p:nvPr/>
        </p:nvCxnSpPr>
        <p:spPr>
          <a:xfrm>
            <a:off x="6165582" y="2840517"/>
            <a:ext cx="290458" cy="0"/>
          </a:xfrm>
          <a:prstGeom prst="straightConnector1">
            <a:avLst/>
          </a:prstGeom>
          <a:ln w="254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Conector de seta reta 170"/>
          <p:cNvCxnSpPr/>
          <p:nvPr/>
        </p:nvCxnSpPr>
        <p:spPr>
          <a:xfrm flipH="1" flipV="1">
            <a:off x="5772880" y="6569225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Conector de seta reta 186"/>
          <p:cNvCxnSpPr/>
          <p:nvPr/>
        </p:nvCxnSpPr>
        <p:spPr>
          <a:xfrm flipH="1" flipV="1">
            <a:off x="5770383" y="6317179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Conector de seta reta 187"/>
          <p:cNvCxnSpPr/>
          <p:nvPr/>
        </p:nvCxnSpPr>
        <p:spPr>
          <a:xfrm flipH="1" flipV="1">
            <a:off x="5769842" y="6021085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Conector de seta reta 188"/>
          <p:cNvCxnSpPr/>
          <p:nvPr/>
        </p:nvCxnSpPr>
        <p:spPr>
          <a:xfrm flipH="1" flipV="1">
            <a:off x="5762182" y="5799171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Conector de seta reta 189"/>
          <p:cNvCxnSpPr/>
          <p:nvPr/>
        </p:nvCxnSpPr>
        <p:spPr>
          <a:xfrm flipH="1" flipV="1">
            <a:off x="5786334" y="5535524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Conector de seta reta 190"/>
          <p:cNvCxnSpPr/>
          <p:nvPr/>
        </p:nvCxnSpPr>
        <p:spPr>
          <a:xfrm flipH="1" flipV="1">
            <a:off x="5762181" y="5372051"/>
            <a:ext cx="268023" cy="3949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Conector de seta reta 191"/>
          <p:cNvCxnSpPr/>
          <p:nvPr/>
        </p:nvCxnSpPr>
        <p:spPr>
          <a:xfrm>
            <a:off x="6172019" y="2392656"/>
            <a:ext cx="293300" cy="8464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Conector de seta reta 200"/>
          <p:cNvCxnSpPr>
            <a:stCxn id="267" idx="5"/>
          </p:cNvCxnSpPr>
          <p:nvPr/>
        </p:nvCxnSpPr>
        <p:spPr>
          <a:xfrm>
            <a:off x="6132654" y="1956782"/>
            <a:ext cx="287161" cy="9594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Conector de seta reta 201"/>
          <p:cNvCxnSpPr/>
          <p:nvPr/>
        </p:nvCxnSpPr>
        <p:spPr>
          <a:xfrm flipH="1" flipV="1">
            <a:off x="5865483" y="1613293"/>
            <a:ext cx="176454" cy="238151"/>
          </a:xfrm>
          <a:prstGeom prst="straightConnector1">
            <a:avLst/>
          </a:prstGeom>
          <a:ln w="25400">
            <a:solidFill>
              <a:srgbClr val="0099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CaixaDeTexto 333"/>
          <p:cNvSpPr txBox="1"/>
          <p:nvPr/>
        </p:nvSpPr>
        <p:spPr>
          <a:xfrm>
            <a:off x="4125830" y="1371060"/>
            <a:ext cx="211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(Apodi + Salgado, 40 m³/s)</a:t>
            </a:r>
          </a:p>
        </p:txBody>
      </p:sp>
      <p:sp>
        <p:nvSpPr>
          <p:cNvPr id="335" name="CaixaDeTexto 334"/>
          <p:cNvSpPr txBox="1"/>
          <p:nvPr/>
        </p:nvSpPr>
        <p:spPr>
          <a:xfrm>
            <a:off x="4317536" y="2133429"/>
            <a:ext cx="1698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(Salgado, 3 m³/s)</a:t>
            </a:r>
          </a:p>
        </p:txBody>
      </p:sp>
      <p:sp>
        <p:nvSpPr>
          <p:cNvPr id="336" name="CaixaDeTexto 335"/>
          <p:cNvSpPr txBox="1"/>
          <p:nvPr/>
        </p:nvSpPr>
        <p:spPr>
          <a:xfrm>
            <a:off x="6278548" y="2729052"/>
            <a:ext cx="1762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(Piranhas, 5 m³/s)</a:t>
            </a:r>
          </a:p>
        </p:txBody>
      </p:sp>
      <p:sp>
        <p:nvSpPr>
          <p:cNvPr id="337" name="CaixaDeTexto 336"/>
          <p:cNvSpPr txBox="1"/>
          <p:nvPr/>
        </p:nvSpPr>
        <p:spPr>
          <a:xfrm>
            <a:off x="6013591" y="1400212"/>
            <a:ext cx="176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(Piranhas</a:t>
            </a:r>
          </a:p>
          <a:p>
            <a:pPr algn="ctr"/>
            <a:r>
              <a:rPr lang="pt-BR" sz="1400" dirty="0"/>
              <a:t> 53,5 m³/s)</a:t>
            </a:r>
          </a:p>
        </p:txBody>
      </p:sp>
      <p:sp>
        <p:nvSpPr>
          <p:cNvPr id="341" name="CaixaDeTexto 340"/>
          <p:cNvSpPr txBox="1"/>
          <p:nvPr/>
        </p:nvSpPr>
        <p:spPr>
          <a:xfrm>
            <a:off x="1652671" y="1695171"/>
            <a:ext cx="1119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Bacia do rio Jaguaribe </a:t>
            </a:r>
          </a:p>
        </p:txBody>
      </p:sp>
      <p:sp>
        <p:nvSpPr>
          <p:cNvPr id="342" name="CaixaDeTexto 341"/>
          <p:cNvSpPr txBox="1"/>
          <p:nvPr/>
        </p:nvSpPr>
        <p:spPr>
          <a:xfrm>
            <a:off x="6538781" y="795230"/>
            <a:ext cx="1275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Bacia do rio Piranhas-Açu</a:t>
            </a:r>
          </a:p>
        </p:txBody>
      </p:sp>
      <p:sp>
        <p:nvSpPr>
          <p:cNvPr id="343" name="CaixaDeTexto 342"/>
          <p:cNvSpPr txBox="1"/>
          <p:nvPr/>
        </p:nvSpPr>
        <p:spPr>
          <a:xfrm>
            <a:off x="1717121" y="1101089"/>
            <a:ext cx="16269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Eixo Norte</a:t>
            </a:r>
          </a:p>
        </p:txBody>
      </p:sp>
    </p:spTree>
    <p:extLst>
      <p:ext uri="{BB962C8B-B14F-4D97-AF65-F5344CB8AC3E}">
        <p14:creationId xmlns:p14="http://schemas.microsoft.com/office/powerpoint/2010/main" val="2935434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340768"/>
            <a:ext cx="9144000" cy="531900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36160" y="548681"/>
            <a:ext cx="16269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b="1" dirty="0"/>
              <a:t>Eixo Norte</a:t>
            </a:r>
          </a:p>
        </p:txBody>
      </p:sp>
    </p:spTree>
    <p:extLst>
      <p:ext uri="{BB962C8B-B14F-4D97-AF65-F5344CB8AC3E}">
        <p14:creationId xmlns:p14="http://schemas.microsoft.com/office/powerpoint/2010/main" val="1174374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3574604" y="1988469"/>
            <a:ext cx="2376488" cy="1461939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   </a:t>
            </a:r>
            <a:r>
              <a:rPr lang="en-US" sz="2000" b="1" dirty="0" err="1">
                <a:solidFill>
                  <a:schemeClr val="accent1"/>
                </a:solidFill>
                <a:latin typeface="Arial" charset="0"/>
              </a:rPr>
              <a:t>Conselho</a:t>
            </a:r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 Gestor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dirty="0">
                <a:solidFill>
                  <a:schemeClr val="accent1"/>
                </a:solidFill>
                <a:latin typeface="Arial" charset="0"/>
              </a:rPr>
              <a:t>3 </a:t>
            </a:r>
            <a:r>
              <a:rPr lang="en-US" sz="1400" dirty="0" err="1">
                <a:solidFill>
                  <a:schemeClr val="accent1"/>
                </a:solidFill>
                <a:latin typeface="Arial" charset="0"/>
              </a:rPr>
              <a:t>Ministérios</a:t>
            </a:r>
            <a:r>
              <a:rPr lang="en-US" sz="1400" dirty="0">
                <a:solidFill>
                  <a:schemeClr val="accent1"/>
                </a:solidFill>
                <a:latin typeface="Arial" charset="0"/>
              </a:rPr>
              <a:t> (MI, MME, MMA), 4 </a:t>
            </a:r>
            <a:r>
              <a:rPr lang="en-US" sz="1400" dirty="0" err="1">
                <a:solidFill>
                  <a:schemeClr val="accent1"/>
                </a:solidFill>
                <a:latin typeface="Arial" charset="0"/>
              </a:rPr>
              <a:t>Estados</a:t>
            </a:r>
            <a:r>
              <a:rPr lang="en-US" sz="1400" dirty="0">
                <a:solidFill>
                  <a:schemeClr val="accent1"/>
                </a:solidFill>
                <a:latin typeface="Arial" charset="0"/>
              </a:rPr>
              <a:t> (CE, RN, PB, PE)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566542" y="3788693"/>
            <a:ext cx="4608512" cy="1369606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Plano de </a:t>
            </a:r>
            <a:r>
              <a:rPr lang="en-US" sz="2000" b="1" dirty="0" err="1">
                <a:solidFill>
                  <a:schemeClr val="accent1"/>
                </a:solidFill>
                <a:latin typeface="Arial" charset="0"/>
              </a:rPr>
              <a:t>Gestão</a:t>
            </a:r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charset="0"/>
              </a:rPr>
              <a:t>Anual</a:t>
            </a:r>
            <a:endParaRPr lang="en-US" sz="2000" b="1" dirty="0">
              <a:solidFill>
                <a:schemeClr val="accent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Alocação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de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Águas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para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cada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Estado,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obrigações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repartição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de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custos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e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restrições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de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uso</a:t>
            </a: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631504" y="5517481"/>
            <a:ext cx="1511302" cy="923330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Operadora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Estadual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CE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215830" y="5517480"/>
            <a:ext cx="1439863" cy="923330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Operadora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Estadual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RN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798567" y="5517480"/>
            <a:ext cx="1439862" cy="923330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Operadora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Estadual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PB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382892" y="5517480"/>
            <a:ext cx="1439862" cy="923330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Operadora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Estadual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PE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8183118" y="5517480"/>
            <a:ext cx="1728787" cy="923330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accent1"/>
                </a:solidFill>
                <a:latin typeface="Arial" charset="0"/>
              </a:rPr>
              <a:t>Operadora</a:t>
            </a:r>
            <a:r>
              <a:rPr lang="en-US" b="1" dirty="0">
                <a:solidFill>
                  <a:schemeClr val="accent1"/>
                </a:solidFill>
                <a:latin typeface="Arial" charset="0"/>
              </a:rPr>
              <a:t> Federal CODEVASF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822754" y="2007847"/>
            <a:ext cx="2447925" cy="1015663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accent1"/>
                </a:solidFill>
                <a:latin typeface="Arial" charset="0"/>
              </a:rPr>
              <a:t>Agência</a:t>
            </a:r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charset="0"/>
              </a:rPr>
              <a:t>Reguladora</a:t>
            </a:r>
            <a:r>
              <a:rPr lang="en-US" sz="2000" b="1" dirty="0">
                <a:solidFill>
                  <a:schemeClr val="accent1"/>
                </a:solidFill>
                <a:latin typeface="Arial" charset="0"/>
              </a:rPr>
              <a:t> Federal - ANA</a:t>
            </a: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7463979" y="3140993"/>
            <a:ext cx="3168650" cy="923330"/>
          </a:xfrm>
          <a:prstGeom prst="rect">
            <a:avLst/>
          </a:prstGeom>
          <a:noFill/>
          <a:ln w="635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Estabelecimento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de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tarifas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e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regras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operacionais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de </a:t>
            </a: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operação</a:t>
            </a: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V="1">
            <a:off x="2350642" y="5228556"/>
            <a:ext cx="0" cy="28892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>
            <a:off x="2350642" y="5228555"/>
            <a:ext cx="676910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3934967" y="5228556"/>
            <a:ext cx="0" cy="28892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V="1">
            <a:off x="5519292" y="5228556"/>
            <a:ext cx="0" cy="28892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7103617" y="5228556"/>
            <a:ext cx="0" cy="28892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V="1">
            <a:off x="4727129" y="4941219"/>
            <a:ext cx="0" cy="28892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 flipV="1">
            <a:off x="4727129" y="3499769"/>
            <a:ext cx="0" cy="28892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 flipV="1">
            <a:off x="9119742" y="5228556"/>
            <a:ext cx="0" cy="28892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4150868" y="1340769"/>
            <a:ext cx="5597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400" dirty="0"/>
              <a:t>SUSTENTABILIDADE INSTITUTIONAL</a:t>
            </a:r>
          </a:p>
        </p:txBody>
      </p:sp>
    </p:spTree>
    <p:extLst>
      <p:ext uri="{BB962C8B-B14F-4D97-AF65-F5344CB8AC3E}">
        <p14:creationId xmlns:p14="http://schemas.microsoft.com/office/powerpoint/2010/main" val="1087270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81024" y="233928"/>
            <a:ext cx="468052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Arial" charset="0"/>
              </a:rPr>
              <a:t>Questões</a:t>
            </a:r>
            <a:r>
              <a:rPr lang="en-US" sz="2800" dirty="0">
                <a:latin typeface="Arial" charset="0"/>
              </a:rPr>
              <a:t> de </a:t>
            </a:r>
            <a:r>
              <a:rPr lang="en-US" sz="2800" dirty="0" err="1">
                <a:latin typeface="Arial" charset="0"/>
              </a:rPr>
              <a:t>Regulação</a:t>
            </a:r>
            <a:endParaRPr lang="en-US" sz="2800" dirty="0"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775520" y="1268760"/>
            <a:ext cx="8280400" cy="5355312"/>
          </a:xfrm>
          <a:prstGeom prst="rect">
            <a:avLst/>
          </a:prstGeom>
          <a:noFill/>
          <a:ln w="63500" algn="ctr">
            <a:noFill/>
            <a:prstDash val="dash"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>
            <a:lvl1pPr marL="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20700" indent="-342900" eaLnBrk="1" hangingPunct="1">
              <a:spcBef>
                <a:spcPct val="30000"/>
              </a:spcBef>
              <a:spcAft>
                <a:spcPct val="30000"/>
              </a:spcAft>
              <a:buAutoNum type="arabicPeriod"/>
            </a:pPr>
            <a:r>
              <a:rPr lang="en-US" altLang="pt-BR" b="1" dirty="0" err="1"/>
              <a:t>Outorga</a:t>
            </a:r>
            <a:r>
              <a:rPr lang="en-US" altLang="pt-BR" b="1" dirty="0"/>
              <a:t> </a:t>
            </a:r>
            <a:r>
              <a:rPr lang="en-US" altLang="pt-BR" b="1" dirty="0" err="1"/>
              <a:t>Preventiva</a:t>
            </a:r>
            <a:r>
              <a:rPr lang="en-US" altLang="pt-BR" b="1" dirty="0"/>
              <a:t> </a:t>
            </a:r>
            <a:r>
              <a:rPr lang="en-US" altLang="pt-BR" dirty="0"/>
              <a:t>(2001) </a:t>
            </a:r>
            <a:r>
              <a:rPr lang="en-US" altLang="pt-BR" dirty="0" err="1"/>
              <a:t>atestou</a:t>
            </a:r>
            <a:r>
              <a:rPr lang="en-US" altLang="pt-BR" dirty="0"/>
              <a:t> a </a:t>
            </a:r>
            <a:r>
              <a:rPr lang="en-US" altLang="pt-BR" dirty="0" err="1"/>
              <a:t>disponibilidade</a:t>
            </a:r>
            <a:r>
              <a:rPr lang="en-US" altLang="pt-BR" dirty="0"/>
              <a:t> </a:t>
            </a:r>
            <a:r>
              <a:rPr lang="en-US" altLang="pt-BR" dirty="0" err="1"/>
              <a:t>hídrica</a:t>
            </a:r>
            <a:r>
              <a:rPr lang="en-US" altLang="pt-BR" dirty="0"/>
              <a:t>, </a:t>
            </a:r>
            <a:r>
              <a:rPr lang="en-US" altLang="pt-BR" dirty="0" err="1"/>
              <a:t>definiu</a:t>
            </a:r>
            <a:r>
              <a:rPr lang="en-US" altLang="pt-BR" dirty="0"/>
              <a:t> </a:t>
            </a:r>
            <a:r>
              <a:rPr lang="en-US" altLang="pt-BR" dirty="0" err="1"/>
              <a:t>regras</a:t>
            </a:r>
            <a:r>
              <a:rPr lang="en-US" altLang="pt-BR" dirty="0"/>
              <a:t> </a:t>
            </a:r>
            <a:r>
              <a:rPr lang="en-US" altLang="pt-BR" dirty="0" err="1"/>
              <a:t>operacionais</a:t>
            </a:r>
            <a:r>
              <a:rPr lang="en-US" altLang="pt-BR" dirty="0"/>
              <a:t> e </a:t>
            </a:r>
            <a:r>
              <a:rPr lang="en-US" altLang="pt-BR" dirty="0" err="1"/>
              <a:t>requisitos</a:t>
            </a:r>
            <a:r>
              <a:rPr lang="en-US" altLang="pt-BR" dirty="0"/>
              <a:t> </a:t>
            </a:r>
            <a:r>
              <a:rPr lang="en-US" altLang="pt-BR" dirty="0" err="1"/>
              <a:t>adicionais</a:t>
            </a:r>
            <a:r>
              <a:rPr lang="en-US" altLang="pt-BR" dirty="0"/>
              <a:t>: </a:t>
            </a:r>
            <a:r>
              <a:rPr lang="en-US" altLang="pt-BR" dirty="0" err="1"/>
              <a:t>sustentabilidade</a:t>
            </a:r>
            <a:r>
              <a:rPr lang="en-US" altLang="pt-BR" dirty="0"/>
              <a:t> </a:t>
            </a:r>
            <a:r>
              <a:rPr lang="en-US" altLang="pt-BR" dirty="0" err="1"/>
              <a:t>institucional</a:t>
            </a:r>
            <a:r>
              <a:rPr lang="en-US" altLang="pt-BR" dirty="0"/>
              <a:t>, </a:t>
            </a:r>
            <a:r>
              <a:rPr lang="en-US" altLang="pt-BR" dirty="0" err="1"/>
              <a:t>viabilidade</a:t>
            </a:r>
            <a:r>
              <a:rPr lang="en-US" altLang="pt-BR" dirty="0"/>
              <a:t> </a:t>
            </a:r>
            <a:r>
              <a:rPr lang="en-US" altLang="pt-BR" dirty="0" err="1"/>
              <a:t>financeira</a:t>
            </a:r>
            <a:r>
              <a:rPr lang="en-US" altLang="pt-BR" dirty="0"/>
              <a:t> </a:t>
            </a:r>
            <a:r>
              <a:rPr lang="en-US" altLang="pt-BR" dirty="0" err="1"/>
              <a:t>por</a:t>
            </a:r>
            <a:r>
              <a:rPr lang="en-US" altLang="pt-BR" dirty="0"/>
              <a:t> </a:t>
            </a:r>
            <a:r>
              <a:rPr lang="en-US" altLang="pt-BR" dirty="0" err="1"/>
              <a:t>meio</a:t>
            </a:r>
            <a:r>
              <a:rPr lang="en-US" altLang="pt-BR" dirty="0"/>
              <a:t> da </a:t>
            </a:r>
            <a:r>
              <a:rPr lang="en-US" altLang="pt-BR" dirty="0" err="1"/>
              <a:t>cobrança</a:t>
            </a:r>
            <a:r>
              <a:rPr lang="en-US" altLang="pt-BR" dirty="0"/>
              <a:t> </a:t>
            </a:r>
            <a:r>
              <a:rPr lang="en-US" altLang="pt-BR" dirty="0" err="1"/>
              <a:t>pelo</a:t>
            </a:r>
            <a:r>
              <a:rPr lang="en-US" altLang="pt-BR" dirty="0"/>
              <a:t> </a:t>
            </a:r>
            <a:r>
              <a:rPr lang="en-US" altLang="pt-BR" dirty="0" err="1"/>
              <a:t>uso</a:t>
            </a:r>
            <a:r>
              <a:rPr lang="en-US" altLang="pt-BR" dirty="0"/>
              <a:t> da </a:t>
            </a:r>
            <a:r>
              <a:rPr lang="en-US" altLang="pt-BR" dirty="0" err="1"/>
              <a:t>água</a:t>
            </a:r>
            <a:r>
              <a:rPr lang="en-US" altLang="pt-BR" dirty="0"/>
              <a:t> e </a:t>
            </a:r>
            <a:r>
              <a:rPr lang="en-US" altLang="pt-BR" dirty="0" err="1"/>
              <a:t>viabilidade</a:t>
            </a:r>
            <a:r>
              <a:rPr lang="en-US" altLang="pt-BR" dirty="0"/>
              <a:t> </a:t>
            </a:r>
            <a:r>
              <a:rPr lang="en-US" altLang="pt-BR" dirty="0" err="1"/>
              <a:t>técnica</a:t>
            </a:r>
            <a:r>
              <a:rPr lang="en-US" altLang="pt-BR" dirty="0"/>
              <a:t>. </a:t>
            </a:r>
          </a:p>
          <a:p>
            <a:pPr marL="520700" indent="-342900" eaLnBrk="1" hangingPunct="1">
              <a:spcBef>
                <a:spcPct val="30000"/>
              </a:spcBef>
              <a:spcAft>
                <a:spcPct val="30000"/>
              </a:spcAft>
              <a:buAutoNum type="arabicPeriod"/>
            </a:pPr>
            <a:r>
              <a:rPr lang="en-US" altLang="pt-BR" b="1" dirty="0" err="1"/>
              <a:t>Certificado</a:t>
            </a:r>
            <a:r>
              <a:rPr lang="en-US" altLang="pt-BR" b="1" dirty="0"/>
              <a:t> de </a:t>
            </a:r>
            <a:r>
              <a:rPr lang="en-US" altLang="pt-BR" b="1" dirty="0" err="1"/>
              <a:t>Sustentabilidade</a:t>
            </a:r>
            <a:r>
              <a:rPr lang="en-US" altLang="pt-BR" b="1" dirty="0"/>
              <a:t> </a:t>
            </a:r>
            <a:r>
              <a:rPr lang="en-US" altLang="pt-BR" b="1" dirty="0" err="1"/>
              <a:t>Hídrica</a:t>
            </a:r>
            <a:r>
              <a:rPr lang="en-US" altLang="pt-BR" b="1" dirty="0"/>
              <a:t> </a:t>
            </a:r>
            <a:r>
              <a:rPr lang="pt-BR" altLang="pt-BR" dirty="0"/>
              <a:t>(CERTOH, 2005), emitido mediante a demonstração de mecanismo institucional que assegure a sustentabilidade operacional </a:t>
            </a:r>
            <a:r>
              <a:rPr lang="en-US" altLang="pt-BR" dirty="0"/>
              <a:t>(</a:t>
            </a:r>
            <a:r>
              <a:rPr lang="en-US" altLang="pt-BR" dirty="0" err="1"/>
              <a:t>termo</a:t>
            </a:r>
            <a:r>
              <a:rPr lang="en-US" altLang="pt-BR" dirty="0"/>
              <a:t> de </a:t>
            </a:r>
            <a:r>
              <a:rPr lang="en-US" altLang="pt-BR" dirty="0" err="1"/>
              <a:t>compromisso</a:t>
            </a:r>
            <a:r>
              <a:rPr lang="en-US" altLang="pt-BR" dirty="0"/>
              <a:t>).</a:t>
            </a:r>
          </a:p>
          <a:p>
            <a:pPr marL="520700" indent="-342900" eaLnBrk="1" hangingPunct="1">
              <a:spcBef>
                <a:spcPct val="30000"/>
              </a:spcBef>
              <a:spcAft>
                <a:spcPct val="30000"/>
              </a:spcAft>
              <a:buFont typeface="+mj-lt"/>
              <a:buAutoNum type="arabicPeriod"/>
            </a:pPr>
            <a:r>
              <a:rPr lang="en-US" altLang="pt-BR" b="1" dirty="0" err="1"/>
              <a:t>Outorga</a:t>
            </a:r>
            <a:r>
              <a:rPr lang="en-US" altLang="pt-BR" b="1" dirty="0"/>
              <a:t> de </a:t>
            </a:r>
            <a:r>
              <a:rPr lang="en-US" altLang="pt-BR" b="1" dirty="0" err="1"/>
              <a:t>Água</a:t>
            </a:r>
            <a:r>
              <a:rPr lang="en-US" altLang="pt-BR" b="1" dirty="0"/>
              <a:t> </a:t>
            </a:r>
            <a:r>
              <a:rPr lang="en-US" altLang="pt-BR" dirty="0"/>
              <a:t>(2005) </a:t>
            </a:r>
            <a:r>
              <a:rPr lang="en-US" altLang="pt-BR" dirty="0" err="1"/>
              <a:t>emitido</a:t>
            </a:r>
            <a:r>
              <a:rPr lang="en-US" altLang="pt-BR" dirty="0"/>
              <a:t> </a:t>
            </a:r>
            <a:r>
              <a:rPr lang="en-US" altLang="pt-BR" dirty="0" err="1"/>
              <a:t>baseado</a:t>
            </a:r>
            <a:r>
              <a:rPr lang="en-US" altLang="pt-BR" dirty="0"/>
              <a:t> no “</a:t>
            </a:r>
            <a:r>
              <a:rPr lang="en-US" altLang="pt-BR" dirty="0" err="1"/>
              <a:t>Termo</a:t>
            </a:r>
            <a:r>
              <a:rPr lang="en-US" altLang="pt-BR" dirty="0"/>
              <a:t> de </a:t>
            </a:r>
            <a:r>
              <a:rPr lang="en-US" altLang="pt-BR" dirty="0" err="1"/>
              <a:t>Compromisso</a:t>
            </a:r>
            <a:r>
              <a:rPr lang="en-US" altLang="pt-BR" dirty="0"/>
              <a:t>” e </a:t>
            </a:r>
            <a:r>
              <a:rPr lang="en-US" altLang="pt-BR" dirty="0" err="1"/>
              <a:t>novos</a:t>
            </a:r>
            <a:r>
              <a:rPr lang="en-US" altLang="pt-BR" dirty="0"/>
              <a:t> </a:t>
            </a:r>
            <a:r>
              <a:rPr lang="en-US" altLang="pt-BR" dirty="0" err="1"/>
              <a:t>estudos</a:t>
            </a:r>
            <a:r>
              <a:rPr lang="en-US" altLang="pt-BR" dirty="0"/>
              <a:t>, </a:t>
            </a:r>
            <a:r>
              <a:rPr lang="en-US" altLang="pt-BR" dirty="0" err="1"/>
              <a:t>bem</a:t>
            </a:r>
            <a:r>
              <a:rPr lang="en-US" altLang="pt-BR" dirty="0"/>
              <a:t> </a:t>
            </a:r>
            <a:r>
              <a:rPr lang="en-US" altLang="pt-BR" dirty="0" err="1"/>
              <a:t>como</a:t>
            </a:r>
            <a:r>
              <a:rPr lang="en-US" altLang="pt-BR" dirty="0"/>
              <a:t> </a:t>
            </a:r>
            <a:r>
              <a:rPr lang="en-US" altLang="pt-BR" dirty="0" err="1"/>
              <a:t>definiu</a:t>
            </a:r>
            <a:r>
              <a:rPr lang="en-US" altLang="pt-BR" dirty="0"/>
              <a:t> </a:t>
            </a:r>
            <a:r>
              <a:rPr lang="en-US" altLang="pt-BR" dirty="0" err="1"/>
              <a:t>requisitos</a:t>
            </a:r>
            <a:r>
              <a:rPr lang="en-US" altLang="pt-BR" dirty="0"/>
              <a:t> </a:t>
            </a:r>
            <a:r>
              <a:rPr lang="en-US" altLang="pt-BR" dirty="0" err="1"/>
              <a:t>adicionais</a:t>
            </a:r>
            <a:r>
              <a:rPr lang="en-US" altLang="pt-BR" dirty="0"/>
              <a:t>. </a:t>
            </a:r>
          </a:p>
          <a:p>
            <a:pPr marL="520700" indent="-342900" eaLnBrk="1" hangingPunct="1">
              <a:spcBef>
                <a:spcPct val="30000"/>
              </a:spcBef>
              <a:spcAft>
                <a:spcPct val="30000"/>
              </a:spcAft>
              <a:buFont typeface="+mj-lt"/>
              <a:buAutoNum type="arabicPeriod"/>
            </a:pPr>
            <a:r>
              <a:rPr lang="en-US" altLang="pt-BR" b="1" dirty="0" err="1"/>
              <a:t>Termo</a:t>
            </a:r>
            <a:r>
              <a:rPr lang="en-US" altLang="pt-BR" b="1" dirty="0"/>
              <a:t> de </a:t>
            </a:r>
            <a:r>
              <a:rPr lang="en-US" altLang="pt-BR" b="1" dirty="0" err="1"/>
              <a:t>Compromisso</a:t>
            </a:r>
            <a:r>
              <a:rPr lang="en-US" altLang="pt-BR" b="1" dirty="0"/>
              <a:t> </a:t>
            </a:r>
            <a:r>
              <a:rPr lang="en-US" altLang="pt-BR" dirty="0"/>
              <a:t>(2005) </a:t>
            </a:r>
            <a:r>
              <a:rPr lang="en-US" altLang="pt-BR" dirty="0" err="1"/>
              <a:t>definiu</a:t>
            </a:r>
            <a:r>
              <a:rPr lang="en-US" altLang="pt-BR" dirty="0"/>
              <a:t> </a:t>
            </a:r>
            <a:r>
              <a:rPr lang="en-US" altLang="pt-BR" dirty="0" err="1"/>
              <a:t>tarefas</a:t>
            </a:r>
            <a:r>
              <a:rPr lang="en-US" altLang="pt-BR" dirty="0"/>
              <a:t> para o </a:t>
            </a:r>
            <a:r>
              <a:rPr lang="en-US" altLang="pt-BR" dirty="0" err="1"/>
              <a:t>governo</a:t>
            </a:r>
            <a:r>
              <a:rPr lang="en-US" altLang="pt-BR" dirty="0"/>
              <a:t> federal e para </a:t>
            </a:r>
            <a:r>
              <a:rPr lang="en-US" altLang="pt-BR" dirty="0" err="1"/>
              <a:t>os</a:t>
            </a:r>
            <a:r>
              <a:rPr lang="en-US" altLang="pt-BR" dirty="0"/>
              <a:t> </a:t>
            </a:r>
            <a:r>
              <a:rPr lang="en-US" altLang="pt-BR" dirty="0" err="1"/>
              <a:t>Estados</a:t>
            </a:r>
            <a:r>
              <a:rPr lang="en-US" altLang="pt-BR" dirty="0"/>
              <a:t>. </a:t>
            </a:r>
          </a:p>
          <a:p>
            <a:pPr marL="520700" indent="-342900" eaLnBrk="1" hangingPunct="1">
              <a:spcBef>
                <a:spcPct val="30000"/>
              </a:spcBef>
              <a:spcAft>
                <a:spcPct val="30000"/>
              </a:spcAft>
              <a:buFont typeface="+mj-lt"/>
              <a:buAutoNum type="arabicPeriod"/>
            </a:pPr>
            <a:r>
              <a:rPr lang="en-US" altLang="pt-BR" b="1" dirty="0" err="1"/>
              <a:t>Decreto</a:t>
            </a:r>
            <a:r>
              <a:rPr lang="en-US" altLang="pt-BR" b="1" dirty="0"/>
              <a:t> n. 5.995 </a:t>
            </a:r>
            <a:r>
              <a:rPr lang="en-US" altLang="pt-BR" dirty="0"/>
              <a:t>(2006, </a:t>
            </a:r>
            <a:r>
              <a:rPr lang="en-US" altLang="pt-BR" dirty="0" err="1"/>
              <a:t>revisado</a:t>
            </a:r>
            <a:r>
              <a:rPr lang="en-US" altLang="pt-BR" dirty="0"/>
              <a:t> </a:t>
            </a:r>
            <a:r>
              <a:rPr lang="en-US" altLang="pt-BR" dirty="0" err="1"/>
              <a:t>em</a:t>
            </a:r>
            <a:r>
              <a:rPr lang="en-US" altLang="pt-BR" dirty="0"/>
              <a:t> 2014) </a:t>
            </a:r>
            <a:r>
              <a:rPr lang="en-US" altLang="pt-BR" dirty="0" err="1"/>
              <a:t>criou</a:t>
            </a:r>
            <a:r>
              <a:rPr lang="en-US" altLang="pt-BR" dirty="0"/>
              <a:t> o </a:t>
            </a:r>
            <a:r>
              <a:rPr lang="en-US" altLang="pt-BR" dirty="0" err="1"/>
              <a:t>aparato</a:t>
            </a:r>
            <a:r>
              <a:rPr lang="en-US" altLang="pt-BR" dirty="0"/>
              <a:t> </a:t>
            </a:r>
            <a:r>
              <a:rPr lang="en-US" altLang="pt-BR" dirty="0" err="1"/>
              <a:t>institucional</a:t>
            </a:r>
            <a:r>
              <a:rPr lang="en-US" altLang="pt-BR" dirty="0"/>
              <a:t>, p </a:t>
            </a:r>
            <a:r>
              <a:rPr lang="en-US" altLang="pt-BR" dirty="0" err="1"/>
              <a:t>conselho</a:t>
            </a:r>
            <a:r>
              <a:rPr lang="en-US" altLang="pt-BR" dirty="0"/>
              <a:t> gestor e o </a:t>
            </a:r>
            <a:r>
              <a:rPr lang="en-US" altLang="pt-BR" dirty="0" err="1"/>
              <a:t>conteúdo</a:t>
            </a:r>
            <a:r>
              <a:rPr lang="en-US" altLang="pt-BR" dirty="0"/>
              <a:t> do PGA e </a:t>
            </a:r>
            <a:r>
              <a:rPr lang="en-US" altLang="pt-BR" dirty="0" err="1"/>
              <a:t>designou</a:t>
            </a:r>
            <a:r>
              <a:rPr lang="en-US" altLang="pt-BR" dirty="0"/>
              <a:t> a CODEVASF, </a:t>
            </a:r>
            <a:r>
              <a:rPr lang="en-US" altLang="pt-BR" dirty="0" err="1"/>
              <a:t>como</a:t>
            </a:r>
            <a:r>
              <a:rPr lang="en-US" altLang="pt-BR" dirty="0"/>
              <a:t> a </a:t>
            </a:r>
            <a:r>
              <a:rPr lang="en-US" altLang="pt-BR" dirty="0" err="1"/>
              <a:t>operadora</a:t>
            </a:r>
            <a:r>
              <a:rPr lang="en-US" altLang="pt-BR" dirty="0"/>
              <a:t> federal. </a:t>
            </a:r>
          </a:p>
          <a:p>
            <a:pPr marL="520700" indent="-342900" eaLnBrk="1" hangingPunct="1">
              <a:spcBef>
                <a:spcPct val="30000"/>
              </a:spcBef>
              <a:spcAft>
                <a:spcPct val="30000"/>
              </a:spcAft>
              <a:buFont typeface="+mj-lt"/>
              <a:buAutoNum type="arabicPeriod"/>
            </a:pPr>
            <a:r>
              <a:rPr lang="en-US" altLang="pt-BR" b="1" dirty="0" err="1"/>
              <a:t>Contrato</a:t>
            </a:r>
            <a:r>
              <a:rPr lang="en-US" altLang="pt-BR" dirty="0"/>
              <a:t> entre o </a:t>
            </a:r>
            <a:r>
              <a:rPr lang="en-US" altLang="pt-BR" dirty="0" err="1"/>
              <a:t>operador</a:t>
            </a:r>
            <a:r>
              <a:rPr lang="en-US" altLang="pt-BR" dirty="0"/>
              <a:t> federal e </a:t>
            </a:r>
            <a:r>
              <a:rPr lang="en-US" altLang="pt-BR" dirty="0" err="1"/>
              <a:t>os</a:t>
            </a:r>
            <a:r>
              <a:rPr lang="en-US" altLang="pt-BR" dirty="0"/>
              <a:t> </a:t>
            </a:r>
            <a:r>
              <a:rPr lang="en-US" altLang="pt-BR" dirty="0" err="1"/>
              <a:t>operadores</a:t>
            </a:r>
            <a:r>
              <a:rPr lang="en-US" altLang="pt-BR" dirty="0"/>
              <a:t> </a:t>
            </a:r>
            <a:r>
              <a:rPr lang="en-US" altLang="pt-BR" dirty="0" err="1"/>
              <a:t>estaduais</a:t>
            </a:r>
            <a:r>
              <a:rPr lang="en-US" altLang="pt-BR" dirty="0"/>
              <a:t>: </a:t>
            </a:r>
            <a:r>
              <a:rPr lang="en-US" altLang="pt-BR" dirty="0" err="1"/>
              <a:t>em</a:t>
            </a:r>
            <a:r>
              <a:rPr lang="en-US" altLang="pt-BR" dirty="0"/>
              <a:t> </a:t>
            </a:r>
            <a:r>
              <a:rPr lang="en-US" altLang="pt-BR" dirty="0" err="1"/>
              <a:t>discussão</a:t>
            </a:r>
            <a:r>
              <a:rPr lang="en-US" alt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03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3" y="2192213"/>
            <a:ext cx="4944670" cy="370850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581D348-30A4-470D-AEA8-079822045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448" y="1208547"/>
            <a:ext cx="410445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Arial" charset="0"/>
              </a:rPr>
              <a:t>Fiscalização</a:t>
            </a:r>
            <a:endParaRPr lang="en-US" sz="2800" dirty="0">
              <a:latin typeface="Arial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C8F686-46F2-4ACB-8FAC-32B30B408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60" y="2192212"/>
            <a:ext cx="6085748" cy="37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:\Arquivos Raiz C\SUM_2013b\Curemas_MaeDagua2\foto_mapa da bacia piranhas_acu adutoras.jpg">
            <a:extLst>
              <a:ext uri="{FF2B5EF4-FFF2-40B4-BE49-F238E27FC236}">
                <a16:creationId xmlns:a16="http://schemas.microsoft.com/office/drawing/2014/main" id="{8A37AED0-2043-49D7-B693-18D02693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6" y="0"/>
            <a:ext cx="5184775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>
            <a:extLst>
              <a:ext uri="{FF2B5EF4-FFF2-40B4-BE49-F238E27FC236}">
                <a16:creationId xmlns:a16="http://schemas.microsoft.com/office/drawing/2014/main" id="{1F2586F0-B1BA-442A-ADD9-3987B566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1" y="3207912"/>
            <a:ext cx="39004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B40235F2-CBBE-43FD-A5AC-1E87D22278AF}"/>
              </a:ext>
            </a:extLst>
          </p:cNvPr>
          <p:cNvSpPr txBox="1">
            <a:spLocks/>
          </p:cNvSpPr>
          <p:nvPr/>
        </p:nvSpPr>
        <p:spPr>
          <a:xfrm>
            <a:off x="7259028" y="5903060"/>
            <a:ext cx="3522663" cy="8001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pt-BR" sz="2000" dirty="0">
                <a:latin typeface="+mj-lt"/>
                <a:ea typeface="+mj-ea"/>
                <a:cs typeface="+mj-cs"/>
              </a:rPr>
              <a:t>Sistema Adutor Coremas-</a:t>
            </a:r>
            <a:r>
              <a:rPr lang="pt-BR" sz="2000" dirty="0" err="1">
                <a:latin typeface="+mj-lt"/>
                <a:ea typeface="+mj-ea"/>
                <a:cs typeface="+mj-cs"/>
              </a:rPr>
              <a:t>Cabugi</a:t>
            </a:r>
            <a:endParaRPr lang="pt-BR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106501" name="Picture 6" descr="C:\Users\masfreitas\Desktop\Piranhas\Piranhas-Açu - Agosto 2013\15-08-2013 - Divisa-Jardim\249 - CAERN Jardim de Piranhas.JPG">
            <a:extLst>
              <a:ext uri="{FF2B5EF4-FFF2-40B4-BE49-F238E27FC236}">
                <a16:creationId xmlns:a16="http://schemas.microsoft.com/office/drawing/2014/main" id="{75BC958F-D6AA-4960-A0E1-F84E259AB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1" y="0"/>
            <a:ext cx="39243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5" descr="C:\Users\masfreitas\Desktop\Piranhas\Piranhas-Açu - Agosto 2013\15-08-2013 - Divisa-Jardim\243 - CAERN Jardim de Piranhas.JPG">
            <a:extLst>
              <a:ext uri="{FF2B5EF4-FFF2-40B4-BE49-F238E27FC236}">
                <a16:creationId xmlns:a16="http://schemas.microsoft.com/office/drawing/2014/main" id="{E7186291-33B5-4C4A-931D-B4E9541E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2" y="1389064"/>
            <a:ext cx="1871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0C8B8065-FB21-4F17-BBA9-334258BAEC5D}"/>
              </a:ext>
            </a:extLst>
          </p:cNvPr>
          <p:cNvSpPr txBox="1">
            <a:spLocks/>
          </p:cNvSpPr>
          <p:nvPr/>
        </p:nvSpPr>
        <p:spPr>
          <a:xfrm>
            <a:off x="7140574" y="2477296"/>
            <a:ext cx="3522663" cy="8001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pt-BR" sz="2000" dirty="0">
                <a:latin typeface="+mj-lt"/>
                <a:ea typeface="+mj-ea"/>
                <a:cs typeface="+mj-cs"/>
              </a:rPr>
              <a:t>Sistema Adutor Piranhas-Caicó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72E403E9-13AA-4F4A-9097-9A846C919D60}"/>
              </a:ext>
            </a:extLst>
          </p:cNvPr>
          <p:cNvCxnSpPr>
            <a:cxnSpLocks/>
          </p:cNvCxnSpPr>
          <p:nvPr/>
        </p:nvCxnSpPr>
        <p:spPr>
          <a:xfrm flipH="1">
            <a:off x="4872040" y="2061064"/>
            <a:ext cx="2088000" cy="151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D386A-3A84-4F68-A229-AC10CBCE5374}"/>
              </a:ext>
            </a:extLst>
          </p:cNvPr>
          <p:cNvCxnSpPr>
            <a:cxnSpLocks/>
          </p:cNvCxnSpPr>
          <p:nvPr/>
        </p:nvCxnSpPr>
        <p:spPr>
          <a:xfrm flipH="1">
            <a:off x="4727575" y="4337538"/>
            <a:ext cx="2209797" cy="1709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97378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054666" y="1068724"/>
            <a:ext cx="6208670" cy="530654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HIDROLOGIA DO SEMIÁRIDO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547" t="18500" r="67128" b="21300"/>
          <a:stretch/>
        </p:blipFill>
        <p:spPr>
          <a:xfrm>
            <a:off x="1683825" y="1506123"/>
            <a:ext cx="5459761" cy="533567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484" y="1848252"/>
            <a:ext cx="2865704" cy="1722350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6373666" y="1477557"/>
            <a:ext cx="3898799" cy="1954809"/>
            <a:chOff x="4939740" y="1477556"/>
            <a:chExt cx="3898799" cy="1954809"/>
          </a:xfrm>
        </p:grpSpPr>
        <p:sp>
          <p:nvSpPr>
            <p:cNvPr id="16" name="Título 2"/>
            <p:cNvSpPr txBox="1">
              <a:spLocks/>
            </p:cNvSpPr>
            <p:nvPr/>
          </p:nvSpPr>
          <p:spPr>
            <a:xfrm>
              <a:off x="6876256" y="1477556"/>
              <a:ext cx="1962283" cy="4599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1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2000" dirty="0"/>
                <a:t>Reservatório Coremas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4939740" y="3383217"/>
              <a:ext cx="45719" cy="4914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onector angulado 21"/>
            <p:cNvCxnSpPr>
              <a:cxnSpLocks/>
            </p:cNvCxnSpPr>
            <p:nvPr/>
          </p:nvCxnSpPr>
          <p:spPr>
            <a:xfrm rot="10800000" flipV="1">
              <a:off x="4950108" y="1735108"/>
              <a:ext cx="1969027" cy="1615911"/>
            </a:xfrm>
            <a:prstGeom prst="bentConnector3">
              <a:avLst>
                <a:gd name="adj1" fmla="val 9831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m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660" y="5316173"/>
            <a:ext cx="2771844" cy="1525626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484" y="3586256"/>
            <a:ext cx="2865704" cy="1683713"/>
          </a:xfrm>
          <a:prstGeom prst="rect">
            <a:avLst/>
          </a:prstGeom>
        </p:spPr>
      </p:pic>
      <p:sp>
        <p:nvSpPr>
          <p:cNvPr id="23" name="Título 2"/>
          <p:cNvSpPr txBox="1">
            <a:spLocks/>
          </p:cNvSpPr>
          <p:nvPr/>
        </p:nvSpPr>
        <p:spPr>
          <a:xfrm>
            <a:off x="8265807" y="1872532"/>
            <a:ext cx="2384648" cy="2846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dirty="0"/>
              <a:t>Vazão média (m³/s)</a:t>
            </a:r>
          </a:p>
        </p:txBody>
      </p:sp>
      <p:sp>
        <p:nvSpPr>
          <p:cNvPr id="24" name="Título 2"/>
          <p:cNvSpPr txBox="1">
            <a:spLocks/>
          </p:cNvSpPr>
          <p:nvPr/>
        </p:nvSpPr>
        <p:spPr>
          <a:xfrm>
            <a:off x="8288052" y="3645222"/>
            <a:ext cx="2384648" cy="215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dirty="0"/>
              <a:t>Vazão anual (m³/s)</a:t>
            </a:r>
          </a:p>
        </p:txBody>
      </p:sp>
      <p:sp>
        <p:nvSpPr>
          <p:cNvPr id="25" name="Título 2"/>
          <p:cNvSpPr txBox="1">
            <a:spLocks/>
          </p:cNvSpPr>
          <p:nvPr/>
        </p:nvSpPr>
        <p:spPr>
          <a:xfrm>
            <a:off x="8098998" y="5364627"/>
            <a:ext cx="2384648" cy="215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dirty="0"/>
              <a:t>Duração da seca (anos)</a:t>
            </a:r>
          </a:p>
        </p:txBody>
      </p:sp>
    </p:spTree>
    <p:extLst>
      <p:ext uri="{BB962C8B-B14F-4D97-AF65-F5344CB8AC3E}">
        <p14:creationId xmlns:p14="http://schemas.microsoft.com/office/powerpoint/2010/main" val="23298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>
            <a:extLst>
              <a:ext uri="{FF2B5EF4-FFF2-40B4-BE49-F238E27FC236}">
                <a16:creationId xmlns:a16="http://schemas.microsoft.com/office/drawing/2014/main" id="{1528D3C6-3C0E-44CF-9EEA-4B306BE2F823}"/>
              </a:ext>
            </a:extLst>
          </p:cNvPr>
          <p:cNvGrpSpPr>
            <a:grpSpLocks/>
          </p:cNvGrpSpPr>
          <p:nvPr/>
        </p:nvGrpSpPr>
        <p:grpSpPr bwMode="auto">
          <a:xfrm>
            <a:off x="2423593" y="1700809"/>
            <a:ext cx="7559675" cy="4751387"/>
            <a:chOff x="1871980" y="1757045"/>
            <a:chExt cx="5400040" cy="3343910"/>
          </a:xfrm>
        </p:grpSpPr>
        <p:pic>
          <p:nvPicPr>
            <p:cNvPr id="3" name="Imagem 4">
              <a:extLst>
                <a:ext uri="{FF2B5EF4-FFF2-40B4-BE49-F238E27FC236}">
                  <a16:creationId xmlns:a16="http://schemas.microsoft.com/office/drawing/2014/main" id="{94544351-72DB-43FC-80FD-20F005C5C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980" y="1757045"/>
              <a:ext cx="5400040" cy="334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5">
              <a:extLst>
                <a:ext uri="{FF2B5EF4-FFF2-40B4-BE49-F238E27FC236}">
                  <a16:creationId xmlns:a16="http://schemas.microsoft.com/office/drawing/2014/main" id="{A7E846A8-C34A-4C19-B64E-DB4FBE4A7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6096" y="4139788"/>
              <a:ext cx="1102921" cy="25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>
                  <a:solidFill>
                    <a:schemeClr val="bg1"/>
                  </a:solidFill>
                  <a:latin typeface="Arial" panose="020B0604020202020204" pitchFamily="34" charset="0"/>
                </a:rPr>
                <a:t>Res. Curema</a:t>
              </a:r>
            </a:p>
          </p:txBody>
        </p:sp>
        <p:sp>
          <p:nvSpPr>
            <p:cNvPr id="5" name="CaixaDeTexto 6">
              <a:extLst>
                <a:ext uri="{FF2B5EF4-FFF2-40B4-BE49-F238E27FC236}">
                  <a16:creationId xmlns:a16="http://schemas.microsoft.com/office/drawing/2014/main" id="{6AE8BED8-74F3-48CE-AC04-2667029C8E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5736" y="4139788"/>
              <a:ext cx="1423538" cy="25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>
                  <a:solidFill>
                    <a:schemeClr val="bg1"/>
                  </a:solidFill>
                  <a:latin typeface="Arial" panose="020B0604020202020204" pitchFamily="34" charset="0"/>
                </a:rPr>
                <a:t>Res. Mãe D´água</a:t>
              </a:r>
            </a:p>
          </p:txBody>
        </p:sp>
        <p:cxnSp>
          <p:nvCxnSpPr>
            <p:cNvPr id="6" name="Conector de seta reta 7">
              <a:extLst>
                <a:ext uri="{FF2B5EF4-FFF2-40B4-BE49-F238E27FC236}">
                  <a16:creationId xmlns:a16="http://schemas.microsoft.com/office/drawing/2014/main" id="{1057652B-2E4B-411F-A5C8-560D5F94E21A}"/>
                </a:ext>
              </a:extLst>
            </p:cNvPr>
            <p:cNvCxnSpPr/>
            <p:nvPr/>
          </p:nvCxnSpPr>
          <p:spPr>
            <a:xfrm>
              <a:off x="4227268" y="3321186"/>
              <a:ext cx="360607" cy="21562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E9CB8B9F-0D1B-4B9A-8918-5144310469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703" y="3188702"/>
              <a:ext cx="636561" cy="194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200">
                  <a:solidFill>
                    <a:schemeClr val="bg1"/>
                  </a:solidFill>
                  <a:latin typeface="Arial" panose="020B0604020202020204" pitchFamily="34" charset="0"/>
                </a:rPr>
                <a:t>Rio Aguiar</a:t>
              </a:r>
            </a:p>
          </p:txBody>
        </p:sp>
        <p:sp>
          <p:nvSpPr>
            <p:cNvPr id="8" name="CaixaDeTexto 9">
              <a:extLst>
                <a:ext uri="{FF2B5EF4-FFF2-40B4-BE49-F238E27FC236}">
                  <a16:creationId xmlns:a16="http://schemas.microsoft.com/office/drawing/2014/main" id="{836478C7-5707-4852-9219-39EA9B3E2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858" y="3358086"/>
              <a:ext cx="660928" cy="194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200">
                  <a:solidFill>
                    <a:schemeClr val="bg1"/>
                  </a:solidFill>
                  <a:latin typeface="Arial" panose="020B0604020202020204" pitchFamily="34" charset="0"/>
                </a:rPr>
                <a:t>Rio Piancó</a:t>
              </a:r>
            </a:p>
          </p:txBody>
        </p:sp>
        <p:cxnSp>
          <p:nvCxnSpPr>
            <p:cNvPr id="9" name="Conector de seta reta 10">
              <a:extLst>
                <a:ext uri="{FF2B5EF4-FFF2-40B4-BE49-F238E27FC236}">
                  <a16:creationId xmlns:a16="http://schemas.microsoft.com/office/drawing/2014/main" id="{B67E69A8-675F-444E-A8DB-810FB8259A57}"/>
                </a:ext>
              </a:extLst>
            </p:cNvPr>
            <p:cNvCxnSpPr>
              <a:stCxn id="8" idx="1"/>
            </p:cNvCxnSpPr>
            <p:nvPr/>
          </p:nvCxnSpPr>
          <p:spPr>
            <a:xfrm flipH="1">
              <a:off x="5148064" y="3455559"/>
              <a:ext cx="307794" cy="528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11">
              <a:extLst>
                <a:ext uri="{FF2B5EF4-FFF2-40B4-BE49-F238E27FC236}">
                  <a16:creationId xmlns:a16="http://schemas.microsoft.com/office/drawing/2014/main" id="{6CD0AC4A-0239-4B84-9444-2798CE949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28" y="2564904"/>
              <a:ext cx="1098341" cy="194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200">
                  <a:solidFill>
                    <a:schemeClr val="bg1"/>
                  </a:solidFill>
                  <a:latin typeface="Arial" panose="020B0604020202020204" pitchFamily="34" charset="0"/>
                </a:rPr>
                <a:t>Canal da Redenção</a:t>
              </a:r>
            </a:p>
          </p:txBody>
        </p:sp>
        <p:cxnSp>
          <p:nvCxnSpPr>
            <p:cNvPr id="11" name="Conector de seta reta 12">
              <a:extLst>
                <a:ext uri="{FF2B5EF4-FFF2-40B4-BE49-F238E27FC236}">
                  <a16:creationId xmlns:a16="http://schemas.microsoft.com/office/drawing/2014/main" id="{C4349905-1EC0-4141-AB0A-E11EC68EC42D}"/>
                </a:ext>
              </a:extLst>
            </p:cNvPr>
            <p:cNvCxnSpPr/>
            <p:nvPr/>
          </p:nvCxnSpPr>
          <p:spPr>
            <a:xfrm>
              <a:off x="2555773" y="2834068"/>
              <a:ext cx="216592" cy="21562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5">
            <a:extLst>
              <a:ext uri="{FF2B5EF4-FFF2-40B4-BE49-F238E27FC236}">
                <a16:creationId xmlns:a16="http://schemas.microsoft.com/office/drawing/2014/main" id="{28C5B8B6-8BED-4EA1-AE2E-E8D64B0F0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229" y="1080455"/>
            <a:ext cx="8280400" cy="59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pt-BR" altLang="pt-BR" sz="2500" b="1" dirty="0">
                <a:latin typeface="Verdana" panose="020B0604030504040204" pitchFamily="34" charset="0"/>
              </a:rPr>
              <a:t>RESERVATÓRIOS MÃE D´ÁGUA E CUREMA</a:t>
            </a:r>
          </a:p>
        </p:txBody>
      </p:sp>
    </p:spTree>
    <p:extLst>
      <p:ext uri="{BB962C8B-B14F-4D97-AF65-F5344CB8AC3E}">
        <p14:creationId xmlns:p14="http://schemas.microsoft.com/office/powerpoint/2010/main" val="2058914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535ECF8-A226-47BB-9854-B95F3662B7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95450" y="980729"/>
          <a:ext cx="8801100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83D050DA-387E-4220-9CEA-0BDA15FB9D83}"/>
              </a:ext>
            </a:extLst>
          </p:cNvPr>
          <p:cNvSpPr/>
          <p:nvPr/>
        </p:nvSpPr>
        <p:spPr>
          <a:xfrm>
            <a:off x="9192344" y="5733256"/>
            <a:ext cx="792088" cy="626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318D8D0-C943-4285-A9ED-CF726FEF21F2}"/>
              </a:ext>
            </a:extLst>
          </p:cNvPr>
          <p:cNvSpPr txBox="1"/>
          <p:nvPr/>
        </p:nvSpPr>
        <p:spPr>
          <a:xfrm>
            <a:off x="8616280" y="5271592"/>
            <a:ext cx="1620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Em 27/11/2017:</a:t>
            </a:r>
          </a:p>
          <a:p>
            <a:r>
              <a:rPr lang="pt-BR" sz="1200" b="1" dirty="0"/>
              <a:t>29,77 hm³ -&gt; 5,0% Vol.</a:t>
            </a:r>
          </a:p>
        </p:txBody>
      </p:sp>
    </p:spTree>
    <p:extLst>
      <p:ext uri="{BB962C8B-B14F-4D97-AF65-F5344CB8AC3E}">
        <p14:creationId xmlns:p14="http://schemas.microsoft.com/office/powerpoint/2010/main" val="2489695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0117666-46B6-44B5-A42D-C616BF1AEAB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95450" y="993602"/>
          <a:ext cx="8801100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E88E3722-FBDE-4F85-98F7-D3A6E433DB4E}"/>
              </a:ext>
            </a:extLst>
          </p:cNvPr>
          <p:cNvSpPr/>
          <p:nvPr/>
        </p:nvSpPr>
        <p:spPr>
          <a:xfrm>
            <a:off x="9192344" y="5733256"/>
            <a:ext cx="792088" cy="626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297F86-D662-4A08-9401-CE0F8A7BF82C}"/>
              </a:ext>
            </a:extLst>
          </p:cNvPr>
          <p:cNvSpPr txBox="1"/>
          <p:nvPr/>
        </p:nvSpPr>
        <p:spPr>
          <a:xfrm>
            <a:off x="8876298" y="5013177"/>
            <a:ext cx="1620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Em 27/11/2017:</a:t>
            </a:r>
          </a:p>
          <a:p>
            <a:r>
              <a:rPr lang="pt-BR" sz="1200" b="1" dirty="0"/>
              <a:t>20,43 hm³ -&gt; 3,6% Vol.</a:t>
            </a:r>
          </a:p>
        </p:txBody>
      </p:sp>
    </p:spTree>
    <p:extLst>
      <p:ext uri="{BB962C8B-B14F-4D97-AF65-F5344CB8AC3E}">
        <p14:creationId xmlns:p14="http://schemas.microsoft.com/office/powerpoint/2010/main" val="828407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DB819176-E7DB-4758-9F1D-B27468FFE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756" y="1070282"/>
            <a:ext cx="8964488" cy="59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pt-BR" altLang="pt-BR" sz="2500" b="1" dirty="0">
                <a:latin typeface="Verdana" panose="020B0604030504040204" pitchFamily="34" charset="0"/>
              </a:rPr>
              <a:t>RESERVATÓRIO ARMANDO RIBEIRO GONÇALVES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F78AC2-3E44-4306-8155-D89F9EFB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36" y="1700808"/>
            <a:ext cx="6381328" cy="47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34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E6AF619-1E01-4166-AF6A-89ADFC55E4D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95450" y="993602"/>
          <a:ext cx="8801100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A72854C0-DC11-455A-A627-286C328FBCA1}"/>
              </a:ext>
            </a:extLst>
          </p:cNvPr>
          <p:cNvSpPr/>
          <p:nvPr/>
        </p:nvSpPr>
        <p:spPr>
          <a:xfrm>
            <a:off x="9192344" y="5085184"/>
            <a:ext cx="792088" cy="626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A53B348-AB99-4F7E-9B6C-2DCA2DFC6570}"/>
              </a:ext>
            </a:extLst>
          </p:cNvPr>
          <p:cNvSpPr txBox="1"/>
          <p:nvPr/>
        </p:nvSpPr>
        <p:spPr>
          <a:xfrm>
            <a:off x="8876298" y="4509121"/>
            <a:ext cx="177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Em 27/11/2017:</a:t>
            </a:r>
          </a:p>
          <a:p>
            <a:r>
              <a:rPr lang="pt-BR" sz="1200" b="1" dirty="0"/>
              <a:t>312,17 hm³ -&gt; 13,0% Vol.</a:t>
            </a:r>
          </a:p>
        </p:txBody>
      </p:sp>
    </p:spTree>
    <p:extLst>
      <p:ext uri="{BB962C8B-B14F-4D97-AF65-F5344CB8AC3E}">
        <p14:creationId xmlns:p14="http://schemas.microsoft.com/office/powerpoint/2010/main" val="2814530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8">
            <a:extLst>
              <a:ext uri="{FF2B5EF4-FFF2-40B4-BE49-F238E27FC236}">
                <a16:creationId xmlns:a16="http://schemas.microsoft.com/office/drawing/2014/main" id="{E0AEBA91-E3CF-4817-AF23-6A812388D54E}"/>
              </a:ext>
            </a:extLst>
          </p:cNvPr>
          <p:cNvGrpSpPr>
            <a:grpSpLocks/>
          </p:cNvGrpSpPr>
          <p:nvPr/>
        </p:nvGrpSpPr>
        <p:grpSpPr bwMode="auto">
          <a:xfrm>
            <a:off x="100504" y="1731664"/>
            <a:ext cx="5611338" cy="4575351"/>
            <a:chOff x="616146" y="855310"/>
            <a:chExt cx="7924800" cy="5426867"/>
          </a:xfrm>
        </p:grpSpPr>
        <p:pic>
          <p:nvPicPr>
            <p:cNvPr id="3" name="Imagem 129">
              <a:extLst>
                <a:ext uri="{FF2B5EF4-FFF2-40B4-BE49-F238E27FC236}">
                  <a16:creationId xmlns:a16="http://schemas.microsoft.com/office/drawing/2014/main" id="{6DEB2D50-D3A0-4BB9-9A5F-626D4D93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46" y="855310"/>
              <a:ext cx="7924800" cy="54268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EB8E88D3-46F7-45F1-97CA-63F88DCE368F}"/>
                </a:ext>
              </a:extLst>
            </p:cNvPr>
            <p:cNvSpPr/>
            <p:nvPr/>
          </p:nvSpPr>
          <p:spPr>
            <a:xfrm>
              <a:off x="6961969" y="2808910"/>
              <a:ext cx="84767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AA426A82-B6CB-48EC-950D-43570138416D}"/>
                </a:ext>
              </a:extLst>
            </p:cNvPr>
            <p:cNvSpPr/>
            <p:nvPr/>
          </p:nvSpPr>
          <p:spPr>
            <a:xfrm>
              <a:off x="6790776" y="2983913"/>
              <a:ext cx="84766" cy="857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C8705795-4FF5-4265-9534-0F416F3CA821}"/>
                </a:ext>
              </a:extLst>
            </p:cNvPr>
            <p:cNvSpPr/>
            <p:nvPr/>
          </p:nvSpPr>
          <p:spPr>
            <a:xfrm>
              <a:off x="6365283" y="3473206"/>
              <a:ext cx="84766" cy="857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930D3D4-3592-4A61-A5F9-EFE18886644E}"/>
                </a:ext>
              </a:extLst>
            </p:cNvPr>
            <p:cNvSpPr/>
            <p:nvPr/>
          </p:nvSpPr>
          <p:spPr>
            <a:xfrm>
              <a:off x="6875541" y="2471406"/>
              <a:ext cx="84767" cy="8392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935FDAF6-2EF2-4588-8D63-F7D4BF529016}"/>
                </a:ext>
              </a:extLst>
            </p:cNvPr>
            <p:cNvSpPr/>
            <p:nvPr/>
          </p:nvSpPr>
          <p:spPr>
            <a:xfrm>
              <a:off x="6024556" y="2555335"/>
              <a:ext cx="86428" cy="857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0FD351F-506F-4193-B516-5A34AA8B3427}"/>
                </a:ext>
              </a:extLst>
            </p:cNvPr>
            <p:cNvSpPr/>
            <p:nvPr/>
          </p:nvSpPr>
          <p:spPr>
            <a:xfrm>
              <a:off x="3558029" y="1373175"/>
              <a:ext cx="84767" cy="857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FB2C3E5B-94C3-404F-82F9-D222C3058663}"/>
                </a:ext>
              </a:extLst>
            </p:cNvPr>
            <p:cNvSpPr/>
            <p:nvPr/>
          </p:nvSpPr>
          <p:spPr>
            <a:xfrm>
              <a:off x="6617919" y="3146416"/>
              <a:ext cx="84766" cy="8392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531D963A-3356-43B3-BBA9-369D68CECC31}"/>
                </a:ext>
              </a:extLst>
            </p:cNvPr>
            <p:cNvSpPr/>
            <p:nvPr/>
          </p:nvSpPr>
          <p:spPr>
            <a:xfrm>
              <a:off x="2535850" y="2983913"/>
              <a:ext cx="84766" cy="857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D59ABCD-9955-4326-9A1A-78309385FF60}"/>
                </a:ext>
              </a:extLst>
            </p:cNvPr>
            <p:cNvSpPr/>
            <p:nvPr/>
          </p:nvSpPr>
          <p:spPr>
            <a:xfrm>
              <a:off x="6749223" y="2726766"/>
              <a:ext cx="84767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DB5CF94A-72C7-4241-AB38-419E132E5CB8}"/>
                </a:ext>
              </a:extLst>
            </p:cNvPr>
            <p:cNvSpPr/>
            <p:nvPr/>
          </p:nvSpPr>
          <p:spPr>
            <a:xfrm>
              <a:off x="5173571" y="1964256"/>
              <a:ext cx="86428" cy="857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127C33A5-84E0-4975-A60A-455B22EDFB23}"/>
                </a:ext>
              </a:extLst>
            </p:cNvPr>
            <p:cNvSpPr/>
            <p:nvPr/>
          </p:nvSpPr>
          <p:spPr>
            <a:xfrm>
              <a:off x="5770258" y="2133900"/>
              <a:ext cx="84766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EA10B11D-9193-4AEE-8EE9-EDE2F4BCE445}"/>
                </a:ext>
              </a:extLst>
            </p:cNvPr>
            <p:cNvSpPr/>
            <p:nvPr/>
          </p:nvSpPr>
          <p:spPr>
            <a:xfrm>
              <a:off x="4153053" y="2185687"/>
              <a:ext cx="84767" cy="8392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E518ABFF-B4DE-4D37-92F2-E0242BBFB24C}"/>
                </a:ext>
              </a:extLst>
            </p:cNvPr>
            <p:cNvSpPr/>
            <p:nvPr/>
          </p:nvSpPr>
          <p:spPr>
            <a:xfrm>
              <a:off x="3302068" y="3023199"/>
              <a:ext cx="84767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9F5556CC-2C68-4A81-89AF-A8045E915288}"/>
                </a:ext>
              </a:extLst>
            </p:cNvPr>
            <p:cNvSpPr/>
            <p:nvPr/>
          </p:nvSpPr>
          <p:spPr>
            <a:xfrm>
              <a:off x="4091557" y="3569636"/>
              <a:ext cx="84766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AA1A2D82-5B93-4A60-B7DD-B71199BA9F50}"/>
                </a:ext>
              </a:extLst>
            </p:cNvPr>
            <p:cNvSpPr/>
            <p:nvPr/>
          </p:nvSpPr>
          <p:spPr>
            <a:xfrm>
              <a:off x="4535332" y="4371434"/>
              <a:ext cx="86428" cy="8392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D1F4EF51-8899-422D-B401-2939CC92FAFB}"/>
                </a:ext>
              </a:extLst>
            </p:cNvPr>
            <p:cNvSpPr/>
            <p:nvPr/>
          </p:nvSpPr>
          <p:spPr>
            <a:xfrm>
              <a:off x="5173571" y="3060701"/>
              <a:ext cx="86428" cy="8571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160F9B39-86AC-420F-8591-B3009028C7E9}"/>
                </a:ext>
              </a:extLst>
            </p:cNvPr>
            <p:cNvSpPr/>
            <p:nvPr/>
          </p:nvSpPr>
          <p:spPr>
            <a:xfrm>
              <a:off x="6237302" y="4344648"/>
              <a:ext cx="86428" cy="839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84746C3F-14CD-4ECE-AC42-8C428235D999}"/>
                </a:ext>
              </a:extLst>
            </p:cNvPr>
            <p:cNvSpPr/>
            <p:nvPr/>
          </p:nvSpPr>
          <p:spPr>
            <a:xfrm>
              <a:off x="5991314" y="4666081"/>
              <a:ext cx="84767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75A5C62D-C82C-4AD5-8471-9EB8C384E76B}"/>
                </a:ext>
              </a:extLst>
            </p:cNvPr>
            <p:cNvSpPr/>
            <p:nvPr/>
          </p:nvSpPr>
          <p:spPr>
            <a:xfrm>
              <a:off x="5263323" y="4919656"/>
              <a:ext cx="84767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2D68C837-A5CC-414B-A0BB-66379EB77757}"/>
                </a:ext>
              </a:extLst>
            </p:cNvPr>
            <p:cNvSpPr/>
            <p:nvPr/>
          </p:nvSpPr>
          <p:spPr>
            <a:xfrm>
              <a:off x="5088805" y="5173231"/>
              <a:ext cx="84766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F92D3C98-3E26-4891-BED8-7B623E258DF4}"/>
                </a:ext>
              </a:extLst>
            </p:cNvPr>
            <p:cNvSpPr/>
            <p:nvPr/>
          </p:nvSpPr>
          <p:spPr>
            <a:xfrm>
              <a:off x="5173571" y="5508951"/>
              <a:ext cx="86428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5B74085E-E871-4DF5-9D05-60D05CFA7729}"/>
                </a:ext>
              </a:extLst>
            </p:cNvPr>
            <p:cNvSpPr/>
            <p:nvPr/>
          </p:nvSpPr>
          <p:spPr>
            <a:xfrm>
              <a:off x="4919273" y="5764312"/>
              <a:ext cx="84766" cy="8392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6DB4510D-0911-498E-A0F4-8FBBF988BAD7}"/>
                </a:ext>
              </a:extLst>
            </p:cNvPr>
            <p:cNvSpPr/>
            <p:nvPr/>
          </p:nvSpPr>
          <p:spPr>
            <a:xfrm>
              <a:off x="5363048" y="4075001"/>
              <a:ext cx="84767" cy="8392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54696321-5326-486C-A64B-FCB74638074E}"/>
                </a:ext>
              </a:extLst>
            </p:cNvPr>
            <p:cNvSpPr/>
            <p:nvPr/>
          </p:nvSpPr>
          <p:spPr>
            <a:xfrm>
              <a:off x="6536477" y="2239260"/>
              <a:ext cx="84767" cy="8392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48035F08-7889-47C4-A99A-518CD5903A86}"/>
                </a:ext>
              </a:extLst>
            </p:cNvPr>
            <p:cNvSpPr/>
            <p:nvPr/>
          </p:nvSpPr>
          <p:spPr>
            <a:xfrm>
              <a:off x="4919273" y="1712466"/>
              <a:ext cx="84766" cy="8393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D4CB87E6-928C-44BF-BAEC-C7B08CC3ECEB}"/>
                </a:ext>
              </a:extLst>
            </p:cNvPr>
            <p:cNvCxnSpPr/>
            <p:nvPr/>
          </p:nvCxnSpPr>
          <p:spPr>
            <a:xfrm>
              <a:off x="3599581" y="1458890"/>
              <a:ext cx="1573990" cy="2100031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6392BC2E-8CBE-4144-9848-F4EC29BDB3F1}"/>
                </a:ext>
              </a:extLst>
            </p:cNvPr>
            <p:cNvCxnSpPr/>
            <p:nvPr/>
          </p:nvCxnSpPr>
          <p:spPr>
            <a:xfrm>
              <a:off x="4960825" y="1844610"/>
              <a:ext cx="299174" cy="1682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8D80866B-C917-44CA-8B98-6CA0A10CA245}"/>
                </a:ext>
              </a:extLst>
            </p:cNvPr>
            <p:cNvCxnSpPr/>
            <p:nvPr/>
          </p:nvCxnSpPr>
          <p:spPr>
            <a:xfrm>
              <a:off x="5228420" y="2049971"/>
              <a:ext cx="34903" cy="14768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1630290B-BFE6-457D-BF42-511FF34BC076}"/>
                </a:ext>
              </a:extLst>
            </p:cNvPr>
            <p:cNvCxnSpPr>
              <a:stCxn id="14" idx="4"/>
            </p:cNvCxnSpPr>
            <p:nvPr/>
          </p:nvCxnSpPr>
          <p:spPr>
            <a:xfrm flipH="1">
              <a:off x="5259999" y="2217831"/>
              <a:ext cx="551811" cy="1341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D64E7EFE-94AE-4D5B-BF8E-185D6B57221D}"/>
                </a:ext>
              </a:extLst>
            </p:cNvPr>
            <p:cNvCxnSpPr>
              <a:stCxn id="17" idx="7"/>
            </p:cNvCxnSpPr>
            <p:nvPr/>
          </p:nvCxnSpPr>
          <p:spPr>
            <a:xfrm flipV="1">
              <a:off x="4164688" y="3558922"/>
              <a:ext cx="1082014" cy="214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27B92E1-A30E-4F46-9BE9-12A9EBC2161B}"/>
                </a:ext>
              </a:extLst>
            </p:cNvPr>
            <p:cNvCxnSpPr/>
            <p:nvPr/>
          </p:nvCxnSpPr>
          <p:spPr>
            <a:xfrm>
              <a:off x="3386835" y="3069629"/>
              <a:ext cx="1876488" cy="4571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3273F5E-0A2C-4C91-A475-FD9EF160FCBC}"/>
                </a:ext>
              </a:extLst>
            </p:cNvPr>
            <p:cNvCxnSpPr>
              <a:stCxn id="11" idx="0"/>
            </p:cNvCxnSpPr>
            <p:nvPr/>
          </p:nvCxnSpPr>
          <p:spPr>
            <a:xfrm>
              <a:off x="2579064" y="2983913"/>
              <a:ext cx="2692570" cy="5428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6910814F-E842-44A9-805F-9C00BA16F48E}"/>
                </a:ext>
              </a:extLst>
            </p:cNvPr>
            <p:cNvCxnSpPr>
              <a:stCxn id="8" idx="4"/>
            </p:cNvCxnSpPr>
            <p:nvPr/>
          </p:nvCxnSpPr>
          <p:spPr>
            <a:xfrm flipH="1">
              <a:off x="5228420" y="2641051"/>
              <a:ext cx="839350" cy="8857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5A4C50D8-D456-4929-A707-E5033980C1DE}"/>
                </a:ext>
              </a:extLst>
            </p:cNvPr>
            <p:cNvCxnSpPr>
              <a:stCxn id="27" idx="2"/>
            </p:cNvCxnSpPr>
            <p:nvPr/>
          </p:nvCxnSpPr>
          <p:spPr>
            <a:xfrm flipH="1">
              <a:off x="5216785" y="2280331"/>
              <a:ext cx="1319692" cy="1235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8BCB3C73-AC09-4F68-AC1A-375A1436FBA2}"/>
                </a:ext>
              </a:extLst>
            </p:cNvPr>
            <p:cNvCxnSpPr/>
            <p:nvPr/>
          </p:nvCxnSpPr>
          <p:spPr>
            <a:xfrm flipH="1">
              <a:off x="5216785" y="2514264"/>
              <a:ext cx="1658756" cy="1044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97DC6CF8-D6EF-4E7E-9D69-631B8FDD348D}"/>
                </a:ext>
              </a:extLst>
            </p:cNvPr>
            <p:cNvCxnSpPr/>
            <p:nvPr/>
          </p:nvCxnSpPr>
          <p:spPr>
            <a:xfrm flipH="1">
              <a:off x="5216785" y="2787482"/>
              <a:ext cx="1573991" cy="771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B3885DD6-0702-4229-881F-5F0788AFD7B6}"/>
                </a:ext>
              </a:extLst>
            </p:cNvPr>
            <p:cNvCxnSpPr>
              <a:stCxn id="4" idx="0"/>
            </p:cNvCxnSpPr>
            <p:nvPr/>
          </p:nvCxnSpPr>
          <p:spPr>
            <a:xfrm flipH="1">
              <a:off x="5216785" y="2808910"/>
              <a:ext cx="1786737" cy="7589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A72E8689-BD77-47E9-B455-18EDFE18E665}"/>
                </a:ext>
              </a:extLst>
            </p:cNvPr>
            <p:cNvCxnSpPr/>
            <p:nvPr/>
          </p:nvCxnSpPr>
          <p:spPr>
            <a:xfrm flipV="1">
              <a:off x="4621760" y="3567851"/>
              <a:ext cx="595025" cy="803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7C840E61-DAFB-4A99-87CB-3C55EC123780}"/>
                </a:ext>
              </a:extLst>
            </p:cNvPr>
            <p:cNvCxnSpPr/>
            <p:nvPr/>
          </p:nvCxnSpPr>
          <p:spPr>
            <a:xfrm flipH="1" flipV="1">
              <a:off x="5216785" y="3574994"/>
              <a:ext cx="146263" cy="5000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A2B67205-6074-40FE-85CC-DC70A293EB06}"/>
                </a:ext>
              </a:extLst>
            </p:cNvPr>
            <p:cNvCxnSpPr>
              <a:stCxn id="5" idx="4"/>
            </p:cNvCxnSpPr>
            <p:nvPr/>
          </p:nvCxnSpPr>
          <p:spPr>
            <a:xfrm flipH="1">
              <a:off x="5173571" y="3069629"/>
              <a:ext cx="1660419" cy="4982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66BDD318-E091-41A5-8645-67FB50D3DA99}"/>
                </a:ext>
              </a:extLst>
            </p:cNvPr>
            <p:cNvCxnSpPr/>
            <p:nvPr/>
          </p:nvCxnSpPr>
          <p:spPr>
            <a:xfrm flipH="1">
              <a:off x="5173571" y="3189274"/>
              <a:ext cx="1444349" cy="3857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angulado 171">
              <a:extLst>
                <a:ext uri="{FF2B5EF4-FFF2-40B4-BE49-F238E27FC236}">
                  <a16:creationId xmlns:a16="http://schemas.microsoft.com/office/drawing/2014/main" id="{5E8C94E6-418E-41C9-8414-6155C95E91FB}"/>
                </a:ext>
              </a:extLst>
            </p:cNvPr>
            <p:cNvCxnSpPr>
              <a:stCxn id="6" idx="2"/>
            </p:cNvCxnSpPr>
            <p:nvPr/>
          </p:nvCxnSpPr>
          <p:spPr>
            <a:xfrm rot="10800000" flipV="1">
              <a:off x="5132019" y="3516064"/>
              <a:ext cx="1233264" cy="42858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59CD4DC5-C81F-4556-8E3A-105C84DE3107}"/>
                </a:ext>
              </a:extLst>
            </p:cNvPr>
            <p:cNvCxnSpPr/>
            <p:nvPr/>
          </p:nvCxnSpPr>
          <p:spPr>
            <a:xfrm flipH="1" flipV="1">
              <a:off x="5173571" y="3567851"/>
              <a:ext cx="1063732" cy="7767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38EB13C3-90B2-402F-907F-1A1C92E7DDE6}"/>
                </a:ext>
              </a:extLst>
            </p:cNvPr>
            <p:cNvCxnSpPr>
              <a:stCxn id="21" idx="0"/>
            </p:cNvCxnSpPr>
            <p:nvPr/>
          </p:nvCxnSpPr>
          <p:spPr>
            <a:xfrm flipH="1" flipV="1">
              <a:off x="5173571" y="3574994"/>
              <a:ext cx="859296" cy="10910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5FA9A278-B6CA-4D7C-A44D-8BA5EDD664A6}"/>
                </a:ext>
              </a:extLst>
            </p:cNvPr>
            <p:cNvCxnSpPr/>
            <p:nvPr/>
          </p:nvCxnSpPr>
          <p:spPr>
            <a:xfrm flipH="1" flipV="1">
              <a:off x="5173571" y="3567851"/>
              <a:ext cx="98063" cy="13518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E68DB1DE-CDBD-48CE-B732-65B7772862B7}"/>
                </a:ext>
              </a:extLst>
            </p:cNvPr>
            <p:cNvCxnSpPr>
              <a:stCxn id="23" idx="0"/>
            </p:cNvCxnSpPr>
            <p:nvPr/>
          </p:nvCxnSpPr>
          <p:spPr>
            <a:xfrm flipV="1">
              <a:off x="5132019" y="3574994"/>
              <a:ext cx="41551" cy="1598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D618B588-A306-4476-A77A-67C00D17E2F6}"/>
                </a:ext>
              </a:extLst>
            </p:cNvPr>
            <p:cNvCxnSpPr>
              <a:stCxn id="24" idx="6"/>
            </p:cNvCxnSpPr>
            <p:nvPr/>
          </p:nvCxnSpPr>
          <p:spPr>
            <a:xfrm flipH="1" flipV="1">
              <a:off x="5173571" y="3537493"/>
              <a:ext cx="86428" cy="20143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7EEAD8C-6DCD-4EDE-90A9-CCBA49D3FBD7}"/>
                </a:ext>
              </a:extLst>
            </p:cNvPr>
            <p:cNvCxnSpPr/>
            <p:nvPr/>
          </p:nvCxnSpPr>
          <p:spPr>
            <a:xfrm flipV="1">
              <a:off x="4960825" y="3516064"/>
              <a:ext cx="212746" cy="2248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ixaDeTexto 178">
              <a:extLst>
                <a:ext uri="{FF2B5EF4-FFF2-40B4-BE49-F238E27FC236}">
                  <a16:creationId xmlns:a16="http://schemas.microsoft.com/office/drawing/2014/main" id="{6D7874F5-2745-4E44-9090-38589A7879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7232" y="3524661"/>
              <a:ext cx="832346" cy="311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200" b="1">
                  <a:solidFill>
                    <a:schemeClr val="accent1"/>
                  </a:solidFill>
                </a:rPr>
                <a:t>ANA</a:t>
              </a:r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C995F0F5-08E7-4D48-89A6-C7FD64924868}"/>
                </a:ext>
              </a:extLst>
            </p:cNvPr>
            <p:cNvSpPr/>
            <p:nvPr/>
          </p:nvSpPr>
          <p:spPr>
            <a:xfrm>
              <a:off x="5132019" y="3451777"/>
              <a:ext cx="161221" cy="15536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54" name="Retângulo 53">
            <a:extLst>
              <a:ext uri="{FF2B5EF4-FFF2-40B4-BE49-F238E27FC236}">
                <a16:creationId xmlns:a16="http://schemas.microsoft.com/office/drawing/2014/main" id="{C76C969F-3015-430D-B731-A1D388B38967}"/>
              </a:ext>
            </a:extLst>
          </p:cNvPr>
          <p:cNvSpPr/>
          <p:nvPr/>
        </p:nvSpPr>
        <p:spPr>
          <a:xfrm>
            <a:off x="4458644" y="697197"/>
            <a:ext cx="81661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Salas de Situação</a:t>
            </a:r>
            <a:endParaRPr lang="pt-BR" sz="3600" dirty="0"/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F35A54E5-CA06-4683-BB14-21E84554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24" y="1731664"/>
            <a:ext cx="6020707" cy="463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283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">
            <a:extLst>
              <a:ext uri="{FF2B5EF4-FFF2-40B4-BE49-F238E27FC236}">
                <a16:creationId xmlns:a16="http://schemas.microsoft.com/office/drawing/2014/main" id="{BFB32334-EB67-43DE-9587-002D386C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26" y="2500314"/>
            <a:ext cx="6384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srgbClr val="FF0000"/>
                </a:solidFill>
                <a:latin typeface="Verdana" panose="020B0604030504040204" pitchFamily="34" charset="0"/>
              </a:rPr>
              <a:t>BOLETINS DE MONITORAMENTO</a:t>
            </a:r>
          </a:p>
        </p:txBody>
      </p:sp>
      <p:pic>
        <p:nvPicPr>
          <p:cNvPr id="115715" name="Imagem 15" descr="http://ferro/internet/ana/portal2009/_img/BoletimMonitoramento/image002.jpg">
            <a:extLst>
              <a:ext uri="{FF2B5EF4-FFF2-40B4-BE49-F238E27FC236}">
                <a16:creationId xmlns:a16="http://schemas.microsoft.com/office/drawing/2014/main" id="{CF5ADAC5-171D-42AE-82A3-55DCB027263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3051175"/>
            <a:ext cx="1071562" cy="15001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Imagem 16" descr="http://ferro/internet/ana/portal2009/_img/BoletimMonitoramento/image003.jpg">
            <a:extLst>
              <a:ext uri="{FF2B5EF4-FFF2-40B4-BE49-F238E27FC236}">
                <a16:creationId xmlns:a16="http://schemas.microsoft.com/office/drawing/2014/main" id="{BB09D89E-28E4-4001-BD8A-8047EC7F9AE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3024189"/>
            <a:ext cx="1073150" cy="1501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Imagem 17" descr="http://ferro/internet/ana/portal2009/_img/BoletimMonitoramento/image005.jpg">
            <a:extLst>
              <a:ext uri="{FF2B5EF4-FFF2-40B4-BE49-F238E27FC236}">
                <a16:creationId xmlns:a16="http://schemas.microsoft.com/office/drawing/2014/main" id="{B499CAF6-E8DA-4BED-A069-C499BE4D1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4649789"/>
            <a:ext cx="1071563" cy="15001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Imagem 18" descr="http://ferro/internet/ana/portal2009/_img/BoletimMonitoramento/image004.jpg">
            <a:extLst>
              <a:ext uri="{FF2B5EF4-FFF2-40B4-BE49-F238E27FC236}">
                <a16:creationId xmlns:a16="http://schemas.microsoft.com/office/drawing/2014/main" id="{01CCF9C4-00AB-443C-ACE1-7B2DB6B78F9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4643439"/>
            <a:ext cx="1073150" cy="15001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9" name="Título 1">
            <a:extLst>
              <a:ext uri="{FF2B5EF4-FFF2-40B4-BE49-F238E27FC236}">
                <a16:creationId xmlns:a16="http://schemas.microsoft.com/office/drawing/2014/main" id="{F57CD75C-7B28-43A8-9B42-76B6F7DDA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888" y="374652"/>
            <a:ext cx="5364162" cy="592137"/>
          </a:xfrm>
        </p:spPr>
        <p:txBody>
          <a:bodyPr/>
          <a:lstStyle/>
          <a:p>
            <a:pPr algn="ctr"/>
            <a:r>
              <a:rPr lang="pt-BR" altLang="pt-BR" sz="2400" dirty="0"/>
              <a:t>Sala de Situação: comunicação</a:t>
            </a:r>
          </a:p>
        </p:txBody>
      </p:sp>
      <p:sp>
        <p:nvSpPr>
          <p:cNvPr id="115720" name="Espaço Reservado para Conteúdo 12">
            <a:extLst>
              <a:ext uri="{FF2B5EF4-FFF2-40B4-BE49-F238E27FC236}">
                <a16:creationId xmlns:a16="http://schemas.microsoft.com/office/drawing/2014/main" id="{00A8E78B-8D2A-4EDD-B5DC-CE893FC9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764" y="1323976"/>
            <a:ext cx="8504237" cy="1071563"/>
          </a:xfrm>
        </p:spPr>
        <p:txBody>
          <a:bodyPr/>
          <a:lstStyle/>
          <a:p>
            <a:pPr algn="just"/>
            <a:r>
              <a:rPr lang="pt-BR" altLang="pt-BR" sz="1600"/>
              <a:t>Atualmente, a Sala de Situação tem seu foco no monitoramento de bacias hidrográficas prioritárias, sistemas de reservatórios, sistemas de alerta hidrológico já implantados no País e das decretações de Situação de Emergência ou Estado de Calamidade Pública. Novos produtos/ serviços estão em fase de desenvolvimento.</a:t>
            </a:r>
          </a:p>
        </p:txBody>
      </p:sp>
      <p:pic>
        <p:nvPicPr>
          <p:cNvPr id="115721" name="Picture 2" descr="http://portal2010.ana.gov.br/_img/BoletimMonitoramento/image006.jpg">
            <a:hlinkClick r:id="rId7"/>
            <a:extLst>
              <a:ext uri="{FF2B5EF4-FFF2-40B4-BE49-F238E27FC236}">
                <a16:creationId xmlns:a16="http://schemas.microsoft.com/office/drawing/2014/main" id="{700DF8EE-DF19-4D36-A48A-E10FBFB7A32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3024189"/>
            <a:ext cx="1073150" cy="1501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2" name="Picture 4" descr="http://portal2010.ana.gov.br/_img/BoletimMonitoramento/image001.jpg">
            <a:hlinkClick r:id="rId9"/>
            <a:extLst>
              <a:ext uri="{FF2B5EF4-FFF2-40B4-BE49-F238E27FC236}">
                <a16:creationId xmlns:a16="http://schemas.microsoft.com/office/drawing/2014/main" id="{EB90884F-2F5D-4B7A-89B7-EC217551CEC8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3071814"/>
            <a:ext cx="1073150" cy="1501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3" name="Picture 6" descr="http://portal2010.ana.gov.br/_img/BoletimMonitoramento/image007.jpg">
            <a:hlinkClick r:id="rId11"/>
            <a:extLst>
              <a:ext uri="{FF2B5EF4-FFF2-40B4-BE49-F238E27FC236}">
                <a16:creationId xmlns:a16="http://schemas.microsoft.com/office/drawing/2014/main" id="{49C77C3C-E36F-4A51-9A09-750CAD47A71F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4648201"/>
            <a:ext cx="1073150" cy="1501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4" name="Picture 8" descr="http://portal2010.ana.gov.br/_img/BoletimMonitoramento/image010.jpg">
            <a:hlinkClick r:id="rId13"/>
            <a:extLst>
              <a:ext uri="{FF2B5EF4-FFF2-40B4-BE49-F238E27FC236}">
                <a16:creationId xmlns:a16="http://schemas.microsoft.com/office/drawing/2014/main" id="{C5E24FFE-AD0B-4E84-A6CC-6FAABBBA4860}"/>
              </a:ext>
            </a:extLst>
          </p:cNvPr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50" y="4643439"/>
            <a:ext cx="1073150" cy="1501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5" name="Picture 10" descr="http://portal2010.ana.gov.br/_img/BoletimMonitoramento/image008.jpg">
            <a:hlinkClick r:id="rId15"/>
            <a:extLst>
              <a:ext uri="{FF2B5EF4-FFF2-40B4-BE49-F238E27FC236}">
                <a16:creationId xmlns:a16="http://schemas.microsoft.com/office/drawing/2014/main" id="{FED06C73-BE31-4FA4-9756-7F8F9EC3C31E}"/>
              </a:ext>
            </a:extLst>
          </p:cNvPr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648201"/>
            <a:ext cx="1073150" cy="1501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26" name="Retângulo 15">
            <a:extLst>
              <a:ext uri="{FF2B5EF4-FFF2-40B4-BE49-F238E27FC236}">
                <a16:creationId xmlns:a16="http://schemas.microsoft.com/office/drawing/2014/main" id="{174CEAD1-E2C7-44C8-92AF-DD2C9B524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6381750"/>
            <a:ext cx="60462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600"/>
              <a:t>http://www2.ana.gov.br/Paginas/servicos/saladesituacao/default.aspx</a:t>
            </a:r>
          </a:p>
        </p:txBody>
      </p:sp>
    </p:spTree>
    <p:extLst>
      <p:ext uri="{BB962C8B-B14F-4D97-AF65-F5344CB8AC3E}">
        <p14:creationId xmlns:p14="http://schemas.microsoft.com/office/powerpoint/2010/main" val="295056469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6644" y="1311759"/>
            <a:ext cx="10721937" cy="521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CONCLUSÃO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importante aumentar a resiliência e a capacidade de resposta dos sistemas hídricos ante aos eventos de seca, que tendem a ocorrer com maior frequência e em maior intensidade em decorrência da mudança do clima.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Devemos estar preparados para as crises atuais para sermos capazes de enfrentar os desafios que virão.</a:t>
            </a:r>
            <a:endParaRPr lang="pt-BR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83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Imagem 8" descr="twi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99" y="4773217"/>
            <a:ext cx="926306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Imagem 10" descr="yout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4" y="4901803"/>
            <a:ext cx="1378744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0" name="CaixaDeTexto 5"/>
          <p:cNvSpPr txBox="1">
            <a:spLocks noChangeArrowheads="1"/>
          </p:cNvSpPr>
          <p:nvPr/>
        </p:nvSpPr>
        <p:spPr bwMode="auto">
          <a:xfrm>
            <a:off x="7209236" y="5335193"/>
            <a:ext cx="2068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 b="1"/>
              <a:t>www.youtube.com/anagovbr</a:t>
            </a:r>
          </a:p>
        </p:txBody>
      </p:sp>
      <p:sp>
        <p:nvSpPr>
          <p:cNvPr id="254981" name="CaixaDeTexto 6"/>
          <p:cNvSpPr txBox="1">
            <a:spLocks noChangeArrowheads="1"/>
          </p:cNvSpPr>
          <p:nvPr/>
        </p:nvSpPr>
        <p:spPr bwMode="auto">
          <a:xfrm>
            <a:off x="2963467" y="5335193"/>
            <a:ext cx="19631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 b="1"/>
              <a:t>www.twitter.com/anagovbr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988469" y="2078831"/>
            <a:ext cx="6172200" cy="2106216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0500" b="1" dirty="0">
                <a:cs typeface="Calibri" pitchFamily="34" charset="0"/>
              </a:rPr>
              <a:t>Obrigado!</a:t>
            </a:r>
          </a:p>
          <a:p>
            <a:pPr>
              <a:defRPr/>
            </a:pPr>
            <a:endParaRPr lang="pt-BR" sz="6600" b="1" dirty="0">
              <a:cs typeface="Calibri" pitchFamily="34" charset="0"/>
            </a:endParaRPr>
          </a:p>
          <a:p>
            <a:pPr>
              <a:defRPr/>
            </a:pPr>
            <a:r>
              <a:rPr lang="pt-BR" sz="7500" b="1" dirty="0">
                <a:cs typeface="Calibri" pitchFamily="34" charset="0"/>
              </a:rPr>
              <a:t>Marcos Airton de Sousa Freitas</a:t>
            </a:r>
          </a:p>
          <a:p>
            <a:pPr>
              <a:defRPr/>
            </a:pPr>
            <a:r>
              <a:rPr lang="pt-BR" sz="7500" b="1" dirty="0">
                <a:cs typeface="Calibri" pitchFamily="34" charset="0"/>
              </a:rPr>
              <a:t>Especialista em Recursos Hídricos</a:t>
            </a:r>
          </a:p>
          <a:p>
            <a:pPr>
              <a:defRPr/>
            </a:pPr>
            <a:r>
              <a:rPr lang="pt-BR" sz="7500" b="1" dirty="0">
                <a:cs typeface="Calibri" pitchFamily="34" charset="0"/>
              </a:rPr>
              <a:t>Superintendência de Operações e Eventos Críticos</a:t>
            </a:r>
            <a:endParaRPr lang="pt-BR" sz="6600" b="1" dirty="0">
              <a:cs typeface="Calibri" pitchFamily="34" charset="0"/>
            </a:endParaRPr>
          </a:p>
          <a:p>
            <a:pPr>
              <a:defRPr/>
            </a:pPr>
            <a:endParaRPr lang="pt-BR" sz="6600" b="1" dirty="0">
              <a:cs typeface="Calibri" pitchFamily="34" charset="0"/>
            </a:endParaRPr>
          </a:p>
          <a:p>
            <a:pPr>
              <a:defRPr/>
            </a:pPr>
            <a:r>
              <a:rPr lang="pt-BR" sz="6600" b="1" dirty="0"/>
              <a:t>masfreitas@ana.gov.br  |  (+55) (61) 2109 –5137</a:t>
            </a:r>
          </a:p>
          <a:p>
            <a:pPr>
              <a:defRPr/>
            </a:pPr>
            <a:endParaRPr lang="pt-BR" sz="6600" b="1" dirty="0">
              <a:solidFill>
                <a:srgbClr val="002060"/>
              </a:solidFill>
              <a:cs typeface="Calibri" pitchFamily="34" charset="0"/>
            </a:endParaRPr>
          </a:p>
          <a:p>
            <a:pPr>
              <a:defRPr/>
            </a:pPr>
            <a:r>
              <a:rPr lang="pt-BR" sz="7500" b="1" dirty="0">
                <a:cs typeface="Calibri" pitchFamily="34" charset="0"/>
              </a:rPr>
              <a:t>www.ana.gov.br</a:t>
            </a:r>
          </a:p>
        </p:txBody>
      </p:sp>
      <p:pic>
        <p:nvPicPr>
          <p:cNvPr id="254983" name="Picture 2" descr="http://teenspeak.org/wp-content/uploads/2009/01/facebook_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92" y="4901803"/>
            <a:ext cx="1250156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4" name="CaixaDeTexto 8"/>
          <p:cNvSpPr txBox="1">
            <a:spLocks noChangeArrowheads="1"/>
          </p:cNvSpPr>
          <p:nvPr/>
        </p:nvSpPr>
        <p:spPr bwMode="auto">
          <a:xfrm>
            <a:off x="5037537" y="5335193"/>
            <a:ext cx="2122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200" b="1"/>
              <a:t>www.facebook.com/anagovbr</a:t>
            </a:r>
          </a:p>
        </p:txBody>
      </p:sp>
    </p:spTree>
    <p:extLst>
      <p:ext uri="{BB962C8B-B14F-4D97-AF65-F5344CB8AC3E}">
        <p14:creationId xmlns:p14="http://schemas.microsoft.com/office/powerpoint/2010/main" val="297138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53020" y="1124745"/>
            <a:ext cx="3786182" cy="1277273"/>
          </a:xfrm>
          <a:prstGeom prst="rect">
            <a:avLst/>
          </a:prstGeom>
          <a:noFill/>
          <a:ln w="63500" algn="ctr">
            <a:noFill/>
            <a:prstDash val="dash"/>
            <a:miter lim="800000"/>
            <a:headEnd/>
            <a:tailEnd/>
          </a:ln>
          <a:effectLst/>
        </p:spPr>
        <p:txBody>
          <a:bodyPr wrap="square" lIns="54000" rIns="54000"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defRPr/>
            </a:pPr>
            <a:r>
              <a:rPr lang="pt-BR" sz="2200" dirty="0">
                <a:solidFill>
                  <a:srgbClr val="000099"/>
                </a:solidFill>
              </a:rPr>
              <a:t>Saldo disponibilidade versus demanda em 2005:</a:t>
            </a:r>
          </a:p>
          <a:p>
            <a:pPr algn="ctr">
              <a:spcBef>
                <a:spcPct val="50000"/>
              </a:spcBef>
              <a:buClr>
                <a:srgbClr val="FF0000"/>
              </a:buClr>
              <a:defRPr/>
            </a:pPr>
            <a:r>
              <a:rPr lang="pt-BR" sz="2200" b="1" dirty="0">
                <a:solidFill>
                  <a:srgbClr val="000099"/>
                </a:solidFill>
              </a:rPr>
              <a:t> + 22.9 </a:t>
            </a:r>
            <a:r>
              <a:rPr lang="pt-BR" sz="2200" b="1" dirty="0" err="1">
                <a:solidFill>
                  <a:srgbClr val="000099"/>
                </a:solidFill>
              </a:rPr>
              <a:t>m³</a:t>
            </a:r>
            <a:r>
              <a:rPr lang="pt-BR" sz="2200" b="1" dirty="0">
                <a:solidFill>
                  <a:srgbClr val="000099"/>
                </a:solidFill>
              </a:rPr>
              <a:t>/s </a:t>
            </a:r>
          </a:p>
        </p:txBody>
      </p:sp>
      <p:pic>
        <p:nvPicPr>
          <p:cNvPr id="17" name="Picture 2" descr="saldo2025"/>
          <p:cNvPicPr>
            <a:picLocks noChangeAspect="1" noChangeArrowheads="1"/>
          </p:cNvPicPr>
          <p:nvPr/>
        </p:nvPicPr>
        <p:blipFill>
          <a:blip r:embed="rId2"/>
          <a:srcRect l="16054" t="3648" r="17903" b="11186"/>
          <a:stretch>
            <a:fillRect/>
          </a:stretch>
        </p:blipFill>
        <p:spPr bwMode="auto">
          <a:xfrm>
            <a:off x="5892746" y="2347406"/>
            <a:ext cx="4775254" cy="45165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9" name="Picture 2" descr="saldo200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16147" t="4607" r="18668" b="12268"/>
          <a:stretch>
            <a:fillRect/>
          </a:stretch>
        </p:blipFill>
        <p:spPr>
          <a:xfrm>
            <a:off x="1597098" y="2385178"/>
            <a:ext cx="4713216" cy="4408313"/>
          </a:xfrm>
          <a:solidFill>
            <a:schemeClr val="bg1"/>
          </a:solidFill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023992" y="1196753"/>
            <a:ext cx="3786182" cy="1277273"/>
          </a:xfrm>
          <a:prstGeom prst="rect">
            <a:avLst/>
          </a:prstGeom>
          <a:noFill/>
          <a:ln w="63500" algn="ctr">
            <a:noFill/>
            <a:prstDash val="dash"/>
            <a:miter lim="800000"/>
            <a:headEnd/>
            <a:tailEnd/>
          </a:ln>
          <a:effectLst/>
        </p:spPr>
        <p:txBody>
          <a:bodyPr wrap="square" lIns="54000" rIns="54000">
            <a:spAutoFit/>
          </a:bodyPr>
          <a:lstStyle/>
          <a:p>
            <a:pPr algn="ctr">
              <a:spcBef>
                <a:spcPct val="50000"/>
              </a:spcBef>
              <a:buClr>
                <a:srgbClr val="FF0000"/>
              </a:buClr>
              <a:defRPr/>
            </a:pPr>
            <a:r>
              <a:rPr lang="pt-BR" sz="2200" dirty="0">
                <a:solidFill>
                  <a:srgbClr val="000099"/>
                </a:solidFill>
              </a:rPr>
              <a:t>Saldo disponibilidade versus demanda em 2025:</a:t>
            </a:r>
          </a:p>
          <a:p>
            <a:pPr algn="ctr">
              <a:spcBef>
                <a:spcPct val="50000"/>
              </a:spcBef>
              <a:buClr>
                <a:srgbClr val="FF0000"/>
              </a:buClr>
              <a:defRPr/>
            </a:pPr>
            <a:r>
              <a:rPr lang="pt-BR" sz="2200" b="1" dirty="0">
                <a:solidFill>
                  <a:srgbClr val="000099"/>
                </a:solidFill>
              </a:rPr>
              <a:t> - 66.6 </a:t>
            </a:r>
            <a:r>
              <a:rPr lang="pt-BR" sz="2200" b="1" dirty="0" err="1">
                <a:solidFill>
                  <a:srgbClr val="000099"/>
                </a:solidFill>
              </a:rPr>
              <a:t>m³</a:t>
            </a:r>
            <a:r>
              <a:rPr lang="pt-BR" sz="2200" b="1" dirty="0">
                <a:solidFill>
                  <a:srgbClr val="000099"/>
                </a:solidFill>
              </a:rPr>
              <a:t>/s </a:t>
            </a:r>
          </a:p>
        </p:txBody>
      </p:sp>
      <p:sp>
        <p:nvSpPr>
          <p:cNvPr id="21" name="Text Box 1026"/>
          <p:cNvSpPr txBox="1">
            <a:spLocks noChangeArrowheads="1"/>
          </p:cNvSpPr>
          <p:nvPr/>
        </p:nvSpPr>
        <p:spPr bwMode="auto">
          <a:xfrm>
            <a:off x="1440378" y="232919"/>
            <a:ext cx="723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99"/>
                </a:solidFill>
              </a:rPr>
              <a:t>DEMANDAS DE ÁGUA E DÉFICITS</a:t>
            </a:r>
          </a:p>
        </p:txBody>
      </p:sp>
    </p:spTree>
    <p:extLst>
      <p:ext uri="{BB962C8B-B14F-4D97-AF65-F5344CB8AC3E}">
        <p14:creationId xmlns:p14="http://schemas.microsoft.com/office/powerpoint/2010/main" val="1294427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D28627D-755B-47AF-AD8A-CA10E97C487A}"/>
              </a:ext>
            </a:extLst>
          </p:cNvPr>
          <p:cNvSpPr txBox="1"/>
          <p:nvPr/>
        </p:nvSpPr>
        <p:spPr>
          <a:xfrm>
            <a:off x="1981202" y="1049387"/>
            <a:ext cx="8229593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DESENVOLVIMENTO DOS RECURSOS HÍDRICOS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166103-1CA1-4B53-86F6-2BF906C2C8BD}"/>
              </a:ext>
            </a:extLst>
          </p:cNvPr>
          <p:cNvSpPr txBox="1"/>
          <p:nvPr/>
        </p:nvSpPr>
        <p:spPr>
          <a:xfrm>
            <a:off x="1595403" y="2828835"/>
            <a:ext cx="882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POLÍTICA DE CONSTRUÇÃO DE RESERVATÓRIOS</a:t>
            </a:r>
          </a:p>
        </p:txBody>
      </p:sp>
    </p:spTree>
    <p:extLst>
      <p:ext uri="{BB962C8B-B14F-4D97-AF65-F5344CB8AC3E}">
        <p14:creationId xmlns:p14="http://schemas.microsoft.com/office/powerpoint/2010/main" val="161323520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70" y="0"/>
            <a:ext cx="533558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5" name="Título 2"/>
          <p:cNvSpPr>
            <a:spLocks noGrp="1"/>
          </p:cNvSpPr>
          <p:nvPr>
            <p:ph type="title"/>
          </p:nvPr>
        </p:nvSpPr>
        <p:spPr>
          <a:xfrm>
            <a:off x="309178" y="1089791"/>
            <a:ext cx="5527386" cy="1218512"/>
          </a:xfrm>
        </p:spPr>
        <p:txBody>
          <a:bodyPr/>
          <a:lstStyle/>
          <a:p>
            <a:pPr algn="ctr"/>
            <a:r>
              <a:rPr lang="pt-BR" altLang="pt-BR" dirty="0"/>
              <a:t>Reservatórios monitorados pela ANA</a:t>
            </a:r>
          </a:p>
        </p:txBody>
      </p:sp>
      <p:pic>
        <p:nvPicPr>
          <p:cNvPr id="11266" name="Imagem 1" descr="image001">
            <a:extLst>
              <a:ext uri="{FF2B5EF4-FFF2-40B4-BE49-F238E27FC236}">
                <a16:creationId xmlns:a16="http://schemas.microsoft.com/office/drawing/2014/main" id="{8296D48E-B677-4A6A-8615-686491CA5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7" y="2746229"/>
            <a:ext cx="46291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96022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1992923" y="143418"/>
            <a:ext cx="4392488" cy="7640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A SECA 2012-2017 E O ARMAZENAMENTO NOS RESERVATÓRIOS</a:t>
            </a: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3B615A-FC2A-495C-AE24-038F957AB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12" y="1159382"/>
            <a:ext cx="9144000" cy="56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98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0">
            <a:extLst>
              <a:ext uri="{FF2B5EF4-FFF2-40B4-BE49-F238E27FC236}">
                <a16:creationId xmlns:a16="http://schemas.microsoft.com/office/drawing/2014/main" id="{A45E89B8-D1B0-4752-82E5-E8C6B0E82697}"/>
              </a:ext>
            </a:extLst>
          </p:cNvPr>
          <p:cNvGrpSpPr>
            <a:grpSpLocks/>
          </p:cNvGrpSpPr>
          <p:nvPr/>
        </p:nvGrpSpPr>
        <p:grpSpPr bwMode="auto">
          <a:xfrm>
            <a:off x="1703389" y="1484314"/>
            <a:ext cx="8785225" cy="3889375"/>
            <a:chOff x="1009015" y="1301750"/>
            <a:chExt cx="8505825" cy="3394075"/>
          </a:xfrm>
        </p:grpSpPr>
        <p:sp>
          <p:nvSpPr>
            <p:cNvPr id="5" name="Caixa de Texto 2">
              <a:extLst>
                <a:ext uri="{FF2B5EF4-FFF2-40B4-BE49-F238E27FC236}">
                  <a16:creationId xmlns:a16="http://schemas.microsoft.com/office/drawing/2014/main" id="{E2C8FFA8-C4E4-4365-9E83-7FDF8C918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885" y="1699260"/>
              <a:ext cx="1095375" cy="254381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b="1">
                  <a:ea typeface="Calibri" panose="020F0502020204030204" pitchFamily="34" charset="0"/>
                  <a:cs typeface="Times New Roman" panose="02020603050405020304" pitchFamily="18" charset="0"/>
                </a:rPr>
                <a:t>Operação dos Reservatórios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Com afluências previstas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Com Demandas Negociadas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Com Cota Inicial do Reservatório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10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6" name="Caixa de Texto 2">
              <a:extLst>
                <a:ext uri="{FF2B5EF4-FFF2-40B4-BE49-F238E27FC236}">
                  <a16:creationId xmlns:a16="http://schemas.microsoft.com/office/drawing/2014/main" id="{29C131B8-CC5C-4B98-AC52-9A6A7CB93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1915" y="1699260"/>
              <a:ext cx="1440180" cy="123317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b="1">
                  <a:ea typeface="Calibri" panose="020F0502020204030204" pitchFamily="34" charset="0"/>
                  <a:cs typeface="Times New Roman" panose="02020603050405020304" pitchFamily="18" charset="0"/>
                </a:rPr>
                <a:t>Previsão de Vazão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Modelos Chuva-Vazão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Afluências típicas (“anos típicos”)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10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7" name="Caixa de Texto 2">
              <a:extLst>
                <a:ext uri="{FF2B5EF4-FFF2-40B4-BE49-F238E27FC236}">
                  <a16:creationId xmlns:a16="http://schemas.microsoft.com/office/drawing/2014/main" id="{77D3D7A1-FE67-4814-A6BE-5CD1708BF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015" y="1699260"/>
              <a:ext cx="1405890" cy="258064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b="1">
                  <a:ea typeface="Calibri" panose="020F0502020204030204" pitchFamily="34" charset="0"/>
                  <a:cs typeface="Times New Roman" panose="02020603050405020304" pitchFamily="18" charset="0"/>
                </a:rPr>
                <a:t>Previsão de Precipitação (Secas e Cheias)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Modelos Globais – downscale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Modelos Estatísticos – Probabilísticos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RNA (Informação Climatológica)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Caixa de Texto 2">
              <a:extLst>
                <a:ext uri="{FF2B5EF4-FFF2-40B4-BE49-F238E27FC236}">
                  <a16:creationId xmlns:a16="http://schemas.microsoft.com/office/drawing/2014/main" id="{261410B0-2E2D-4540-9A44-98D00EA4B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1100" y="2359025"/>
              <a:ext cx="1492250" cy="188849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Monitoramento dos Reservatórios</a:t>
              </a:r>
              <a:endParaRPr lang="pt-BR" altLang="pt-BR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Afluências previstas vs. afluências observadas</a:t>
              </a:r>
              <a:endParaRPr lang="pt-BR" altLang="pt-BR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Cota </a:t>
              </a:r>
              <a:r>
                <a:rPr lang="pt-BR" altLang="pt-BR" sz="1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reserv</a:t>
              </a:r>
              <a:r>
                <a:rPr lang="pt-BR" altLang="pt-BR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. Prevista vs. Cota observada</a:t>
              </a:r>
              <a:endParaRPr lang="pt-BR" altLang="pt-BR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Demandas previstas vs. Demandas observadas</a:t>
              </a:r>
              <a:endParaRPr lang="pt-BR" altLang="pt-BR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aixa de Texto 2">
              <a:extLst>
                <a:ext uri="{FF2B5EF4-FFF2-40B4-BE49-F238E27FC236}">
                  <a16:creationId xmlns:a16="http://schemas.microsoft.com/office/drawing/2014/main" id="{7ED6D1A6-E61C-405E-AF19-7503931DF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3375" y="2363470"/>
              <a:ext cx="1551940" cy="18796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b="1">
                  <a:ea typeface="Calibri" panose="020F0502020204030204" pitchFamily="34" charset="0"/>
                  <a:cs typeface="Times New Roman" panose="02020603050405020304" pitchFamily="18" charset="0"/>
                </a:rPr>
                <a:t>Análise dos Impactos e Ações Mitigadoras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Operação em situação normal - outorga ANA órgãos est.- preventivo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Operação em Racionamento / Emergência (Defesa Civil)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Caixa de Texto 2">
              <a:extLst>
                <a:ext uri="{FF2B5EF4-FFF2-40B4-BE49-F238E27FC236}">
                  <a16:creationId xmlns:a16="http://schemas.microsoft.com/office/drawing/2014/main" id="{88DC5529-DC25-416E-8115-5F100BCF2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015" y="1301750"/>
              <a:ext cx="8495665" cy="32766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400" b="1">
                  <a:ea typeface="Calibri" panose="020F0502020204030204" pitchFamily="34" charset="0"/>
                  <a:cs typeface="Times New Roman" panose="02020603050405020304" pitchFamily="18" charset="0"/>
                </a:rPr>
                <a:t>SIGES – SISTEMA DE GESTÃO DE SECAS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aixa de Texto 2">
              <a:extLst>
                <a:ext uri="{FF2B5EF4-FFF2-40B4-BE49-F238E27FC236}">
                  <a16:creationId xmlns:a16="http://schemas.microsoft.com/office/drawing/2014/main" id="{A62CC6A2-6201-452C-96C8-9894F97D6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9175" y="4368165"/>
              <a:ext cx="8495665" cy="32766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100">
                  <a:ea typeface="Calibri" panose="020F0502020204030204" pitchFamily="34" charset="0"/>
                  <a:cs typeface="Times New Roman" panose="02020603050405020304" pitchFamily="18" charset="0"/>
                </a:rPr>
                <a:t>               Planejamento Estratégico                     Planejamento Tático</a:t>
              </a:r>
            </a:p>
          </p:txBody>
        </p:sp>
        <p:sp>
          <p:nvSpPr>
            <p:cNvPr id="12" name="Caixa de Texto 2">
              <a:extLst>
                <a:ext uri="{FF2B5EF4-FFF2-40B4-BE49-F238E27FC236}">
                  <a16:creationId xmlns:a16="http://schemas.microsoft.com/office/drawing/2014/main" id="{3EE662F7-1FEC-4534-8453-B55515EA2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1280" y="3123565"/>
              <a:ext cx="1440180" cy="47434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Sistema SAGE (geração estocástica de vazão)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10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3" name="Caixa de Texto 2">
              <a:extLst>
                <a:ext uri="{FF2B5EF4-FFF2-40B4-BE49-F238E27FC236}">
                  <a16:creationId xmlns:a16="http://schemas.microsoft.com/office/drawing/2014/main" id="{8E2991AA-0D42-4128-B7A9-166F1CE9E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8105" y="3789045"/>
              <a:ext cx="1440180" cy="47434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Previsão por RNA e lógica difusa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10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4" name="Caixa de Texto 2">
              <a:extLst>
                <a:ext uri="{FF2B5EF4-FFF2-40B4-BE49-F238E27FC236}">
                  <a16:creationId xmlns:a16="http://schemas.microsoft.com/office/drawing/2014/main" id="{3AE79035-8935-41C5-AD95-1F035FFD9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3680" y="1699260"/>
              <a:ext cx="775970" cy="254381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Métodos de Operação</a:t>
              </a:r>
              <a:endParaRPr lang="pt-BR" altLang="pt-BR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CAR – Curva de Aversão ao Risco</a:t>
              </a:r>
              <a:endParaRPr lang="pt-BR" altLang="pt-BR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Optimal</a:t>
              </a:r>
              <a:r>
                <a:rPr lang="pt-BR" altLang="pt-BR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pt-BR" altLang="pt-BR" sz="1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Hedging</a:t>
              </a:r>
              <a:r>
                <a:rPr lang="pt-BR" altLang="pt-BR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pt-BR" altLang="pt-BR" sz="1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rules</a:t>
              </a:r>
              <a:endParaRPr lang="pt-BR" altLang="pt-BR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Lamelas -estado hidrológico</a:t>
              </a:r>
              <a:endParaRPr lang="pt-BR" altLang="pt-BR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aixa de Texto 2">
              <a:extLst>
                <a:ext uri="{FF2B5EF4-FFF2-40B4-BE49-F238E27FC236}">
                  <a16:creationId xmlns:a16="http://schemas.microsoft.com/office/drawing/2014/main" id="{B32E332E-4D90-44A7-BA8C-E7B3FBC983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1735" y="1707515"/>
              <a:ext cx="3232785" cy="47434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000" b="1">
                  <a:ea typeface="Calibri" panose="020F0502020204030204" pitchFamily="34" charset="0"/>
                  <a:cs typeface="Times New Roman" panose="02020603050405020304" pitchFamily="18" charset="0"/>
                </a:rPr>
                <a:t>Monitoramento de Secas /Cheias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Índices de secas/cheias (RAI, BMDI, SPI, LRDI etc.)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pt-BR" altLang="pt-BR" sz="100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pt-BR" altLang="pt-BR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eta para cima e para baixo 13">
              <a:extLst>
                <a:ext uri="{FF2B5EF4-FFF2-40B4-BE49-F238E27FC236}">
                  <a16:creationId xmlns:a16="http://schemas.microsoft.com/office/drawing/2014/main" id="{7C93BACD-C491-43B1-BB6D-F9C3E98050AF}"/>
                </a:ext>
              </a:extLst>
            </p:cNvPr>
            <p:cNvSpPr/>
            <p:nvPr/>
          </p:nvSpPr>
          <p:spPr>
            <a:xfrm>
              <a:off x="3217701" y="2923979"/>
              <a:ext cx="146017" cy="213342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7" name="Seta para cima e para baixo 14">
              <a:extLst>
                <a:ext uri="{FF2B5EF4-FFF2-40B4-BE49-F238E27FC236}">
                  <a16:creationId xmlns:a16="http://schemas.microsoft.com/office/drawing/2014/main" id="{C18947F6-6165-4F21-95C8-12CAC3E2B260}"/>
                </a:ext>
              </a:extLst>
            </p:cNvPr>
            <p:cNvSpPr/>
            <p:nvPr/>
          </p:nvSpPr>
          <p:spPr>
            <a:xfrm>
              <a:off x="3220775" y="3584785"/>
              <a:ext cx="149091" cy="21472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8" name="Seta para a direita 15">
              <a:extLst>
                <a:ext uri="{FF2B5EF4-FFF2-40B4-BE49-F238E27FC236}">
                  <a16:creationId xmlns:a16="http://schemas.microsoft.com/office/drawing/2014/main" id="{556426FE-BED4-438F-BBB1-AD5A4A8C72EF}"/>
                </a:ext>
              </a:extLst>
            </p:cNvPr>
            <p:cNvSpPr/>
            <p:nvPr/>
          </p:nvSpPr>
          <p:spPr>
            <a:xfrm>
              <a:off x="2421529" y="2723105"/>
              <a:ext cx="181367" cy="2091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9" name="Seta para a direita 16">
              <a:extLst>
                <a:ext uri="{FF2B5EF4-FFF2-40B4-BE49-F238E27FC236}">
                  <a16:creationId xmlns:a16="http://schemas.microsoft.com/office/drawing/2014/main" id="{3AF296CD-3D45-43A3-A8F7-FB4C15B9ED0E}"/>
                </a:ext>
              </a:extLst>
            </p:cNvPr>
            <p:cNvSpPr/>
            <p:nvPr/>
          </p:nvSpPr>
          <p:spPr>
            <a:xfrm>
              <a:off x="4090724" y="2728647"/>
              <a:ext cx="181367" cy="2078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0" name="Seta para a direita 17">
              <a:extLst>
                <a:ext uri="{FF2B5EF4-FFF2-40B4-BE49-F238E27FC236}">
                  <a16:creationId xmlns:a16="http://schemas.microsoft.com/office/drawing/2014/main" id="{C0905043-792B-4657-A44A-9D04D78EAB4E}"/>
                </a:ext>
              </a:extLst>
            </p:cNvPr>
            <p:cNvSpPr/>
            <p:nvPr/>
          </p:nvSpPr>
          <p:spPr>
            <a:xfrm>
              <a:off x="6091914" y="2727261"/>
              <a:ext cx="179831" cy="206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1" name="Seta para a direita 18">
              <a:extLst>
                <a:ext uri="{FF2B5EF4-FFF2-40B4-BE49-F238E27FC236}">
                  <a16:creationId xmlns:a16="http://schemas.microsoft.com/office/drawing/2014/main" id="{CDA50B1E-3C37-41DC-A18B-29732D8FE8A3}"/>
                </a:ext>
              </a:extLst>
            </p:cNvPr>
            <p:cNvSpPr/>
            <p:nvPr/>
          </p:nvSpPr>
          <p:spPr>
            <a:xfrm>
              <a:off x="7767257" y="3007099"/>
              <a:ext cx="181367" cy="2091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2" name="Seta para cima e para baixo 19">
              <a:extLst>
                <a:ext uri="{FF2B5EF4-FFF2-40B4-BE49-F238E27FC236}">
                  <a16:creationId xmlns:a16="http://schemas.microsoft.com/office/drawing/2014/main" id="{D9E7932E-FCC5-4BC7-9E31-31C8B90279A7}"/>
                </a:ext>
              </a:extLst>
            </p:cNvPr>
            <p:cNvSpPr/>
            <p:nvPr/>
          </p:nvSpPr>
          <p:spPr>
            <a:xfrm>
              <a:off x="7026417" y="2166200"/>
              <a:ext cx="149091" cy="21472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3" name="Seta dobrada 20">
              <a:extLst>
                <a:ext uri="{FF2B5EF4-FFF2-40B4-BE49-F238E27FC236}">
                  <a16:creationId xmlns:a16="http://schemas.microsoft.com/office/drawing/2014/main" id="{0A48203E-AE48-438E-91E2-D6D38BA47F39}"/>
                </a:ext>
              </a:extLst>
            </p:cNvPr>
            <p:cNvSpPr/>
            <p:nvPr/>
          </p:nvSpPr>
          <p:spPr>
            <a:xfrm rot="16200000">
              <a:off x="7987160" y="3599136"/>
              <a:ext cx="268755" cy="1520105"/>
            </a:xfrm>
            <a:prstGeom prst="bentArrow">
              <a:avLst>
                <a:gd name="adj1" fmla="val 21920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4" name="Seta dobrada 21">
              <a:extLst>
                <a:ext uri="{FF2B5EF4-FFF2-40B4-BE49-F238E27FC236}">
                  <a16:creationId xmlns:a16="http://schemas.microsoft.com/office/drawing/2014/main" id="{71A67F9C-ED92-4BF1-9FC5-E45D61536B96}"/>
                </a:ext>
              </a:extLst>
            </p:cNvPr>
            <p:cNvSpPr/>
            <p:nvPr/>
          </p:nvSpPr>
          <p:spPr>
            <a:xfrm rot="16200000">
              <a:off x="5939091" y="3608217"/>
              <a:ext cx="268755" cy="1518568"/>
            </a:xfrm>
            <a:prstGeom prst="bentArrow">
              <a:avLst>
                <a:gd name="adj1" fmla="val 21920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5" name="Seta para cima e para baixo 22">
              <a:extLst>
                <a:ext uri="{FF2B5EF4-FFF2-40B4-BE49-F238E27FC236}">
                  <a16:creationId xmlns:a16="http://schemas.microsoft.com/office/drawing/2014/main" id="{90950B1B-6111-402B-A9E6-6CFE123B8CAD}"/>
                </a:ext>
              </a:extLst>
            </p:cNvPr>
            <p:cNvSpPr/>
            <p:nvPr/>
          </p:nvSpPr>
          <p:spPr>
            <a:xfrm>
              <a:off x="8594169" y="2155117"/>
              <a:ext cx="149091" cy="21472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D2A1ABD-A741-4B93-97B9-B7E2F345F2FD}"/>
                </a:ext>
              </a:extLst>
            </p:cNvPr>
            <p:cNvSpPr/>
            <p:nvPr/>
          </p:nvSpPr>
          <p:spPr>
            <a:xfrm>
              <a:off x="3217701" y="4449235"/>
              <a:ext cx="361198" cy="13853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9791572D-BA5B-4955-9719-86AAA0F1D712}"/>
                </a:ext>
              </a:extLst>
            </p:cNvPr>
            <p:cNvSpPr/>
            <p:nvPr/>
          </p:nvSpPr>
          <p:spPr>
            <a:xfrm>
              <a:off x="1108920" y="4453391"/>
              <a:ext cx="361198" cy="13853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8" name="Seta para baixo 25">
              <a:extLst>
                <a:ext uri="{FF2B5EF4-FFF2-40B4-BE49-F238E27FC236}">
                  <a16:creationId xmlns:a16="http://schemas.microsoft.com/office/drawing/2014/main" id="{9D9DBD0A-67B1-4A04-86A1-FEAD21D3B05E}"/>
                </a:ext>
              </a:extLst>
            </p:cNvPr>
            <p:cNvSpPr/>
            <p:nvPr/>
          </p:nvSpPr>
          <p:spPr>
            <a:xfrm>
              <a:off x="6742070" y="4255288"/>
              <a:ext cx="121423" cy="25213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9" name="Seta para baixo 26">
              <a:extLst>
                <a:ext uri="{FF2B5EF4-FFF2-40B4-BE49-F238E27FC236}">
                  <a16:creationId xmlns:a16="http://schemas.microsoft.com/office/drawing/2014/main" id="{CE4C895A-6B85-4102-9849-E9CB0C8D5DBA}"/>
                </a:ext>
              </a:extLst>
            </p:cNvPr>
            <p:cNvSpPr/>
            <p:nvPr/>
          </p:nvSpPr>
          <p:spPr>
            <a:xfrm>
              <a:off x="8774000" y="4248361"/>
              <a:ext cx="121423" cy="2535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30" name="CaixaDeTexto 27">
            <a:extLst>
              <a:ext uri="{FF2B5EF4-FFF2-40B4-BE49-F238E27FC236}">
                <a16:creationId xmlns:a16="http://schemas.microsoft.com/office/drawing/2014/main" id="{FAD2A7F8-DD28-41DA-B119-7A2A4A424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661025"/>
            <a:ext cx="84770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pt-BR" sz="1000" b="1" dirty="0"/>
              <a:t>Fonte: Freitas, M. A. S. : </a:t>
            </a:r>
            <a:r>
              <a:rPr lang="pt-BR" sz="1000" b="1" dirty="0"/>
              <a:t>Que Venha a Seca - Modelos Para Gestão de Recursos Hídricos em Regiões Semiáridas, ISBN: 8578106601, 1ª Edição – 2010, 413 pág.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000" dirty="0"/>
          </a:p>
        </p:txBody>
      </p:sp>
    </p:spTree>
    <p:extLst>
      <p:ext uri="{BB962C8B-B14F-4D97-AF65-F5344CB8AC3E}">
        <p14:creationId xmlns:p14="http://schemas.microsoft.com/office/powerpoint/2010/main" val="8174967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dirty="0" smtClean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D1FDEE0C2152940AFE127D8A2A81A96" ma:contentTypeVersion="2" ma:contentTypeDescription="Crie um novo documento." ma:contentTypeScope="" ma:versionID="30f26046cef3f5b1fd6572adb2ae977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e6fd6f47448b68a384384198ada7f2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gendamento de Data de Início" ma:internalName="PublishingStartDate">
      <xsd:simpleType>
        <xsd:restriction base="dms:Unknown"/>
      </xsd:simpleType>
    </xsd:element>
    <xsd:element name="PublishingExpirationDate" ma:index="9" nillable="true" ma:displayName="Agendamento de Data de Término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FB2549-50FE-4C17-AD9E-30FD711239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9CCC3B-E73B-454C-9C99-4C30A1065DBC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EB49B96-0E6E-4B26-ADC6-535889F953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2979</TotalTime>
  <Words>1630</Words>
  <Application>Microsoft Office PowerPoint</Application>
  <PresentationFormat>Widescreen</PresentationFormat>
  <Paragraphs>304</Paragraphs>
  <Slides>48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Comic Sans MS</vt:lpstr>
      <vt:lpstr>Helvetica</vt:lpstr>
      <vt:lpstr>Times New Roman</vt:lpstr>
      <vt:lpstr>Verdana</vt:lpstr>
      <vt:lpstr>Tema do Office</vt:lpstr>
      <vt:lpstr>Apresentação do PowerPoint</vt:lpstr>
      <vt:lpstr>PRECIPITAÇÃO ANUAL NAS PRINCIPAIS BACIAS HIDROGRÁFICAS DO BRASIL</vt:lpstr>
      <vt:lpstr>Apresentação do PowerPoint</vt:lpstr>
      <vt:lpstr>HIDROLOGIA DO SEMIÁRIDO</vt:lpstr>
      <vt:lpstr>Apresentação do PowerPoint</vt:lpstr>
      <vt:lpstr>Apresentação do PowerPoint</vt:lpstr>
      <vt:lpstr>Reservatórios monitorados pela ANA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PISF: Descrição do Projeto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Sala de Situação: comunicação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Airton de Sousa Freitas</dc:creator>
  <cp:lastModifiedBy>Marcos Airton de Sousa Freitas</cp:lastModifiedBy>
  <cp:revision>34</cp:revision>
  <cp:lastPrinted>2017-11-10T13:39:21Z</cp:lastPrinted>
  <dcterms:created xsi:type="dcterms:W3CDTF">2016-11-16T15:33:04Z</dcterms:created>
  <dcterms:modified xsi:type="dcterms:W3CDTF">2017-11-28T17:41:18Z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0x0101008D1FDEE0C2152940AFE127D8A2A81A96</vt:lpwstr>
  </property>
</Properties>
</file>