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58" r:id="rId1"/>
    <p:sldMasterId id="2147483759" r:id="rId2"/>
    <p:sldMasterId id="2147483760" r:id="rId3"/>
    <p:sldMasterId id="2147483761" r:id="rId4"/>
  </p:sldMasterIdLst>
  <p:notesMasterIdLst>
    <p:notesMasterId r:id="rId21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Lato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840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107451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5ec00cfe93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5ec00cfe93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05145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5f262e280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5f262e280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56629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5f262e280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5f262e2802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0135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5fd4006ff5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2" name="Google Shape;702;g5fd4006ff5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7152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5f262e280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5f262e280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5229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5ec00cfe93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</a:pPr>
            <a:endParaRPr/>
          </a:p>
        </p:txBody>
      </p:sp>
      <p:sp>
        <p:nvSpPr>
          <p:cNvPr id="719" name="Google Shape;719;g5ec00cfe9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884356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5ec00cfe93_0_59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"/>
              <a:buNone/>
            </a:pPr>
            <a:endParaRPr/>
          </a:p>
        </p:txBody>
      </p:sp>
      <p:sp>
        <p:nvSpPr>
          <p:cNvPr id="731" name="Google Shape;731;g5ec00cfe93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39448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5fd4006ff5_0_15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5fd4006ff5_0_15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8845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5fd4006ff5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g5fd4006ff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7048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5fd4006ff5_0_3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5fd4006ff5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5674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5fd4006ff5_0_7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g5fd4006ff5_0_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0410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5ec00cfe93_0_3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g5ec00cfe93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0292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fd70750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5fd70750b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8290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5fd4006ff5_0_1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g5fd4006ff5_0_1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6203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5fd4006ff5_0_1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g5fd4006ff5_0_1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5109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5f262e2802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5" name="Google Shape;675;g5f262e2802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9615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>
  <p:cSld name="Texto e Título Vertical 3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04"/>
          <p:cNvSpPr txBox="1">
            <a:spLocks noGrp="1"/>
          </p:cNvSpPr>
          <p:nvPr>
            <p:ph type="title"/>
          </p:nvPr>
        </p:nvSpPr>
        <p:spPr>
          <a:xfrm rot="5400000">
            <a:off x="5350049" y="1467542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04"/>
          <p:cNvSpPr txBox="1">
            <a:spLocks noGrp="1"/>
          </p:cNvSpPr>
          <p:nvPr>
            <p:ph type="body" idx="1"/>
          </p:nvPr>
        </p:nvSpPr>
        <p:spPr>
          <a:xfrm rot="5400000">
            <a:off x="1349474" y="-447055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72" name="Google Shape;472;p104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 3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0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0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76" name="Google Shape;476;p105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">
  <p:cSld name="SECTION_HEADER 3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0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10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80" name="Google Shape;480;p106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">
  <p:cSld name="TWO_OBJECTS 3"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0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10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84" name="Google Shape;484;p10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85" name="Google Shape;485;p107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_WITH_TEXT">
  <p:cSld name="TWO_OBJECTS_WITH_TEXT 3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08"/>
          <p:cNvSpPr txBox="1">
            <a:spLocks noGrp="1"/>
          </p:cNvSpPr>
          <p:nvPr>
            <p:ph type="title"/>
          </p:nvPr>
        </p:nvSpPr>
        <p:spPr>
          <a:xfrm>
            <a:off x="62984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108"/>
          <p:cNvSpPr txBox="1">
            <a:spLocks noGrp="1"/>
          </p:cNvSpPr>
          <p:nvPr>
            <p:ph type="body" idx="1"/>
          </p:nvPr>
        </p:nvSpPr>
        <p:spPr>
          <a:xfrm>
            <a:off x="629840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89" name="Google Shape;489;p108"/>
          <p:cNvSpPr txBox="1">
            <a:spLocks noGrp="1"/>
          </p:cNvSpPr>
          <p:nvPr>
            <p:ph type="body" idx="2"/>
          </p:nvPr>
        </p:nvSpPr>
        <p:spPr>
          <a:xfrm>
            <a:off x="629840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90" name="Google Shape;490;p10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91" name="Google Shape;491;p10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92" name="Google Shape;492;p108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">
  <p:cSld name="TITLE_ONLY 3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0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5" name="Google Shape;495;p109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10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_WITH_CAPTION_TEXT">
  <p:cSld name="OBJECT_WITH_CAPTION_TEXT 3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11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111"/>
          <p:cNvSpPr txBox="1">
            <a:spLocks noGrp="1"/>
          </p:cNvSpPr>
          <p:nvPr>
            <p:ph type="body" idx="1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4pPr>
            <a:lvl5pPr marL="2286000" lvl="4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111"/>
          <p:cNvSpPr txBox="1">
            <a:spLocks noGrp="1"/>
          </p:cNvSpPr>
          <p:nvPr>
            <p:ph type="body" idx="2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502" name="Google Shape;502;p111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_WITH_CAPTION_TEXT">
  <p:cSld name="PICTURE_WITH_CAPTION_TEXT 3"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2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112"/>
          <p:cNvSpPr>
            <a:spLocks noGrp="1"/>
          </p:cNvSpPr>
          <p:nvPr>
            <p:ph type="pic" idx="2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6" name="Google Shape;506;p112"/>
          <p:cNvSpPr txBox="1">
            <a:spLocks noGrp="1"/>
          </p:cNvSpPr>
          <p:nvPr>
            <p:ph type="body" idx="1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507" name="Google Shape;507;p112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_TEXT">
  <p:cSld name="VERTICAL_TEXT 3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113"/>
          <p:cNvSpPr txBox="1">
            <a:spLocks noGrp="1"/>
          </p:cNvSpPr>
          <p:nvPr>
            <p:ph type="body" idx="1"/>
          </p:nvPr>
        </p:nvSpPr>
        <p:spPr>
          <a:xfrm rot="5400000">
            <a:off x="2940299" y="-942430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511" name="Google Shape;511;p113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_TITLE_AND_VERTICAL_TEXT">
  <p:cSld name="VERTICAL_TITLE_AND_VERTICAL_TEXT 3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14"/>
          <p:cNvSpPr txBox="1">
            <a:spLocks noGrp="1"/>
          </p:cNvSpPr>
          <p:nvPr>
            <p:ph type="title"/>
          </p:nvPr>
        </p:nvSpPr>
        <p:spPr>
          <a:xfrm rot="5400000">
            <a:off x="5350049" y="1467542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4" name="Google Shape;514;p114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7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515" name="Google Shape;515;p114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>
            <a:spLocks noGrp="1"/>
          </p:cNvSpPr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26"/>
          <p:cNvSpPr txBox="1">
            <a:spLocks noGrp="1"/>
          </p:cNvSpPr>
          <p:nvPr>
            <p:ph type="body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p26"/>
          <p:cNvSpPr txBox="1">
            <a:spLocks noGrp="1"/>
          </p:cNvSpPr>
          <p:nvPr>
            <p:ph type="sldNum" idx="12"/>
          </p:nvPr>
        </p:nvSpPr>
        <p:spPr>
          <a:xfrm>
            <a:off x="8317393" y="4803234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tx">
  <p:cSld name="TITLE_AND_BOD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Google Shape;135;p2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27"/>
          <p:cNvSpPr txBox="1">
            <a:spLocks noGrp="1"/>
          </p:cNvSpPr>
          <p:nvPr>
            <p:ph type="sldNum" idx="12"/>
          </p:nvPr>
        </p:nvSpPr>
        <p:spPr>
          <a:xfrm>
            <a:off x="8317393" y="4803234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>
  <p:cSld name="Cabeçalho da Seção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8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9" name="Google Shape;139;p28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sldNum" idx="12"/>
          </p:nvPr>
        </p:nvSpPr>
        <p:spPr>
          <a:xfrm>
            <a:off x="8317393" y="4803234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>
  <p:cSld name="Duas Partes de Conteúdo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Google Shape;144;p29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p29"/>
          <p:cNvSpPr txBox="1">
            <a:spLocks noGrp="1"/>
          </p:cNvSpPr>
          <p:nvPr>
            <p:ph type="sldNum" idx="12"/>
          </p:nvPr>
        </p:nvSpPr>
        <p:spPr>
          <a:xfrm>
            <a:off x="8317393" y="4803234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>
  <p:cSld name="Comparação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0"/>
          <p:cNvSpPr txBox="1">
            <a:spLocks noGrp="1"/>
          </p:cNvSpPr>
          <p:nvPr>
            <p:ph type="title"/>
          </p:nvPr>
        </p:nvSpPr>
        <p:spPr>
          <a:xfrm>
            <a:off x="62984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0"/>
          <p:cNvSpPr txBox="1">
            <a:spLocks noGrp="1"/>
          </p:cNvSpPr>
          <p:nvPr>
            <p:ph type="body" idx="1"/>
          </p:nvPr>
        </p:nvSpPr>
        <p:spPr>
          <a:xfrm>
            <a:off x="629840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30"/>
          <p:cNvSpPr txBox="1">
            <a:spLocks noGrp="1"/>
          </p:cNvSpPr>
          <p:nvPr>
            <p:ph type="body" idx="2"/>
          </p:nvPr>
        </p:nvSpPr>
        <p:spPr>
          <a:xfrm>
            <a:off x="629840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30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1" name="Google Shape;151;p30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p30"/>
          <p:cNvSpPr txBox="1">
            <a:spLocks noGrp="1"/>
          </p:cNvSpPr>
          <p:nvPr>
            <p:ph type="sldNum" idx="12"/>
          </p:nvPr>
        </p:nvSpPr>
        <p:spPr>
          <a:xfrm>
            <a:off x="8317393" y="4803234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>
  <p:cSld name="Somente Título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5" name="Google Shape;155;p31"/>
          <p:cNvSpPr txBox="1">
            <a:spLocks noGrp="1"/>
          </p:cNvSpPr>
          <p:nvPr>
            <p:ph type="sldNum" idx="12"/>
          </p:nvPr>
        </p:nvSpPr>
        <p:spPr>
          <a:xfrm>
            <a:off x="8317393" y="4803234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>
  <p:cSld name="Conteúdo com Legenda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2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Google Shape;158;p32"/>
          <p:cNvSpPr txBox="1">
            <a:spLocks noGrp="1"/>
          </p:cNvSpPr>
          <p:nvPr>
            <p:ph type="body" idx="1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32"/>
          <p:cNvSpPr txBox="1">
            <a:spLocks noGrp="1"/>
          </p:cNvSpPr>
          <p:nvPr>
            <p:ph type="body" idx="2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32"/>
          <p:cNvSpPr txBox="1">
            <a:spLocks noGrp="1"/>
          </p:cNvSpPr>
          <p:nvPr>
            <p:ph type="sldNum" idx="12"/>
          </p:nvPr>
        </p:nvSpPr>
        <p:spPr>
          <a:xfrm>
            <a:off x="8317393" y="4803234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>
  <p:cSld name="Imagem com Legenda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3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33"/>
          <p:cNvSpPr>
            <a:spLocks noGrp="1"/>
          </p:cNvSpPr>
          <p:nvPr>
            <p:ph type="pic" idx="2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33"/>
          <p:cNvSpPr txBox="1">
            <a:spLocks noGrp="1"/>
          </p:cNvSpPr>
          <p:nvPr>
            <p:ph type="body" idx="1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p33"/>
          <p:cNvSpPr txBox="1">
            <a:spLocks noGrp="1"/>
          </p:cNvSpPr>
          <p:nvPr>
            <p:ph type="sldNum" idx="12"/>
          </p:nvPr>
        </p:nvSpPr>
        <p:spPr>
          <a:xfrm>
            <a:off x="8317393" y="4803234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>
  <p:cSld name="Título e Texto Vertical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8" name="Google Shape;168;p34"/>
          <p:cNvSpPr txBox="1">
            <a:spLocks noGrp="1"/>
          </p:cNvSpPr>
          <p:nvPr>
            <p:ph type="body" idx="1"/>
          </p:nvPr>
        </p:nvSpPr>
        <p:spPr>
          <a:xfrm rot="5400000">
            <a:off x="2940299" y="-942430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Google Shape;169;p34"/>
          <p:cNvSpPr txBox="1">
            <a:spLocks noGrp="1"/>
          </p:cNvSpPr>
          <p:nvPr>
            <p:ph type="sldNum" idx="12"/>
          </p:nvPr>
        </p:nvSpPr>
        <p:spPr>
          <a:xfrm>
            <a:off x="8317393" y="4803234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>
  <p:cSld name="Texto e Título Vertical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5"/>
          <p:cNvSpPr txBox="1">
            <a:spLocks noGrp="1"/>
          </p:cNvSpPr>
          <p:nvPr>
            <p:ph type="title"/>
          </p:nvPr>
        </p:nvSpPr>
        <p:spPr>
          <a:xfrm rot="5400000">
            <a:off x="5350049" y="1467543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35"/>
          <p:cNvSpPr txBox="1">
            <a:spLocks noGrp="1"/>
          </p:cNvSpPr>
          <p:nvPr>
            <p:ph type="body" idx="1"/>
          </p:nvPr>
        </p:nvSpPr>
        <p:spPr>
          <a:xfrm rot="5400000">
            <a:off x="1349474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3" name="Google Shape;173;p35"/>
          <p:cNvSpPr txBox="1">
            <a:spLocks noGrp="1"/>
          </p:cNvSpPr>
          <p:nvPr>
            <p:ph type="sldNum" idx="12"/>
          </p:nvPr>
        </p:nvSpPr>
        <p:spPr>
          <a:xfrm>
            <a:off x="8317393" y="4803234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 1">
  <p:cSld name="Título e Conteúdo 1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3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36"/>
          <p:cNvSpPr txBox="1">
            <a:spLocks noGrp="1"/>
          </p:cNvSpPr>
          <p:nvPr>
            <p:ph type="sldNum" idx="12"/>
          </p:nvPr>
        </p:nvSpPr>
        <p:spPr>
          <a:xfrm>
            <a:off x="8317395" y="480323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 2">
  <p:cSld name="Título e Conteúdo 2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0" name="Google Shape;180;p3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1" name="Google Shape;181;p37"/>
          <p:cNvSpPr txBox="1">
            <a:spLocks noGrp="1"/>
          </p:cNvSpPr>
          <p:nvPr>
            <p:ph type="sldNum" idx="12"/>
          </p:nvPr>
        </p:nvSpPr>
        <p:spPr>
          <a:xfrm>
            <a:off x="8317395" y="480323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4" name="Google Shape;184;p3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5" name="Google Shape;185;p38"/>
          <p:cNvSpPr txBox="1">
            <a:spLocks noGrp="1"/>
          </p:cNvSpPr>
          <p:nvPr>
            <p:ph type="sldNum" idx="12"/>
          </p:nvPr>
        </p:nvSpPr>
        <p:spPr>
          <a:xfrm>
            <a:off x="8317393" y="4803234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0"/>
          <p:cNvSpPr txBox="1">
            <a:spLocks noGrp="1"/>
          </p:cNvSpPr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40"/>
          <p:cNvSpPr txBox="1">
            <a:spLocks noGrp="1"/>
          </p:cNvSpPr>
          <p:nvPr>
            <p:ph type="body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1pPr>
            <a:lvl2pPr marL="914400" lvl="1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2pPr>
            <a:lvl3pPr marL="1371600" lvl="2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3pPr>
            <a:lvl4pPr marL="1828800" lvl="3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4pPr>
            <a:lvl5pPr marL="2286000" lvl="4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40"/>
          <p:cNvSpPr txBox="1">
            <a:spLocks noGrp="1"/>
          </p:cNvSpPr>
          <p:nvPr>
            <p:ph type="sldNum" idx="12"/>
          </p:nvPr>
        </p:nvSpPr>
        <p:spPr>
          <a:xfrm>
            <a:off x="8317395" y="480323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tx">
  <p:cSld name="TITLE_AND_BODY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4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4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41"/>
          <p:cNvSpPr txBox="1">
            <a:spLocks noGrp="1"/>
          </p:cNvSpPr>
          <p:nvPr>
            <p:ph type="sldNum" idx="12"/>
          </p:nvPr>
        </p:nvSpPr>
        <p:spPr>
          <a:xfrm>
            <a:off x="8317395" y="480323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 2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4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4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01" name="Google Shape;201;p42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 type="obj">
  <p:cSld name="OBJEC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4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43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">
  <p:cSld name="OBJECT 2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4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44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 3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4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4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45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 2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6"/>
          <p:cNvSpPr txBox="1">
            <a:spLocks noGrp="1"/>
          </p:cNvSpPr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46"/>
          <p:cNvSpPr txBox="1">
            <a:spLocks noGrp="1"/>
          </p:cNvSpPr>
          <p:nvPr>
            <p:ph type="body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1pPr>
            <a:lvl2pPr marL="914400" lvl="1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2pPr>
            <a:lvl3pPr marL="1371600" lvl="2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3pPr>
            <a:lvl4pPr marL="1828800" lvl="3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4pPr>
            <a:lvl5pPr marL="2286000" lvl="4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17" name="Google Shape;217;p46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">
  <p:cSld name="TITLE_AND_BODY 4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4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21" name="Google Shape;221;p47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4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25" name="Google Shape;225;p48"/>
          <p:cNvSpPr txBox="1">
            <a:spLocks noGrp="1"/>
          </p:cNvSpPr>
          <p:nvPr>
            <p:ph type="sldNum" idx="12"/>
          </p:nvPr>
        </p:nvSpPr>
        <p:spPr>
          <a:xfrm>
            <a:off x="8317409" y="4803182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ítulo e Conteúdo">
  <p:cSld name="4_Título e Conteúdo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4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49"/>
          <p:cNvSpPr txBox="1">
            <a:spLocks noGrp="1"/>
          </p:cNvSpPr>
          <p:nvPr>
            <p:ph type="sldNum" idx="12"/>
          </p:nvPr>
        </p:nvSpPr>
        <p:spPr>
          <a:xfrm>
            <a:off x="8317393" y="480322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" type="secHead">
  <p:cSld name="SECTION_HEADER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0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5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p50"/>
          <p:cNvSpPr txBox="1">
            <a:spLocks noGrp="1"/>
          </p:cNvSpPr>
          <p:nvPr>
            <p:ph type="sldNum" idx="12"/>
          </p:nvPr>
        </p:nvSpPr>
        <p:spPr>
          <a:xfrm>
            <a:off x="8317395" y="480323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" type="twoObj">
  <p:cSld name="TWO_OBJECTS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5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37" name="Google Shape;237;p5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38" name="Google Shape;238;p51"/>
          <p:cNvSpPr txBox="1">
            <a:spLocks noGrp="1"/>
          </p:cNvSpPr>
          <p:nvPr>
            <p:ph type="sldNum" idx="12"/>
          </p:nvPr>
        </p:nvSpPr>
        <p:spPr>
          <a:xfrm>
            <a:off x="8317395" y="480323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_WITH_TEXT" type="twoTxTwoObj">
  <p:cSld name="TWO_OBJECTS_WITH_TEXT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52"/>
          <p:cNvSpPr txBox="1">
            <a:spLocks noGrp="1"/>
          </p:cNvSpPr>
          <p:nvPr>
            <p:ph type="title"/>
          </p:nvPr>
        </p:nvSpPr>
        <p:spPr>
          <a:xfrm>
            <a:off x="62984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52"/>
          <p:cNvSpPr txBox="1">
            <a:spLocks noGrp="1"/>
          </p:cNvSpPr>
          <p:nvPr>
            <p:ph type="body" idx="1"/>
          </p:nvPr>
        </p:nvSpPr>
        <p:spPr>
          <a:xfrm>
            <a:off x="629840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42" name="Google Shape;242;p52"/>
          <p:cNvSpPr txBox="1">
            <a:spLocks noGrp="1"/>
          </p:cNvSpPr>
          <p:nvPr>
            <p:ph type="body" idx="2"/>
          </p:nvPr>
        </p:nvSpPr>
        <p:spPr>
          <a:xfrm>
            <a:off x="629840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43" name="Google Shape;243;p52"/>
          <p:cNvSpPr txBox="1">
            <a:spLocks noGrp="1"/>
          </p:cNvSpPr>
          <p:nvPr>
            <p:ph type="body" idx="3"/>
          </p:nvPr>
        </p:nvSpPr>
        <p:spPr>
          <a:xfrm>
            <a:off x="4629149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44" name="Google Shape;244;p52"/>
          <p:cNvSpPr txBox="1">
            <a:spLocks noGrp="1"/>
          </p:cNvSpPr>
          <p:nvPr>
            <p:ph type="body" idx="4"/>
          </p:nvPr>
        </p:nvSpPr>
        <p:spPr>
          <a:xfrm>
            <a:off x="4629149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45" name="Google Shape;245;p52"/>
          <p:cNvSpPr txBox="1">
            <a:spLocks noGrp="1"/>
          </p:cNvSpPr>
          <p:nvPr>
            <p:ph type="sldNum" idx="12"/>
          </p:nvPr>
        </p:nvSpPr>
        <p:spPr>
          <a:xfrm>
            <a:off x="8317395" y="480323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" type="titleOnly">
  <p:cSld name="TITLE_ONLY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53"/>
          <p:cNvSpPr txBox="1">
            <a:spLocks noGrp="1"/>
          </p:cNvSpPr>
          <p:nvPr>
            <p:ph type="sldNum" idx="12"/>
          </p:nvPr>
        </p:nvSpPr>
        <p:spPr>
          <a:xfrm>
            <a:off x="8317395" y="480323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_WITH_CAPTION_TEXT" type="objTx">
  <p:cSld name="OBJECT_WITH_CAPTION_TEXT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54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54"/>
          <p:cNvSpPr txBox="1">
            <a:spLocks noGrp="1"/>
          </p:cNvSpPr>
          <p:nvPr>
            <p:ph type="body" idx="1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4pPr>
            <a:lvl5pPr marL="2286000" lvl="4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52" name="Google Shape;252;p54"/>
          <p:cNvSpPr txBox="1">
            <a:spLocks noGrp="1"/>
          </p:cNvSpPr>
          <p:nvPr>
            <p:ph type="body" idx="2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54"/>
          <p:cNvSpPr txBox="1">
            <a:spLocks noGrp="1"/>
          </p:cNvSpPr>
          <p:nvPr>
            <p:ph type="sldNum" idx="12"/>
          </p:nvPr>
        </p:nvSpPr>
        <p:spPr>
          <a:xfrm>
            <a:off x="8317395" y="480323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_WITH_CAPTION_TEXT" type="picTx">
  <p:cSld name="PICTURE_WITH_CAPTION_TEX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55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55"/>
          <p:cNvSpPr>
            <a:spLocks noGrp="1"/>
          </p:cNvSpPr>
          <p:nvPr>
            <p:ph type="pic" idx="2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7" name="Google Shape;257;p55"/>
          <p:cNvSpPr txBox="1">
            <a:spLocks noGrp="1"/>
          </p:cNvSpPr>
          <p:nvPr>
            <p:ph type="body" idx="1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55"/>
          <p:cNvSpPr txBox="1">
            <a:spLocks noGrp="1"/>
          </p:cNvSpPr>
          <p:nvPr>
            <p:ph type="sldNum" idx="12"/>
          </p:nvPr>
        </p:nvSpPr>
        <p:spPr>
          <a:xfrm>
            <a:off x="8317395" y="480323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_TEXT" type="vertTx">
  <p:cSld name="VERTICAL_TEX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56"/>
          <p:cNvSpPr txBox="1">
            <a:spLocks noGrp="1"/>
          </p:cNvSpPr>
          <p:nvPr>
            <p:ph type="body" idx="1"/>
          </p:nvPr>
        </p:nvSpPr>
        <p:spPr>
          <a:xfrm rot="5400000">
            <a:off x="2940301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62" name="Google Shape;262;p56"/>
          <p:cNvSpPr txBox="1">
            <a:spLocks noGrp="1"/>
          </p:cNvSpPr>
          <p:nvPr>
            <p:ph type="sldNum" idx="12"/>
          </p:nvPr>
        </p:nvSpPr>
        <p:spPr>
          <a:xfrm>
            <a:off x="8317395" y="480323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_TITLE_AND_VERTICAL_TEXT" type="vertTitleAndTx">
  <p:cSld name="VERTICAL_TITLE_AND_VERTICAL_TEX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57"/>
          <p:cNvSpPr txBox="1">
            <a:spLocks noGrp="1"/>
          </p:cNvSpPr>
          <p:nvPr>
            <p:ph type="title"/>
          </p:nvPr>
        </p:nvSpPr>
        <p:spPr>
          <a:xfrm rot="5400000">
            <a:off x="5350051" y="1467542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57"/>
          <p:cNvSpPr txBox="1">
            <a:spLocks noGrp="1"/>
          </p:cNvSpPr>
          <p:nvPr>
            <p:ph type="body" idx="1"/>
          </p:nvPr>
        </p:nvSpPr>
        <p:spPr>
          <a:xfrm rot="5400000">
            <a:off x="1349476" y="-447055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66" name="Google Shape;266;p57"/>
          <p:cNvSpPr txBox="1">
            <a:spLocks noGrp="1"/>
          </p:cNvSpPr>
          <p:nvPr>
            <p:ph type="sldNum" idx="12"/>
          </p:nvPr>
        </p:nvSpPr>
        <p:spPr>
          <a:xfrm>
            <a:off x="8317395" y="480323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 3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58"/>
          <p:cNvSpPr txBox="1">
            <a:spLocks noGrp="1"/>
          </p:cNvSpPr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58"/>
          <p:cNvSpPr txBox="1">
            <a:spLocks noGrp="1"/>
          </p:cNvSpPr>
          <p:nvPr>
            <p:ph type="body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1pPr>
            <a:lvl2pPr marL="914400" lvl="1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2pPr>
            <a:lvl3pPr marL="1371600" lvl="2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3pPr>
            <a:lvl4pPr marL="1828800" lvl="3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4pPr>
            <a:lvl5pPr marL="2286000" lvl="4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70" name="Google Shape;270;p58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>
  <p:cSld name="Cabeçalho da Seção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59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59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>
  <p:cSld name="Duas Partes de Conteúdo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6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6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78" name="Google Shape;278;p6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79" name="Google Shape;279;p60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>
  <p:cSld name="Comparação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61"/>
          <p:cNvSpPr txBox="1">
            <a:spLocks noGrp="1"/>
          </p:cNvSpPr>
          <p:nvPr>
            <p:ph type="title"/>
          </p:nvPr>
        </p:nvSpPr>
        <p:spPr>
          <a:xfrm>
            <a:off x="62984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61"/>
          <p:cNvSpPr txBox="1">
            <a:spLocks noGrp="1"/>
          </p:cNvSpPr>
          <p:nvPr>
            <p:ph type="body" idx="1"/>
          </p:nvPr>
        </p:nvSpPr>
        <p:spPr>
          <a:xfrm>
            <a:off x="629840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83" name="Google Shape;283;p61"/>
          <p:cNvSpPr txBox="1">
            <a:spLocks noGrp="1"/>
          </p:cNvSpPr>
          <p:nvPr>
            <p:ph type="body" idx="2"/>
          </p:nvPr>
        </p:nvSpPr>
        <p:spPr>
          <a:xfrm>
            <a:off x="629840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84" name="Google Shape;284;p61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85" name="Google Shape;285;p61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86" name="Google Shape;286;p61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>
  <p:cSld name="Somente Título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6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62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>
  <p:cSld name="Conteúdo com Legenda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63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63"/>
          <p:cNvSpPr txBox="1">
            <a:spLocks noGrp="1"/>
          </p:cNvSpPr>
          <p:nvPr>
            <p:ph type="body" idx="1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4pPr>
            <a:lvl5pPr marL="2286000" lvl="4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93" name="Google Shape;293;p63"/>
          <p:cNvSpPr txBox="1">
            <a:spLocks noGrp="1"/>
          </p:cNvSpPr>
          <p:nvPr>
            <p:ph type="body" idx="2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94" name="Google Shape;294;p63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>
  <p:cSld name="Imagem com Legenda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64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64"/>
          <p:cNvSpPr>
            <a:spLocks noGrp="1"/>
          </p:cNvSpPr>
          <p:nvPr>
            <p:ph type="pic" idx="2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8" name="Google Shape;298;p64"/>
          <p:cNvSpPr txBox="1">
            <a:spLocks noGrp="1"/>
          </p:cNvSpPr>
          <p:nvPr>
            <p:ph type="body" idx="1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299" name="Google Shape;299;p64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>
  <p:cSld name="Título e Texto Vertical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6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65"/>
          <p:cNvSpPr txBox="1">
            <a:spLocks noGrp="1"/>
          </p:cNvSpPr>
          <p:nvPr>
            <p:ph type="body" idx="1"/>
          </p:nvPr>
        </p:nvSpPr>
        <p:spPr>
          <a:xfrm rot="5400000">
            <a:off x="2940299" y="-942430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03" name="Google Shape;303;p65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>
  <p:cSld name="Texto e Título Vertical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66"/>
          <p:cNvSpPr txBox="1">
            <a:spLocks noGrp="1"/>
          </p:cNvSpPr>
          <p:nvPr>
            <p:ph type="title"/>
          </p:nvPr>
        </p:nvSpPr>
        <p:spPr>
          <a:xfrm rot="5400000">
            <a:off x="5350049" y="1467542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66"/>
          <p:cNvSpPr txBox="1">
            <a:spLocks noGrp="1"/>
          </p:cNvSpPr>
          <p:nvPr>
            <p:ph type="body" idx="1"/>
          </p:nvPr>
        </p:nvSpPr>
        <p:spPr>
          <a:xfrm rot="5400000">
            <a:off x="1349474" y="-447055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p66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 1">
  <p:cSld name="Título e Conteúdo 1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6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6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11" name="Google Shape;311;p67"/>
          <p:cNvSpPr txBox="1">
            <a:spLocks noGrp="1"/>
          </p:cNvSpPr>
          <p:nvPr>
            <p:ph type="sldNum" idx="12"/>
          </p:nvPr>
        </p:nvSpPr>
        <p:spPr>
          <a:xfrm>
            <a:off x="8317477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 2">
  <p:cSld name="Título e Conteúdo 2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6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6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p68"/>
          <p:cNvSpPr txBox="1">
            <a:spLocks noGrp="1"/>
          </p:cNvSpPr>
          <p:nvPr>
            <p:ph type="sldNum" idx="12"/>
          </p:nvPr>
        </p:nvSpPr>
        <p:spPr>
          <a:xfrm>
            <a:off x="8317477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6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6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19" name="Google Shape;319;p69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 4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70"/>
          <p:cNvSpPr txBox="1">
            <a:spLocks noGrp="1"/>
          </p:cNvSpPr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70"/>
          <p:cNvSpPr txBox="1">
            <a:spLocks noGrp="1"/>
          </p:cNvSpPr>
          <p:nvPr>
            <p:ph type="body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1pPr>
            <a:lvl2pPr marL="914400" lvl="1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2pPr>
            <a:lvl3pPr marL="1371600" lvl="2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3pPr>
            <a:lvl4pPr marL="1828800" lvl="3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4pPr>
            <a:lvl5pPr marL="2286000" lvl="4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23" name="Google Shape;323;p70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">
  <p:cSld name="SECTION_HEADER 2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71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27" name="Google Shape;327;p71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">
  <p:cSld name="TWO_OBJECTS 2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7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7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31" name="Google Shape;331;p7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32" name="Google Shape;332;p72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_OBJECTS_WITH_TEXT">
  <p:cSld name="TWO_OBJECTS_WITH_TEXT 2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73"/>
          <p:cNvSpPr txBox="1">
            <a:spLocks noGrp="1"/>
          </p:cNvSpPr>
          <p:nvPr>
            <p:ph type="title"/>
          </p:nvPr>
        </p:nvSpPr>
        <p:spPr>
          <a:xfrm>
            <a:off x="62984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73"/>
          <p:cNvSpPr txBox="1">
            <a:spLocks noGrp="1"/>
          </p:cNvSpPr>
          <p:nvPr>
            <p:ph type="body" idx="1"/>
          </p:nvPr>
        </p:nvSpPr>
        <p:spPr>
          <a:xfrm>
            <a:off x="629840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36" name="Google Shape;336;p73"/>
          <p:cNvSpPr txBox="1">
            <a:spLocks noGrp="1"/>
          </p:cNvSpPr>
          <p:nvPr>
            <p:ph type="body" idx="2"/>
          </p:nvPr>
        </p:nvSpPr>
        <p:spPr>
          <a:xfrm>
            <a:off x="629840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37" name="Google Shape;337;p7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38" name="Google Shape;338;p7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39" name="Google Shape;339;p73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">
  <p:cSld name="TITLE_ONLY 2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7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74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ECT_WITH_CAPTION_TEXT">
  <p:cSld name="OBJECT_WITH_CAPTION_TEXT 2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75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75"/>
          <p:cNvSpPr txBox="1">
            <a:spLocks noGrp="1"/>
          </p:cNvSpPr>
          <p:nvPr>
            <p:ph type="body" idx="1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4pPr>
            <a:lvl5pPr marL="2286000" lvl="4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46" name="Google Shape;346;p75"/>
          <p:cNvSpPr txBox="1">
            <a:spLocks noGrp="1"/>
          </p:cNvSpPr>
          <p:nvPr>
            <p:ph type="body" idx="2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47" name="Google Shape;347;p75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_WITH_CAPTION_TEXT">
  <p:cSld name="PICTURE_WITH_CAPTION_TEXT 2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76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76"/>
          <p:cNvSpPr>
            <a:spLocks noGrp="1"/>
          </p:cNvSpPr>
          <p:nvPr>
            <p:ph type="pic" idx="2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1" name="Google Shape;351;p76"/>
          <p:cNvSpPr txBox="1">
            <a:spLocks noGrp="1"/>
          </p:cNvSpPr>
          <p:nvPr>
            <p:ph type="body" idx="1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52" name="Google Shape;352;p76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_TEXT">
  <p:cSld name="VERTICAL_TEXT 2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7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77"/>
          <p:cNvSpPr txBox="1">
            <a:spLocks noGrp="1"/>
          </p:cNvSpPr>
          <p:nvPr>
            <p:ph type="body" idx="1"/>
          </p:nvPr>
        </p:nvSpPr>
        <p:spPr>
          <a:xfrm rot="5400000">
            <a:off x="2940299" y="-942430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56" name="Google Shape;356;p77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_TITLE_AND_VERTICAL_TEXT">
  <p:cSld name="VERTICAL_TITLE_AND_VERTICAL_TEXT 2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78"/>
          <p:cNvSpPr txBox="1">
            <a:spLocks noGrp="1"/>
          </p:cNvSpPr>
          <p:nvPr>
            <p:ph type="title"/>
          </p:nvPr>
        </p:nvSpPr>
        <p:spPr>
          <a:xfrm rot="5400000">
            <a:off x="5350049" y="1467542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78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7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60" name="Google Shape;360;p78"/>
          <p:cNvSpPr txBox="1">
            <a:spLocks noGrp="1"/>
          </p:cNvSpPr>
          <p:nvPr>
            <p:ph type="sldNum" idx="12"/>
          </p:nvPr>
        </p:nvSpPr>
        <p:spPr>
          <a:xfrm>
            <a:off x="8317395" y="4803226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 5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79"/>
          <p:cNvSpPr txBox="1">
            <a:spLocks noGrp="1"/>
          </p:cNvSpPr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79"/>
          <p:cNvSpPr txBox="1">
            <a:spLocks noGrp="1"/>
          </p:cNvSpPr>
          <p:nvPr>
            <p:ph type="body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1pPr>
            <a:lvl2pPr marL="914400" lvl="1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2pPr>
            <a:lvl3pPr marL="1371600" lvl="2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3pPr>
            <a:lvl4pPr marL="1828800" lvl="3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4pPr>
            <a:lvl5pPr marL="2286000" lvl="4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64" name="Google Shape;364;p79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 3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8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8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68" name="Google Shape;368;p80"/>
          <p:cNvSpPr txBox="1">
            <a:spLocks noGrp="1"/>
          </p:cNvSpPr>
          <p:nvPr>
            <p:ph type="sldNum" idx="12"/>
          </p:nvPr>
        </p:nvSpPr>
        <p:spPr>
          <a:xfrm>
            <a:off x="8317409" y="4803182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 2">
  <p:cSld name="Título e Conteúdo 2 2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8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81"/>
          <p:cNvSpPr txBox="1">
            <a:spLocks noGrp="1"/>
          </p:cNvSpPr>
          <p:nvPr>
            <p:ph type="sldNum" idx="12"/>
          </p:nvPr>
        </p:nvSpPr>
        <p:spPr>
          <a:xfrm>
            <a:off x="8317477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 3">
  <p:cSld name="Título e Conteúdo 3 2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8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8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76" name="Google Shape;376;p82"/>
          <p:cNvSpPr txBox="1">
            <a:spLocks noGrp="1"/>
          </p:cNvSpPr>
          <p:nvPr>
            <p:ph type="sldNum" idx="12"/>
          </p:nvPr>
        </p:nvSpPr>
        <p:spPr>
          <a:xfrm>
            <a:off x="8317477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>
  <p:cSld name="Cabeçalho da Seção 2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83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83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80" name="Google Shape;380;p83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>
  <p:cSld name="Duas Partes de Conteúdo 2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8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8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84" name="Google Shape;384;p84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85" name="Google Shape;385;p84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>
  <p:cSld name="Comparação 2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85"/>
          <p:cNvSpPr txBox="1">
            <a:spLocks noGrp="1"/>
          </p:cNvSpPr>
          <p:nvPr>
            <p:ph type="title"/>
          </p:nvPr>
        </p:nvSpPr>
        <p:spPr>
          <a:xfrm>
            <a:off x="62984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85"/>
          <p:cNvSpPr txBox="1">
            <a:spLocks noGrp="1"/>
          </p:cNvSpPr>
          <p:nvPr>
            <p:ph type="body" idx="1"/>
          </p:nvPr>
        </p:nvSpPr>
        <p:spPr>
          <a:xfrm>
            <a:off x="629840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89" name="Google Shape;389;p85"/>
          <p:cNvSpPr txBox="1">
            <a:spLocks noGrp="1"/>
          </p:cNvSpPr>
          <p:nvPr>
            <p:ph type="body" idx="2"/>
          </p:nvPr>
        </p:nvSpPr>
        <p:spPr>
          <a:xfrm>
            <a:off x="629840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90" name="Google Shape;390;p85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91" name="Google Shape;391;p85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92" name="Google Shape;392;p85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>
  <p:cSld name="Somente Título 2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8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86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>
  <p:cSld name="Conteúdo com Legenda 2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87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87"/>
          <p:cNvSpPr txBox="1">
            <a:spLocks noGrp="1"/>
          </p:cNvSpPr>
          <p:nvPr>
            <p:ph type="body" idx="1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4pPr>
            <a:lvl5pPr marL="2286000" lvl="4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399" name="Google Shape;399;p87"/>
          <p:cNvSpPr txBox="1">
            <a:spLocks noGrp="1"/>
          </p:cNvSpPr>
          <p:nvPr>
            <p:ph type="body" idx="2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00" name="Google Shape;400;p87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>
  <p:cSld name="Imagem com Legenda 2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88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88"/>
          <p:cNvSpPr>
            <a:spLocks noGrp="1"/>
          </p:cNvSpPr>
          <p:nvPr>
            <p:ph type="pic" idx="2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4" name="Google Shape;404;p88"/>
          <p:cNvSpPr txBox="1">
            <a:spLocks noGrp="1"/>
          </p:cNvSpPr>
          <p:nvPr>
            <p:ph type="body" idx="1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05" name="Google Shape;405;p88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>
  <p:cSld name="Título e Texto Vertical 2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8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p89"/>
          <p:cNvSpPr txBox="1">
            <a:spLocks noGrp="1"/>
          </p:cNvSpPr>
          <p:nvPr>
            <p:ph type="body" idx="1"/>
          </p:nvPr>
        </p:nvSpPr>
        <p:spPr>
          <a:xfrm rot="5400000">
            <a:off x="2940299" y="-942430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09" name="Google Shape;409;p89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>
  <p:cSld name="Texto e Título Vertical 2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90"/>
          <p:cNvSpPr txBox="1">
            <a:spLocks noGrp="1"/>
          </p:cNvSpPr>
          <p:nvPr>
            <p:ph type="title"/>
          </p:nvPr>
        </p:nvSpPr>
        <p:spPr>
          <a:xfrm rot="5400000">
            <a:off x="5350049" y="1467542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90"/>
          <p:cNvSpPr txBox="1">
            <a:spLocks noGrp="1"/>
          </p:cNvSpPr>
          <p:nvPr>
            <p:ph type="body" idx="1"/>
          </p:nvPr>
        </p:nvSpPr>
        <p:spPr>
          <a:xfrm rot="5400000">
            <a:off x="1349474" y="-447055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13" name="Google Shape;413;p90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 2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9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9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17" name="Google Shape;417;p91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 6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92"/>
          <p:cNvSpPr txBox="1">
            <a:spLocks noGrp="1"/>
          </p:cNvSpPr>
          <p:nvPr>
            <p:ph type="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92"/>
          <p:cNvSpPr txBox="1">
            <a:spLocks noGrp="1"/>
          </p:cNvSpPr>
          <p:nvPr>
            <p:ph type="body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1pPr>
            <a:lvl2pPr marL="914400" lvl="1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2pPr>
            <a:lvl3pPr marL="1371600" lvl="2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3pPr>
            <a:lvl4pPr marL="1828800" lvl="3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4pPr>
            <a:lvl5pPr marL="2286000" lvl="4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21" name="Google Shape;421;p92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e Conteúdo">
  <p:cSld name="1_Título e Conteúdo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9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9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25" name="Google Shape;425;p93"/>
          <p:cNvSpPr txBox="1">
            <a:spLocks noGrp="1"/>
          </p:cNvSpPr>
          <p:nvPr>
            <p:ph type="sldNum" idx="12"/>
          </p:nvPr>
        </p:nvSpPr>
        <p:spPr>
          <a:xfrm>
            <a:off x="8317409" y="4803182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>
  <p:cSld name="Em branco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94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ítulo e Conteúdo">
  <p:cSld name="2_Título e Conteúdo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9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9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31" name="Google Shape;431;p95"/>
          <p:cNvSpPr txBox="1">
            <a:spLocks noGrp="1"/>
          </p:cNvSpPr>
          <p:nvPr>
            <p:ph type="sldNum" idx="12"/>
          </p:nvPr>
        </p:nvSpPr>
        <p:spPr>
          <a:xfrm>
            <a:off x="8317477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ítulo e Conteúdo">
  <p:cSld name="3_Título e Conteúdo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9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9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35" name="Google Shape;435;p96"/>
          <p:cNvSpPr txBox="1">
            <a:spLocks noGrp="1"/>
          </p:cNvSpPr>
          <p:nvPr>
            <p:ph type="sldNum" idx="12"/>
          </p:nvPr>
        </p:nvSpPr>
        <p:spPr>
          <a:xfrm>
            <a:off x="8317477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>
  <p:cSld name="Cabeçalho da Seção 3"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9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9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39" name="Google Shape;439;p97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>
  <p:cSld name="Duas Partes de Conteúdo 3"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9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9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43" name="Google Shape;443;p9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44" name="Google Shape;444;p98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>
  <p:cSld name="Comparação 3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99"/>
          <p:cNvSpPr txBox="1">
            <a:spLocks noGrp="1"/>
          </p:cNvSpPr>
          <p:nvPr>
            <p:ph type="title"/>
          </p:nvPr>
        </p:nvSpPr>
        <p:spPr>
          <a:xfrm>
            <a:off x="62984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99"/>
          <p:cNvSpPr txBox="1">
            <a:spLocks noGrp="1"/>
          </p:cNvSpPr>
          <p:nvPr>
            <p:ph type="body" idx="1"/>
          </p:nvPr>
        </p:nvSpPr>
        <p:spPr>
          <a:xfrm>
            <a:off x="629840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sz="1800" b="1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48" name="Google Shape;448;p99"/>
          <p:cNvSpPr txBox="1">
            <a:spLocks noGrp="1"/>
          </p:cNvSpPr>
          <p:nvPr>
            <p:ph type="body" idx="2"/>
          </p:nvPr>
        </p:nvSpPr>
        <p:spPr>
          <a:xfrm>
            <a:off x="629840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49" name="Google Shape;449;p9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50" name="Google Shape;450;p9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51" name="Google Shape;451;p99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>
  <p:cSld name="Somente Título 3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0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100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>
  <p:cSld name="Conteúdo com Legenda 3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1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101"/>
          <p:cNvSpPr txBox="1">
            <a:spLocks noGrp="1"/>
          </p:cNvSpPr>
          <p:nvPr>
            <p:ph type="body" idx="1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3pPr>
            <a:lvl4pPr marL="1828800" lvl="3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4pPr>
            <a:lvl5pPr marL="2286000" lvl="4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  <a:defRPr sz="24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58" name="Google Shape;458;p101"/>
          <p:cNvSpPr txBox="1">
            <a:spLocks noGrp="1"/>
          </p:cNvSpPr>
          <p:nvPr>
            <p:ph type="body" idx="2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59" name="Google Shape;459;p101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>
  <p:cSld name="Imagem com Legenda 3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02"/>
          <p:cNvSpPr txBox="1">
            <a:spLocks noGrp="1"/>
          </p:cNvSpPr>
          <p:nvPr>
            <p:ph type="title"/>
          </p:nvPr>
        </p:nvSpPr>
        <p:spPr>
          <a:xfrm>
            <a:off x="629840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102"/>
          <p:cNvSpPr>
            <a:spLocks noGrp="1"/>
          </p:cNvSpPr>
          <p:nvPr>
            <p:ph type="pic" idx="2"/>
          </p:nvPr>
        </p:nvSpPr>
        <p:spPr>
          <a:xfrm>
            <a:off x="3887390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3" name="Google Shape;463;p102"/>
          <p:cNvSpPr txBox="1">
            <a:spLocks noGrp="1"/>
          </p:cNvSpPr>
          <p:nvPr>
            <p:ph type="body" idx="1"/>
          </p:nvPr>
        </p:nvSpPr>
        <p:spPr>
          <a:xfrm>
            <a:off x="629840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2pPr>
            <a:lvl3pPr marL="1371600" lvl="2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4pPr>
            <a:lvl5pPr marL="2286000" lvl="4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defRPr sz="1200"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64" name="Google Shape;464;p102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>
  <p:cSld name="Título e Texto Vertical 3"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0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103"/>
          <p:cNvSpPr txBox="1">
            <a:spLocks noGrp="1"/>
          </p:cNvSpPr>
          <p:nvPr>
            <p:ph type="body" idx="1"/>
          </p:nvPr>
        </p:nvSpPr>
        <p:spPr>
          <a:xfrm rot="5400000">
            <a:off x="2940299" y="-942430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2pPr>
            <a:lvl3pPr marL="137160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3pPr>
            <a:lvl4pPr marL="182880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4pPr>
            <a:lvl5pPr marL="228600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5pPr>
            <a:lvl6pPr marL="274320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6pPr>
            <a:lvl7pPr marL="320040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7pPr>
            <a:lvl8pPr marL="365760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8pPr>
            <a:lvl9pPr marL="411480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9pPr>
          </a:lstStyle>
          <a:p>
            <a:endParaRPr/>
          </a:p>
        </p:txBody>
      </p:sp>
      <p:sp>
        <p:nvSpPr>
          <p:cNvPr id="468" name="Google Shape;468;p103"/>
          <p:cNvSpPr txBox="1">
            <a:spLocks noGrp="1"/>
          </p:cNvSpPr>
          <p:nvPr>
            <p:ph type="sldNum" idx="12"/>
          </p:nvPr>
        </p:nvSpPr>
        <p:spPr>
          <a:xfrm>
            <a:off x="8317474" y="480321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9" Type="http://schemas.openxmlformats.org/officeDocument/2006/relationships/slideLayout" Target="../slideLayouts/slideLayout74.xml"/><Relationship Id="rId21" Type="http://schemas.openxmlformats.org/officeDocument/2006/relationships/slideLayout" Target="../slideLayouts/slideLayout56.xml"/><Relationship Id="rId34" Type="http://schemas.openxmlformats.org/officeDocument/2006/relationships/slideLayout" Target="../slideLayouts/slideLayout69.xml"/><Relationship Id="rId42" Type="http://schemas.openxmlformats.org/officeDocument/2006/relationships/slideLayout" Target="../slideLayouts/slideLayout77.xml"/><Relationship Id="rId47" Type="http://schemas.openxmlformats.org/officeDocument/2006/relationships/slideLayout" Target="../slideLayouts/slideLayout82.xml"/><Relationship Id="rId50" Type="http://schemas.openxmlformats.org/officeDocument/2006/relationships/slideLayout" Target="../slideLayouts/slideLayout85.xml"/><Relationship Id="rId55" Type="http://schemas.openxmlformats.org/officeDocument/2006/relationships/slideLayout" Target="../slideLayouts/slideLayout90.xml"/><Relationship Id="rId63" Type="http://schemas.openxmlformats.org/officeDocument/2006/relationships/slideLayout" Target="../slideLayouts/slideLayout98.xml"/><Relationship Id="rId68" Type="http://schemas.openxmlformats.org/officeDocument/2006/relationships/slideLayout" Target="../slideLayouts/slideLayout103.xml"/><Relationship Id="rId76" Type="http://schemas.openxmlformats.org/officeDocument/2006/relationships/theme" Target="../theme/theme4.xml"/><Relationship Id="rId7" Type="http://schemas.openxmlformats.org/officeDocument/2006/relationships/slideLayout" Target="../slideLayouts/slideLayout42.xml"/><Relationship Id="rId71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9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32" Type="http://schemas.openxmlformats.org/officeDocument/2006/relationships/slideLayout" Target="../slideLayouts/slideLayout67.xml"/><Relationship Id="rId37" Type="http://schemas.openxmlformats.org/officeDocument/2006/relationships/slideLayout" Target="../slideLayouts/slideLayout72.xml"/><Relationship Id="rId40" Type="http://schemas.openxmlformats.org/officeDocument/2006/relationships/slideLayout" Target="../slideLayouts/slideLayout75.xml"/><Relationship Id="rId45" Type="http://schemas.openxmlformats.org/officeDocument/2006/relationships/slideLayout" Target="../slideLayouts/slideLayout80.xml"/><Relationship Id="rId53" Type="http://schemas.openxmlformats.org/officeDocument/2006/relationships/slideLayout" Target="../slideLayouts/slideLayout88.xml"/><Relationship Id="rId58" Type="http://schemas.openxmlformats.org/officeDocument/2006/relationships/slideLayout" Target="../slideLayouts/slideLayout93.xml"/><Relationship Id="rId66" Type="http://schemas.openxmlformats.org/officeDocument/2006/relationships/slideLayout" Target="../slideLayouts/slideLayout101.xml"/><Relationship Id="rId74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slideLayout" Target="../slideLayouts/slideLayout63.xml"/><Relationship Id="rId36" Type="http://schemas.openxmlformats.org/officeDocument/2006/relationships/slideLayout" Target="../slideLayouts/slideLayout71.xml"/><Relationship Id="rId49" Type="http://schemas.openxmlformats.org/officeDocument/2006/relationships/slideLayout" Target="../slideLayouts/slideLayout84.xml"/><Relationship Id="rId57" Type="http://schemas.openxmlformats.org/officeDocument/2006/relationships/slideLayout" Target="../slideLayouts/slideLayout92.xml"/><Relationship Id="rId61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31" Type="http://schemas.openxmlformats.org/officeDocument/2006/relationships/slideLayout" Target="../slideLayouts/slideLayout66.xml"/><Relationship Id="rId44" Type="http://schemas.openxmlformats.org/officeDocument/2006/relationships/slideLayout" Target="../slideLayouts/slideLayout79.xml"/><Relationship Id="rId52" Type="http://schemas.openxmlformats.org/officeDocument/2006/relationships/slideLayout" Target="../slideLayouts/slideLayout87.xml"/><Relationship Id="rId60" Type="http://schemas.openxmlformats.org/officeDocument/2006/relationships/slideLayout" Target="../slideLayouts/slideLayout95.xml"/><Relationship Id="rId65" Type="http://schemas.openxmlformats.org/officeDocument/2006/relationships/slideLayout" Target="../slideLayouts/slideLayout100.xml"/><Relationship Id="rId73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Relationship Id="rId30" Type="http://schemas.openxmlformats.org/officeDocument/2006/relationships/slideLayout" Target="../slideLayouts/slideLayout65.xml"/><Relationship Id="rId35" Type="http://schemas.openxmlformats.org/officeDocument/2006/relationships/slideLayout" Target="../slideLayouts/slideLayout70.xml"/><Relationship Id="rId43" Type="http://schemas.openxmlformats.org/officeDocument/2006/relationships/slideLayout" Target="../slideLayouts/slideLayout78.xml"/><Relationship Id="rId48" Type="http://schemas.openxmlformats.org/officeDocument/2006/relationships/slideLayout" Target="../slideLayouts/slideLayout83.xml"/><Relationship Id="rId56" Type="http://schemas.openxmlformats.org/officeDocument/2006/relationships/slideLayout" Target="../slideLayouts/slideLayout91.xml"/><Relationship Id="rId64" Type="http://schemas.openxmlformats.org/officeDocument/2006/relationships/slideLayout" Target="../slideLayouts/slideLayout99.xml"/><Relationship Id="rId69" Type="http://schemas.openxmlformats.org/officeDocument/2006/relationships/slideLayout" Target="../slideLayouts/slideLayout104.xml"/><Relationship Id="rId8" Type="http://schemas.openxmlformats.org/officeDocument/2006/relationships/slideLayout" Target="../slideLayouts/slideLayout43.xml"/><Relationship Id="rId51" Type="http://schemas.openxmlformats.org/officeDocument/2006/relationships/slideLayout" Target="../slideLayouts/slideLayout86.xml"/><Relationship Id="rId72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33" Type="http://schemas.openxmlformats.org/officeDocument/2006/relationships/slideLayout" Target="../slideLayouts/slideLayout68.xml"/><Relationship Id="rId38" Type="http://schemas.openxmlformats.org/officeDocument/2006/relationships/slideLayout" Target="../slideLayouts/slideLayout73.xml"/><Relationship Id="rId46" Type="http://schemas.openxmlformats.org/officeDocument/2006/relationships/slideLayout" Target="../slideLayouts/slideLayout81.xml"/><Relationship Id="rId59" Type="http://schemas.openxmlformats.org/officeDocument/2006/relationships/slideLayout" Target="../slideLayouts/slideLayout94.xml"/><Relationship Id="rId67" Type="http://schemas.openxmlformats.org/officeDocument/2006/relationships/slideLayout" Target="../slideLayouts/slideLayout102.xml"/><Relationship Id="rId20" Type="http://schemas.openxmlformats.org/officeDocument/2006/relationships/slideLayout" Target="../slideLayouts/slideLayout55.xml"/><Relationship Id="rId41" Type="http://schemas.openxmlformats.org/officeDocument/2006/relationships/slideLayout" Target="../slideLayouts/slideLayout76.xml"/><Relationship Id="rId54" Type="http://schemas.openxmlformats.org/officeDocument/2006/relationships/slideLayout" Target="../slideLayouts/slideLayout89.xml"/><Relationship Id="rId62" Type="http://schemas.openxmlformats.org/officeDocument/2006/relationships/slideLayout" Target="../slideLayouts/slideLayout97.xml"/><Relationship Id="rId70" Type="http://schemas.openxmlformats.org/officeDocument/2006/relationships/slideLayout" Target="../slideLayouts/slideLayout105.xml"/><Relationship Id="rId75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sldNum" idx="12"/>
          </p:nvPr>
        </p:nvSpPr>
        <p:spPr>
          <a:xfrm>
            <a:off x="8317393" y="4803234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8" name="Google Shape;188;p3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68550" rIns="68550" bIns="6855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9" name="Google Shape;189;p39"/>
          <p:cNvSpPr txBox="1">
            <a:spLocks noGrp="1"/>
          </p:cNvSpPr>
          <p:nvPr>
            <p:ph type="sldNum" idx="12"/>
          </p:nvPr>
        </p:nvSpPr>
        <p:spPr>
          <a:xfrm>
            <a:off x="8317395" y="4803235"/>
            <a:ext cx="198000" cy="2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711" r:id="rId29"/>
    <p:sldLayoutId id="2147483712" r:id="rId30"/>
    <p:sldLayoutId id="2147483713" r:id="rId31"/>
    <p:sldLayoutId id="2147483714" r:id="rId32"/>
    <p:sldLayoutId id="2147483715" r:id="rId33"/>
    <p:sldLayoutId id="2147483716" r:id="rId34"/>
    <p:sldLayoutId id="2147483717" r:id="rId35"/>
    <p:sldLayoutId id="2147483718" r:id="rId36"/>
    <p:sldLayoutId id="2147483719" r:id="rId37"/>
    <p:sldLayoutId id="2147483720" r:id="rId38"/>
    <p:sldLayoutId id="2147483721" r:id="rId39"/>
    <p:sldLayoutId id="2147483722" r:id="rId40"/>
    <p:sldLayoutId id="2147483723" r:id="rId41"/>
    <p:sldLayoutId id="2147483724" r:id="rId42"/>
    <p:sldLayoutId id="2147483725" r:id="rId43"/>
    <p:sldLayoutId id="2147483726" r:id="rId44"/>
    <p:sldLayoutId id="2147483727" r:id="rId45"/>
    <p:sldLayoutId id="2147483728" r:id="rId46"/>
    <p:sldLayoutId id="2147483729" r:id="rId47"/>
    <p:sldLayoutId id="2147483730" r:id="rId48"/>
    <p:sldLayoutId id="2147483731" r:id="rId49"/>
    <p:sldLayoutId id="2147483732" r:id="rId50"/>
    <p:sldLayoutId id="2147483733" r:id="rId51"/>
    <p:sldLayoutId id="2147483734" r:id="rId52"/>
    <p:sldLayoutId id="2147483735" r:id="rId53"/>
    <p:sldLayoutId id="2147483736" r:id="rId54"/>
    <p:sldLayoutId id="2147483737" r:id="rId55"/>
    <p:sldLayoutId id="2147483738" r:id="rId56"/>
    <p:sldLayoutId id="2147483739" r:id="rId57"/>
    <p:sldLayoutId id="2147483740" r:id="rId58"/>
    <p:sldLayoutId id="2147483741" r:id="rId59"/>
    <p:sldLayoutId id="2147483742" r:id="rId60"/>
    <p:sldLayoutId id="2147483743" r:id="rId61"/>
    <p:sldLayoutId id="2147483744" r:id="rId62"/>
    <p:sldLayoutId id="2147483745" r:id="rId63"/>
    <p:sldLayoutId id="2147483746" r:id="rId64"/>
    <p:sldLayoutId id="2147483747" r:id="rId65"/>
    <p:sldLayoutId id="2147483748" r:id="rId66"/>
    <p:sldLayoutId id="2147483749" r:id="rId67"/>
    <p:sldLayoutId id="2147483750" r:id="rId68"/>
    <p:sldLayoutId id="2147483751" r:id="rId69"/>
    <p:sldLayoutId id="2147483752" r:id="rId70"/>
    <p:sldLayoutId id="2147483753" r:id="rId71"/>
    <p:sldLayoutId id="2147483754" r:id="rId72"/>
    <p:sldLayoutId id="2147483755" r:id="rId73"/>
    <p:sldLayoutId id="2147483756" r:id="rId74"/>
    <p:sldLayoutId id="2147483757" r:id="rId7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1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1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80E9"/>
          </a:solidFill>
          <a:ln w="12700" cap="flat" cmpd="sng">
            <a:solidFill>
              <a:srgbClr val="42719B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3" name="Google Shape;523;p115"/>
          <p:cNvPicPr preferRelativeResize="0"/>
          <p:nvPr/>
        </p:nvPicPr>
        <p:blipFill rotWithShape="1">
          <a:blip r:embed="rId3">
            <a:alphaModFix/>
          </a:blip>
          <a:srcRect t="43965"/>
          <a:stretch/>
        </p:blipFill>
        <p:spPr>
          <a:xfrm>
            <a:off x="1345125" y="1693100"/>
            <a:ext cx="6610950" cy="1296550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115"/>
          <p:cNvSpPr txBox="1">
            <a:spLocks noGrp="1"/>
          </p:cNvSpPr>
          <p:nvPr>
            <p:ph type="body" idx="4294967295"/>
          </p:nvPr>
        </p:nvSpPr>
        <p:spPr>
          <a:xfrm>
            <a:off x="2285249" y="3117186"/>
            <a:ext cx="4573500" cy="24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3600" b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Audiência Pública</a:t>
            </a:r>
            <a:endParaRPr sz="3600" b="1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3600" b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PL 1928/19</a:t>
            </a:r>
            <a:endParaRPr sz="3600" b="1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124"/>
          <p:cNvSpPr txBox="1">
            <a:spLocks noGrp="1"/>
          </p:cNvSpPr>
          <p:nvPr>
            <p:ph type="body" idx="1"/>
          </p:nvPr>
        </p:nvSpPr>
        <p:spPr>
          <a:xfrm>
            <a:off x="2346900" y="1768625"/>
            <a:ext cx="6729900" cy="28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i="1">
                <a:latin typeface="Lato"/>
                <a:ea typeface="Lato"/>
                <a:cs typeface="Lato"/>
                <a:sym typeface="Lato"/>
              </a:rPr>
              <a:t>A IAESTE promove intercâmbio de estágios entre estudantes com vínculo universitário </a:t>
            </a:r>
            <a:r>
              <a:rPr lang="pt-BR" b="1" i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em mais de 80 países.</a:t>
            </a:r>
            <a:r>
              <a:rPr lang="pt-BR" b="1" i="1">
                <a:latin typeface="Lato"/>
                <a:ea typeface="Lato"/>
                <a:cs typeface="Lato"/>
                <a:sym typeface="Lato"/>
              </a:rPr>
              <a:t> </a:t>
            </a:r>
            <a:endParaRPr i="1"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-BR" i="1">
                <a:latin typeface="Lato"/>
                <a:ea typeface="Lato"/>
                <a:cs typeface="Lato"/>
                <a:sym typeface="Lato"/>
              </a:rPr>
              <a:t>Anualmente, são viabilizadas diversas oportunidades de estágios no exterior para estudantes brasileiros e um </a:t>
            </a:r>
            <a:r>
              <a:rPr lang="pt-BR" b="1" i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número equivalente de vagas é oferecido</a:t>
            </a:r>
            <a:r>
              <a:rPr lang="pt-BR" i="1">
                <a:latin typeface="Lato"/>
                <a:ea typeface="Lato"/>
                <a:cs typeface="Lato"/>
                <a:sym typeface="Lato"/>
              </a:rPr>
              <a:t> para estudantes estrangeiros no Brasil.</a:t>
            </a:r>
            <a:endParaRPr i="1"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-BR" b="1" i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Anualmente, </a:t>
            </a:r>
            <a:r>
              <a:rPr lang="pt-BR" b="1" i="1">
                <a:solidFill>
                  <a:srgbClr val="000000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a entidade recebe cerca de 200 alunos.</a:t>
            </a:r>
            <a:endParaRPr b="1" i="1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spcBef>
                <a:spcPts val="160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87" name="Google Shape;687;p124" descr="Shape 147"/>
          <p:cNvPicPr preferRelativeResize="0"/>
          <p:nvPr/>
        </p:nvPicPr>
        <p:blipFill rotWithShape="1">
          <a:blip r:embed="rId3">
            <a:alphaModFix/>
          </a:blip>
          <a:srcRect l="28311" r="44302"/>
          <a:stretch/>
        </p:blipFill>
        <p:spPr>
          <a:xfrm>
            <a:off x="0" y="-190581"/>
            <a:ext cx="2190825" cy="533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124" descr="Shape 1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-4567920" y="-206339"/>
            <a:ext cx="5367053" cy="5365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1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81225" y="80825"/>
            <a:ext cx="1535423" cy="1535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124"/>
          <p:cNvSpPr txBox="1"/>
          <p:nvPr/>
        </p:nvSpPr>
        <p:spPr>
          <a:xfrm>
            <a:off x="2431400" y="229375"/>
            <a:ext cx="71964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600" b="1" i="1">
                <a:solidFill>
                  <a:schemeClr val="dk2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ABIPE-IAESTE BRAZIL</a:t>
            </a:r>
            <a:endParaRPr sz="2600" b="1" i="1" u="sng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91" name="Google Shape;691;p124"/>
          <p:cNvSpPr/>
          <p:nvPr/>
        </p:nvSpPr>
        <p:spPr>
          <a:xfrm>
            <a:off x="2324099" y="109652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25"/>
          <p:cNvSpPr txBox="1">
            <a:spLocks noGrp="1"/>
          </p:cNvSpPr>
          <p:nvPr>
            <p:ph type="title"/>
          </p:nvPr>
        </p:nvSpPr>
        <p:spPr>
          <a:xfrm>
            <a:off x="3568275" y="351175"/>
            <a:ext cx="5072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i="1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Objetivo</a:t>
            </a:r>
            <a:r>
              <a:rPr lang="pt-BR" b="1" i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PL 1928/2019</a:t>
            </a:r>
            <a:endParaRPr b="1" i="1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97" name="Google Shape;697;p125"/>
          <p:cNvSpPr txBox="1">
            <a:spLocks noGrp="1"/>
          </p:cNvSpPr>
          <p:nvPr>
            <p:ph type="body" idx="1"/>
          </p:nvPr>
        </p:nvSpPr>
        <p:spPr>
          <a:xfrm>
            <a:off x="866175" y="1152475"/>
            <a:ext cx="75096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i="1">
                <a:latin typeface="Lato"/>
                <a:ea typeface="Lato"/>
                <a:cs typeface="Lato"/>
                <a:sym typeface="Lato"/>
              </a:rPr>
              <a:t>Simplificar a </a:t>
            </a:r>
            <a:r>
              <a:rPr lang="pt-BR" b="1" i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permissão de trabalho e residência temporária aos jovens entre 18 (dezoito) e 29 (vinte e nove anos)</a:t>
            </a:r>
            <a:r>
              <a:rPr lang="pt-BR" i="1">
                <a:latin typeface="Lato"/>
                <a:ea typeface="Lato"/>
                <a:cs typeface="Lato"/>
                <a:sym typeface="Lato"/>
              </a:rPr>
              <a:t>, que vêm ao Brasil através de agentes de integração do jovem à uma </a:t>
            </a:r>
            <a:r>
              <a:rPr lang="pt-BR" b="1" i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oportunidade com duração pré-estabelecida</a:t>
            </a:r>
            <a:r>
              <a:rPr lang="pt-BR" i="1">
                <a:latin typeface="Lato"/>
                <a:ea typeface="Lato"/>
                <a:cs typeface="Lato"/>
                <a:sym typeface="Lato"/>
              </a:rPr>
              <a:t>, de modo a complementar sua formação profissional ou educacional em empresas, organizações ou entidades locais no país, </a:t>
            </a:r>
            <a:r>
              <a:rPr lang="pt-BR" b="1" i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sem a restrição por nacionalidade</a:t>
            </a:r>
            <a:r>
              <a:rPr lang="pt-BR" b="1" i="1">
                <a:latin typeface="Lato"/>
                <a:ea typeface="Lato"/>
                <a:cs typeface="Lato"/>
                <a:sym typeface="Lato"/>
              </a:rPr>
              <a:t>.</a:t>
            </a:r>
            <a:endParaRPr b="1" i="1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98" name="Google Shape;698;p125" descr="Shape 2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-4712716" y="-232867"/>
            <a:ext cx="5401349" cy="5376376"/>
          </a:xfrm>
          <a:prstGeom prst="rect">
            <a:avLst/>
          </a:prstGeom>
          <a:noFill/>
          <a:ln>
            <a:noFill/>
          </a:ln>
        </p:spPr>
      </p:pic>
      <p:sp>
        <p:nvSpPr>
          <p:cNvPr id="699" name="Google Shape;699;p125"/>
          <p:cNvSpPr/>
          <p:nvPr/>
        </p:nvSpPr>
        <p:spPr>
          <a:xfrm>
            <a:off x="8677849" y="230677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126"/>
          <p:cNvSpPr txBox="1">
            <a:spLocks noGrp="1"/>
          </p:cNvSpPr>
          <p:nvPr>
            <p:ph type="title"/>
          </p:nvPr>
        </p:nvSpPr>
        <p:spPr>
          <a:xfrm>
            <a:off x="627200" y="292625"/>
            <a:ext cx="820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i="1">
                <a:solidFill>
                  <a:schemeClr val="dk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Países que </a:t>
            </a:r>
            <a:r>
              <a:rPr lang="pt-BR" b="1" i="1" u="sng"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não atingimos</a:t>
            </a:r>
            <a:r>
              <a:rPr lang="pt-BR" b="1" i="1">
                <a:solidFill>
                  <a:schemeClr val="dk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</a:t>
            </a:r>
            <a:endParaRPr b="1" i="1">
              <a:solidFill>
                <a:schemeClr val="dk2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05" name="Google Shape;705;p126"/>
          <p:cNvSpPr/>
          <p:nvPr/>
        </p:nvSpPr>
        <p:spPr>
          <a:xfrm>
            <a:off x="522799" y="239302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" name="Google Shape;706;p126"/>
          <p:cNvSpPr txBox="1"/>
          <p:nvPr/>
        </p:nvSpPr>
        <p:spPr>
          <a:xfrm>
            <a:off x="36600" y="1495375"/>
            <a:ext cx="91074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0" b="1" i="1">
                <a:latin typeface="Lato"/>
                <a:ea typeface="Lato"/>
                <a:cs typeface="Lato"/>
                <a:sym typeface="Lato"/>
              </a:rPr>
              <a:t>+900 jovens</a:t>
            </a:r>
            <a:endParaRPr sz="7000" b="1" i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07" name="Google Shape;707;p126"/>
          <p:cNvSpPr/>
          <p:nvPr/>
        </p:nvSpPr>
        <p:spPr>
          <a:xfrm rot="5400000">
            <a:off x="6126425" y="789275"/>
            <a:ext cx="54000" cy="3980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126"/>
          <p:cNvSpPr txBox="1"/>
          <p:nvPr/>
        </p:nvSpPr>
        <p:spPr>
          <a:xfrm>
            <a:off x="3325050" y="3054975"/>
            <a:ext cx="57690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50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Índia, Egito e Argélia</a:t>
            </a:r>
            <a:endParaRPr sz="5000" b="1" i="1">
              <a:solidFill>
                <a:srgbClr val="51555D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27"/>
          <p:cNvSpPr txBox="1">
            <a:spLocks noGrp="1"/>
          </p:cNvSpPr>
          <p:nvPr>
            <p:ph type="title"/>
          </p:nvPr>
        </p:nvSpPr>
        <p:spPr>
          <a:xfrm>
            <a:off x="627200" y="292625"/>
            <a:ext cx="820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i="1" u="sng">
                <a:solidFill>
                  <a:srgbClr val="000000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Benefícios</a:t>
            </a:r>
            <a:r>
              <a:rPr lang="pt-BR" b="1" i="1">
                <a:solidFill>
                  <a:schemeClr val="dk2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com a criação do visto: </a:t>
            </a:r>
            <a:endParaRPr b="1" i="1">
              <a:solidFill>
                <a:schemeClr val="dk2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14" name="Google Shape;714;p127"/>
          <p:cNvSpPr txBox="1">
            <a:spLocks noGrp="1"/>
          </p:cNvSpPr>
          <p:nvPr>
            <p:ph type="body" idx="1"/>
          </p:nvPr>
        </p:nvSpPr>
        <p:spPr>
          <a:xfrm>
            <a:off x="294200" y="1609675"/>
            <a:ext cx="7515600" cy="207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pt-BR" i="1">
                <a:latin typeface="Lato"/>
                <a:ea typeface="Lato"/>
                <a:cs typeface="Lato"/>
                <a:sym typeface="Lato"/>
              </a:rPr>
              <a:t>Criação de sistema único para solicitação de visto para jovens (Internacional Canada Program);</a:t>
            </a:r>
            <a:endParaRPr i="1"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pt-BR" i="1">
                <a:latin typeface="Lato"/>
                <a:ea typeface="Lato"/>
                <a:cs typeface="Lato"/>
                <a:sym typeface="Lato"/>
              </a:rPr>
              <a:t>Exclusão de restrição de nacionalidade para jovens que venham realizar atividade laboral no país; </a:t>
            </a:r>
            <a:endParaRPr i="1"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pt-BR" i="1">
                <a:latin typeface="Lato"/>
                <a:ea typeface="Lato"/>
                <a:cs typeface="Lato"/>
                <a:sym typeface="Lato"/>
              </a:rPr>
              <a:t>Solicitação descomplicada e maior agilidade.</a:t>
            </a:r>
            <a:endParaRPr i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15" name="Google Shape;715;p127" descr="Shape 2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8396309" y="8"/>
            <a:ext cx="5401349" cy="5376376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127"/>
          <p:cNvSpPr/>
          <p:nvPr/>
        </p:nvSpPr>
        <p:spPr>
          <a:xfrm>
            <a:off x="522799" y="239302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28"/>
          <p:cNvSpPr/>
          <p:nvPr/>
        </p:nvSpPr>
        <p:spPr>
          <a:xfrm>
            <a:off x="3398400" y="519650"/>
            <a:ext cx="4789200" cy="61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128"/>
          <p:cNvSpPr txBox="1">
            <a:spLocks noGrp="1"/>
          </p:cNvSpPr>
          <p:nvPr>
            <p:ph type="title"/>
          </p:nvPr>
        </p:nvSpPr>
        <p:spPr>
          <a:xfrm>
            <a:off x="2767200" y="328250"/>
            <a:ext cx="6266400" cy="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E9"/>
              </a:buClr>
              <a:buSzPts val="600"/>
              <a:buFont typeface="Lato"/>
              <a:buNone/>
            </a:pPr>
            <a:r>
              <a:rPr lang="pt-BR" sz="2800" b="1" i="1" u="sng">
                <a:latin typeface="Lato"/>
                <a:ea typeface="Lato"/>
                <a:cs typeface="Lato"/>
                <a:sym typeface="Lato"/>
              </a:rPr>
              <a:t>Impacto</a:t>
            </a:r>
            <a:r>
              <a:rPr lang="pt-BR" sz="2800" b="1" i="1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 dos intercâmbios </a:t>
            </a:r>
            <a:endParaRPr sz="2800" b="1" i="1" u="none" strike="noStrike" cap="none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23" name="Google Shape;723;p128"/>
          <p:cNvSpPr txBox="1"/>
          <p:nvPr/>
        </p:nvSpPr>
        <p:spPr>
          <a:xfrm>
            <a:off x="2336675" y="1502650"/>
            <a:ext cx="6266400" cy="6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"/>
              <a:buFont typeface="Lato"/>
              <a:buNone/>
            </a:pPr>
            <a:r>
              <a:rPr lang="pt-BR" sz="1500" b="0" i="0" u="none" strike="noStrike" cap="non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 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24" name="Google Shape;724;p128"/>
          <p:cNvSpPr/>
          <p:nvPr/>
        </p:nvSpPr>
        <p:spPr>
          <a:xfrm flipH="1">
            <a:off x="1095200" y="4707174"/>
            <a:ext cx="491400" cy="436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12000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80E9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5" name="Google Shape;725;p128" descr="Shape 162"/>
          <p:cNvPicPr preferRelativeResize="0"/>
          <p:nvPr/>
        </p:nvPicPr>
        <p:blipFill rotWithShape="1">
          <a:blip r:embed="rId3">
            <a:alphaModFix/>
          </a:blip>
          <a:srcRect l="17702" r="52595"/>
          <a:stretch/>
        </p:blipFill>
        <p:spPr>
          <a:xfrm flipH="1">
            <a:off x="-6" y="-58775"/>
            <a:ext cx="2414069" cy="5261044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p128"/>
          <p:cNvSpPr txBox="1"/>
          <p:nvPr/>
        </p:nvSpPr>
        <p:spPr>
          <a:xfrm>
            <a:off x="2414075" y="1206175"/>
            <a:ext cx="6026700" cy="29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  <a:p>
            <a:pPr marL="4572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"/>
              <a:buChar char="●"/>
            </a:pPr>
            <a:r>
              <a:rPr lang="pt-BR" sz="1800" i="1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Fortalecimento do empreendedorismo e da inovação no Brasil. As empresas que recebem um intercambista adquirem aprendizados, inovações, dinamismo e diversidade, impulsionando sua cultura de trabalho e a competitividade do segundo setor.</a:t>
            </a:r>
            <a:endParaRPr sz="1800" i="1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"/>
              <a:buChar char="●"/>
            </a:pPr>
            <a:r>
              <a:rPr lang="pt-BR" sz="1800" i="1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Opção de complementar a formação acadêmica e profissional dos jovens. </a:t>
            </a:r>
            <a:endParaRPr sz="1800" i="1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27" name="Google Shape;727;p128" descr="Shape 2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-4748240" y="-33290"/>
            <a:ext cx="5401349" cy="5376376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128"/>
          <p:cNvSpPr/>
          <p:nvPr/>
        </p:nvSpPr>
        <p:spPr>
          <a:xfrm>
            <a:off x="2628549" y="170252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29"/>
          <p:cNvSpPr/>
          <p:nvPr/>
        </p:nvSpPr>
        <p:spPr>
          <a:xfrm>
            <a:off x="2961875" y="491200"/>
            <a:ext cx="5256000" cy="679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4" name="Google Shape;734;p129" descr="Shape 281"/>
          <p:cNvPicPr preferRelativeResize="0"/>
          <p:nvPr/>
        </p:nvPicPr>
        <p:blipFill rotWithShape="1">
          <a:blip r:embed="rId3">
            <a:alphaModFix/>
          </a:blip>
          <a:srcRect l="19458" r="59204"/>
          <a:stretch/>
        </p:blipFill>
        <p:spPr>
          <a:xfrm>
            <a:off x="49698" y="-33301"/>
            <a:ext cx="1667475" cy="521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5" name="Google Shape;735;p129" descr="Shape 2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-4748240" y="-33290"/>
            <a:ext cx="5401349" cy="5376376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129"/>
          <p:cNvSpPr txBox="1"/>
          <p:nvPr/>
        </p:nvSpPr>
        <p:spPr>
          <a:xfrm>
            <a:off x="1717175" y="1292925"/>
            <a:ext cx="65859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"/>
              <a:buChar char="●"/>
            </a:pPr>
            <a:r>
              <a:rPr lang="pt-BR" sz="1800" i="1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Ampliação do interesse de jovens estrangeiros; </a:t>
            </a:r>
            <a:endParaRPr sz="1800" i="1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"/>
              <a:buChar char="●"/>
            </a:pPr>
            <a:r>
              <a:rPr lang="pt-BR" sz="1800" i="1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Crescimento econômico e a troca de conhecimento e tecnologias entre países; </a:t>
            </a:r>
            <a:endParaRPr sz="1800" i="1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Lato"/>
              <a:buChar char="●"/>
            </a:pPr>
            <a:r>
              <a:rPr lang="pt-BR" sz="1800" i="1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Ampliação de oportunidades e a possível flexibilização de visto em outros países aos jovens brasileiros. </a:t>
            </a:r>
            <a:endParaRPr sz="1800" i="1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rgbClr val="FFFFFF"/>
                </a:solidFill>
              </a:rPr>
              <a:t> </a:t>
            </a:r>
            <a:endParaRPr sz="1800" b="1">
              <a:solidFill>
                <a:srgbClr val="FFFFFF"/>
              </a:solidFill>
            </a:endParaRPr>
          </a:p>
        </p:txBody>
      </p:sp>
      <p:sp>
        <p:nvSpPr>
          <p:cNvPr id="737" name="Google Shape;737;p129"/>
          <p:cNvSpPr txBox="1">
            <a:spLocks noGrp="1"/>
          </p:cNvSpPr>
          <p:nvPr>
            <p:ph type="title"/>
          </p:nvPr>
        </p:nvSpPr>
        <p:spPr>
          <a:xfrm>
            <a:off x="2081400" y="328250"/>
            <a:ext cx="6266400" cy="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E9"/>
              </a:buClr>
              <a:buSzPts val="600"/>
              <a:buFont typeface="Lato"/>
              <a:buNone/>
            </a:pPr>
            <a:r>
              <a:rPr lang="pt-BR" sz="2800" b="1" i="1" u="sng">
                <a:latin typeface="Lato"/>
                <a:ea typeface="Lato"/>
                <a:cs typeface="Lato"/>
                <a:sym typeface="Lato"/>
              </a:rPr>
              <a:t>Impacto</a:t>
            </a:r>
            <a:r>
              <a:rPr lang="pt-BR" sz="2800" b="1" i="1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 e benefícios para o Brasil</a:t>
            </a:r>
            <a:endParaRPr sz="2800" b="1" i="1" u="none" strike="noStrike" cap="none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38" name="Google Shape;738;p129"/>
          <p:cNvSpPr/>
          <p:nvPr/>
        </p:nvSpPr>
        <p:spPr>
          <a:xfrm>
            <a:off x="1942749" y="170252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30"/>
          <p:cNvSpPr txBox="1">
            <a:spLocks noGrp="1"/>
          </p:cNvSpPr>
          <p:nvPr>
            <p:ph type="title"/>
          </p:nvPr>
        </p:nvSpPr>
        <p:spPr>
          <a:xfrm>
            <a:off x="405000" y="4443050"/>
            <a:ext cx="6266400" cy="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E9"/>
              </a:buClr>
              <a:buSzPts val="600"/>
              <a:buFont typeface="Lato"/>
              <a:buNone/>
            </a:pPr>
            <a:r>
              <a:rPr lang="pt-BR" sz="2800" b="1" i="1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Obrigada!</a:t>
            </a:r>
            <a:endParaRPr sz="2800" b="1" i="1" u="none" strike="noStrike" cap="none">
              <a:solidFill>
                <a:schemeClr val="lt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44" name="Google Shape;744;p130"/>
          <p:cNvSpPr/>
          <p:nvPr/>
        </p:nvSpPr>
        <p:spPr>
          <a:xfrm>
            <a:off x="266349" y="4285052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529;p116" descr="Google Shape;438;p83"/>
          <p:cNvPicPr preferRelativeResize="0"/>
          <p:nvPr/>
        </p:nvPicPr>
        <p:blipFill rotWithShape="1">
          <a:blip r:embed="rId3">
            <a:alphaModFix/>
          </a:blip>
          <a:srcRect r="47753"/>
          <a:stretch/>
        </p:blipFill>
        <p:spPr>
          <a:xfrm>
            <a:off x="-1" y="0"/>
            <a:ext cx="477735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116"/>
          <p:cNvSpPr/>
          <p:nvPr/>
        </p:nvSpPr>
        <p:spPr>
          <a:xfrm>
            <a:off x="4141238" y="4518938"/>
            <a:ext cx="1204500" cy="6246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16"/>
          <p:cNvSpPr txBox="1"/>
          <p:nvPr/>
        </p:nvSpPr>
        <p:spPr>
          <a:xfrm>
            <a:off x="4965056" y="983867"/>
            <a:ext cx="3976800" cy="12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0" i="1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Nós somos a</a:t>
            </a:r>
            <a:r>
              <a:rPr lang="pt-BR" sz="2600" b="1" i="1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2600" b="1" i="1" u="sng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maior</a:t>
            </a:r>
            <a:r>
              <a:rPr lang="pt-BR" sz="2600" b="1" i="1" u="sng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2600" b="0" i="1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organização liderada por jovens do  mundo</a:t>
            </a:r>
            <a:endParaRPr sz="1100"/>
          </a:p>
        </p:txBody>
      </p:sp>
      <p:pic>
        <p:nvPicPr>
          <p:cNvPr id="532" name="Google Shape;532;p116" descr="Google Shape;451;p8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78176" y="4658500"/>
            <a:ext cx="1420650" cy="24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116"/>
          <p:cNvSpPr txBox="1"/>
          <p:nvPr/>
        </p:nvSpPr>
        <p:spPr>
          <a:xfrm>
            <a:off x="4864525" y="2520173"/>
            <a:ext cx="4134300" cy="13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1500"/>
              <a:buFont typeface="Lato"/>
              <a:buNone/>
            </a:pPr>
            <a:r>
              <a:rPr lang="pt-BR" sz="1500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Estamos presentes em </a:t>
            </a:r>
            <a:r>
              <a:rPr lang="pt-BR" sz="1500" b="1" i="1">
                <a:latin typeface="Lato"/>
                <a:ea typeface="Lato"/>
                <a:cs typeface="Lato"/>
                <a:sym typeface="Lato"/>
              </a:rPr>
              <a:t>mais de 120 países e territórios </a:t>
            </a:r>
            <a:r>
              <a:rPr lang="pt-BR" sz="1500" i="1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lang="pt-BR" sz="1500" b="1" i="1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1500" i="1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p</a:t>
            </a:r>
            <a:r>
              <a:rPr lang="pt-BR" sz="1500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romovemos </a:t>
            </a:r>
            <a:r>
              <a:rPr lang="pt-BR" sz="1500" b="1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desenvolvimento de liderança</a:t>
            </a:r>
            <a:r>
              <a:rPr lang="pt-BR" sz="1500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 por meio de </a:t>
            </a:r>
            <a:r>
              <a:rPr lang="pt-BR" sz="1500" b="1" i="1">
                <a:latin typeface="Lato"/>
                <a:ea typeface="Lato"/>
                <a:cs typeface="Lato"/>
                <a:sym typeface="Lato"/>
              </a:rPr>
              <a:t>intercâmbios </a:t>
            </a:r>
            <a:r>
              <a:rPr lang="pt-BR" sz="1500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globais e </a:t>
            </a:r>
            <a:r>
              <a:rPr lang="pt-BR" sz="1500" i="1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rPr>
              <a:t>experiência de time</a:t>
            </a:r>
            <a:endParaRPr sz="1100">
              <a:solidFill>
                <a:schemeClr val="lt2"/>
              </a:solidFill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1500"/>
              <a:buFont typeface="Lato"/>
              <a:buNone/>
            </a:pPr>
            <a:endParaRPr sz="1500" b="1" i="1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117" descr="Google Shape;504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00563" y="814462"/>
            <a:ext cx="4438632" cy="4249238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117"/>
          <p:cNvSpPr txBox="1"/>
          <p:nvPr/>
        </p:nvSpPr>
        <p:spPr>
          <a:xfrm>
            <a:off x="7293225" y="4655755"/>
            <a:ext cx="18543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Lato"/>
              <a:buNone/>
            </a:pPr>
            <a:r>
              <a:rPr lang="pt-BR" sz="11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Distribuição dos nossos </a:t>
            </a:r>
            <a:r>
              <a:rPr lang="pt-BR" sz="1100">
                <a:latin typeface="Lato"/>
                <a:ea typeface="Lato"/>
                <a:cs typeface="Lato"/>
                <a:sym typeface="Lato"/>
              </a:rPr>
              <a:t>49 </a:t>
            </a:r>
            <a:r>
              <a:rPr lang="pt-BR" sz="1100" b="0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escritórios pelo Brasil, em 4</a:t>
            </a:r>
            <a:r>
              <a:rPr lang="pt-BR" sz="1100" b="1" i="0" u="none" strike="noStrike" cap="non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4 cidades.</a:t>
            </a:r>
            <a:endParaRPr sz="1100" b="1"/>
          </a:p>
        </p:txBody>
      </p:sp>
      <p:sp>
        <p:nvSpPr>
          <p:cNvPr id="540" name="Google Shape;540;p117"/>
          <p:cNvSpPr txBox="1"/>
          <p:nvPr/>
        </p:nvSpPr>
        <p:spPr>
          <a:xfrm>
            <a:off x="2507605" y="305587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600" b="1" i="1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Nossa </a:t>
            </a:r>
            <a:r>
              <a:rPr lang="pt-BR" sz="2600" b="1" i="1" u="sng" strike="noStrike" cap="none">
                <a:latin typeface="Lato"/>
                <a:ea typeface="Lato"/>
                <a:cs typeface="Lato"/>
                <a:sym typeface="Lato"/>
              </a:rPr>
              <a:t>presença</a:t>
            </a:r>
            <a:r>
              <a:rPr lang="pt-BR" sz="2600" b="1" i="1" strike="noStrike" cap="none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2600" b="1" i="1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no Brasil</a:t>
            </a:r>
            <a:endParaRPr sz="1100">
              <a:solidFill>
                <a:srgbClr val="51555D"/>
              </a:solidFill>
            </a:endParaRPr>
          </a:p>
        </p:txBody>
      </p:sp>
      <p:sp>
        <p:nvSpPr>
          <p:cNvPr id="541" name="Google Shape;541;p117"/>
          <p:cNvSpPr/>
          <p:nvPr/>
        </p:nvSpPr>
        <p:spPr>
          <a:xfrm>
            <a:off x="2400299" y="185852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17"/>
          <p:cNvSpPr txBox="1"/>
          <p:nvPr/>
        </p:nvSpPr>
        <p:spPr>
          <a:xfrm>
            <a:off x="2380781" y="2785313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03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 Escritórios no NORTE</a:t>
            </a:r>
            <a:endParaRPr sz="1100"/>
          </a:p>
        </p:txBody>
      </p:sp>
      <p:sp>
        <p:nvSpPr>
          <p:cNvPr id="543" name="Google Shape;543;p117"/>
          <p:cNvSpPr txBox="1"/>
          <p:nvPr/>
        </p:nvSpPr>
        <p:spPr>
          <a:xfrm>
            <a:off x="2380781" y="3242513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10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 Escritórios no NORDESTE</a:t>
            </a:r>
            <a:endParaRPr sz="1100"/>
          </a:p>
        </p:txBody>
      </p:sp>
      <p:sp>
        <p:nvSpPr>
          <p:cNvPr id="544" name="Google Shape;544;p117"/>
          <p:cNvSpPr txBox="1"/>
          <p:nvPr/>
        </p:nvSpPr>
        <p:spPr>
          <a:xfrm>
            <a:off x="2380781" y="3699713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r>
              <a:rPr lang="pt-BR" sz="2600" b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 Escritórios no SUDESTE</a:t>
            </a:r>
            <a:endParaRPr sz="1100"/>
          </a:p>
        </p:txBody>
      </p:sp>
      <p:sp>
        <p:nvSpPr>
          <p:cNvPr id="545" name="Google Shape;545;p117"/>
          <p:cNvSpPr txBox="1"/>
          <p:nvPr/>
        </p:nvSpPr>
        <p:spPr>
          <a:xfrm>
            <a:off x="2380781" y="4156913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04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 Escritórios no CENTRO-OESTE</a:t>
            </a:r>
            <a:endParaRPr sz="1100"/>
          </a:p>
        </p:txBody>
      </p:sp>
      <p:sp>
        <p:nvSpPr>
          <p:cNvPr id="546" name="Google Shape;546;p117"/>
          <p:cNvSpPr txBox="1"/>
          <p:nvPr/>
        </p:nvSpPr>
        <p:spPr>
          <a:xfrm>
            <a:off x="2380781" y="4614113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11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 Escritórios no SUL</a:t>
            </a:r>
            <a:endParaRPr sz="1100"/>
          </a:p>
        </p:txBody>
      </p:sp>
      <p:pic>
        <p:nvPicPr>
          <p:cNvPr id="547" name="Google Shape;547;p117" descr="Google Shape;513;p87"/>
          <p:cNvPicPr preferRelativeResize="0"/>
          <p:nvPr/>
        </p:nvPicPr>
        <p:blipFill rotWithShape="1">
          <a:blip r:embed="rId4">
            <a:alphaModFix/>
          </a:blip>
          <a:srcRect l="23467" r="35246"/>
          <a:stretch/>
        </p:blipFill>
        <p:spPr>
          <a:xfrm>
            <a:off x="-1753088" y="-516185"/>
            <a:ext cx="3910750" cy="631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117" descr="Google Shape;514;p8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0800000">
            <a:off x="-4709371" y="109329"/>
            <a:ext cx="5401271" cy="5376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117" descr="Google Shape;515;p8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04390" y="1593729"/>
            <a:ext cx="419237" cy="419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117" descr="Google Shape;516;p8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20694" y="1505741"/>
            <a:ext cx="419237" cy="419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117" descr="Google Shape;517;p8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16114" y="1365982"/>
            <a:ext cx="339944" cy="339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117" descr="Google Shape;518;p8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01864" y="1937482"/>
            <a:ext cx="339944" cy="339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117" descr="Google Shape;519;p8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89087" y="1545385"/>
            <a:ext cx="339944" cy="339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117" descr="Google Shape;520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60681" y="1832135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117" descr="Google Shape;521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717831" y="2003585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117" descr="Google Shape;522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432081" y="2117885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117" descr="Google Shape;523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60681" y="2289335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117" descr="Google Shape;524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46381" y="2346485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117" descr="Google Shape;525;p8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24584" y="2471379"/>
            <a:ext cx="339944" cy="339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117" descr="Google Shape;526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39931" y="3630182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117" descr="Google Shape;527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840031" y="3401585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117" descr="Google Shape;528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77817" y="2811317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117" descr="Google Shape;529;p8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24384" y="2528529"/>
            <a:ext cx="339944" cy="339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117" descr="Google Shape;530;p8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110184" y="2814279"/>
            <a:ext cx="339944" cy="339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117" descr="Google Shape;531;p8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67284" y="3671529"/>
            <a:ext cx="339944" cy="339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117" descr="Google Shape;532;p8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95834" y="3214329"/>
            <a:ext cx="339944" cy="339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117" descr="Google Shape;533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668581" y="3515885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117" descr="Google Shape;534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154231" y="3973085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117" descr="Google Shape;535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82781" y="3915935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117" descr="Google Shape;536;p8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30364" y="2166082"/>
            <a:ext cx="339944" cy="339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117" descr="Google Shape;537;p8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57282" y="4315985"/>
            <a:ext cx="339944" cy="339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117" descr="Google Shape;538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29259" y="4470524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117" descr="Google Shape;539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840031" y="3687335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117" descr="Google Shape;540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14959" y="4584824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117" descr="Google Shape;542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306631" y="3801632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117" descr="Google Shape;543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382831" y="3630182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117" descr="Google Shape;544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54281" y="3801632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117" descr="Google Shape;545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34284" y="3544457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117" descr="Google Shape;546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97131" y="3866122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117" descr="Google Shape;547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68556" y="3723959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117" descr="Google Shape;548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382831" y="3506507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117" descr="Google Shape;549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91409" y="3467197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117" descr="Google Shape;550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382831" y="3944515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117" descr="Google Shape;551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25706" y="3267636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117" descr="Google Shape;552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182806" y="3723959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117" descr="Google Shape;553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97106" y="3666809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117" descr="Google Shape;554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03481" y="2175035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117" descr="Google Shape;555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782881" y="3172985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117" descr="Google Shape;556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125781" y="3401585"/>
            <a:ext cx="192939" cy="192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117" descr="Google Shape;557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011481" y="3687332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117" descr="Google Shape;558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925631" y="4173115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117" descr="Google Shape;559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039931" y="4230265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117" descr="Google Shape;560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154231" y="4287415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117" descr="Google Shape;561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11381" y="4173115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117" descr="Google Shape;562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68531" y="4344565"/>
            <a:ext cx="135789" cy="135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117" descr="Google Shape;563;p8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154231" y="3601615"/>
            <a:ext cx="135789" cy="13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Google Shape;601;p118" descr="Google Shape;476;p86"/>
          <p:cNvPicPr preferRelativeResize="0"/>
          <p:nvPr/>
        </p:nvPicPr>
        <p:blipFill rotWithShape="1">
          <a:blip r:embed="rId3">
            <a:alphaModFix/>
          </a:blip>
          <a:srcRect t="72155"/>
          <a:stretch/>
        </p:blipFill>
        <p:spPr>
          <a:xfrm>
            <a:off x="0" y="3711356"/>
            <a:ext cx="9144000" cy="1432143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p118"/>
          <p:cNvSpPr txBox="1"/>
          <p:nvPr/>
        </p:nvSpPr>
        <p:spPr>
          <a:xfrm>
            <a:off x="335905" y="305587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600" b="1" i="1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Nosso </a:t>
            </a:r>
            <a:r>
              <a:rPr lang="pt-BR" sz="2600" b="1" i="1" u="sng" strike="noStrike" cap="none">
                <a:latin typeface="Lato"/>
                <a:ea typeface="Lato"/>
                <a:cs typeface="Lato"/>
                <a:sym typeface="Lato"/>
              </a:rPr>
              <a:t>impacto</a:t>
            </a:r>
            <a:r>
              <a:rPr lang="pt-BR" sz="2600" b="1" i="1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 pelo Brasil</a:t>
            </a:r>
            <a:endParaRPr sz="1100">
              <a:solidFill>
                <a:srgbClr val="51555D"/>
              </a:solidFill>
            </a:endParaRPr>
          </a:p>
        </p:txBody>
      </p:sp>
      <p:sp>
        <p:nvSpPr>
          <p:cNvPr id="603" name="Google Shape;603;p118"/>
          <p:cNvSpPr/>
          <p:nvPr/>
        </p:nvSpPr>
        <p:spPr>
          <a:xfrm>
            <a:off x="228599" y="185852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4" name="Google Shape;604;p118" descr="Google Shape;479;p86"/>
          <p:cNvPicPr preferRelativeResize="0"/>
          <p:nvPr/>
        </p:nvPicPr>
        <p:blipFill rotWithShape="1">
          <a:blip r:embed="rId3">
            <a:alphaModFix/>
          </a:blip>
          <a:srcRect l="50900" t="19337" r="38315" b="70056"/>
          <a:stretch/>
        </p:blipFill>
        <p:spPr>
          <a:xfrm>
            <a:off x="462056" y="779625"/>
            <a:ext cx="986006" cy="545477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118"/>
          <p:cNvSpPr txBox="1"/>
          <p:nvPr/>
        </p:nvSpPr>
        <p:spPr>
          <a:xfrm>
            <a:off x="1409231" y="899362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+30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Parceiros organizacionais</a:t>
            </a:r>
            <a:endParaRPr sz="1100"/>
          </a:p>
        </p:txBody>
      </p:sp>
      <p:sp>
        <p:nvSpPr>
          <p:cNvPr id="606" name="Google Shape;606;p118"/>
          <p:cNvSpPr txBox="1"/>
          <p:nvPr/>
        </p:nvSpPr>
        <p:spPr>
          <a:xfrm>
            <a:off x="1409231" y="1356562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+150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Universidades alcançadas</a:t>
            </a:r>
            <a:endParaRPr sz="1100"/>
          </a:p>
        </p:txBody>
      </p:sp>
      <p:sp>
        <p:nvSpPr>
          <p:cNvPr id="607" name="Google Shape;607;p118"/>
          <p:cNvSpPr txBox="1"/>
          <p:nvPr/>
        </p:nvSpPr>
        <p:spPr>
          <a:xfrm>
            <a:off x="1409231" y="1928062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+2000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Membros ativos</a:t>
            </a:r>
            <a:endParaRPr sz="1100"/>
          </a:p>
        </p:txBody>
      </p:sp>
      <p:sp>
        <p:nvSpPr>
          <p:cNvPr id="608" name="Google Shape;608;p118"/>
          <p:cNvSpPr txBox="1"/>
          <p:nvPr/>
        </p:nvSpPr>
        <p:spPr>
          <a:xfrm>
            <a:off x="1409231" y="2499561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+</a:t>
            </a:r>
            <a:r>
              <a:rPr lang="pt-BR" sz="2600" b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8</a:t>
            </a: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.000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 Intercâmbios ao ano</a:t>
            </a:r>
            <a:endParaRPr sz="1100"/>
          </a:p>
        </p:txBody>
      </p:sp>
      <p:pic>
        <p:nvPicPr>
          <p:cNvPr id="609" name="Google Shape;609;p118" descr="Google Shape;484;p86"/>
          <p:cNvPicPr preferRelativeResize="0"/>
          <p:nvPr/>
        </p:nvPicPr>
        <p:blipFill rotWithShape="1">
          <a:blip r:embed="rId3">
            <a:alphaModFix/>
          </a:blip>
          <a:srcRect l="50900" t="29737" r="38315" b="59657"/>
          <a:stretch/>
        </p:blipFill>
        <p:spPr>
          <a:xfrm>
            <a:off x="462056" y="2461134"/>
            <a:ext cx="986006" cy="545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118" descr="Google Shape;485;p86"/>
          <p:cNvPicPr preferRelativeResize="0"/>
          <p:nvPr/>
        </p:nvPicPr>
        <p:blipFill rotWithShape="1">
          <a:blip r:embed="rId3">
            <a:alphaModFix/>
          </a:blip>
          <a:srcRect l="50900" t="41053" r="38315" b="51773"/>
          <a:stretch/>
        </p:blipFill>
        <p:spPr>
          <a:xfrm>
            <a:off x="462056" y="1475615"/>
            <a:ext cx="986006" cy="368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118" descr="Google Shape;486;p86"/>
          <p:cNvPicPr preferRelativeResize="0"/>
          <p:nvPr/>
        </p:nvPicPr>
        <p:blipFill rotWithShape="1">
          <a:blip r:embed="rId3">
            <a:alphaModFix/>
          </a:blip>
          <a:srcRect l="50900" t="48268" r="38315" b="42361"/>
          <a:stretch/>
        </p:blipFill>
        <p:spPr>
          <a:xfrm>
            <a:off x="462056" y="1922156"/>
            <a:ext cx="986006" cy="481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118" descr="Google Shape;487;p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16528" y="917054"/>
            <a:ext cx="433235" cy="433221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118"/>
          <p:cNvSpPr txBox="1"/>
          <p:nvPr/>
        </p:nvSpPr>
        <p:spPr>
          <a:xfrm>
            <a:off x="6134342" y="899371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+465k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Likes Facebook p/ clientes</a:t>
            </a:r>
            <a:endParaRPr sz="1100"/>
          </a:p>
        </p:txBody>
      </p:sp>
      <p:pic>
        <p:nvPicPr>
          <p:cNvPr id="614" name="Google Shape;614;p118" descr="Google Shape;489;p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16528" y="1431405"/>
            <a:ext cx="433235" cy="433220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118"/>
          <p:cNvSpPr txBox="1"/>
          <p:nvPr/>
        </p:nvSpPr>
        <p:spPr>
          <a:xfrm>
            <a:off x="6134342" y="1413721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+16k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Likes Facebook p/ membros</a:t>
            </a:r>
            <a:endParaRPr sz="1100"/>
          </a:p>
        </p:txBody>
      </p:sp>
      <p:sp>
        <p:nvSpPr>
          <p:cNvPr id="616" name="Google Shape;616;p118"/>
          <p:cNvSpPr txBox="1"/>
          <p:nvPr/>
        </p:nvSpPr>
        <p:spPr>
          <a:xfrm>
            <a:off x="1523531" y="3128213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49</a:t>
            </a: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Entidades locais</a:t>
            </a:r>
            <a:endParaRPr sz="1100"/>
          </a:p>
        </p:txBody>
      </p:sp>
      <p:pic>
        <p:nvPicPr>
          <p:cNvPr id="617" name="Google Shape;617;p118" descr="Google Shape;492;p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0113" y="3086249"/>
            <a:ext cx="510601" cy="545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118" descr="Google Shape;493;p8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98964" y="2002069"/>
            <a:ext cx="468350" cy="433220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118"/>
          <p:cNvSpPr txBox="1"/>
          <p:nvPr/>
        </p:nvSpPr>
        <p:spPr>
          <a:xfrm>
            <a:off x="6134342" y="1928071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+38k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Likes Instagram</a:t>
            </a:r>
            <a:endParaRPr sz="1100"/>
          </a:p>
        </p:txBody>
      </p:sp>
      <p:pic>
        <p:nvPicPr>
          <p:cNvPr id="620" name="Google Shape;620;p118" descr="Google Shape;495;p8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98975" y="2557266"/>
            <a:ext cx="468339" cy="461458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118"/>
          <p:cNvSpPr txBox="1"/>
          <p:nvPr/>
        </p:nvSpPr>
        <p:spPr>
          <a:xfrm>
            <a:off x="6134342" y="2556722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+14k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Likes LinkedIn</a:t>
            </a:r>
            <a:endParaRPr sz="1100"/>
          </a:p>
        </p:txBody>
      </p:sp>
      <p:pic>
        <p:nvPicPr>
          <p:cNvPr id="622" name="Google Shape;622;p118" descr="Google Shape;497;p8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13002" y="3140719"/>
            <a:ext cx="468339" cy="340611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118"/>
          <p:cNvSpPr txBox="1"/>
          <p:nvPr/>
        </p:nvSpPr>
        <p:spPr>
          <a:xfrm>
            <a:off x="6134342" y="3071072"/>
            <a:ext cx="397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555D"/>
              </a:buClr>
              <a:buSzPts val="2600"/>
              <a:buFont typeface="Lato"/>
              <a:buNone/>
            </a:pPr>
            <a:r>
              <a:rPr lang="pt-BR" sz="2600" b="1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100k </a:t>
            </a:r>
            <a:r>
              <a:rPr lang="pt-BR" sz="1100" b="0" i="0" u="none" strike="noStrike" cap="none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Lista de email</a:t>
            </a:r>
            <a:endParaRPr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119"/>
          <p:cNvSpPr/>
          <p:nvPr/>
        </p:nvSpPr>
        <p:spPr>
          <a:xfrm>
            <a:off x="1" y="4711459"/>
            <a:ext cx="9144000" cy="432000"/>
          </a:xfrm>
          <a:prstGeom prst="rect">
            <a:avLst/>
          </a:prstGeom>
          <a:solidFill>
            <a:srgbClr val="007A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9" name="Google Shape;629;p119" descr="Resultado de imagem para logo aiesec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8223" y="4812641"/>
            <a:ext cx="1647553" cy="235078"/>
          </a:xfrm>
          <a:prstGeom prst="rect">
            <a:avLst/>
          </a:prstGeom>
          <a:noFill/>
          <a:ln>
            <a:noFill/>
          </a:ln>
        </p:spPr>
      </p:pic>
      <p:sp>
        <p:nvSpPr>
          <p:cNvPr id="630" name="Google Shape;630;p119"/>
          <p:cNvSpPr/>
          <p:nvPr/>
        </p:nvSpPr>
        <p:spPr>
          <a:xfrm>
            <a:off x="6007995" y="1174541"/>
            <a:ext cx="1799400" cy="344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31" name="Google Shape;631;p1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4537" y="615950"/>
            <a:ext cx="8710800" cy="4063800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119"/>
          <p:cNvSpPr txBox="1"/>
          <p:nvPr/>
        </p:nvSpPr>
        <p:spPr>
          <a:xfrm>
            <a:off x="867800" y="229350"/>
            <a:ext cx="79740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6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Crescimento dos </a:t>
            </a:r>
            <a:r>
              <a:rPr lang="pt-BR" sz="2600" b="1" i="1" u="sng">
                <a:latin typeface="Lato"/>
                <a:ea typeface="Lato"/>
                <a:cs typeface="Lato"/>
                <a:sym typeface="Lato"/>
              </a:rPr>
              <a:t>intercâmbios</a:t>
            </a:r>
            <a:r>
              <a:rPr lang="pt-BR" sz="2600" b="1" i="1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26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realizados pela</a:t>
            </a:r>
            <a:endParaRPr sz="2600" b="1" i="1">
              <a:solidFill>
                <a:srgbClr val="51555D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6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AIESEC no Brasil</a:t>
            </a:r>
            <a:endParaRPr sz="2600" b="1" i="1">
              <a:solidFill>
                <a:srgbClr val="51555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33" name="Google Shape;633;p119"/>
          <p:cNvSpPr/>
          <p:nvPr/>
        </p:nvSpPr>
        <p:spPr>
          <a:xfrm>
            <a:off x="723899" y="109652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120"/>
          <p:cNvSpPr txBox="1"/>
          <p:nvPr/>
        </p:nvSpPr>
        <p:spPr>
          <a:xfrm>
            <a:off x="410600" y="381750"/>
            <a:ext cx="79740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6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Nossas 3 </a:t>
            </a:r>
            <a:r>
              <a:rPr lang="pt-BR" sz="2600" b="1" i="1" u="sng">
                <a:latin typeface="Lato"/>
                <a:ea typeface="Lato"/>
                <a:cs typeface="Lato"/>
                <a:sym typeface="Lato"/>
              </a:rPr>
              <a:t>modalidades</a:t>
            </a:r>
            <a:r>
              <a:rPr lang="pt-BR" sz="2600" b="1" i="1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26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de intercâmbio</a:t>
            </a:r>
            <a:endParaRPr sz="2600" b="1" i="1">
              <a:solidFill>
                <a:srgbClr val="51555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39" name="Google Shape;639;p120"/>
          <p:cNvSpPr/>
          <p:nvPr/>
        </p:nvSpPr>
        <p:spPr>
          <a:xfrm>
            <a:off x="266699" y="262052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0" name="Google Shape;640;p120" descr="Google Shape;476;p86"/>
          <p:cNvPicPr preferRelativeResize="0"/>
          <p:nvPr/>
        </p:nvPicPr>
        <p:blipFill rotWithShape="1">
          <a:blip r:embed="rId3">
            <a:alphaModFix/>
          </a:blip>
          <a:srcRect t="72155"/>
          <a:stretch/>
        </p:blipFill>
        <p:spPr>
          <a:xfrm>
            <a:off x="0" y="3711356"/>
            <a:ext cx="9144000" cy="1432143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120"/>
          <p:cNvSpPr txBox="1"/>
          <p:nvPr/>
        </p:nvSpPr>
        <p:spPr>
          <a:xfrm>
            <a:off x="190500" y="2057150"/>
            <a:ext cx="17268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2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Voluntário</a:t>
            </a:r>
            <a:endParaRPr sz="2200" b="1" i="1">
              <a:solidFill>
                <a:srgbClr val="51555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42" name="Google Shape;642;p120"/>
          <p:cNvSpPr txBox="1"/>
          <p:nvPr/>
        </p:nvSpPr>
        <p:spPr>
          <a:xfrm>
            <a:off x="3240000" y="2057150"/>
            <a:ext cx="25116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2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Empreendedor</a:t>
            </a:r>
            <a:endParaRPr sz="2200" b="1" i="1">
              <a:solidFill>
                <a:srgbClr val="51555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43" name="Google Shape;643;p120"/>
          <p:cNvSpPr txBox="1"/>
          <p:nvPr/>
        </p:nvSpPr>
        <p:spPr>
          <a:xfrm>
            <a:off x="6390750" y="2057150"/>
            <a:ext cx="25116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600" b="1" i="1">
                <a:latin typeface="Lato"/>
                <a:ea typeface="Lato"/>
                <a:cs typeface="Lato"/>
                <a:sym typeface="Lato"/>
              </a:rPr>
              <a:t>Profissional</a:t>
            </a:r>
            <a:endParaRPr sz="2600" b="1" i="1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21"/>
          <p:cNvSpPr/>
          <p:nvPr/>
        </p:nvSpPr>
        <p:spPr>
          <a:xfrm>
            <a:off x="1" y="4711459"/>
            <a:ext cx="9144000" cy="432000"/>
          </a:xfrm>
          <a:prstGeom prst="rect">
            <a:avLst/>
          </a:prstGeom>
          <a:solidFill>
            <a:srgbClr val="007A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9" name="Google Shape;649;p121" descr="Resultado de imagem para logo aiesec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8223" y="4812641"/>
            <a:ext cx="1647553" cy="235078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121"/>
          <p:cNvSpPr/>
          <p:nvPr/>
        </p:nvSpPr>
        <p:spPr>
          <a:xfrm>
            <a:off x="6007995" y="1174541"/>
            <a:ext cx="1799400" cy="344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121"/>
          <p:cNvSpPr txBox="1"/>
          <p:nvPr/>
        </p:nvSpPr>
        <p:spPr>
          <a:xfrm>
            <a:off x="221600" y="229375"/>
            <a:ext cx="71964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600" b="1" i="1" u="sng">
                <a:latin typeface="Lato"/>
                <a:ea typeface="Lato"/>
                <a:cs typeface="Lato"/>
                <a:sym typeface="Lato"/>
              </a:rPr>
              <a:t>Intercâmbios</a:t>
            </a:r>
            <a:r>
              <a:rPr lang="pt-BR" sz="2600" b="1" i="1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26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realizados globalmente </a:t>
            </a:r>
            <a:endParaRPr sz="2600" b="1" i="1">
              <a:solidFill>
                <a:srgbClr val="51555D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6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de Janeiro de 2018 até agora</a:t>
            </a:r>
            <a:endParaRPr sz="2600" b="1" i="1">
              <a:solidFill>
                <a:srgbClr val="51555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52" name="Google Shape;652;p121"/>
          <p:cNvSpPr/>
          <p:nvPr/>
        </p:nvSpPr>
        <p:spPr>
          <a:xfrm>
            <a:off x="114299" y="109652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121"/>
          <p:cNvSpPr txBox="1"/>
          <p:nvPr/>
        </p:nvSpPr>
        <p:spPr>
          <a:xfrm>
            <a:off x="0" y="1000388"/>
            <a:ext cx="9144000" cy="17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0" b="1" i="1">
                <a:latin typeface="Lato"/>
                <a:ea typeface="Lato"/>
                <a:cs typeface="Lato"/>
                <a:sym typeface="Lato"/>
              </a:rPr>
              <a:t>73285</a:t>
            </a:r>
            <a:endParaRPr sz="10000" b="1" i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54" name="Google Shape;654;p121"/>
          <p:cNvSpPr/>
          <p:nvPr/>
        </p:nvSpPr>
        <p:spPr>
          <a:xfrm rot="5400000">
            <a:off x="5887852" y="950700"/>
            <a:ext cx="54000" cy="3111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121"/>
          <p:cNvSpPr txBox="1"/>
          <p:nvPr/>
        </p:nvSpPr>
        <p:spPr>
          <a:xfrm>
            <a:off x="4398675" y="2909025"/>
            <a:ext cx="7341300" cy="8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121"/>
          <p:cNvSpPr txBox="1"/>
          <p:nvPr/>
        </p:nvSpPr>
        <p:spPr>
          <a:xfrm>
            <a:off x="4359350" y="2726300"/>
            <a:ext cx="3569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0" b="1" i="1">
                <a:latin typeface="Lato"/>
                <a:ea typeface="Lato"/>
                <a:cs typeface="Lato"/>
                <a:sym typeface="Lato"/>
              </a:rPr>
              <a:t>6086</a:t>
            </a:r>
            <a:endParaRPr sz="5000" b="1" i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57" name="Google Shape;657;p121"/>
          <p:cNvSpPr txBox="1"/>
          <p:nvPr/>
        </p:nvSpPr>
        <p:spPr>
          <a:xfrm>
            <a:off x="4839350" y="3627400"/>
            <a:ext cx="37293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0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Intercâmbios Profissionais</a:t>
            </a:r>
            <a:endParaRPr sz="2000" b="1" i="1">
              <a:solidFill>
                <a:srgbClr val="51555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58" name="Google Shape;658;p121"/>
          <p:cNvSpPr/>
          <p:nvPr/>
        </p:nvSpPr>
        <p:spPr>
          <a:xfrm rot="5400000">
            <a:off x="5421726" y="2736600"/>
            <a:ext cx="54000" cy="158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122"/>
          <p:cNvSpPr/>
          <p:nvPr/>
        </p:nvSpPr>
        <p:spPr>
          <a:xfrm>
            <a:off x="1" y="4711459"/>
            <a:ext cx="9144000" cy="432000"/>
          </a:xfrm>
          <a:prstGeom prst="rect">
            <a:avLst/>
          </a:prstGeom>
          <a:solidFill>
            <a:srgbClr val="007AF3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4" name="Google Shape;664;p122" descr="Resultado de imagem para logo aiesec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8223" y="4812641"/>
            <a:ext cx="1647553" cy="235078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122"/>
          <p:cNvSpPr/>
          <p:nvPr/>
        </p:nvSpPr>
        <p:spPr>
          <a:xfrm>
            <a:off x="6007995" y="1174541"/>
            <a:ext cx="1799400" cy="3444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122"/>
          <p:cNvSpPr txBox="1"/>
          <p:nvPr/>
        </p:nvSpPr>
        <p:spPr>
          <a:xfrm>
            <a:off x="221600" y="229375"/>
            <a:ext cx="71964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600" b="1" i="1" u="sng">
                <a:latin typeface="Lato"/>
                <a:ea typeface="Lato"/>
                <a:cs typeface="Lato"/>
                <a:sym typeface="Lato"/>
              </a:rPr>
              <a:t>Intercâmbios</a:t>
            </a:r>
            <a:r>
              <a:rPr lang="pt-BR" sz="2600" b="1" i="1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26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realizados no Brasil</a:t>
            </a:r>
            <a:endParaRPr sz="2600" b="1" i="1">
              <a:solidFill>
                <a:srgbClr val="51555D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6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de Janeiro de 2018 até agora</a:t>
            </a:r>
            <a:endParaRPr sz="2600" b="1" i="1">
              <a:solidFill>
                <a:srgbClr val="51555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67" name="Google Shape;667;p122"/>
          <p:cNvSpPr/>
          <p:nvPr/>
        </p:nvSpPr>
        <p:spPr>
          <a:xfrm>
            <a:off x="114299" y="109652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122"/>
          <p:cNvSpPr txBox="1"/>
          <p:nvPr/>
        </p:nvSpPr>
        <p:spPr>
          <a:xfrm>
            <a:off x="0" y="1028625"/>
            <a:ext cx="9144000" cy="17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0" b="1" i="1">
                <a:latin typeface="Lato"/>
                <a:ea typeface="Lato"/>
                <a:cs typeface="Lato"/>
                <a:sym typeface="Lato"/>
              </a:rPr>
              <a:t>7297</a:t>
            </a:r>
            <a:endParaRPr sz="10000" b="1" i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69" name="Google Shape;669;p122"/>
          <p:cNvSpPr/>
          <p:nvPr/>
        </p:nvSpPr>
        <p:spPr>
          <a:xfrm rot="5400000">
            <a:off x="5887852" y="950700"/>
            <a:ext cx="54000" cy="3111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122"/>
          <p:cNvSpPr txBox="1"/>
          <p:nvPr/>
        </p:nvSpPr>
        <p:spPr>
          <a:xfrm>
            <a:off x="0" y="2644721"/>
            <a:ext cx="9144000" cy="7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000" b="1" i="1">
                <a:latin typeface="Lato"/>
                <a:ea typeface="Lato"/>
                <a:cs typeface="Lato"/>
                <a:sym typeface="Lato"/>
              </a:rPr>
              <a:t>286</a:t>
            </a:r>
            <a:endParaRPr sz="5000" b="1" i="1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71" name="Google Shape;671;p122"/>
          <p:cNvSpPr/>
          <p:nvPr/>
        </p:nvSpPr>
        <p:spPr>
          <a:xfrm rot="5400000">
            <a:off x="5126601" y="2688075"/>
            <a:ext cx="54000" cy="158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" name="Google Shape;672;p122"/>
          <p:cNvSpPr txBox="1"/>
          <p:nvPr/>
        </p:nvSpPr>
        <p:spPr>
          <a:xfrm>
            <a:off x="4755050" y="3473100"/>
            <a:ext cx="37293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0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Intercâmbios Profissionais</a:t>
            </a:r>
            <a:endParaRPr sz="2000" b="1" i="1">
              <a:solidFill>
                <a:srgbClr val="51555D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23"/>
          <p:cNvSpPr txBox="1">
            <a:spLocks noGrp="1"/>
          </p:cNvSpPr>
          <p:nvPr>
            <p:ph type="body" idx="1"/>
          </p:nvPr>
        </p:nvSpPr>
        <p:spPr>
          <a:xfrm>
            <a:off x="114300" y="1265275"/>
            <a:ext cx="5808600" cy="245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i="1">
                <a:latin typeface="Lato"/>
                <a:ea typeface="Lato"/>
                <a:cs typeface="Lato"/>
                <a:sym typeface="Lato"/>
              </a:rPr>
              <a:t>Candidatos qualificados, que em sua maioria, são profissionais de </a:t>
            </a:r>
            <a:r>
              <a:rPr lang="pt-BR" b="1" i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TI, Marketing e Professores de Idiomas.</a:t>
            </a:r>
            <a:endParaRPr i="1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78" name="Google Shape;678;p123" descr="Shape 121"/>
          <p:cNvPicPr preferRelativeResize="0"/>
          <p:nvPr/>
        </p:nvPicPr>
        <p:blipFill rotWithShape="1">
          <a:blip r:embed="rId3">
            <a:alphaModFix/>
          </a:blip>
          <a:srcRect l="36444" r="18461"/>
          <a:stretch/>
        </p:blipFill>
        <p:spPr>
          <a:xfrm>
            <a:off x="6172225" y="-36075"/>
            <a:ext cx="35814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123" descr="Shape 1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20140" y="-34010"/>
            <a:ext cx="5317198" cy="5292713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p123"/>
          <p:cNvSpPr txBox="1"/>
          <p:nvPr/>
        </p:nvSpPr>
        <p:spPr>
          <a:xfrm>
            <a:off x="221600" y="229375"/>
            <a:ext cx="7196400" cy="4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50" tIns="34250" rIns="34250" bIns="342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Lato"/>
              <a:buNone/>
            </a:pPr>
            <a:r>
              <a:rPr lang="pt-BR" sz="2600" b="1" i="1" u="sng">
                <a:latin typeface="Lato"/>
                <a:ea typeface="Lato"/>
                <a:cs typeface="Lato"/>
                <a:sym typeface="Lato"/>
              </a:rPr>
              <a:t>Perfil</a:t>
            </a:r>
            <a:r>
              <a:rPr lang="pt-BR" sz="2600" b="1" i="1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2600" b="1" i="1">
                <a:solidFill>
                  <a:srgbClr val="51555D"/>
                </a:solidFill>
                <a:latin typeface="Lato"/>
                <a:ea typeface="Lato"/>
                <a:cs typeface="Lato"/>
                <a:sym typeface="Lato"/>
              </a:rPr>
              <a:t>para nosso Intercâmbio Profissional</a:t>
            </a:r>
            <a:endParaRPr sz="2600" b="1" i="1">
              <a:solidFill>
                <a:srgbClr val="51555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1" name="Google Shape;681;p123"/>
          <p:cNvSpPr/>
          <p:nvPr/>
        </p:nvSpPr>
        <p:spPr>
          <a:xfrm>
            <a:off x="114299" y="109652"/>
            <a:ext cx="54000" cy="708000"/>
          </a:xfrm>
          <a:prstGeom prst="rect">
            <a:avLst/>
          </a:prstGeom>
          <a:solidFill>
            <a:srgbClr val="0080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BF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465</Words>
  <Application>Microsoft Office PowerPoint</Application>
  <PresentationFormat>Apresentação na tela (16:9)</PresentationFormat>
  <Paragraphs>65</Paragraphs>
  <Slides>16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16</vt:i4>
      </vt:variant>
    </vt:vector>
  </HeadingPairs>
  <TitlesOfParts>
    <vt:vector size="24" baseType="lpstr">
      <vt:lpstr>Arial</vt:lpstr>
      <vt:lpstr>Calibri</vt:lpstr>
      <vt:lpstr>Helvetica Neue</vt:lpstr>
      <vt:lpstr>Lato</vt:lpstr>
      <vt:lpstr>Simple Light</vt:lpstr>
      <vt:lpstr>Tema do Office</vt:lpstr>
      <vt:lpstr>Tema do Office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Objetivo PL 1928/2019</vt:lpstr>
      <vt:lpstr>Países que não atingimos </vt:lpstr>
      <vt:lpstr>Benefícios com a criação do visto: </vt:lpstr>
      <vt:lpstr>Impacto dos intercâmbios </vt:lpstr>
      <vt:lpstr>Impacto e benefícios para o Brasil</vt:lpstr>
      <vt:lpstr>Obrigada!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Carolina Vaz da Silva</dc:creator>
  <cp:lastModifiedBy>Ana Carolina Vaz da Silva</cp:lastModifiedBy>
  <cp:revision>1</cp:revision>
  <dcterms:modified xsi:type="dcterms:W3CDTF">2019-08-20T12:39:57Z</dcterms:modified>
</cp:coreProperties>
</file>