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3.xml" ContentType="application/vnd.openxmlformats-officedocument.themeOverr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 id="2147483751" r:id="rId2"/>
    <p:sldMasterId id="2147483763" r:id="rId3"/>
    <p:sldMasterId id="2147483863" r:id="rId4"/>
    <p:sldMasterId id="2147483775" r:id="rId5"/>
    <p:sldMasterId id="2147483787" r:id="rId6"/>
    <p:sldMasterId id="2147483800" r:id="rId7"/>
    <p:sldMasterId id="2147483812" r:id="rId8"/>
    <p:sldMasterId id="2147483824" r:id="rId9"/>
    <p:sldMasterId id="2147483702" r:id="rId10"/>
    <p:sldMasterId id="2147483727" r:id="rId11"/>
    <p:sldMasterId id="2147483739" r:id="rId12"/>
    <p:sldMasterId id="2147483714" r:id="rId13"/>
    <p:sldMasterId id="2147483689" r:id="rId14"/>
    <p:sldMasterId id="2147483876" r:id="rId15"/>
  </p:sldMasterIdLst>
  <p:notesMasterIdLst>
    <p:notesMasterId r:id="rId69"/>
  </p:notesMasterIdLst>
  <p:handoutMasterIdLst>
    <p:handoutMasterId r:id="rId70"/>
  </p:handoutMasterIdLst>
  <p:sldIdLst>
    <p:sldId id="276" r:id="rId16"/>
    <p:sldId id="398" r:id="rId17"/>
    <p:sldId id="345" r:id="rId18"/>
    <p:sldId id="400" r:id="rId19"/>
    <p:sldId id="399" r:id="rId20"/>
    <p:sldId id="418" r:id="rId21"/>
    <p:sldId id="341" r:id="rId22"/>
    <p:sldId id="391" r:id="rId23"/>
    <p:sldId id="420" r:id="rId24"/>
    <p:sldId id="322" r:id="rId25"/>
    <p:sldId id="343" r:id="rId26"/>
    <p:sldId id="380" r:id="rId27"/>
    <p:sldId id="353" r:id="rId28"/>
    <p:sldId id="348" r:id="rId29"/>
    <p:sldId id="350" r:id="rId30"/>
    <p:sldId id="355" r:id="rId31"/>
    <p:sldId id="360" r:id="rId32"/>
    <p:sldId id="403" r:id="rId33"/>
    <p:sldId id="409" r:id="rId34"/>
    <p:sldId id="410" r:id="rId35"/>
    <p:sldId id="411" r:id="rId36"/>
    <p:sldId id="412" r:id="rId37"/>
    <p:sldId id="413" r:id="rId38"/>
    <p:sldId id="414" r:id="rId39"/>
    <p:sldId id="415" r:id="rId40"/>
    <p:sldId id="390" r:id="rId41"/>
    <p:sldId id="364" r:id="rId42"/>
    <p:sldId id="359" r:id="rId43"/>
    <p:sldId id="417" r:id="rId44"/>
    <p:sldId id="385" r:id="rId45"/>
    <p:sldId id="365" r:id="rId46"/>
    <p:sldId id="361" r:id="rId47"/>
    <p:sldId id="366" r:id="rId48"/>
    <p:sldId id="425" r:id="rId49"/>
    <p:sldId id="426" r:id="rId50"/>
    <p:sldId id="368" r:id="rId51"/>
    <p:sldId id="356" r:id="rId52"/>
    <p:sldId id="354" r:id="rId53"/>
    <p:sldId id="371" r:id="rId54"/>
    <p:sldId id="372" r:id="rId55"/>
    <p:sldId id="396" r:id="rId56"/>
    <p:sldId id="394" r:id="rId57"/>
    <p:sldId id="428" r:id="rId58"/>
    <p:sldId id="422" r:id="rId59"/>
    <p:sldId id="423" r:id="rId60"/>
    <p:sldId id="424" r:id="rId61"/>
    <p:sldId id="381" r:id="rId62"/>
    <p:sldId id="427" r:id="rId63"/>
    <p:sldId id="275" r:id="rId64"/>
    <p:sldId id="375" r:id="rId65"/>
    <p:sldId id="374" r:id="rId66"/>
    <p:sldId id="376" r:id="rId67"/>
    <p:sldId id="397" r:id="rId68"/>
  </p:sldIdLst>
  <p:sldSz cx="9144000" cy="6858000" type="screen4x3"/>
  <p:notesSz cx="6799263" cy="9929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C6D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29" autoAdjust="0"/>
    <p:restoredTop sz="93341" autoAdjust="0"/>
  </p:normalViewPr>
  <p:slideViewPr>
    <p:cSldViewPr>
      <p:cViewPr varScale="1">
        <p:scale>
          <a:sx n="115" d="100"/>
          <a:sy n="115" d="100"/>
        </p:scale>
        <p:origin x="147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9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3AB68-E2BD-44B4-B0FA-84EE06F5C857}" type="doc">
      <dgm:prSet loTypeId="urn:microsoft.com/office/officeart/2005/8/layout/vList2" loCatId="list" qsTypeId="urn:microsoft.com/office/officeart/2009/2/quickstyle/3d8" qsCatId="3D" csTypeId="urn:microsoft.com/office/officeart/2005/8/colors/accent1_2" csCatId="accent1" phldr="1"/>
      <dgm:spPr/>
      <dgm:t>
        <a:bodyPr/>
        <a:lstStyle/>
        <a:p>
          <a:endParaRPr lang="pt-BR"/>
        </a:p>
      </dgm:t>
    </dgm:pt>
    <dgm:pt modelId="{17A53869-505F-4723-9DC5-B133F16C18AB}">
      <dgm:prSet phldrT="[Texto]"/>
      <dgm:spPr/>
      <dgm:t>
        <a:bodyPr/>
        <a:lstStyle/>
        <a:p>
          <a:r>
            <a:rPr lang="pt-BR" dirty="0" smtClean="0">
              <a:solidFill>
                <a:srgbClr val="FFFF00"/>
              </a:solidFill>
            </a:rPr>
            <a:t>Contexto Estratégico</a:t>
          </a:r>
          <a:endParaRPr lang="pt-BR" dirty="0">
            <a:solidFill>
              <a:srgbClr val="FFFF00"/>
            </a:solidFill>
          </a:endParaRPr>
        </a:p>
      </dgm:t>
    </dgm:pt>
    <dgm:pt modelId="{0A670D17-1281-45C8-BE8B-43FAA9879FC3}" type="parTrans" cxnId="{E7ED8769-F916-42F8-859A-02D8DFBE3758}">
      <dgm:prSet/>
      <dgm:spPr/>
      <dgm:t>
        <a:bodyPr/>
        <a:lstStyle/>
        <a:p>
          <a:endParaRPr lang="pt-BR">
            <a:solidFill>
              <a:schemeClr val="tx2">
                <a:lumMod val="75000"/>
              </a:schemeClr>
            </a:solidFill>
          </a:endParaRPr>
        </a:p>
      </dgm:t>
    </dgm:pt>
    <dgm:pt modelId="{7C0E3501-FA18-4BBF-B814-8F239625303C}" type="sibTrans" cxnId="{E7ED8769-F916-42F8-859A-02D8DFBE3758}">
      <dgm:prSet/>
      <dgm:spPr/>
      <dgm:t>
        <a:bodyPr/>
        <a:lstStyle/>
        <a:p>
          <a:endParaRPr lang="pt-BR">
            <a:solidFill>
              <a:schemeClr val="tx2">
                <a:lumMod val="75000"/>
              </a:schemeClr>
            </a:solidFill>
          </a:endParaRPr>
        </a:p>
      </dgm:t>
    </dgm:pt>
    <dgm:pt modelId="{BDB0EB4A-B032-4015-8593-916BBA9A9F6D}">
      <dgm:prSet phldrT="[Texto]"/>
      <dgm:spPr/>
      <dgm:t>
        <a:bodyPr/>
        <a:lstStyle/>
        <a:p>
          <a:r>
            <a:rPr lang="pt-BR" dirty="0" smtClean="0"/>
            <a:t>Projetos Estratégicos</a:t>
          </a:r>
          <a:endParaRPr lang="pt-BR" dirty="0"/>
        </a:p>
      </dgm:t>
    </dgm:pt>
    <dgm:pt modelId="{84A5BBFC-3F19-424B-A3CE-7AD6ACA3142B}" type="parTrans" cxnId="{843EF73B-E11D-4704-BE9F-FA74E8B887D4}">
      <dgm:prSet/>
      <dgm:spPr/>
      <dgm:t>
        <a:bodyPr/>
        <a:lstStyle/>
        <a:p>
          <a:endParaRPr lang="pt-BR">
            <a:solidFill>
              <a:schemeClr val="tx2">
                <a:lumMod val="75000"/>
              </a:schemeClr>
            </a:solidFill>
          </a:endParaRPr>
        </a:p>
      </dgm:t>
    </dgm:pt>
    <dgm:pt modelId="{6E61C358-B7DD-4AC7-A80B-479DC3246AE9}" type="sibTrans" cxnId="{843EF73B-E11D-4704-BE9F-FA74E8B887D4}">
      <dgm:prSet/>
      <dgm:spPr/>
      <dgm:t>
        <a:bodyPr/>
        <a:lstStyle/>
        <a:p>
          <a:endParaRPr lang="pt-BR">
            <a:solidFill>
              <a:schemeClr val="tx2">
                <a:lumMod val="75000"/>
              </a:schemeClr>
            </a:solidFill>
          </a:endParaRPr>
        </a:p>
      </dgm:t>
    </dgm:pt>
    <dgm:pt modelId="{C3E2C1D5-4C64-4BF0-A67C-E0A424153A29}">
      <dgm:prSet phldrT="[Texto]"/>
      <dgm:spPr/>
      <dgm:t>
        <a:bodyPr/>
        <a:lstStyle/>
        <a:p>
          <a:r>
            <a:rPr lang="pt-BR" dirty="0" smtClean="0"/>
            <a:t>Perspectivas</a:t>
          </a:r>
          <a:endParaRPr lang="pt-BR" dirty="0"/>
        </a:p>
      </dgm:t>
    </dgm:pt>
    <dgm:pt modelId="{3667870E-705C-43BC-935C-6C9EA1FDA82C}" type="parTrans" cxnId="{6B5E11B7-66DD-4680-9F07-456D2DEB6646}">
      <dgm:prSet/>
      <dgm:spPr/>
      <dgm:t>
        <a:bodyPr/>
        <a:lstStyle/>
        <a:p>
          <a:endParaRPr lang="pt-BR">
            <a:solidFill>
              <a:schemeClr val="tx2">
                <a:lumMod val="75000"/>
              </a:schemeClr>
            </a:solidFill>
          </a:endParaRPr>
        </a:p>
      </dgm:t>
    </dgm:pt>
    <dgm:pt modelId="{6F94D8BF-4329-4CF5-99AB-2C6386B5C921}" type="sibTrans" cxnId="{6B5E11B7-66DD-4680-9F07-456D2DEB6646}">
      <dgm:prSet/>
      <dgm:spPr/>
      <dgm:t>
        <a:bodyPr/>
        <a:lstStyle/>
        <a:p>
          <a:endParaRPr lang="pt-BR">
            <a:solidFill>
              <a:schemeClr val="tx2">
                <a:lumMod val="75000"/>
              </a:schemeClr>
            </a:solidFill>
          </a:endParaRPr>
        </a:p>
      </dgm:t>
    </dgm:pt>
    <dgm:pt modelId="{8D0DAAD3-9119-44D5-AD1B-C7FBC9A76DD0}" type="pres">
      <dgm:prSet presAssocID="{DBB3AB68-E2BD-44B4-B0FA-84EE06F5C857}" presName="linear" presStyleCnt="0">
        <dgm:presLayoutVars>
          <dgm:animLvl val="lvl"/>
          <dgm:resizeHandles val="exact"/>
        </dgm:presLayoutVars>
      </dgm:prSet>
      <dgm:spPr/>
      <dgm:t>
        <a:bodyPr/>
        <a:lstStyle/>
        <a:p>
          <a:endParaRPr lang="pt-BR"/>
        </a:p>
      </dgm:t>
    </dgm:pt>
    <dgm:pt modelId="{320D561D-7B51-45F0-8556-DDCB18E27B5D}" type="pres">
      <dgm:prSet presAssocID="{17A53869-505F-4723-9DC5-B133F16C18AB}" presName="parentText" presStyleLbl="node1" presStyleIdx="0" presStyleCnt="3" custLinFactNeighborX="5326" custLinFactNeighborY="-895">
        <dgm:presLayoutVars>
          <dgm:chMax val="0"/>
          <dgm:bulletEnabled val="1"/>
        </dgm:presLayoutVars>
      </dgm:prSet>
      <dgm:spPr/>
      <dgm:t>
        <a:bodyPr/>
        <a:lstStyle/>
        <a:p>
          <a:endParaRPr lang="pt-BR"/>
        </a:p>
      </dgm:t>
    </dgm:pt>
    <dgm:pt modelId="{3A73F541-C8C1-4703-9076-AC0B40409EEE}" type="pres">
      <dgm:prSet presAssocID="{7C0E3501-FA18-4BBF-B814-8F239625303C}" presName="spacer" presStyleCnt="0"/>
      <dgm:spPr/>
      <dgm:t>
        <a:bodyPr/>
        <a:lstStyle/>
        <a:p>
          <a:endParaRPr lang="pt-BR"/>
        </a:p>
      </dgm:t>
    </dgm:pt>
    <dgm:pt modelId="{C530306D-BB7D-4494-96E1-6B115C9744B9}" type="pres">
      <dgm:prSet presAssocID="{BDB0EB4A-B032-4015-8593-916BBA9A9F6D}" presName="parentText" presStyleLbl="node1" presStyleIdx="1" presStyleCnt="3" custLinFactNeighborX="19931" custLinFactNeighborY="55789">
        <dgm:presLayoutVars>
          <dgm:chMax val="0"/>
          <dgm:bulletEnabled val="1"/>
        </dgm:presLayoutVars>
      </dgm:prSet>
      <dgm:spPr/>
      <dgm:t>
        <a:bodyPr/>
        <a:lstStyle/>
        <a:p>
          <a:endParaRPr lang="pt-BR"/>
        </a:p>
      </dgm:t>
    </dgm:pt>
    <dgm:pt modelId="{DAC964CF-231B-46D8-BC41-002E6AF457CC}" type="pres">
      <dgm:prSet presAssocID="{6E61C358-B7DD-4AC7-A80B-479DC3246AE9}" presName="spacer" presStyleCnt="0"/>
      <dgm:spPr/>
      <dgm:t>
        <a:bodyPr/>
        <a:lstStyle/>
        <a:p>
          <a:endParaRPr lang="pt-BR"/>
        </a:p>
      </dgm:t>
    </dgm:pt>
    <dgm:pt modelId="{15BBF26C-66F0-43D5-A9F3-0F43518CEA4C}" type="pres">
      <dgm:prSet presAssocID="{C3E2C1D5-4C64-4BF0-A67C-E0A424153A29}" presName="parentText" presStyleLbl="node1" presStyleIdx="2" presStyleCnt="3">
        <dgm:presLayoutVars>
          <dgm:chMax val="0"/>
          <dgm:bulletEnabled val="1"/>
        </dgm:presLayoutVars>
      </dgm:prSet>
      <dgm:spPr/>
      <dgm:t>
        <a:bodyPr/>
        <a:lstStyle/>
        <a:p>
          <a:endParaRPr lang="pt-BR"/>
        </a:p>
      </dgm:t>
    </dgm:pt>
  </dgm:ptLst>
  <dgm:cxnLst>
    <dgm:cxn modelId="{6B5E11B7-66DD-4680-9F07-456D2DEB6646}" srcId="{DBB3AB68-E2BD-44B4-B0FA-84EE06F5C857}" destId="{C3E2C1D5-4C64-4BF0-A67C-E0A424153A29}" srcOrd="2" destOrd="0" parTransId="{3667870E-705C-43BC-935C-6C9EA1FDA82C}" sibTransId="{6F94D8BF-4329-4CF5-99AB-2C6386B5C921}"/>
    <dgm:cxn modelId="{843EF73B-E11D-4704-BE9F-FA74E8B887D4}" srcId="{DBB3AB68-E2BD-44B4-B0FA-84EE06F5C857}" destId="{BDB0EB4A-B032-4015-8593-916BBA9A9F6D}" srcOrd="1" destOrd="0" parTransId="{84A5BBFC-3F19-424B-A3CE-7AD6ACA3142B}" sibTransId="{6E61C358-B7DD-4AC7-A80B-479DC3246AE9}"/>
    <dgm:cxn modelId="{0EC9B954-3976-45DF-A21C-82878EAD87E9}" type="presOf" srcId="{BDB0EB4A-B032-4015-8593-916BBA9A9F6D}" destId="{C530306D-BB7D-4494-96E1-6B115C9744B9}" srcOrd="0" destOrd="0" presId="urn:microsoft.com/office/officeart/2005/8/layout/vList2"/>
    <dgm:cxn modelId="{5FA33399-98F5-4947-8BD5-A495C3954467}" type="presOf" srcId="{17A53869-505F-4723-9DC5-B133F16C18AB}" destId="{320D561D-7B51-45F0-8556-DDCB18E27B5D}" srcOrd="0" destOrd="0" presId="urn:microsoft.com/office/officeart/2005/8/layout/vList2"/>
    <dgm:cxn modelId="{47890E85-C6A8-4FA8-81F7-EAD33740EDA8}" type="presOf" srcId="{DBB3AB68-E2BD-44B4-B0FA-84EE06F5C857}" destId="{8D0DAAD3-9119-44D5-AD1B-C7FBC9A76DD0}" srcOrd="0" destOrd="0" presId="urn:microsoft.com/office/officeart/2005/8/layout/vList2"/>
    <dgm:cxn modelId="{E7ED8769-F916-42F8-859A-02D8DFBE3758}" srcId="{DBB3AB68-E2BD-44B4-B0FA-84EE06F5C857}" destId="{17A53869-505F-4723-9DC5-B133F16C18AB}" srcOrd="0" destOrd="0" parTransId="{0A670D17-1281-45C8-BE8B-43FAA9879FC3}" sibTransId="{7C0E3501-FA18-4BBF-B814-8F239625303C}"/>
    <dgm:cxn modelId="{D1612356-6C52-4AC3-AD23-C7A3E4874241}" type="presOf" srcId="{C3E2C1D5-4C64-4BF0-A67C-E0A424153A29}" destId="{15BBF26C-66F0-43D5-A9F3-0F43518CEA4C}" srcOrd="0" destOrd="0" presId="urn:microsoft.com/office/officeart/2005/8/layout/vList2"/>
    <dgm:cxn modelId="{4FE3717E-767A-49E7-91D4-54B78D068079}" type="presParOf" srcId="{8D0DAAD3-9119-44D5-AD1B-C7FBC9A76DD0}" destId="{320D561D-7B51-45F0-8556-DDCB18E27B5D}" srcOrd="0" destOrd="0" presId="urn:microsoft.com/office/officeart/2005/8/layout/vList2"/>
    <dgm:cxn modelId="{9018BD38-47A4-45D3-B63A-442DD3125773}" type="presParOf" srcId="{8D0DAAD3-9119-44D5-AD1B-C7FBC9A76DD0}" destId="{3A73F541-C8C1-4703-9076-AC0B40409EEE}" srcOrd="1" destOrd="0" presId="urn:microsoft.com/office/officeart/2005/8/layout/vList2"/>
    <dgm:cxn modelId="{16FBCE9C-7C9D-4B37-BE28-7207894B95FA}" type="presParOf" srcId="{8D0DAAD3-9119-44D5-AD1B-C7FBC9A76DD0}" destId="{C530306D-BB7D-4494-96E1-6B115C9744B9}" srcOrd="2" destOrd="0" presId="urn:microsoft.com/office/officeart/2005/8/layout/vList2"/>
    <dgm:cxn modelId="{CB87478C-9A6C-4C48-AACE-51FFCB7C59DB}" type="presParOf" srcId="{8D0DAAD3-9119-44D5-AD1B-C7FBC9A76DD0}" destId="{DAC964CF-231B-46D8-BC41-002E6AF457CC}" srcOrd="3" destOrd="0" presId="urn:microsoft.com/office/officeart/2005/8/layout/vList2"/>
    <dgm:cxn modelId="{299819A1-8B02-412F-85D4-C46FDEC05AA3}" type="presParOf" srcId="{8D0DAAD3-9119-44D5-AD1B-C7FBC9A76DD0}" destId="{15BBF26C-66F0-43D5-A9F3-0F43518CEA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B3AB68-E2BD-44B4-B0FA-84EE06F5C857}" type="doc">
      <dgm:prSet loTypeId="urn:microsoft.com/office/officeart/2005/8/layout/vList2" loCatId="list" qsTypeId="urn:microsoft.com/office/officeart/2009/2/quickstyle/3d8" qsCatId="3D" csTypeId="urn:microsoft.com/office/officeart/2005/8/colors/accent1_2" csCatId="accent1" phldr="1"/>
      <dgm:spPr/>
      <dgm:t>
        <a:bodyPr/>
        <a:lstStyle/>
        <a:p>
          <a:endParaRPr lang="pt-BR"/>
        </a:p>
      </dgm:t>
    </dgm:pt>
    <dgm:pt modelId="{17A53869-505F-4723-9DC5-B133F16C18AB}">
      <dgm:prSet phldrT="[Texto]"/>
      <dgm:spPr/>
      <dgm:t>
        <a:bodyPr/>
        <a:lstStyle/>
        <a:p>
          <a:r>
            <a:rPr lang="pt-BR" dirty="0" smtClean="0">
              <a:solidFill>
                <a:schemeClr val="bg1"/>
              </a:solidFill>
            </a:rPr>
            <a:t>Contexto Estratégico</a:t>
          </a:r>
          <a:endParaRPr lang="pt-BR" dirty="0">
            <a:solidFill>
              <a:schemeClr val="bg1"/>
            </a:solidFill>
          </a:endParaRPr>
        </a:p>
      </dgm:t>
    </dgm:pt>
    <dgm:pt modelId="{0A670D17-1281-45C8-BE8B-43FAA9879FC3}" type="parTrans" cxnId="{E7ED8769-F916-42F8-859A-02D8DFBE3758}">
      <dgm:prSet/>
      <dgm:spPr/>
      <dgm:t>
        <a:bodyPr/>
        <a:lstStyle/>
        <a:p>
          <a:endParaRPr lang="pt-BR">
            <a:solidFill>
              <a:schemeClr val="tx2">
                <a:lumMod val="75000"/>
              </a:schemeClr>
            </a:solidFill>
          </a:endParaRPr>
        </a:p>
      </dgm:t>
    </dgm:pt>
    <dgm:pt modelId="{7C0E3501-FA18-4BBF-B814-8F239625303C}" type="sibTrans" cxnId="{E7ED8769-F916-42F8-859A-02D8DFBE3758}">
      <dgm:prSet/>
      <dgm:spPr/>
      <dgm:t>
        <a:bodyPr/>
        <a:lstStyle/>
        <a:p>
          <a:endParaRPr lang="pt-BR">
            <a:solidFill>
              <a:schemeClr val="tx2">
                <a:lumMod val="75000"/>
              </a:schemeClr>
            </a:solidFill>
          </a:endParaRPr>
        </a:p>
      </dgm:t>
    </dgm:pt>
    <dgm:pt modelId="{BDB0EB4A-B032-4015-8593-916BBA9A9F6D}">
      <dgm:prSet phldrT="[Texto]"/>
      <dgm:spPr/>
      <dgm:t>
        <a:bodyPr/>
        <a:lstStyle/>
        <a:p>
          <a:r>
            <a:rPr lang="pt-BR" dirty="0" smtClean="0">
              <a:solidFill>
                <a:srgbClr val="FFFF00"/>
              </a:solidFill>
            </a:rPr>
            <a:t>Projetos Estratégicos</a:t>
          </a:r>
          <a:endParaRPr lang="pt-BR" dirty="0">
            <a:solidFill>
              <a:srgbClr val="FFFF00"/>
            </a:solidFill>
          </a:endParaRPr>
        </a:p>
      </dgm:t>
    </dgm:pt>
    <dgm:pt modelId="{84A5BBFC-3F19-424B-A3CE-7AD6ACA3142B}" type="parTrans" cxnId="{843EF73B-E11D-4704-BE9F-FA74E8B887D4}">
      <dgm:prSet/>
      <dgm:spPr/>
      <dgm:t>
        <a:bodyPr/>
        <a:lstStyle/>
        <a:p>
          <a:endParaRPr lang="pt-BR">
            <a:solidFill>
              <a:schemeClr val="tx2">
                <a:lumMod val="75000"/>
              </a:schemeClr>
            </a:solidFill>
          </a:endParaRPr>
        </a:p>
      </dgm:t>
    </dgm:pt>
    <dgm:pt modelId="{6E61C358-B7DD-4AC7-A80B-479DC3246AE9}" type="sibTrans" cxnId="{843EF73B-E11D-4704-BE9F-FA74E8B887D4}">
      <dgm:prSet/>
      <dgm:spPr/>
      <dgm:t>
        <a:bodyPr/>
        <a:lstStyle/>
        <a:p>
          <a:endParaRPr lang="pt-BR">
            <a:solidFill>
              <a:schemeClr val="tx2">
                <a:lumMod val="75000"/>
              </a:schemeClr>
            </a:solidFill>
          </a:endParaRPr>
        </a:p>
      </dgm:t>
    </dgm:pt>
    <dgm:pt modelId="{C3E2C1D5-4C64-4BF0-A67C-E0A424153A29}">
      <dgm:prSet phldrT="[Texto]"/>
      <dgm:spPr/>
      <dgm:t>
        <a:bodyPr/>
        <a:lstStyle/>
        <a:p>
          <a:r>
            <a:rPr lang="pt-BR" dirty="0" smtClean="0"/>
            <a:t>Perspectivas</a:t>
          </a:r>
          <a:endParaRPr lang="pt-BR" dirty="0"/>
        </a:p>
      </dgm:t>
    </dgm:pt>
    <dgm:pt modelId="{3667870E-705C-43BC-935C-6C9EA1FDA82C}" type="parTrans" cxnId="{6B5E11B7-66DD-4680-9F07-456D2DEB6646}">
      <dgm:prSet/>
      <dgm:spPr/>
      <dgm:t>
        <a:bodyPr/>
        <a:lstStyle/>
        <a:p>
          <a:endParaRPr lang="pt-BR">
            <a:solidFill>
              <a:schemeClr val="tx2">
                <a:lumMod val="75000"/>
              </a:schemeClr>
            </a:solidFill>
          </a:endParaRPr>
        </a:p>
      </dgm:t>
    </dgm:pt>
    <dgm:pt modelId="{6F94D8BF-4329-4CF5-99AB-2C6386B5C921}" type="sibTrans" cxnId="{6B5E11B7-66DD-4680-9F07-456D2DEB6646}">
      <dgm:prSet/>
      <dgm:spPr/>
      <dgm:t>
        <a:bodyPr/>
        <a:lstStyle/>
        <a:p>
          <a:endParaRPr lang="pt-BR">
            <a:solidFill>
              <a:schemeClr val="tx2">
                <a:lumMod val="75000"/>
              </a:schemeClr>
            </a:solidFill>
          </a:endParaRPr>
        </a:p>
      </dgm:t>
    </dgm:pt>
    <dgm:pt modelId="{8D0DAAD3-9119-44D5-AD1B-C7FBC9A76DD0}" type="pres">
      <dgm:prSet presAssocID="{DBB3AB68-E2BD-44B4-B0FA-84EE06F5C857}" presName="linear" presStyleCnt="0">
        <dgm:presLayoutVars>
          <dgm:animLvl val="lvl"/>
          <dgm:resizeHandles val="exact"/>
        </dgm:presLayoutVars>
      </dgm:prSet>
      <dgm:spPr/>
      <dgm:t>
        <a:bodyPr/>
        <a:lstStyle/>
        <a:p>
          <a:endParaRPr lang="pt-BR"/>
        </a:p>
      </dgm:t>
    </dgm:pt>
    <dgm:pt modelId="{320D561D-7B51-45F0-8556-DDCB18E27B5D}" type="pres">
      <dgm:prSet presAssocID="{17A53869-505F-4723-9DC5-B133F16C18AB}" presName="parentText" presStyleLbl="node1" presStyleIdx="0" presStyleCnt="3" custLinFactNeighborX="5326" custLinFactNeighborY="-895">
        <dgm:presLayoutVars>
          <dgm:chMax val="0"/>
          <dgm:bulletEnabled val="1"/>
        </dgm:presLayoutVars>
      </dgm:prSet>
      <dgm:spPr/>
      <dgm:t>
        <a:bodyPr/>
        <a:lstStyle/>
        <a:p>
          <a:endParaRPr lang="pt-BR"/>
        </a:p>
      </dgm:t>
    </dgm:pt>
    <dgm:pt modelId="{3A73F541-C8C1-4703-9076-AC0B40409EEE}" type="pres">
      <dgm:prSet presAssocID="{7C0E3501-FA18-4BBF-B814-8F239625303C}" presName="spacer" presStyleCnt="0"/>
      <dgm:spPr/>
      <dgm:t>
        <a:bodyPr/>
        <a:lstStyle/>
        <a:p>
          <a:endParaRPr lang="pt-BR"/>
        </a:p>
      </dgm:t>
    </dgm:pt>
    <dgm:pt modelId="{C530306D-BB7D-4494-96E1-6B115C9744B9}" type="pres">
      <dgm:prSet presAssocID="{BDB0EB4A-B032-4015-8593-916BBA9A9F6D}" presName="parentText" presStyleLbl="node1" presStyleIdx="1" presStyleCnt="3" custLinFactNeighborX="19931" custLinFactNeighborY="55789">
        <dgm:presLayoutVars>
          <dgm:chMax val="0"/>
          <dgm:bulletEnabled val="1"/>
        </dgm:presLayoutVars>
      </dgm:prSet>
      <dgm:spPr/>
      <dgm:t>
        <a:bodyPr/>
        <a:lstStyle/>
        <a:p>
          <a:endParaRPr lang="pt-BR"/>
        </a:p>
      </dgm:t>
    </dgm:pt>
    <dgm:pt modelId="{DAC964CF-231B-46D8-BC41-002E6AF457CC}" type="pres">
      <dgm:prSet presAssocID="{6E61C358-B7DD-4AC7-A80B-479DC3246AE9}" presName="spacer" presStyleCnt="0"/>
      <dgm:spPr/>
      <dgm:t>
        <a:bodyPr/>
        <a:lstStyle/>
        <a:p>
          <a:endParaRPr lang="pt-BR"/>
        </a:p>
      </dgm:t>
    </dgm:pt>
    <dgm:pt modelId="{15BBF26C-66F0-43D5-A9F3-0F43518CEA4C}" type="pres">
      <dgm:prSet presAssocID="{C3E2C1D5-4C64-4BF0-A67C-E0A424153A29}" presName="parentText" presStyleLbl="node1" presStyleIdx="2" presStyleCnt="3">
        <dgm:presLayoutVars>
          <dgm:chMax val="0"/>
          <dgm:bulletEnabled val="1"/>
        </dgm:presLayoutVars>
      </dgm:prSet>
      <dgm:spPr/>
      <dgm:t>
        <a:bodyPr/>
        <a:lstStyle/>
        <a:p>
          <a:endParaRPr lang="pt-BR"/>
        </a:p>
      </dgm:t>
    </dgm:pt>
  </dgm:ptLst>
  <dgm:cxnLst>
    <dgm:cxn modelId="{6B5E11B7-66DD-4680-9F07-456D2DEB6646}" srcId="{DBB3AB68-E2BD-44B4-B0FA-84EE06F5C857}" destId="{C3E2C1D5-4C64-4BF0-A67C-E0A424153A29}" srcOrd="2" destOrd="0" parTransId="{3667870E-705C-43BC-935C-6C9EA1FDA82C}" sibTransId="{6F94D8BF-4329-4CF5-99AB-2C6386B5C921}"/>
    <dgm:cxn modelId="{843EF73B-E11D-4704-BE9F-FA74E8B887D4}" srcId="{DBB3AB68-E2BD-44B4-B0FA-84EE06F5C857}" destId="{BDB0EB4A-B032-4015-8593-916BBA9A9F6D}" srcOrd="1" destOrd="0" parTransId="{84A5BBFC-3F19-424B-A3CE-7AD6ACA3142B}" sibTransId="{6E61C358-B7DD-4AC7-A80B-479DC3246AE9}"/>
    <dgm:cxn modelId="{7CA22825-E5C4-4AB6-A585-03E4B75D4370}" type="presOf" srcId="{C3E2C1D5-4C64-4BF0-A67C-E0A424153A29}" destId="{15BBF26C-66F0-43D5-A9F3-0F43518CEA4C}" srcOrd="0" destOrd="0" presId="urn:microsoft.com/office/officeart/2005/8/layout/vList2"/>
    <dgm:cxn modelId="{34AD19B8-C6B6-486D-A4D4-7899FFD880C0}" type="presOf" srcId="{BDB0EB4A-B032-4015-8593-916BBA9A9F6D}" destId="{C530306D-BB7D-4494-96E1-6B115C9744B9}" srcOrd="0" destOrd="0" presId="urn:microsoft.com/office/officeart/2005/8/layout/vList2"/>
    <dgm:cxn modelId="{487AF3C7-5ED5-4C17-B06D-835642B5AFAC}" type="presOf" srcId="{DBB3AB68-E2BD-44B4-B0FA-84EE06F5C857}" destId="{8D0DAAD3-9119-44D5-AD1B-C7FBC9A76DD0}" srcOrd="0" destOrd="0" presId="urn:microsoft.com/office/officeart/2005/8/layout/vList2"/>
    <dgm:cxn modelId="{6D570565-CDDA-4013-9B29-BF4D35B34E67}" type="presOf" srcId="{17A53869-505F-4723-9DC5-B133F16C18AB}" destId="{320D561D-7B51-45F0-8556-DDCB18E27B5D}" srcOrd="0" destOrd="0" presId="urn:microsoft.com/office/officeart/2005/8/layout/vList2"/>
    <dgm:cxn modelId="{E7ED8769-F916-42F8-859A-02D8DFBE3758}" srcId="{DBB3AB68-E2BD-44B4-B0FA-84EE06F5C857}" destId="{17A53869-505F-4723-9DC5-B133F16C18AB}" srcOrd="0" destOrd="0" parTransId="{0A670D17-1281-45C8-BE8B-43FAA9879FC3}" sibTransId="{7C0E3501-FA18-4BBF-B814-8F239625303C}"/>
    <dgm:cxn modelId="{9195E883-BFFC-4C0E-8F8E-F4BB232078AF}" type="presParOf" srcId="{8D0DAAD3-9119-44D5-AD1B-C7FBC9A76DD0}" destId="{320D561D-7B51-45F0-8556-DDCB18E27B5D}" srcOrd="0" destOrd="0" presId="urn:microsoft.com/office/officeart/2005/8/layout/vList2"/>
    <dgm:cxn modelId="{7442AB6A-6508-4258-B979-4CF5113531C2}" type="presParOf" srcId="{8D0DAAD3-9119-44D5-AD1B-C7FBC9A76DD0}" destId="{3A73F541-C8C1-4703-9076-AC0B40409EEE}" srcOrd="1" destOrd="0" presId="urn:microsoft.com/office/officeart/2005/8/layout/vList2"/>
    <dgm:cxn modelId="{51F92221-6283-461B-A126-8310E3F3CD48}" type="presParOf" srcId="{8D0DAAD3-9119-44D5-AD1B-C7FBC9A76DD0}" destId="{C530306D-BB7D-4494-96E1-6B115C9744B9}" srcOrd="2" destOrd="0" presId="urn:microsoft.com/office/officeart/2005/8/layout/vList2"/>
    <dgm:cxn modelId="{368D044C-4E41-48C9-87F4-7DF298ADD00D}" type="presParOf" srcId="{8D0DAAD3-9119-44D5-AD1B-C7FBC9A76DD0}" destId="{DAC964CF-231B-46D8-BC41-002E6AF457CC}" srcOrd="3" destOrd="0" presId="urn:microsoft.com/office/officeart/2005/8/layout/vList2"/>
    <dgm:cxn modelId="{84B692F7-6FAF-499A-AC39-A0139C67E40C}" type="presParOf" srcId="{8D0DAAD3-9119-44D5-AD1B-C7FBC9A76DD0}" destId="{15BBF26C-66F0-43D5-A9F3-0F43518CEA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B3AB68-E2BD-44B4-B0FA-84EE06F5C857}" type="doc">
      <dgm:prSet loTypeId="urn:microsoft.com/office/officeart/2005/8/layout/vList2" loCatId="list" qsTypeId="urn:microsoft.com/office/officeart/2009/2/quickstyle/3d8" qsCatId="3D" csTypeId="urn:microsoft.com/office/officeart/2005/8/colors/accent1_2" csCatId="accent1" phldr="1"/>
      <dgm:spPr/>
      <dgm:t>
        <a:bodyPr/>
        <a:lstStyle/>
        <a:p>
          <a:endParaRPr lang="pt-BR"/>
        </a:p>
      </dgm:t>
    </dgm:pt>
    <dgm:pt modelId="{17A53869-505F-4723-9DC5-B133F16C18AB}">
      <dgm:prSet phldrT="[Texto]"/>
      <dgm:spPr/>
      <dgm:t>
        <a:bodyPr/>
        <a:lstStyle/>
        <a:p>
          <a:r>
            <a:rPr lang="pt-BR" dirty="0" smtClean="0">
              <a:solidFill>
                <a:schemeClr val="bg1"/>
              </a:solidFill>
            </a:rPr>
            <a:t>Contexto Estratégico</a:t>
          </a:r>
          <a:endParaRPr lang="pt-BR" dirty="0">
            <a:solidFill>
              <a:schemeClr val="bg1"/>
            </a:solidFill>
          </a:endParaRPr>
        </a:p>
      </dgm:t>
    </dgm:pt>
    <dgm:pt modelId="{0A670D17-1281-45C8-BE8B-43FAA9879FC3}" type="parTrans" cxnId="{E7ED8769-F916-42F8-859A-02D8DFBE3758}">
      <dgm:prSet/>
      <dgm:spPr/>
      <dgm:t>
        <a:bodyPr/>
        <a:lstStyle/>
        <a:p>
          <a:endParaRPr lang="pt-BR">
            <a:solidFill>
              <a:schemeClr val="tx2">
                <a:lumMod val="75000"/>
              </a:schemeClr>
            </a:solidFill>
          </a:endParaRPr>
        </a:p>
      </dgm:t>
    </dgm:pt>
    <dgm:pt modelId="{7C0E3501-FA18-4BBF-B814-8F239625303C}" type="sibTrans" cxnId="{E7ED8769-F916-42F8-859A-02D8DFBE3758}">
      <dgm:prSet/>
      <dgm:spPr/>
      <dgm:t>
        <a:bodyPr/>
        <a:lstStyle/>
        <a:p>
          <a:endParaRPr lang="pt-BR">
            <a:solidFill>
              <a:schemeClr val="tx2">
                <a:lumMod val="75000"/>
              </a:schemeClr>
            </a:solidFill>
          </a:endParaRPr>
        </a:p>
      </dgm:t>
    </dgm:pt>
    <dgm:pt modelId="{BDB0EB4A-B032-4015-8593-916BBA9A9F6D}">
      <dgm:prSet phldrT="[Texto]"/>
      <dgm:spPr/>
      <dgm:t>
        <a:bodyPr/>
        <a:lstStyle/>
        <a:p>
          <a:r>
            <a:rPr lang="pt-BR" dirty="0" smtClean="0"/>
            <a:t>Projetos Estratégicos</a:t>
          </a:r>
          <a:endParaRPr lang="pt-BR" dirty="0"/>
        </a:p>
      </dgm:t>
    </dgm:pt>
    <dgm:pt modelId="{84A5BBFC-3F19-424B-A3CE-7AD6ACA3142B}" type="parTrans" cxnId="{843EF73B-E11D-4704-BE9F-FA74E8B887D4}">
      <dgm:prSet/>
      <dgm:spPr/>
      <dgm:t>
        <a:bodyPr/>
        <a:lstStyle/>
        <a:p>
          <a:endParaRPr lang="pt-BR">
            <a:solidFill>
              <a:schemeClr val="tx2">
                <a:lumMod val="75000"/>
              </a:schemeClr>
            </a:solidFill>
          </a:endParaRPr>
        </a:p>
      </dgm:t>
    </dgm:pt>
    <dgm:pt modelId="{6E61C358-B7DD-4AC7-A80B-479DC3246AE9}" type="sibTrans" cxnId="{843EF73B-E11D-4704-BE9F-FA74E8B887D4}">
      <dgm:prSet/>
      <dgm:spPr/>
      <dgm:t>
        <a:bodyPr/>
        <a:lstStyle/>
        <a:p>
          <a:endParaRPr lang="pt-BR">
            <a:solidFill>
              <a:schemeClr val="tx2">
                <a:lumMod val="75000"/>
              </a:schemeClr>
            </a:solidFill>
          </a:endParaRPr>
        </a:p>
      </dgm:t>
    </dgm:pt>
    <dgm:pt modelId="{C3E2C1D5-4C64-4BF0-A67C-E0A424153A29}">
      <dgm:prSet phldrT="[Texto]"/>
      <dgm:spPr/>
      <dgm:t>
        <a:bodyPr/>
        <a:lstStyle/>
        <a:p>
          <a:r>
            <a:rPr lang="pt-BR" dirty="0" smtClean="0">
              <a:solidFill>
                <a:srgbClr val="FFFF00"/>
              </a:solidFill>
            </a:rPr>
            <a:t>Perspectivas</a:t>
          </a:r>
          <a:endParaRPr lang="pt-BR" dirty="0">
            <a:solidFill>
              <a:srgbClr val="FFFF00"/>
            </a:solidFill>
          </a:endParaRPr>
        </a:p>
      </dgm:t>
    </dgm:pt>
    <dgm:pt modelId="{3667870E-705C-43BC-935C-6C9EA1FDA82C}" type="parTrans" cxnId="{6B5E11B7-66DD-4680-9F07-456D2DEB6646}">
      <dgm:prSet/>
      <dgm:spPr/>
      <dgm:t>
        <a:bodyPr/>
        <a:lstStyle/>
        <a:p>
          <a:endParaRPr lang="pt-BR">
            <a:solidFill>
              <a:schemeClr val="tx2">
                <a:lumMod val="75000"/>
              </a:schemeClr>
            </a:solidFill>
          </a:endParaRPr>
        </a:p>
      </dgm:t>
    </dgm:pt>
    <dgm:pt modelId="{6F94D8BF-4329-4CF5-99AB-2C6386B5C921}" type="sibTrans" cxnId="{6B5E11B7-66DD-4680-9F07-456D2DEB6646}">
      <dgm:prSet/>
      <dgm:spPr/>
      <dgm:t>
        <a:bodyPr/>
        <a:lstStyle/>
        <a:p>
          <a:endParaRPr lang="pt-BR">
            <a:solidFill>
              <a:schemeClr val="tx2">
                <a:lumMod val="75000"/>
              </a:schemeClr>
            </a:solidFill>
          </a:endParaRPr>
        </a:p>
      </dgm:t>
    </dgm:pt>
    <dgm:pt modelId="{8D0DAAD3-9119-44D5-AD1B-C7FBC9A76DD0}" type="pres">
      <dgm:prSet presAssocID="{DBB3AB68-E2BD-44B4-B0FA-84EE06F5C857}" presName="linear" presStyleCnt="0">
        <dgm:presLayoutVars>
          <dgm:animLvl val="lvl"/>
          <dgm:resizeHandles val="exact"/>
        </dgm:presLayoutVars>
      </dgm:prSet>
      <dgm:spPr/>
      <dgm:t>
        <a:bodyPr/>
        <a:lstStyle/>
        <a:p>
          <a:endParaRPr lang="pt-BR"/>
        </a:p>
      </dgm:t>
    </dgm:pt>
    <dgm:pt modelId="{320D561D-7B51-45F0-8556-DDCB18E27B5D}" type="pres">
      <dgm:prSet presAssocID="{17A53869-505F-4723-9DC5-B133F16C18AB}" presName="parentText" presStyleLbl="node1" presStyleIdx="0" presStyleCnt="3" custLinFactNeighborX="5326" custLinFactNeighborY="-895">
        <dgm:presLayoutVars>
          <dgm:chMax val="0"/>
          <dgm:bulletEnabled val="1"/>
        </dgm:presLayoutVars>
      </dgm:prSet>
      <dgm:spPr/>
      <dgm:t>
        <a:bodyPr/>
        <a:lstStyle/>
        <a:p>
          <a:endParaRPr lang="pt-BR"/>
        </a:p>
      </dgm:t>
    </dgm:pt>
    <dgm:pt modelId="{3A73F541-C8C1-4703-9076-AC0B40409EEE}" type="pres">
      <dgm:prSet presAssocID="{7C0E3501-FA18-4BBF-B814-8F239625303C}" presName="spacer" presStyleCnt="0"/>
      <dgm:spPr/>
      <dgm:t>
        <a:bodyPr/>
        <a:lstStyle/>
        <a:p>
          <a:endParaRPr lang="pt-BR"/>
        </a:p>
      </dgm:t>
    </dgm:pt>
    <dgm:pt modelId="{C530306D-BB7D-4494-96E1-6B115C9744B9}" type="pres">
      <dgm:prSet presAssocID="{BDB0EB4A-B032-4015-8593-916BBA9A9F6D}" presName="parentText" presStyleLbl="node1" presStyleIdx="1" presStyleCnt="3" custLinFactNeighborX="19931" custLinFactNeighborY="55789">
        <dgm:presLayoutVars>
          <dgm:chMax val="0"/>
          <dgm:bulletEnabled val="1"/>
        </dgm:presLayoutVars>
      </dgm:prSet>
      <dgm:spPr/>
      <dgm:t>
        <a:bodyPr/>
        <a:lstStyle/>
        <a:p>
          <a:endParaRPr lang="pt-BR"/>
        </a:p>
      </dgm:t>
    </dgm:pt>
    <dgm:pt modelId="{DAC964CF-231B-46D8-BC41-002E6AF457CC}" type="pres">
      <dgm:prSet presAssocID="{6E61C358-B7DD-4AC7-A80B-479DC3246AE9}" presName="spacer" presStyleCnt="0"/>
      <dgm:spPr/>
      <dgm:t>
        <a:bodyPr/>
        <a:lstStyle/>
        <a:p>
          <a:endParaRPr lang="pt-BR"/>
        </a:p>
      </dgm:t>
    </dgm:pt>
    <dgm:pt modelId="{15BBF26C-66F0-43D5-A9F3-0F43518CEA4C}" type="pres">
      <dgm:prSet presAssocID="{C3E2C1D5-4C64-4BF0-A67C-E0A424153A29}" presName="parentText" presStyleLbl="node1" presStyleIdx="2" presStyleCnt="3">
        <dgm:presLayoutVars>
          <dgm:chMax val="0"/>
          <dgm:bulletEnabled val="1"/>
        </dgm:presLayoutVars>
      </dgm:prSet>
      <dgm:spPr/>
      <dgm:t>
        <a:bodyPr/>
        <a:lstStyle/>
        <a:p>
          <a:endParaRPr lang="pt-BR"/>
        </a:p>
      </dgm:t>
    </dgm:pt>
  </dgm:ptLst>
  <dgm:cxnLst>
    <dgm:cxn modelId="{6B5E11B7-66DD-4680-9F07-456D2DEB6646}" srcId="{DBB3AB68-E2BD-44B4-B0FA-84EE06F5C857}" destId="{C3E2C1D5-4C64-4BF0-A67C-E0A424153A29}" srcOrd="2" destOrd="0" parTransId="{3667870E-705C-43BC-935C-6C9EA1FDA82C}" sibTransId="{6F94D8BF-4329-4CF5-99AB-2C6386B5C921}"/>
    <dgm:cxn modelId="{F0A525AE-F350-4960-A8A3-CD65018B844C}" type="presOf" srcId="{DBB3AB68-E2BD-44B4-B0FA-84EE06F5C857}" destId="{8D0DAAD3-9119-44D5-AD1B-C7FBC9A76DD0}" srcOrd="0" destOrd="0" presId="urn:microsoft.com/office/officeart/2005/8/layout/vList2"/>
    <dgm:cxn modelId="{1B21C1E0-1BD9-4388-AF8A-AE1A77B5F101}" type="presOf" srcId="{C3E2C1D5-4C64-4BF0-A67C-E0A424153A29}" destId="{15BBF26C-66F0-43D5-A9F3-0F43518CEA4C}" srcOrd="0" destOrd="0" presId="urn:microsoft.com/office/officeart/2005/8/layout/vList2"/>
    <dgm:cxn modelId="{1EC940F9-4F20-4FA9-BD87-9D14D8189E3D}" type="presOf" srcId="{17A53869-505F-4723-9DC5-B133F16C18AB}" destId="{320D561D-7B51-45F0-8556-DDCB18E27B5D}" srcOrd="0" destOrd="0" presId="urn:microsoft.com/office/officeart/2005/8/layout/vList2"/>
    <dgm:cxn modelId="{D40A7E0C-8CA3-4CA2-AA17-497B2501007A}" type="presOf" srcId="{BDB0EB4A-B032-4015-8593-916BBA9A9F6D}" destId="{C530306D-BB7D-4494-96E1-6B115C9744B9}" srcOrd="0" destOrd="0" presId="urn:microsoft.com/office/officeart/2005/8/layout/vList2"/>
    <dgm:cxn modelId="{843EF73B-E11D-4704-BE9F-FA74E8B887D4}" srcId="{DBB3AB68-E2BD-44B4-B0FA-84EE06F5C857}" destId="{BDB0EB4A-B032-4015-8593-916BBA9A9F6D}" srcOrd="1" destOrd="0" parTransId="{84A5BBFC-3F19-424B-A3CE-7AD6ACA3142B}" sibTransId="{6E61C358-B7DD-4AC7-A80B-479DC3246AE9}"/>
    <dgm:cxn modelId="{E7ED8769-F916-42F8-859A-02D8DFBE3758}" srcId="{DBB3AB68-E2BD-44B4-B0FA-84EE06F5C857}" destId="{17A53869-505F-4723-9DC5-B133F16C18AB}" srcOrd="0" destOrd="0" parTransId="{0A670D17-1281-45C8-BE8B-43FAA9879FC3}" sibTransId="{7C0E3501-FA18-4BBF-B814-8F239625303C}"/>
    <dgm:cxn modelId="{70CEE194-86AD-4308-B438-BD5E7CF1FADA}" type="presParOf" srcId="{8D0DAAD3-9119-44D5-AD1B-C7FBC9A76DD0}" destId="{320D561D-7B51-45F0-8556-DDCB18E27B5D}" srcOrd="0" destOrd="0" presId="urn:microsoft.com/office/officeart/2005/8/layout/vList2"/>
    <dgm:cxn modelId="{41554CB8-DC5E-41FE-98B5-C3DEAF6E0E23}" type="presParOf" srcId="{8D0DAAD3-9119-44D5-AD1B-C7FBC9A76DD0}" destId="{3A73F541-C8C1-4703-9076-AC0B40409EEE}" srcOrd="1" destOrd="0" presId="urn:microsoft.com/office/officeart/2005/8/layout/vList2"/>
    <dgm:cxn modelId="{583E074A-1BFE-4EA9-9C6C-7AE0B01DB292}" type="presParOf" srcId="{8D0DAAD3-9119-44D5-AD1B-C7FBC9A76DD0}" destId="{C530306D-BB7D-4494-96E1-6B115C9744B9}" srcOrd="2" destOrd="0" presId="urn:microsoft.com/office/officeart/2005/8/layout/vList2"/>
    <dgm:cxn modelId="{2F7405FA-65D5-4B06-ACE8-E51D7695D85C}" type="presParOf" srcId="{8D0DAAD3-9119-44D5-AD1B-C7FBC9A76DD0}" destId="{DAC964CF-231B-46D8-BC41-002E6AF457CC}" srcOrd="3" destOrd="0" presId="urn:microsoft.com/office/officeart/2005/8/layout/vList2"/>
    <dgm:cxn modelId="{80B9E6CD-FD6E-413C-9D0F-2F60EC37226E}" type="presParOf" srcId="{8D0DAAD3-9119-44D5-AD1B-C7FBC9A76DD0}" destId="{15BBF26C-66F0-43D5-A9F3-0F43518CEA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B3AB68-E2BD-44B4-B0FA-84EE06F5C857}" type="doc">
      <dgm:prSet loTypeId="urn:microsoft.com/office/officeart/2005/8/layout/vList2" loCatId="list" qsTypeId="urn:microsoft.com/office/officeart/2009/2/quickstyle/3d8" qsCatId="3D" csTypeId="urn:microsoft.com/office/officeart/2005/8/colors/accent1_2" csCatId="accent1" phldr="1"/>
      <dgm:spPr/>
      <dgm:t>
        <a:bodyPr/>
        <a:lstStyle/>
        <a:p>
          <a:endParaRPr lang="pt-BR"/>
        </a:p>
      </dgm:t>
    </dgm:pt>
    <dgm:pt modelId="{17A53869-505F-4723-9DC5-B133F16C18AB}">
      <dgm:prSet phldrT="[Texto]"/>
      <dgm:spPr/>
      <dgm:t>
        <a:bodyPr/>
        <a:lstStyle/>
        <a:p>
          <a:r>
            <a:rPr lang="pt-BR" dirty="0" smtClean="0"/>
            <a:t>Contexto Estratégico</a:t>
          </a:r>
          <a:endParaRPr lang="pt-BR" dirty="0"/>
        </a:p>
      </dgm:t>
    </dgm:pt>
    <dgm:pt modelId="{0A670D17-1281-45C8-BE8B-43FAA9879FC3}" type="parTrans" cxnId="{E7ED8769-F916-42F8-859A-02D8DFBE3758}">
      <dgm:prSet/>
      <dgm:spPr/>
      <dgm:t>
        <a:bodyPr/>
        <a:lstStyle/>
        <a:p>
          <a:endParaRPr lang="pt-BR">
            <a:solidFill>
              <a:schemeClr val="tx2">
                <a:lumMod val="75000"/>
              </a:schemeClr>
            </a:solidFill>
          </a:endParaRPr>
        </a:p>
      </dgm:t>
    </dgm:pt>
    <dgm:pt modelId="{7C0E3501-FA18-4BBF-B814-8F239625303C}" type="sibTrans" cxnId="{E7ED8769-F916-42F8-859A-02D8DFBE3758}">
      <dgm:prSet/>
      <dgm:spPr/>
      <dgm:t>
        <a:bodyPr/>
        <a:lstStyle/>
        <a:p>
          <a:endParaRPr lang="pt-BR">
            <a:solidFill>
              <a:schemeClr val="tx2">
                <a:lumMod val="75000"/>
              </a:schemeClr>
            </a:solidFill>
          </a:endParaRPr>
        </a:p>
      </dgm:t>
    </dgm:pt>
    <dgm:pt modelId="{BDB0EB4A-B032-4015-8593-916BBA9A9F6D}">
      <dgm:prSet phldrT="[Texto]"/>
      <dgm:spPr/>
      <dgm:t>
        <a:bodyPr/>
        <a:lstStyle/>
        <a:p>
          <a:r>
            <a:rPr lang="pt-BR" dirty="0" smtClean="0"/>
            <a:t>Projetos Estratégicos</a:t>
          </a:r>
          <a:endParaRPr lang="pt-BR" dirty="0"/>
        </a:p>
      </dgm:t>
    </dgm:pt>
    <dgm:pt modelId="{84A5BBFC-3F19-424B-A3CE-7AD6ACA3142B}" type="parTrans" cxnId="{843EF73B-E11D-4704-BE9F-FA74E8B887D4}">
      <dgm:prSet/>
      <dgm:spPr/>
      <dgm:t>
        <a:bodyPr/>
        <a:lstStyle/>
        <a:p>
          <a:endParaRPr lang="pt-BR">
            <a:solidFill>
              <a:schemeClr val="tx2">
                <a:lumMod val="75000"/>
              </a:schemeClr>
            </a:solidFill>
          </a:endParaRPr>
        </a:p>
      </dgm:t>
    </dgm:pt>
    <dgm:pt modelId="{6E61C358-B7DD-4AC7-A80B-479DC3246AE9}" type="sibTrans" cxnId="{843EF73B-E11D-4704-BE9F-FA74E8B887D4}">
      <dgm:prSet/>
      <dgm:spPr/>
      <dgm:t>
        <a:bodyPr/>
        <a:lstStyle/>
        <a:p>
          <a:endParaRPr lang="pt-BR">
            <a:solidFill>
              <a:schemeClr val="tx2">
                <a:lumMod val="75000"/>
              </a:schemeClr>
            </a:solidFill>
          </a:endParaRPr>
        </a:p>
      </dgm:t>
    </dgm:pt>
    <dgm:pt modelId="{C3E2C1D5-4C64-4BF0-A67C-E0A424153A29}">
      <dgm:prSet phldrT="[Texto]"/>
      <dgm:spPr/>
      <dgm:t>
        <a:bodyPr/>
        <a:lstStyle/>
        <a:p>
          <a:r>
            <a:rPr lang="pt-BR" dirty="0" smtClean="0"/>
            <a:t>Perspectivas</a:t>
          </a:r>
          <a:endParaRPr lang="pt-BR" dirty="0"/>
        </a:p>
      </dgm:t>
    </dgm:pt>
    <dgm:pt modelId="{3667870E-705C-43BC-935C-6C9EA1FDA82C}" type="parTrans" cxnId="{6B5E11B7-66DD-4680-9F07-456D2DEB6646}">
      <dgm:prSet/>
      <dgm:spPr/>
      <dgm:t>
        <a:bodyPr/>
        <a:lstStyle/>
        <a:p>
          <a:endParaRPr lang="pt-BR">
            <a:solidFill>
              <a:schemeClr val="tx2">
                <a:lumMod val="75000"/>
              </a:schemeClr>
            </a:solidFill>
          </a:endParaRPr>
        </a:p>
      </dgm:t>
    </dgm:pt>
    <dgm:pt modelId="{6F94D8BF-4329-4CF5-99AB-2C6386B5C921}" type="sibTrans" cxnId="{6B5E11B7-66DD-4680-9F07-456D2DEB6646}">
      <dgm:prSet/>
      <dgm:spPr/>
      <dgm:t>
        <a:bodyPr/>
        <a:lstStyle/>
        <a:p>
          <a:endParaRPr lang="pt-BR">
            <a:solidFill>
              <a:schemeClr val="tx2">
                <a:lumMod val="75000"/>
              </a:schemeClr>
            </a:solidFill>
          </a:endParaRPr>
        </a:p>
      </dgm:t>
    </dgm:pt>
    <dgm:pt modelId="{8D0DAAD3-9119-44D5-AD1B-C7FBC9A76DD0}" type="pres">
      <dgm:prSet presAssocID="{DBB3AB68-E2BD-44B4-B0FA-84EE06F5C857}" presName="linear" presStyleCnt="0">
        <dgm:presLayoutVars>
          <dgm:animLvl val="lvl"/>
          <dgm:resizeHandles val="exact"/>
        </dgm:presLayoutVars>
      </dgm:prSet>
      <dgm:spPr/>
      <dgm:t>
        <a:bodyPr/>
        <a:lstStyle/>
        <a:p>
          <a:endParaRPr lang="pt-BR"/>
        </a:p>
      </dgm:t>
    </dgm:pt>
    <dgm:pt modelId="{320D561D-7B51-45F0-8556-DDCB18E27B5D}" type="pres">
      <dgm:prSet presAssocID="{17A53869-505F-4723-9DC5-B133F16C18AB}" presName="parentText" presStyleLbl="node1" presStyleIdx="0" presStyleCnt="3" custLinFactNeighborX="5326" custLinFactNeighborY="-895">
        <dgm:presLayoutVars>
          <dgm:chMax val="0"/>
          <dgm:bulletEnabled val="1"/>
        </dgm:presLayoutVars>
      </dgm:prSet>
      <dgm:spPr/>
      <dgm:t>
        <a:bodyPr/>
        <a:lstStyle/>
        <a:p>
          <a:endParaRPr lang="pt-BR"/>
        </a:p>
      </dgm:t>
    </dgm:pt>
    <dgm:pt modelId="{3A73F541-C8C1-4703-9076-AC0B40409EEE}" type="pres">
      <dgm:prSet presAssocID="{7C0E3501-FA18-4BBF-B814-8F239625303C}" presName="spacer" presStyleCnt="0"/>
      <dgm:spPr/>
      <dgm:t>
        <a:bodyPr/>
        <a:lstStyle/>
        <a:p>
          <a:endParaRPr lang="pt-BR"/>
        </a:p>
      </dgm:t>
    </dgm:pt>
    <dgm:pt modelId="{C530306D-BB7D-4494-96E1-6B115C9744B9}" type="pres">
      <dgm:prSet presAssocID="{BDB0EB4A-B032-4015-8593-916BBA9A9F6D}" presName="parentText" presStyleLbl="node1" presStyleIdx="1" presStyleCnt="3" custLinFactNeighborX="19931" custLinFactNeighborY="55789">
        <dgm:presLayoutVars>
          <dgm:chMax val="0"/>
          <dgm:bulletEnabled val="1"/>
        </dgm:presLayoutVars>
      </dgm:prSet>
      <dgm:spPr/>
      <dgm:t>
        <a:bodyPr/>
        <a:lstStyle/>
        <a:p>
          <a:endParaRPr lang="pt-BR"/>
        </a:p>
      </dgm:t>
    </dgm:pt>
    <dgm:pt modelId="{DAC964CF-231B-46D8-BC41-002E6AF457CC}" type="pres">
      <dgm:prSet presAssocID="{6E61C358-B7DD-4AC7-A80B-479DC3246AE9}" presName="spacer" presStyleCnt="0"/>
      <dgm:spPr/>
      <dgm:t>
        <a:bodyPr/>
        <a:lstStyle/>
        <a:p>
          <a:endParaRPr lang="pt-BR"/>
        </a:p>
      </dgm:t>
    </dgm:pt>
    <dgm:pt modelId="{15BBF26C-66F0-43D5-A9F3-0F43518CEA4C}" type="pres">
      <dgm:prSet presAssocID="{C3E2C1D5-4C64-4BF0-A67C-E0A424153A29}" presName="parentText" presStyleLbl="node1" presStyleIdx="2" presStyleCnt="3">
        <dgm:presLayoutVars>
          <dgm:chMax val="0"/>
          <dgm:bulletEnabled val="1"/>
        </dgm:presLayoutVars>
      </dgm:prSet>
      <dgm:spPr/>
      <dgm:t>
        <a:bodyPr/>
        <a:lstStyle/>
        <a:p>
          <a:endParaRPr lang="pt-BR"/>
        </a:p>
      </dgm:t>
    </dgm:pt>
  </dgm:ptLst>
  <dgm:cxnLst>
    <dgm:cxn modelId="{6B5E11B7-66DD-4680-9F07-456D2DEB6646}" srcId="{DBB3AB68-E2BD-44B4-B0FA-84EE06F5C857}" destId="{C3E2C1D5-4C64-4BF0-A67C-E0A424153A29}" srcOrd="2" destOrd="0" parTransId="{3667870E-705C-43BC-935C-6C9EA1FDA82C}" sibTransId="{6F94D8BF-4329-4CF5-99AB-2C6386B5C921}"/>
    <dgm:cxn modelId="{CC13F237-93CB-4BD0-8597-10DD5E06A165}" type="presOf" srcId="{DBB3AB68-E2BD-44B4-B0FA-84EE06F5C857}" destId="{8D0DAAD3-9119-44D5-AD1B-C7FBC9A76DD0}" srcOrd="0" destOrd="0" presId="urn:microsoft.com/office/officeart/2005/8/layout/vList2"/>
    <dgm:cxn modelId="{05E5E968-07D9-4649-9817-294FD2866329}" type="presOf" srcId="{C3E2C1D5-4C64-4BF0-A67C-E0A424153A29}" destId="{15BBF26C-66F0-43D5-A9F3-0F43518CEA4C}" srcOrd="0" destOrd="0" presId="urn:microsoft.com/office/officeart/2005/8/layout/vList2"/>
    <dgm:cxn modelId="{4A576884-A2F1-41C6-A86F-BC5180F656FF}" type="presOf" srcId="{BDB0EB4A-B032-4015-8593-916BBA9A9F6D}" destId="{C530306D-BB7D-4494-96E1-6B115C9744B9}" srcOrd="0" destOrd="0" presId="urn:microsoft.com/office/officeart/2005/8/layout/vList2"/>
    <dgm:cxn modelId="{68F6990C-5030-4E00-BBFA-F17D6DA6A931}" type="presOf" srcId="{17A53869-505F-4723-9DC5-B133F16C18AB}" destId="{320D561D-7B51-45F0-8556-DDCB18E27B5D}" srcOrd="0" destOrd="0" presId="urn:microsoft.com/office/officeart/2005/8/layout/vList2"/>
    <dgm:cxn modelId="{843EF73B-E11D-4704-BE9F-FA74E8B887D4}" srcId="{DBB3AB68-E2BD-44B4-B0FA-84EE06F5C857}" destId="{BDB0EB4A-B032-4015-8593-916BBA9A9F6D}" srcOrd="1" destOrd="0" parTransId="{84A5BBFC-3F19-424B-A3CE-7AD6ACA3142B}" sibTransId="{6E61C358-B7DD-4AC7-A80B-479DC3246AE9}"/>
    <dgm:cxn modelId="{E7ED8769-F916-42F8-859A-02D8DFBE3758}" srcId="{DBB3AB68-E2BD-44B4-B0FA-84EE06F5C857}" destId="{17A53869-505F-4723-9DC5-B133F16C18AB}" srcOrd="0" destOrd="0" parTransId="{0A670D17-1281-45C8-BE8B-43FAA9879FC3}" sibTransId="{7C0E3501-FA18-4BBF-B814-8F239625303C}"/>
    <dgm:cxn modelId="{3966388F-9B84-4976-BC47-7895BBBEB006}" type="presParOf" srcId="{8D0DAAD3-9119-44D5-AD1B-C7FBC9A76DD0}" destId="{320D561D-7B51-45F0-8556-DDCB18E27B5D}" srcOrd="0" destOrd="0" presId="urn:microsoft.com/office/officeart/2005/8/layout/vList2"/>
    <dgm:cxn modelId="{9A6C4C52-FBC8-4FE1-8A51-4FEA047CC198}" type="presParOf" srcId="{8D0DAAD3-9119-44D5-AD1B-C7FBC9A76DD0}" destId="{3A73F541-C8C1-4703-9076-AC0B40409EEE}" srcOrd="1" destOrd="0" presId="urn:microsoft.com/office/officeart/2005/8/layout/vList2"/>
    <dgm:cxn modelId="{2F81BB4C-DE78-416D-8062-A932D1C500BE}" type="presParOf" srcId="{8D0DAAD3-9119-44D5-AD1B-C7FBC9A76DD0}" destId="{C530306D-BB7D-4494-96E1-6B115C9744B9}" srcOrd="2" destOrd="0" presId="urn:microsoft.com/office/officeart/2005/8/layout/vList2"/>
    <dgm:cxn modelId="{F1A99D7C-D39E-4A5B-9C4D-8BE6712D1952}" type="presParOf" srcId="{8D0DAAD3-9119-44D5-AD1B-C7FBC9A76DD0}" destId="{DAC964CF-231B-46D8-BC41-002E6AF457CC}" srcOrd="3" destOrd="0" presId="urn:microsoft.com/office/officeart/2005/8/layout/vList2"/>
    <dgm:cxn modelId="{D9187006-28FD-4E79-A499-7602D68AF6C4}" type="presParOf" srcId="{8D0DAAD3-9119-44D5-AD1B-C7FBC9A76DD0}" destId="{15BBF26C-66F0-43D5-A9F3-0F43518CEA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D561D-7B51-45F0-8556-DDCB18E27B5D}">
      <dsp:nvSpPr>
        <dsp:cNvPr id="0" name=""/>
        <dsp:cNvSpPr/>
      </dsp:nvSpPr>
      <dsp:spPr>
        <a:xfrm>
          <a:off x="0" y="85029"/>
          <a:ext cx="6864424" cy="139113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pt-BR" sz="5800" kern="1200" dirty="0" smtClean="0">
              <a:solidFill>
                <a:srgbClr val="FFFF00"/>
              </a:solidFill>
            </a:rPr>
            <a:t>Contexto Estratégico</a:t>
          </a:r>
          <a:endParaRPr lang="pt-BR" sz="5800" kern="1200" dirty="0">
            <a:solidFill>
              <a:srgbClr val="FFFF00"/>
            </a:solidFill>
          </a:endParaRPr>
        </a:p>
      </dsp:txBody>
      <dsp:txXfrm>
        <a:off x="67909" y="152938"/>
        <a:ext cx="6728606" cy="1255312"/>
      </dsp:txXfrm>
    </dsp:sp>
    <dsp:sp modelId="{C530306D-BB7D-4494-96E1-6B115C9744B9}">
      <dsp:nvSpPr>
        <dsp:cNvPr id="0" name=""/>
        <dsp:cNvSpPr/>
      </dsp:nvSpPr>
      <dsp:spPr>
        <a:xfrm>
          <a:off x="0" y="1737884"/>
          <a:ext cx="6864424" cy="139113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pt-BR" sz="5800" kern="1200" dirty="0" smtClean="0"/>
            <a:t>Projetos Estratégicos</a:t>
          </a:r>
          <a:endParaRPr lang="pt-BR" sz="5800" kern="1200" dirty="0"/>
        </a:p>
      </dsp:txBody>
      <dsp:txXfrm>
        <a:off x="67909" y="1805793"/>
        <a:ext cx="6728606" cy="1255312"/>
      </dsp:txXfrm>
    </dsp:sp>
    <dsp:sp modelId="{15BBF26C-66F0-43D5-A9F3-0F43518CEA4C}">
      <dsp:nvSpPr>
        <dsp:cNvPr id="0" name=""/>
        <dsp:cNvSpPr/>
      </dsp:nvSpPr>
      <dsp:spPr>
        <a:xfrm>
          <a:off x="0" y="3202865"/>
          <a:ext cx="6864424" cy="139113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pt-BR" sz="5800" kern="1200" dirty="0" smtClean="0"/>
            <a:t>Perspectivas</a:t>
          </a:r>
          <a:endParaRPr lang="pt-BR" sz="5800" kern="1200" dirty="0"/>
        </a:p>
      </dsp:txBody>
      <dsp:txXfrm>
        <a:off x="67909" y="3270774"/>
        <a:ext cx="6728606" cy="1255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3B821BD8-C085-44A0-8C35-E2C60129258E}" type="datetimeFigureOut">
              <a:rPr lang="pt-BR" smtClean="0"/>
              <a:t>13/08/2015</a:t>
            </a:fld>
            <a:endParaRPr lang="pt-BR"/>
          </a:p>
        </p:txBody>
      </p:sp>
      <p:sp>
        <p:nvSpPr>
          <p:cNvPr id="4" name="Espaço Reservado para Rodapé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5E226A7B-C919-4478-B40C-F2A3403EBC06}" type="slidenum">
              <a:rPr lang="pt-BR" smtClean="0"/>
              <a:t>‹nº›</a:t>
            </a:fld>
            <a:endParaRPr lang="pt-BR"/>
          </a:p>
        </p:txBody>
      </p:sp>
    </p:spTree>
    <p:extLst>
      <p:ext uri="{BB962C8B-B14F-4D97-AF65-F5344CB8AC3E}">
        <p14:creationId xmlns:p14="http://schemas.microsoft.com/office/powerpoint/2010/main" val="40169387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2B7D5230-417B-413C-8DC9-73882C64C6A7}" type="datetimeFigureOut">
              <a:rPr lang="pt-BR" smtClean="0"/>
              <a:pPr/>
              <a:t>13/08/2015</a:t>
            </a:fld>
            <a:endParaRPr lang="pt-BR"/>
          </a:p>
        </p:txBody>
      </p:sp>
      <p:sp>
        <p:nvSpPr>
          <p:cNvPr id="4" name="Espaço Reservado para Imagem de Slide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C4563600-05BA-4F79-950D-3210A0C3DA12}" type="slidenum">
              <a:rPr lang="pt-BR" smtClean="0"/>
              <a:pPr/>
              <a:t>‹nº›</a:t>
            </a:fld>
            <a:endParaRPr lang="pt-BR"/>
          </a:p>
        </p:txBody>
      </p:sp>
    </p:spTree>
    <p:extLst>
      <p:ext uri="{BB962C8B-B14F-4D97-AF65-F5344CB8AC3E}">
        <p14:creationId xmlns:p14="http://schemas.microsoft.com/office/powerpoint/2010/main" val="36069491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B470D62-1D0F-43AB-B199-281DDE843424}" type="slidenum">
              <a:rPr lang="en-US" smtClean="0">
                <a:solidFill>
                  <a:prstClr val="black"/>
                </a:solidFill>
              </a:rPr>
              <a:pPr>
                <a:spcBef>
                  <a:spcPct val="0"/>
                </a:spcBef>
              </a:pPr>
              <a:t>1</a:t>
            </a:fld>
            <a:endParaRPr lang="en-US" dirty="0" smtClean="0">
              <a:solidFill>
                <a:prstClr val="black"/>
              </a:solidFill>
            </a:endParaRPr>
          </a:p>
        </p:txBody>
      </p:sp>
      <p:sp>
        <p:nvSpPr>
          <p:cNvPr id="8195" name="Espaço Reservado para Imagem de Slide 1"/>
          <p:cNvSpPr>
            <a:spLocks noGrp="1" noRot="1" noChangeAspect="1" noTextEdit="1"/>
          </p:cNvSpPr>
          <p:nvPr>
            <p:ph type="sldImg"/>
          </p:nvPr>
        </p:nvSpPr>
        <p:spPr>
          <a:xfrm>
            <a:off x="922338" y="715963"/>
            <a:ext cx="4962525" cy="3722687"/>
          </a:xfrm>
          <a:ln/>
        </p:spPr>
      </p:sp>
      <p:sp>
        <p:nvSpPr>
          <p:cNvPr id="8196" name="Espaço Reservado para Anotações 2"/>
          <p:cNvSpPr>
            <a:spLocks noGrp="1"/>
          </p:cNvSpPr>
          <p:nvPr>
            <p:ph type="body" idx="1"/>
          </p:nvPr>
        </p:nvSpPr>
        <p:spPr>
          <a:xfrm>
            <a:off x="906569" y="4756312"/>
            <a:ext cx="4986126" cy="4440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lstStyle/>
          <a:p>
            <a:pPr eaLnBrk="1" hangingPunct="1"/>
            <a:endParaRPr lang="pt-BR" dirty="0" smtClean="0">
              <a:ea typeface="MS PGothic" panose="020B0600070205080204" pitchFamily="34" charset="-128"/>
            </a:endParaRPr>
          </a:p>
        </p:txBody>
      </p:sp>
      <p:sp>
        <p:nvSpPr>
          <p:cNvPr id="8197" name="Espaço Reservado para Número de Slide 3"/>
          <p:cNvSpPr txBox="1">
            <a:spLocks noGrp="1"/>
          </p:cNvSpPr>
          <p:nvPr/>
        </p:nvSpPr>
        <p:spPr bwMode="auto">
          <a:xfrm>
            <a:off x="3852917" y="9435048"/>
            <a:ext cx="2946347" cy="4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AEEDBD27-3BF7-4F89-A289-38510CEBE27F}" type="slidenum">
              <a:rPr lang="en-US">
                <a:solidFill>
                  <a:prstClr val="black"/>
                </a:solidFill>
                <a:latin typeface="Times New Roman" panose="02020603050405020304" pitchFamily="18" charset="0"/>
                <a:ea typeface="MS PGothic" panose="020B0600070205080204" pitchFamily="34" charset="-128"/>
              </a:rPr>
              <a:pPr algn="r">
                <a:spcBef>
                  <a:spcPct val="0"/>
                </a:spcBef>
              </a:pPr>
              <a:t>1</a:t>
            </a:fld>
            <a:endParaRPr lang="en-US" dirty="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0366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Como resultado de uma primeira interação da nova sistemática da Aeronáutica, e</a:t>
            </a:r>
            <a:r>
              <a:rPr lang="pt-BR" baseline="0" dirty="0" smtClean="0"/>
              <a:t>stá para ser divulgada a Concepção Estratégica da Aeronáutica 2035, que contem a política do COMAER, Missão, Capacidades, Estratégia a ser adotada, Objetivos Estratégicos da Aeronáutica e as Diretrizes para o COMAER (estas diretrizes respondem pela consolidação de diversas outras políticas no âmbito do COMAER, que ou por estarem desatualizadas ou até mesmo não serem objeto de uma política propriamente dita, estão sendo migradas para </a:t>
            </a:r>
            <a:r>
              <a:rPr lang="pt-BR" baseline="0" smtClean="0"/>
              <a:t>este documento.</a:t>
            </a:r>
            <a:endParaRPr lang="pt-BR" dirty="0"/>
          </a:p>
        </p:txBody>
      </p:sp>
      <p:sp>
        <p:nvSpPr>
          <p:cNvPr id="4" name="Espaço Reservado para Número de Slide 3"/>
          <p:cNvSpPr>
            <a:spLocks noGrp="1"/>
          </p:cNvSpPr>
          <p:nvPr>
            <p:ph type="sldNum" sz="quarter" idx="10"/>
          </p:nvPr>
        </p:nvSpPr>
        <p:spPr/>
        <p:txBody>
          <a:bodyPr/>
          <a:lstStyle/>
          <a:p>
            <a:fld id="{C4563600-05BA-4F79-950D-3210A0C3DA12}" type="slidenum">
              <a:rPr lang="pt-BR" smtClean="0"/>
              <a:pPr/>
              <a:t>10</a:t>
            </a:fld>
            <a:endParaRPr lang="pt-BR"/>
          </a:p>
        </p:txBody>
      </p:sp>
    </p:spTree>
    <p:extLst>
      <p:ext uri="{BB962C8B-B14F-4D97-AF65-F5344CB8AC3E}">
        <p14:creationId xmlns:p14="http://schemas.microsoft.com/office/powerpoint/2010/main" val="249170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EBADAE-EA5A-43A5-8470-77D8072EB055}" type="slidenum">
              <a:rPr lang="en-US" smtClean="0"/>
              <a:pPr>
                <a:spcBef>
                  <a:spcPct val="0"/>
                </a:spcBef>
              </a:pPr>
              <a:t>12</a:t>
            </a:fld>
            <a:endParaRPr lang="en-US" dirty="0" smtClean="0"/>
          </a:p>
        </p:txBody>
      </p:sp>
      <p:sp>
        <p:nvSpPr>
          <p:cNvPr id="16387" name="Espaço Reservado para Imagem de Slide 1"/>
          <p:cNvSpPr>
            <a:spLocks noGrp="1" noRot="1" noChangeAspect="1" noTextEdit="1"/>
          </p:cNvSpPr>
          <p:nvPr>
            <p:ph type="sldImg"/>
          </p:nvPr>
        </p:nvSpPr>
        <p:spPr>
          <a:xfrm>
            <a:off x="922338" y="715963"/>
            <a:ext cx="4962525" cy="3722687"/>
          </a:xfrm>
          <a:ln/>
        </p:spPr>
      </p:sp>
      <p:sp>
        <p:nvSpPr>
          <p:cNvPr id="16388" name="Espaço Reservado para Anotações 2"/>
          <p:cNvSpPr>
            <a:spLocks noGrp="1"/>
          </p:cNvSpPr>
          <p:nvPr>
            <p:ph type="body" idx="1"/>
          </p:nvPr>
        </p:nvSpPr>
        <p:spPr>
          <a:xfrm>
            <a:off x="906569" y="4756312"/>
            <a:ext cx="4986126" cy="4440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lstStyle/>
          <a:p>
            <a:pPr eaLnBrk="1" hangingPunct="1">
              <a:spcBef>
                <a:spcPct val="0"/>
              </a:spcBef>
            </a:pPr>
            <a:endParaRPr lang="pt-BR" dirty="0" smtClean="0"/>
          </a:p>
        </p:txBody>
      </p:sp>
      <p:sp>
        <p:nvSpPr>
          <p:cNvPr id="16389" name="Espaço Reservado para Número de Slide 3"/>
          <p:cNvSpPr txBox="1">
            <a:spLocks noGrp="1"/>
          </p:cNvSpPr>
          <p:nvPr/>
        </p:nvSpPr>
        <p:spPr bwMode="auto">
          <a:xfrm>
            <a:off x="3852917" y="9435048"/>
            <a:ext cx="2946347" cy="4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8D9198D-F091-4424-8EAA-9543129225A5}" type="slidenum">
              <a:rPr lang="pt-BR">
                <a:latin typeface="Times New Roman" panose="02020603050405020304" pitchFamily="18" charset="0"/>
              </a:rPr>
              <a:pPr algn="r" eaLnBrk="1" hangingPunct="1">
                <a:spcBef>
                  <a:spcPct val="0"/>
                </a:spcBef>
              </a:pPr>
              <a:t>12</a:t>
            </a:fld>
            <a:endParaRPr lang="pt-BR" dirty="0">
              <a:latin typeface="Times New Roman" panose="02020603050405020304" pitchFamily="18" charset="0"/>
            </a:endParaRPr>
          </a:p>
        </p:txBody>
      </p:sp>
    </p:spTree>
    <p:extLst>
      <p:ext uri="{BB962C8B-B14F-4D97-AF65-F5344CB8AC3E}">
        <p14:creationId xmlns:p14="http://schemas.microsoft.com/office/powerpoint/2010/main" val="3642821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Slide original</a:t>
            </a:r>
            <a:r>
              <a:rPr lang="pt-BR" baseline="0" dirty="0" smtClean="0"/>
              <a:t> MB Baptista Júnior, adaptado BR Vasconcellos.</a:t>
            </a:r>
          </a:p>
          <a:p>
            <a:endParaRPr lang="pt-BR" baseline="0" dirty="0" smtClean="0"/>
          </a:p>
          <a:p>
            <a:r>
              <a:rPr lang="pt-BR" baseline="0" dirty="0" smtClean="0"/>
              <a:t>Para chegar ao KC-390, a jornada começou em 1950, com o Ministério da Aeronáutica criando o ITA e CTA, depois a EMBRAER.</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13</a:t>
            </a:fld>
            <a:endParaRPr lang="pt-BR"/>
          </a:p>
        </p:txBody>
      </p:sp>
    </p:spTree>
    <p:extLst>
      <p:ext uri="{BB962C8B-B14F-4D97-AF65-F5344CB8AC3E}">
        <p14:creationId xmlns:p14="http://schemas.microsoft.com/office/powerpoint/2010/main" val="1986984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Os principais projetos foram consolidados no programa Dimensão 22, onde o</a:t>
            </a:r>
            <a:r>
              <a:rPr lang="pt-BR" baseline="0" dirty="0" smtClean="0"/>
              <a:t> COMAER está “Construindo o Futuro”.</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14</a:t>
            </a:fld>
            <a:endParaRPr lang="pt-BR"/>
          </a:p>
        </p:txBody>
      </p:sp>
    </p:spTree>
    <p:extLst>
      <p:ext uri="{BB962C8B-B14F-4D97-AF65-F5344CB8AC3E}">
        <p14:creationId xmlns:p14="http://schemas.microsoft.com/office/powerpoint/2010/main" val="233536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Cronograma</a:t>
            </a:r>
            <a:r>
              <a:rPr lang="pt-BR" baseline="0" dirty="0" smtClean="0"/>
              <a:t> de entrega, verificado com a COPAC, em 11/08/2015.</a:t>
            </a:r>
          </a:p>
          <a:p>
            <a:r>
              <a:rPr lang="pt-BR" baseline="0" dirty="0" smtClean="0"/>
              <a:t>Indica primeira aeronave a ser entregue em 2019, para integração e testes. </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17</a:t>
            </a:fld>
            <a:endParaRPr lang="pt-BR"/>
          </a:p>
        </p:txBody>
      </p:sp>
    </p:spTree>
    <p:extLst>
      <p:ext uri="{BB962C8B-B14F-4D97-AF65-F5344CB8AC3E}">
        <p14:creationId xmlns:p14="http://schemas.microsoft.com/office/powerpoint/2010/main" val="7083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Empresas beneficiárias</a:t>
            </a:r>
            <a:r>
              <a:rPr lang="pt-BR" baseline="0" dirty="0" smtClean="0"/>
              <a:t> do FX-2, descrição nos próximos slides.</a:t>
            </a:r>
          </a:p>
          <a:p>
            <a:r>
              <a:rPr lang="pt-BR" baseline="0" dirty="0" smtClean="0"/>
              <a:t>Azul claro grupo de gerenciamento do programa </a:t>
            </a:r>
            <a:r>
              <a:rPr lang="pt-BR" baseline="0" dirty="0" err="1" smtClean="0"/>
              <a:t>Gripen</a:t>
            </a:r>
            <a:r>
              <a:rPr lang="pt-BR" baseline="0" dirty="0" smtClean="0"/>
              <a:t> BR.</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18</a:t>
            </a:fld>
            <a:endParaRPr lang="pt-BR"/>
          </a:p>
        </p:txBody>
      </p:sp>
    </p:spTree>
    <p:extLst>
      <p:ext uri="{BB962C8B-B14F-4D97-AF65-F5344CB8AC3E}">
        <p14:creationId xmlns:p14="http://schemas.microsoft.com/office/powerpoint/2010/main" val="334788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Envolvimento no tempo dos</a:t>
            </a:r>
            <a:r>
              <a:rPr lang="pt-BR" baseline="0" dirty="0" smtClean="0"/>
              <a:t> beneficiários, com as áreas de negócio.</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24</a:t>
            </a:fld>
            <a:endParaRPr lang="pt-BR"/>
          </a:p>
        </p:txBody>
      </p:sp>
    </p:spTree>
    <p:extLst>
      <p:ext uri="{BB962C8B-B14F-4D97-AF65-F5344CB8AC3E}">
        <p14:creationId xmlns:p14="http://schemas.microsoft.com/office/powerpoint/2010/main" val="100853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Empregos diretos ligados</a:t>
            </a:r>
            <a:r>
              <a:rPr lang="pt-BR" baseline="0" dirty="0" smtClean="0"/>
              <a:t> ao KC-390</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31</a:t>
            </a:fld>
            <a:endParaRPr lang="pt-BR"/>
          </a:p>
        </p:txBody>
      </p:sp>
    </p:spTree>
    <p:extLst>
      <p:ext uri="{BB962C8B-B14F-4D97-AF65-F5344CB8AC3E}">
        <p14:creationId xmlns:p14="http://schemas.microsoft.com/office/powerpoint/2010/main" val="4224875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32</a:t>
            </a:fld>
            <a:endParaRPr lang="pt-BR"/>
          </a:p>
        </p:txBody>
      </p:sp>
    </p:spTree>
    <p:extLst>
      <p:ext uri="{BB962C8B-B14F-4D97-AF65-F5344CB8AC3E}">
        <p14:creationId xmlns:p14="http://schemas.microsoft.com/office/powerpoint/2010/main" val="294051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Atual arranjo do PESE e PNAE.</a:t>
            </a:r>
          </a:p>
          <a:p>
            <a:r>
              <a:rPr lang="pt-BR" dirty="0" smtClean="0"/>
              <a:t>Próximo slide transição para uma</a:t>
            </a:r>
            <a:r>
              <a:rPr lang="pt-BR" baseline="0" dirty="0" smtClean="0"/>
              <a:t> proposta que vem sendo coordenada com o MCTI.</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36</a:t>
            </a:fld>
            <a:endParaRPr lang="pt-BR"/>
          </a:p>
        </p:txBody>
      </p:sp>
    </p:spTree>
    <p:extLst>
      <p:ext uri="{BB962C8B-B14F-4D97-AF65-F5344CB8AC3E}">
        <p14:creationId xmlns:p14="http://schemas.microsoft.com/office/powerpoint/2010/main" val="410789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791C2E1E-8679-4827-BEB8-892B4D99DB9B}" type="slidenum">
              <a:rPr lang="pt-BR" smtClean="0">
                <a:latin typeface="Arial" charset="0"/>
              </a:rPr>
              <a:pPr/>
              <a:t>2</a:t>
            </a:fld>
            <a:endParaRPr lang="pt-BR" smtClean="0">
              <a:latin typeface="Arial" charset="0"/>
            </a:endParaRPr>
          </a:p>
        </p:txBody>
      </p:sp>
      <p:sp>
        <p:nvSpPr>
          <p:cNvPr id="32770" name="Rectangle 2"/>
          <p:cNvSpPr>
            <a:spLocks noGrp="1" noRot="1" noChangeAspect="1" noChangeArrowheads="1" noTextEdit="1"/>
          </p:cNvSpPr>
          <p:nvPr>
            <p:ph type="sldImg"/>
          </p:nvPr>
        </p:nvSpPr>
        <p:spPr>
          <a:xfrm>
            <a:off x="919163" y="744538"/>
            <a:ext cx="4964112" cy="3724275"/>
          </a:xfrm>
          <a:ln/>
        </p:spPr>
      </p:sp>
      <p:sp>
        <p:nvSpPr>
          <p:cNvPr id="32771"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pt-BR" dirty="0" smtClean="0"/>
          </a:p>
        </p:txBody>
      </p:sp>
    </p:spTree>
    <p:extLst>
      <p:ext uri="{BB962C8B-B14F-4D97-AF65-F5344CB8AC3E}">
        <p14:creationId xmlns:p14="http://schemas.microsoft.com/office/powerpoint/2010/main" val="1741375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Interação entre os sistemas, importante ressaltar que o PESE (no</a:t>
            </a:r>
            <a:r>
              <a:rPr lang="pt-BR" baseline="0" dirty="0" smtClean="0"/>
              <a:t> futuro PEB) fornecerá a infraestrutura espacial (Comunicações, Observação da Terra) e serviços para as demais FA e outros órgãos públicos, eventuais parcerias poderiam ser realizadas para a disponibilização ao meio privado.</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38</a:t>
            </a:fld>
            <a:endParaRPr lang="pt-BR"/>
          </a:p>
        </p:txBody>
      </p:sp>
    </p:spTree>
    <p:extLst>
      <p:ext uri="{BB962C8B-B14F-4D97-AF65-F5344CB8AC3E}">
        <p14:creationId xmlns:p14="http://schemas.microsoft.com/office/powerpoint/2010/main" val="788273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SGDC – Lançamento</a:t>
            </a:r>
            <a:r>
              <a:rPr lang="pt-BR" baseline="0" dirty="0" smtClean="0"/>
              <a:t> em 2016, entrada em operação, em 2017.</a:t>
            </a:r>
          </a:p>
          <a:p>
            <a:r>
              <a:rPr lang="pt-BR" baseline="0" dirty="0" smtClean="0"/>
              <a:t>O COPE será o centro responsável pelo controle do satélite e do planejamento de missão, neste caso em cooperação direta com a TELEBRÁS.</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39</a:t>
            </a:fld>
            <a:endParaRPr lang="pt-BR"/>
          </a:p>
        </p:txBody>
      </p:sp>
    </p:spTree>
    <p:extLst>
      <p:ext uri="{BB962C8B-B14F-4D97-AF65-F5344CB8AC3E}">
        <p14:creationId xmlns:p14="http://schemas.microsoft.com/office/powerpoint/2010/main" val="332451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xfrm>
            <a:off x="742950" y="835025"/>
            <a:ext cx="5553075" cy="4165600"/>
          </a:xfrm>
          <a:ln/>
        </p:spPr>
      </p:sp>
      <p:sp>
        <p:nvSpPr>
          <p:cNvPr id="84994" name="Notes Placeholder 2"/>
          <p:cNvSpPr>
            <a:spLocks noGrp="1"/>
          </p:cNvSpPr>
          <p:nvPr>
            <p:ph type="body" idx="1"/>
          </p:nvPr>
        </p:nvSpPr>
        <p:spPr>
          <a:noFill/>
          <a:ln/>
        </p:spPr>
        <p:txBody>
          <a:bodyPr/>
          <a:lstStyle/>
          <a:p>
            <a:pPr eaLnBrk="1" hangingPunct="1">
              <a:spcBef>
                <a:spcPct val="0"/>
              </a:spcBef>
            </a:pPr>
            <a:endParaRPr lang="en-US" altLang="en-US" smtClean="0">
              <a:ea typeface="ＭＳ Ｐゴシック" pitchFamily="34" charset="-128"/>
            </a:endParaRPr>
          </a:p>
        </p:txBody>
      </p:sp>
      <p:sp>
        <p:nvSpPr>
          <p:cNvPr id="84995" name="Slide Number Placeholder 3"/>
          <p:cNvSpPr txBox="1">
            <a:spLocks noGrp="1"/>
          </p:cNvSpPr>
          <p:nvPr/>
        </p:nvSpPr>
        <p:spPr bwMode="auto">
          <a:xfrm>
            <a:off x="3986699" y="10557324"/>
            <a:ext cx="3050225" cy="555104"/>
          </a:xfrm>
          <a:prstGeom prst="rect">
            <a:avLst/>
          </a:prstGeom>
          <a:noFill/>
          <a:ln w="9525">
            <a:noFill/>
            <a:miter lim="800000"/>
            <a:headEnd/>
            <a:tailEnd/>
          </a:ln>
        </p:spPr>
        <p:txBody>
          <a:bodyPr lIns="99048" tIns="49524" rIns="99048" bIns="49524" anchor="b"/>
          <a:lstStyle/>
          <a:p>
            <a:pPr algn="r" defTabSz="990600"/>
            <a:fld id="{3A061231-7698-4C61-BD8C-56531D9692F4}" type="slidenum">
              <a:rPr lang="pt-BR" altLang="en-US" sz="1200">
                <a:solidFill>
                  <a:schemeClr val="tx1"/>
                </a:solidFill>
                <a:ea typeface="ＭＳ Ｐゴシック" pitchFamily="34" charset="-128"/>
              </a:rPr>
              <a:pPr algn="r" defTabSz="990600"/>
              <a:t>41</a:t>
            </a:fld>
            <a:endParaRPr lang="pt-BR" altLang="en-US" sz="1200">
              <a:solidFill>
                <a:schemeClr val="tx1"/>
              </a:solidFill>
              <a:ea typeface="ＭＳ Ｐゴシック" pitchFamily="34" charset="-128"/>
            </a:endParaRPr>
          </a:p>
        </p:txBody>
      </p:sp>
    </p:spTree>
    <p:extLst>
      <p:ext uri="{BB962C8B-B14F-4D97-AF65-F5344CB8AC3E}">
        <p14:creationId xmlns:p14="http://schemas.microsoft.com/office/powerpoint/2010/main" val="414652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1B3139-0E52-4E60-8451-69465F5191B7}" type="slidenum">
              <a:rPr lang="pt-BR" altLang="en-US" smtClean="0">
                <a:latin typeface="Calibri" panose="020F0502020204030204" pitchFamily="34" charset="0"/>
              </a:rPr>
              <a:pPr/>
              <a:t>42</a:t>
            </a:fld>
            <a:endParaRPr lang="pt-BR" altLang="en-US" smtClean="0">
              <a:latin typeface="Calibri" panose="020F0502020204030204" pitchFamily="34" charset="0"/>
            </a:endParaRPr>
          </a:p>
        </p:txBody>
      </p:sp>
      <p:sp>
        <p:nvSpPr>
          <p:cNvPr id="93187" name="Rectangle 7"/>
          <p:cNvSpPr txBox="1">
            <a:spLocks noGrp="1" noChangeArrowheads="1"/>
          </p:cNvSpPr>
          <p:nvPr/>
        </p:nvSpPr>
        <p:spPr bwMode="auto">
          <a:xfrm>
            <a:off x="3818291" y="10241846"/>
            <a:ext cx="2921165" cy="53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D8444BB-556B-485D-8B15-B4A98D4EADEE}" type="slidenum">
              <a:rPr lang="pt-BR" altLang="en-US" sz="1200"/>
              <a:pPr algn="r" eaLnBrk="1" hangingPunct="1"/>
              <a:t>42</a:t>
            </a:fld>
            <a:endParaRPr lang="pt-BR" altLang="en-US" sz="1200"/>
          </a:p>
        </p:txBody>
      </p:sp>
      <p:sp>
        <p:nvSpPr>
          <p:cNvPr id="931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682475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lnSpc>
                <a:spcPct val="150000"/>
              </a:lnSpc>
              <a:defRPr/>
            </a:pPr>
            <a:r>
              <a:rPr lang="pt-BR" sz="1000" b="1" kern="1200" dirty="0" smtClean="0">
                <a:solidFill>
                  <a:schemeClr val="tx1"/>
                </a:solidFill>
                <a:latin typeface="Times New Roman" pitchFamily="18" charset="0"/>
                <a:ea typeface="+mn-ea"/>
                <a:cs typeface="Times New Roman" pitchFamily="18" charset="0"/>
              </a:rPr>
              <a:t>O desenvolvimento conjunto irá atender parcela significativa das demandas por sistemas aéreos não-tripulados das FA brasileiras, o que trará uma real </a:t>
            </a:r>
            <a:r>
              <a:rPr lang="pt-BR" sz="1000" b="1" kern="1200" dirty="0" smtClean="0">
                <a:solidFill>
                  <a:srgbClr val="FF0000"/>
                </a:solidFill>
                <a:latin typeface="Times New Roman" pitchFamily="18" charset="0"/>
                <a:ea typeface="+mn-ea"/>
                <a:cs typeface="Times New Roman" pitchFamily="18" charset="0"/>
              </a:rPr>
              <a:t>economia de escala</a:t>
            </a:r>
            <a:r>
              <a:rPr lang="pt-BR" sz="1000" b="1" kern="1200" dirty="0" smtClean="0">
                <a:solidFill>
                  <a:schemeClr val="tx1"/>
                </a:solidFill>
                <a:latin typeface="Times New Roman" pitchFamily="18" charset="0"/>
                <a:ea typeface="+mn-ea"/>
                <a:cs typeface="Times New Roman" pitchFamily="18" charset="0"/>
              </a:rPr>
              <a:t>, decorrente de um projeto conjunto, nacional, com potencial </a:t>
            </a:r>
            <a:r>
              <a:rPr lang="pt-BR" sz="1000" b="1" kern="1200" dirty="0" smtClean="0">
                <a:solidFill>
                  <a:srgbClr val="FF0000"/>
                </a:solidFill>
                <a:latin typeface="Times New Roman" pitchFamily="18" charset="0"/>
                <a:ea typeface="+mn-ea"/>
                <a:cs typeface="Times New Roman" pitchFamily="18" charset="0"/>
              </a:rPr>
              <a:t>geração de empregos locais</a:t>
            </a:r>
            <a:r>
              <a:rPr lang="pt-BR" sz="1000" b="1" kern="1200" dirty="0" smtClean="0">
                <a:solidFill>
                  <a:schemeClr val="tx1"/>
                </a:solidFill>
                <a:latin typeface="Times New Roman" pitchFamily="18" charset="0"/>
                <a:ea typeface="+mn-ea"/>
                <a:cs typeface="Times New Roman" pitchFamily="18" charset="0"/>
              </a:rPr>
              <a:t>, </a:t>
            </a:r>
            <a:r>
              <a:rPr lang="pt-BR" sz="1000" b="1" kern="1200" dirty="0" smtClean="0">
                <a:solidFill>
                  <a:srgbClr val="FF0000"/>
                </a:solidFill>
                <a:latin typeface="Times New Roman" pitchFamily="18" charset="0"/>
                <a:ea typeface="+mn-ea"/>
                <a:cs typeface="Times New Roman" pitchFamily="18" charset="0"/>
              </a:rPr>
              <a:t>estímulo à indústria nacional</a:t>
            </a:r>
            <a:r>
              <a:rPr lang="pt-BR" sz="1000" b="1" kern="1200" dirty="0" smtClean="0">
                <a:solidFill>
                  <a:schemeClr val="tx1"/>
                </a:solidFill>
                <a:latin typeface="Times New Roman" pitchFamily="18" charset="0"/>
                <a:ea typeface="+mn-ea"/>
                <a:cs typeface="Times New Roman" pitchFamily="18" charset="0"/>
              </a:rPr>
              <a:t>, bem como, </a:t>
            </a:r>
            <a:r>
              <a:rPr lang="pt-BR" sz="1000" b="1" kern="1200" dirty="0" smtClean="0">
                <a:solidFill>
                  <a:srgbClr val="FF0000"/>
                </a:solidFill>
                <a:latin typeface="Times New Roman" pitchFamily="18" charset="0"/>
                <a:ea typeface="+mn-ea"/>
                <a:cs typeface="Times New Roman" pitchFamily="18" charset="0"/>
              </a:rPr>
              <a:t>potencial gerador de divisas, através de futuras exportações de produto com alto valor agregado</a:t>
            </a:r>
            <a:r>
              <a:rPr lang="pt-BR" sz="1000" b="1" kern="1200" dirty="0" smtClean="0">
                <a:solidFill>
                  <a:schemeClr val="tx1"/>
                </a:solidFill>
                <a:latin typeface="Times New Roman" pitchFamily="18" charset="0"/>
                <a:ea typeface="+mn-ea"/>
                <a:cs typeface="Times New Roman" pitchFamily="18" charset="0"/>
              </a:rPr>
              <a:t>.</a:t>
            </a:r>
          </a:p>
          <a:p>
            <a:pPr algn="just" eaLnBrk="0" hangingPunct="0">
              <a:lnSpc>
                <a:spcPct val="150000"/>
              </a:lnSpc>
              <a:defRPr/>
            </a:pPr>
            <a:r>
              <a:rPr lang="pt-BR" sz="1000" b="1" kern="1200" dirty="0" smtClean="0">
                <a:solidFill>
                  <a:schemeClr val="tx1"/>
                </a:solidFill>
                <a:latin typeface="Times New Roman" pitchFamily="18" charset="0"/>
                <a:ea typeface="+mn-ea"/>
                <a:cs typeface="Times New Roman" pitchFamily="18" charset="0"/>
              </a:rPr>
              <a:t/>
            </a:r>
            <a:br>
              <a:rPr lang="pt-BR" sz="1000" b="1" kern="1200" dirty="0" smtClean="0">
                <a:solidFill>
                  <a:schemeClr val="tx1"/>
                </a:solidFill>
                <a:latin typeface="Times New Roman" pitchFamily="18" charset="0"/>
                <a:ea typeface="+mn-ea"/>
                <a:cs typeface="Times New Roman" pitchFamily="18" charset="0"/>
              </a:rPr>
            </a:br>
            <a:r>
              <a:rPr lang="pt-BR" sz="1000" b="1" kern="1200" dirty="0" smtClean="0">
                <a:solidFill>
                  <a:schemeClr val="tx1"/>
                </a:solidFill>
                <a:latin typeface="Times New Roman" pitchFamily="18" charset="0"/>
                <a:ea typeface="+mn-ea"/>
                <a:cs typeface="Times New Roman" pitchFamily="18" charset="0"/>
              </a:rPr>
              <a:t>                    O SARP MD, de grande importância para as três Forças Armadas, é peça fundamental a ser integrada nos mais diversos projetos do Ministério da Defesa, sejam os existentes ou, ainda, aqueles em fase de desenvolvimento. </a:t>
            </a:r>
            <a:r>
              <a:rPr lang="pt-BR" sz="1000" b="1" kern="1200" smtClean="0">
                <a:solidFill>
                  <a:schemeClr val="tx1"/>
                </a:solidFill>
                <a:latin typeface="Times New Roman" pitchFamily="18" charset="0"/>
                <a:ea typeface="+mn-ea"/>
                <a:cs typeface="Times New Roman" pitchFamily="18" charset="0"/>
              </a:rPr>
              <a:t>O sucesso de tal projeto trará </a:t>
            </a:r>
            <a:r>
              <a:rPr lang="pt-BR" sz="1000" b="1" kern="1200" smtClean="0">
                <a:solidFill>
                  <a:srgbClr val="FF0000"/>
                </a:solidFill>
                <a:latin typeface="Times New Roman" pitchFamily="18" charset="0"/>
                <a:ea typeface="+mn-ea"/>
                <a:cs typeface="Times New Roman" pitchFamily="18" charset="0"/>
              </a:rPr>
              <a:t>inovações na área de Ciência e Tecnologia</a:t>
            </a:r>
            <a:r>
              <a:rPr lang="pt-BR" sz="1000" b="1" kern="1200" smtClean="0">
                <a:solidFill>
                  <a:schemeClr val="tx1"/>
                </a:solidFill>
                <a:latin typeface="Times New Roman" pitchFamily="18" charset="0"/>
                <a:ea typeface="+mn-ea"/>
                <a:cs typeface="Times New Roman" pitchFamily="18" charset="0"/>
              </a:rPr>
              <a:t>, </a:t>
            </a:r>
            <a:r>
              <a:rPr lang="pt-BR" sz="1000" b="1" kern="1200" smtClean="0">
                <a:solidFill>
                  <a:srgbClr val="FF0000"/>
                </a:solidFill>
                <a:latin typeface="Times New Roman" pitchFamily="18" charset="0"/>
                <a:ea typeface="+mn-ea"/>
                <a:cs typeface="Times New Roman" pitchFamily="18" charset="0"/>
              </a:rPr>
              <a:t>aumento na Capacidade das Forças Armadas</a:t>
            </a:r>
            <a:r>
              <a:rPr lang="pt-BR" sz="1000" b="1" kern="1200" smtClean="0">
                <a:solidFill>
                  <a:schemeClr val="tx1"/>
                </a:solidFill>
                <a:latin typeface="Times New Roman" pitchFamily="18" charset="0"/>
                <a:ea typeface="+mn-ea"/>
                <a:cs typeface="Times New Roman" pitchFamily="18" charset="0"/>
              </a:rPr>
              <a:t>, com potencial para se tornar </a:t>
            </a:r>
            <a:r>
              <a:rPr lang="pt-BR" sz="1000" b="1" kern="1200" smtClean="0">
                <a:solidFill>
                  <a:srgbClr val="FF0000"/>
                </a:solidFill>
                <a:latin typeface="Times New Roman" pitchFamily="18" charset="0"/>
                <a:ea typeface="+mn-ea"/>
                <a:cs typeface="Times New Roman" pitchFamily="18" charset="0"/>
              </a:rPr>
              <a:t>relevante para o incremento das exportações de Produtos de Defesa</a:t>
            </a:r>
            <a:r>
              <a:rPr lang="pt-BR" sz="1000" b="1" kern="1200" smtClean="0">
                <a:solidFill>
                  <a:schemeClr val="tx1"/>
                </a:solidFill>
                <a:latin typeface="Times New Roman" pitchFamily="18" charset="0"/>
                <a:ea typeface="+mn-ea"/>
                <a:cs typeface="Times New Roman" pitchFamily="18" charset="0"/>
              </a:rPr>
              <a:t>.</a:t>
            </a:r>
          </a:p>
          <a:p>
            <a:endParaRPr lang="pt-BR"/>
          </a:p>
        </p:txBody>
      </p:sp>
      <p:sp>
        <p:nvSpPr>
          <p:cNvPr id="4" name="Slide Number Placeholder 3"/>
          <p:cNvSpPr>
            <a:spLocks noGrp="1"/>
          </p:cNvSpPr>
          <p:nvPr>
            <p:ph type="sldNum" sz="quarter" idx="10"/>
          </p:nvPr>
        </p:nvSpPr>
        <p:spPr/>
        <p:txBody>
          <a:bodyPr/>
          <a:lstStyle/>
          <a:p>
            <a:fld id="{C4563600-05BA-4F79-950D-3210A0C3DA12}" type="slidenum">
              <a:rPr lang="pt-BR" smtClean="0"/>
              <a:pPr/>
              <a:t>46</a:t>
            </a:fld>
            <a:endParaRPr lang="pt-BR"/>
          </a:p>
        </p:txBody>
      </p:sp>
    </p:spTree>
    <p:extLst>
      <p:ext uri="{BB962C8B-B14F-4D97-AF65-F5344CB8AC3E}">
        <p14:creationId xmlns:p14="http://schemas.microsoft.com/office/powerpoint/2010/main" val="497959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EBADAE-EA5A-43A5-8470-77D8072EB055}" type="slidenum">
              <a:rPr lang="en-US" smtClean="0"/>
              <a:pPr>
                <a:spcBef>
                  <a:spcPct val="0"/>
                </a:spcBef>
              </a:pPr>
              <a:t>47</a:t>
            </a:fld>
            <a:endParaRPr lang="en-US" dirty="0" smtClean="0"/>
          </a:p>
        </p:txBody>
      </p:sp>
      <p:sp>
        <p:nvSpPr>
          <p:cNvPr id="16387" name="Espaço Reservado para Imagem de Slide 1"/>
          <p:cNvSpPr>
            <a:spLocks noGrp="1" noRot="1" noChangeAspect="1" noTextEdit="1"/>
          </p:cNvSpPr>
          <p:nvPr>
            <p:ph type="sldImg"/>
          </p:nvPr>
        </p:nvSpPr>
        <p:spPr>
          <a:xfrm>
            <a:off x="922338" y="715963"/>
            <a:ext cx="4962525" cy="3722687"/>
          </a:xfrm>
          <a:ln/>
        </p:spPr>
      </p:sp>
      <p:sp>
        <p:nvSpPr>
          <p:cNvPr id="16388" name="Espaço Reservado para Anotações 2"/>
          <p:cNvSpPr>
            <a:spLocks noGrp="1"/>
          </p:cNvSpPr>
          <p:nvPr>
            <p:ph type="body" idx="1"/>
          </p:nvPr>
        </p:nvSpPr>
        <p:spPr>
          <a:xfrm>
            <a:off x="906569" y="4756312"/>
            <a:ext cx="4986126" cy="4440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lstStyle/>
          <a:p>
            <a:pPr eaLnBrk="1" hangingPunct="1">
              <a:spcBef>
                <a:spcPct val="0"/>
              </a:spcBef>
            </a:pPr>
            <a:endParaRPr lang="pt-BR" dirty="0" smtClean="0"/>
          </a:p>
        </p:txBody>
      </p:sp>
      <p:sp>
        <p:nvSpPr>
          <p:cNvPr id="16389" name="Espaço Reservado para Número de Slide 3"/>
          <p:cNvSpPr txBox="1">
            <a:spLocks noGrp="1"/>
          </p:cNvSpPr>
          <p:nvPr/>
        </p:nvSpPr>
        <p:spPr bwMode="auto">
          <a:xfrm>
            <a:off x="3852917" y="9435048"/>
            <a:ext cx="2946347" cy="4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8D9198D-F091-4424-8EAA-9543129225A5}" type="slidenum">
              <a:rPr lang="pt-BR">
                <a:latin typeface="Times New Roman" panose="02020603050405020304" pitchFamily="18" charset="0"/>
              </a:rPr>
              <a:pPr algn="r" eaLnBrk="1" hangingPunct="1">
                <a:spcBef>
                  <a:spcPct val="0"/>
                </a:spcBef>
              </a:pPr>
              <a:t>47</a:t>
            </a:fld>
            <a:endParaRPr lang="pt-BR" dirty="0">
              <a:latin typeface="Times New Roman" panose="02020603050405020304" pitchFamily="18" charset="0"/>
            </a:endParaRPr>
          </a:p>
        </p:txBody>
      </p:sp>
    </p:spTree>
    <p:extLst>
      <p:ext uri="{BB962C8B-B14F-4D97-AF65-F5344CB8AC3E}">
        <p14:creationId xmlns:p14="http://schemas.microsoft.com/office/powerpoint/2010/main" val="1951855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EBADAE-EA5A-43A5-8470-77D8072EB055}" type="slidenum">
              <a:rPr lang="en-US" smtClean="0"/>
              <a:pPr>
                <a:spcBef>
                  <a:spcPct val="0"/>
                </a:spcBef>
              </a:pPr>
              <a:t>50</a:t>
            </a:fld>
            <a:endParaRPr lang="en-US" dirty="0" smtClean="0"/>
          </a:p>
        </p:txBody>
      </p:sp>
      <p:sp>
        <p:nvSpPr>
          <p:cNvPr id="16387" name="Espaço Reservado para Imagem de Slide 1"/>
          <p:cNvSpPr>
            <a:spLocks noGrp="1" noRot="1" noChangeAspect="1" noTextEdit="1"/>
          </p:cNvSpPr>
          <p:nvPr>
            <p:ph type="sldImg"/>
          </p:nvPr>
        </p:nvSpPr>
        <p:spPr>
          <a:xfrm>
            <a:off x="922338" y="715963"/>
            <a:ext cx="4962525" cy="3722687"/>
          </a:xfrm>
          <a:ln/>
        </p:spPr>
      </p:sp>
      <p:sp>
        <p:nvSpPr>
          <p:cNvPr id="16388" name="Espaço Reservado para Anotações 2"/>
          <p:cNvSpPr>
            <a:spLocks noGrp="1"/>
          </p:cNvSpPr>
          <p:nvPr>
            <p:ph type="body" idx="1"/>
          </p:nvPr>
        </p:nvSpPr>
        <p:spPr>
          <a:xfrm>
            <a:off x="906569" y="4756312"/>
            <a:ext cx="4986126" cy="4440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lstStyle/>
          <a:p>
            <a:pPr eaLnBrk="1" hangingPunct="1">
              <a:spcBef>
                <a:spcPct val="0"/>
              </a:spcBef>
            </a:pPr>
            <a:endParaRPr lang="pt-BR" dirty="0" smtClean="0"/>
          </a:p>
        </p:txBody>
      </p:sp>
      <p:sp>
        <p:nvSpPr>
          <p:cNvPr id="16389" name="Espaço Reservado para Número de Slide 3"/>
          <p:cNvSpPr txBox="1">
            <a:spLocks noGrp="1"/>
          </p:cNvSpPr>
          <p:nvPr/>
        </p:nvSpPr>
        <p:spPr bwMode="auto">
          <a:xfrm>
            <a:off x="3852917" y="9435048"/>
            <a:ext cx="2946347" cy="4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8D9198D-F091-4424-8EAA-9543129225A5}" type="slidenum">
              <a:rPr lang="pt-BR">
                <a:latin typeface="Times New Roman" panose="02020603050405020304" pitchFamily="18" charset="0"/>
              </a:rPr>
              <a:pPr algn="r" eaLnBrk="1" hangingPunct="1">
                <a:spcBef>
                  <a:spcPct val="0"/>
                </a:spcBef>
              </a:pPr>
              <a:t>50</a:t>
            </a:fld>
            <a:endParaRPr lang="pt-BR" dirty="0">
              <a:latin typeface="Times New Roman" panose="02020603050405020304" pitchFamily="18" charset="0"/>
            </a:endParaRPr>
          </a:p>
        </p:txBody>
      </p:sp>
    </p:spTree>
    <p:extLst>
      <p:ext uri="{BB962C8B-B14F-4D97-AF65-F5344CB8AC3E}">
        <p14:creationId xmlns:p14="http://schemas.microsoft.com/office/powerpoint/2010/main" val="926118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674688" y="808038"/>
            <a:ext cx="5391150" cy="4044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en-US" smtClean="0"/>
              <a:t>Contextualizar o futuro imaginado pela consolidação dos projetos que estão em andamento, fonte publicação COMAER.</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5EE53C-E43E-4D7F-A8A1-F35F902FE4EF}" type="slidenum">
              <a:rPr lang="pt-BR" altLang="pt-BR" smtClean="0">
                <a:solidFill>
                  <a:srgbClr val="000000"/>
                </a:solidFill>
                <a:latin typeface="Calibri" panose="020F0502020204030204" pitchFamily="34" charset="0"/>
              </a:rPr>
              <a:pPr/>
              <a:t>52</a:t>
            </a:fld>
            <a:endParaRPr lang="pt-BR" altLang="pt-BR"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09715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B470D62-1D0F-43AB-B199-281DDE843424}" type="slidenum">
              <a:rPr lang="en-US" smtClean="0">
                <a:solidFill>
                  <a:prstClr val="black"/>
                </a:solidFill>
              </a:rPr>
              <a:pPr>
                <a:spcBef>
                  <a:spcPct val="0"/>
                </a:spcBef>
              </a:pPr>
              <a:t>53</a:t>
            </a:fld>
            <a:endParaRPr lang="en-US" dirty="0" smtClean="0">
              <a:solidFill>
                <a:prstClr val="black"/>
              </a:solidFill>
            </a:endParaRPr>
          </a:p>
        </p:txBody>
      </p:sp>
      <p:sp>
        <p:nvSpPr>
          <p:cNvPr id="8195" name="Espaço Reservado para Imagem de Slide 1"/>
          <p:cNvSpPr>
            <a:spLocks noGrp="1" noRot="1" noChangeAspect="1" noTextEdit="1"/>
          </p:cNvSpPr>
          <p:nvPr>
            <p:ph type="sldImg"/>
          </p:nvPr>
        </p:nvSpPr>
        <p:spPr>
          <a:xfrm>
            <a:off x="922338" y="715963"/>
            <a:ext cx="4962525" cy="3722687"/>
          </a:xfrm>
          <a:ln/>
        </p:spPr>
      </p:sp>
      <p:sp>
        <p:nvSpPr>
          <p:cNvPr id="8196" name="Espaço Reservado para Anotações 2"/>
          <p:cNvSpPr>
            <a:spLocks noGrp="1"/>
          </p:cNvSpPr>
          <p:nvPr>
            <p:ph type="body" idx="1"/>
          </p:nvPr>
        </p:nvSpPr>
        <p:spPr>
          <a:xfrm>
            <a:off x="906569" y="4756312"/>
            <a:ext cx="4986126" cy="4440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lstStyle/>
          <a:p>
            <a:pPr eaLnBrk="1" hangingPunct="1"/>
            <a:endParaRPr lang="pt-BR" dirty="0" smtClean="0">
              <a:ea typeface="MS PGothic" panose="020B0600070205080204" pitchFamily="34" charset="-128"/>
            </a:endParaRPr>
          </a:p>
        </p:txBody>
      </p:sp>
      <p:sp>
        <p:nvSpPr>
          <p:cNvPr id="8197" name="Espaço Reservado para Número de Slide 3"/>
          <p:cNvSpPr txBox="1">
            <a:spLocks noGrp="1"/>
          </p:cNvSpPr>
          <p:nvPr/>
        </p:nvSpPr>
        <p:spPr bwMode="auto">
          <a:xfrm>
            <a:off x="3852917" y="9435048"/>
            <a:ext cx="2946347" cy="4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AEEDBD27-3BF7-4F89-A289-38510CEBE27F}" type="slidenum">
              <a:rPr lang="en-US">
                <a:solidFill>
                  <a:prstClr val="black"/>
                </a:solidFill>
                <a:latin typeface="Times New Roman" panose="02020603050405020304" pitchFamily="18" charset="0"/>
                <a:ea typeface="MS PGothic" panose="020B0600070205080204" pitchFamily="34" charset="-128"/>
              </a:rPr>
              <a:pPr algn="r">
                <a:spcBef>
                  <a:spcPct val="0"/>
                </a:spcBef>
              </a:pPr>
              <a:t>53</a:t>
            </a:fld>
            <a:endParaRPr lang="en-US" dirty="0">
              <a:solidFill>
                <a:prstClr val="black"/>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718153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EBADAE-EA5A-43A5-8470-77D8072EB055}" type="slidenum">
              <a:rPr lang="en-US" smtClean="0"/>
              <a:pPr>
                <a:spcBef>
                  <a:spcPct val="0"/>
                </a:spcBef>
              </a:pPr>
              <a:t>3</a:t>
            </a:fld>
            <a:endParaRPr lang="en-US" dirty="0" smtClean="0"/>
          </a:p>
        </p:txBody>
      </p:sp>
      <p:sp>
        <p:nvSpPr>
          <p:cNvPr id="16387" name="Espaço Reservado para Imagem de Slide 1"/>
          <p:cNvSpPr>
            <a:spLocks noGrp="1" noRot="1" noChangeAspect="1" noTextEdit="1"/>
          </p:cNvSpPr>
          <p:nvPr>
            <p:ph type="sldImg"/>
          </p:nvPr>
        </p:nvSpPr>
        <p:spPr>
          <a:xfrm>
            <a:off x="922338" y="715963"/>
            <a:ext cx="4962525" cy="3722687"/>
          </a:xfrm>
          <a:ln/>
        </p:spPr>
      </p:sp>
      <p:sp>
        <p:nvSpPr>
          <p:cNvPr id="16388" name="Espaço Reservado para Anotações 2"/>
          <p:cNvSpPr>
            <a:spLocks noGrp="1"/>
          </p:cNvSpPr>
          <p:nvPr>
            <p:ph type="body" idx="1"/>
          </p:nvPr>
        </p:nvSpPr>
        <p:spPr>
          <a:xfrm>
            <a:off x="906569" y="4756312"/>
            <a:ext cx="4986126" cy="4440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lstStyle/>
          <a:p>
            <a:pPr eaLnBrk="1" hangingPunct="1">
              <a:spcBef>
                <a:spcPct val="0"/>
              </a:spcBef>
            </a:pPr>
            <a:endParaRPr lang="pt-BR" dirty="0" smtClean="0"/>
          </a:p>
        </p:txBody>
      </p:sp>
      <p:sp>
        <p:nvSpPr>
          <p:cNvPr id="16389" name="Espaço Reservado para Número de Slide 3"/>
          <p:cNvSpPr txBox="1">
            <a:spLocks noGrp="1"/>
          </p:cNvSpPr>
          <p:nvPr/>
        </p:nvSpPr>
        <p:spPr bwMode="auto">
          <a:xfrm>
            <a:off x="3852917" y="9435048"/>
            <a:ext cx="2946347" cy="4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53" tIns="45477" rIns="90953" bIns="45477"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8D9198D-F091-4424-8EAA-9543129225A5}" type="slidenum">
              <a:rPr lang="pt-BR">
                <a:latin typeface="Times New Roman" panose="02020603050405020304" pitchFamily="18" charset="0"/>
              </a:rPr>
              <a:pPr algn="r" eaLnBrk="1" hangingPunct="1">
                <a:spcBef>
                  <a:spcPct val="0"/>
                </a:spcBef>
              </a:pPr>
              <a:t>3</a:t>
            </a:fld>
            <a:endParaRPr lang="pt-BR" dirty="0">
              <a:latin typeface="Times New Roman" panose="02020603050405020304" pitchFamily="18" charset="0"/>
            </a:endParaRPr>
          </a:p>
        </p:txBody>
      </p:sp>
    </p:spTree>
    <p:extLst>
      <p:ext uri="{BB962C8B-B14F-4D97-AF65-F5344CB8AC3E}">
        <p14:creationId xmlns:p14="http://schemas.microsoft.com/office/powerpoint/2010/main" val="148027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5E6A828D-DA37-4954-9E10-C1E31036CBAC}" type="slidenum">
              <a:rPr lang="pt-BR" smtClean="0">
                <a:latin typeface="Arial" charset="0"/>
              </a:rPr>
              <a:pPr/>
              <a:t>4</a:t>
            </a:fld>
            <a:endParaRPr lang="pt-BR" smtClean="0">
              <a:latin typeface="Arial" charset="0"/>
            </a:endParaRPr>
          </a:p>
        </p:txBody>
      </p:sp>
      <p:sp>
        <p:nvSpPr>
          <p:cNvPr id="58370" name="Rectangle 2"/>
          <p:cNvSpPr>
            <a:spLocks noGrp="1" noRot="1" noChangeAspect="1" noChangeArrowheads="1" noTextEdit="1"/>
          </p:cNvSpPr>
          <p:nvPr>
            <p:ph type="sldImg"/>
          </p:nvPr>
        </p:nvSpPr>
        <p:spPr>
          <a:xfrm>
            <a:off x="927100" y="750888"/>
            <a:ext cx="4945063" cy="3709987"/>
          </a:xfrm>
          <a:ln/>
        </p:spPr>
      </p:sp>
      <p:sp>
        <p:nvSpPr>
          <p:cNvPr id="58371" name="Rectangle 3"/>
          <p:cNvSpPr>
            <a:spLocks noGrp="1" noChangeArrowheads="1"/>
          </p:cNvSpPr>
          <p:nvPr>
            <p:ph type="body" idx="1"/>
          </p:nvPr>
        </p:nvSpPr>
        <p:spPr>
          <a:noFill/>
          <a:ln/>
        </p:spPr>
        <p:txBody>
          <a:bodyPr/>
          <a:lstStyle/>
          <a:p>
            <a:r>
              <a:rPr lang="en-US" dirty="0" err="1" smtClean="0"/>
              <a:t>Pensadores</a:t>
            </a:r>
            <a:r>
              <a:rPr lang="en-US" baseline="0" dirty="0" smtClean="0"/>
              <a:t> e </a:t>
            </a:r>
            <a:r>
              <a:rPr lang="en-US" baseline="0" dirty="0" err="1" smtClean="0"/>
              <a:t>praticantes</a:t>
            </a:r>
            <a:r>
              <a:rPr lang="en-US" baseline="0" dirty="0" smtClean="0"/>
              <a:t> dos </a:t>
            </a:r>
            <a:r>
              <a:rPr lang="en-US" baseline="0" dirty="0" err="1" smtClean="0"/>
              <a:t>conceitos</a:t>
            </a:r>
            <a:r>
              <a:rPr lang="en-US" baseline="0" dirty="0" smtClean="0"/>
              <a:t> </a:t>
            </a:r>
            <a:r>
              <a:rPr lang="en-US" baseline="0" dirty="0" err="1" smtClean="0"/>
              <a:t>relacionados</a:t>
            </a:r>
            <a:r>
              <a:rPr lang="en-US" baseline="0" dirty="0" smtClean="0"/>
              <a:t> </a:t>
            </a:r>
            <a:r>
              <a:rPr lang="en-US" baseline="0" dirty="0" err="1" smtClean="0"/>
              <a:t>ao</a:t>
            </a:r>
            <a:r>
              <a:rPr lang="en-US" baseline="0" dirty="0" smtClean="0"/>
              <a:t> </a:t>
            </a:r>
            <a:r>
              <a:rPr lang="en-US" baseline="0" dirty="0" err="1" smtClean="0"/>
              <a:t>Poder</a:t>
            </a:r>
            <a:r>
              <a:rPr lang="en-US" baseline="0" dirty="0" smtClean="0"/>
              <a:t> </a:t>
            </a:r>
            <a:r>
              <a:rPr lang="en-US" baseline="0" dirty="0" err="1" smtClean="0"/>
              <a:t>Aeroespacial</a:t>
            </a:r>
            <a:r>
              <a:rPr lang="en-US" baseline="0" dirty="0" smtClean="0"/>
              <a:t>. USAF.</a:t>
            </a:r>
            <a:endParaRPr lang="en-US" dirty="0" smtClean="0"/>
          </a:p>
        </p:txBody>
      </p:sp>
    </p:spTree>
    <p:extLst>
      <p:ext uri="{BB962C8B-B14F-4D97-AF65-F5344CB8AC3E}">
        <p14:creationId xmlns:p14="http://schemas.microsoft.com/office/powerpoint/2010/main" val="287950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09F6AC20-E8B2-4357-9404-20667F9272D0}" type="slidenum">
              <a:rPr lang="pt-BR" smtClean="0">
                <a:latin typeface="Arial" charset="0"/>
              </a:rPr>
              <a:pPr/>
              <a:t>5</a:t>
            </a:fld>
            <a:endParaRPr lang="pt-BR" smtClean="0">
              <a:latin typeface="Arial" charset="0"/>
            </a:endParaRPr>
          </a:p>
        </p:txBody>
      </p:sp>
      <p:sp>
        <p:nvSpPr>
          <p:cNvPr id="36866" name="Rectangle 2"/>
          <p:cNvSpPr>
            <a:spLocks noGrp="1" noRot="1" noChangeAspect="1" noChangeArrowheads="1" noTextEdit="1"/>
          </p:cNvSpPr>
          <p:nvPr>
            <p:ph type="sldImg"/>
          </p:nvPr>
        </p:nvSpPr>
        <p:spPr>
          <a:xfrm>
            <a:off x="919163" y="744538"/>
            <a:ext cx="4964112" cy="3724275"/>
          </a:xfrm>
          <a:ln/>
        </p:spPr>
      </p:sp>
      <p:sp>
        <p:nvSpPr>
          <p:cNvPr id="36867" name="Rectangle 3"/>
          <p:cNvSpPr>
            <a:spLocks noGrp="1" noChangeArrowheads="1"/>
          </p:cNvSpPr>
          <p:nvPr>
            <p:ph type="body" idx="1"/>
          </p:nvPr>
        </p:nvSpPr>
        <p:spPr>
          <a:noFill/>
          <a:ln/>
        </p:spPr>
        <p:txBody>
          <a:bodyPr/>
          <a:lstStyle/>
          <a:p>
            <a:r>
              <a:rPr lang="pt-BR" noProof="0" dirty="0" smtClean="0"/>
              <a:t>Evolução do</a:t>
            </a:r>
            <a:r>
              <a:rPr lang="pt-BR" baseline="0" noProof="0" dirty="0" smtClean="0"/>
              <a:t> Século XX ao Século XXI, não somente os sistemas de armas, como também o ambiente a ser utilizado, especialmente a área espacial.</a:t>
            </a:r>
          </a:p>
        </p:txBody>
      </p:sp>
    </p:spTree>
    <p:extLst>
      <p:ext uri="{BB962C8B-B14F-4D97-AF65-F5344CB8AC3E}">
        <p14:creationId xmlns:p14="http://schemas.microsoft.com/office/powerpoint/2010/main" val="296496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solidFill>
                  <a:srgbClr val="FF0000"/>
                </a:solidFill>
              </a:rPr>
              <a:t>Novas Fronteiras </a:t>
            </a:r>
            <a:r>
              <a:rPr lang="pt-BR" dirty="0" smtClean="0"/>
              <a:t>para</a:t>
            </a:r>
            <a:r>
              <a:rPr lang="pt-BR" baseline="0" dirty="0" smtClean="0"/>
              <a:t> o Poder Aeroespacial, futuro está associado à tecnologia e a nova fronteira o Espaço.</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6</a:t>
            </a:fld>
            <a:endParaRPr lang="pt-BR"/>
          </a:p>
        </p:txBody>
      </p:sp>
    </p:spTree>
    <p:extLst>
      <p:ext uri="{BB962C8B-B14F-4D97-AF65-F5344CB8AC3E}">
        <p14:creationId xmlns:p14="http://schemas.microsoft.com/office/powerpoint/2010/main" val="18831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solidFill>
                  <a:srgbClr val="FF0000"/>
                </a:solidFill>
              </a:rPr>
              <a:t>Diuturnamente</a:t>
            </a:r>
            <a:r>
              <a:rPr lang="pt-BR" baseline="0" dirty="0" smtClean="0"/>
              <a:t> o COMAER emprega seus meios em proveito da Defesa e Proteção do Brasil, por intermédios de diversas ações realizadas por todos os seus meios, incluindo as ações subsidiárias, identificadas nas imagens.</a:t>
            </a:r>
          </a:p>
          <a:p>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7</a:t>
            </a:fld>
            <a:endParaRPr lang="pt-BR"/>
          </a:p>
        </p:txBody>
      </p:sp>
    </p:spTree>
    <p:extLst>
      <p:ext uri="{BB962C8B-B14F-4D97-AF65-F5344CB8AC3E}">
        <p14:creationId xmlns:p14="http://schemas.microsoft.com/office/powerpoint/2010/main" val="396203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Diuturnamente</a:t>
            </a:r>
            <a:r>
              <a:rPr lang="pt-BR" baseline="0" dirty="0" smtClean="0"/>
              <a:t> o COMAER emprega seus meios em proveito da Defesa e Proteção do Brasil, por intermédios de diversas ações realizadas por todos os seus meios, incluindo as ações subsidiárias, identificadas nas imagens.</a:t>
            </a:r>
          </a:p>
          <a:p>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8</a:t>
            </a:fld>
            <a:endParaRPr lang="pt-BR"/>
          </a:p>
        </p:txBody>
      </p:sp>
    </p:spTree>
    <p:extLst>
      <p:ext uri="{BB962C8B-B14F-4D97-AF65-F5344CB8AC3E}">
        <p14:creationId xmlns:p14="http://schemas.microsoft.com/office/powerpoint/2010/main" val="4024717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Sistema de Planejamento de</a:t>
            </a:r>
            <a:r>
              <a:rPr lang="pt-BR" baseline="0" dirty="0" smtClean="0"/>
              <a:t> Defesa, orienta a elaboração da PND, END e Livro Branco.</a:t>
            </a:r>
          </a:p>
          <a:p>
            <a:r>
              <a:rPr lang="pt-BR" baseline="0" dirty="0" smtClean="0"/>
              <a:t>No COMAER a Sistemática de Planejamento e Gestão Institucional (Nova proposta conforme Diretriz CMTAER) resulta no PEMAER, existem outros documentos, mas este é o que mais tem projeção.</a:t>
            </a:r>
            <a:endParaRPr lang="pt-BR" dirty="0"/>
          </a:p>
        </p:txBody>
      </p:sp>
      <p:sp>
        <p:nvSpPr>
          <p:cNvPr id="4" name="Slide Number Placeholder 3"/>
          <p:cNvSpPr>
            <a:spLocks noGrp="1"/>
          </p:cNvSpPr>
          <p:nvPr>
            <p:ph type="sldNum" sz="quarter" idx="10"/>
          </p:nvPr>
        </p:nvSpPr>
        <p:spPr/>
        <p:txBody>
          <a:bodyPr/>
          <a:lstStyle/>
          <a:p>
            <a:fld id="{C4563600-05BA-4F79-950D-3210A0C3DA12}" type="slidenum">
              <a:rPr lang="pt-BR" smtClean="0"/>
              <a:pPr/>
              <a:t>9</a:t>
            </a:fld>
            <a:endParaRPr lang="pt-BR"/>
          </a:p>
        </p:txBody>
      </p:sp>
    </p:spTree>
    <p:extLst>
      <p:ext uri="{BB962C8B-B14F-4D97-AF65-F5344CB8AC3E}">
        <p14:creationId xmlns:p14="http://schemas.microsoft.com/office/powerpoint/2010/main" val="254262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4DBA605B-EA3D-44B4-89CB-68372999BE11}" type="datetime1">
              <a:rPr lang="pt-BR"/>
              <a:pPr>
                <a:defRPr/>
              </a:pPr>
              <a:t>13/08/2015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A01EBC62-EF75-430D-8B05-044F44CD58C8}" type="slidenum">
              <a:rPr lang="pt-BR"/>
              <a:pPr>
                <a:defRPr/>
              </a:pPr>
              <a:t>‹nº›</a:t>
            </a:fld>
            <a:endParaRPr lang="pt-B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B8D21-261D-4833-9414-56164519673A}" type="datetime1">
              <a:rPr lang="pt-BR"/>
              <a:pPr>
                <a:defRPr/>
              </a:pPr>
              <a:t>13/08/2015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16B4FC9B-4B8A-446F-A7AA-E75DA000C717}" type="slidenum">
              <a:rPr lang="pt-BR"/>
              <a:pPr>
                <a:defRPr/>
              </a:pPr>
              <a:t>‹nº›</a:t>
            </a:fld>
            <a:endParaRPr lang="pt-B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593B12-4776-481D-965A-7663A8C5B138}"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0B7EE62-A11A-4BDD-8FA6-239328E04FAC}" type="slidenum">
              <a:rPr lang="pt-BR"/>
              <a:pPr>
                <a:defRPr/>
              </a:pPr>
              <a:t>‹nº›</a:t>
            </a:fld>
            <a:endParaRPr lang="pt-B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27C3B3-09E6-402A-B7A2-67460B1DE64A}"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B2A0F9A3-34AE-4652-8498-4049C7C1EA6D}" type="slidenum">
              <a:rPr lang="pt-BR"/>
              <a:pPr>
                <a:defRPr/>
              </a:pPr>
              <a:t>‹nº›</a:t>
            </a:fld>
            <a:endParaRPr lang="pt-B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1F59BE13-2C4B-4691-B2A2-AE1355C607F2}"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6C5D33C-5C6A-44FC-B76D-7B033405CAF3}" type="slidenum">
              <a:rPr lang="pt-BR"/>
              <a:pPr>
                <a:defRPr/>
              </a:pPr>
              <a:t>‹nº›</a:t>
            </a:fld>
            <a:endParaRPr lang="pt-B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E13FB51E-4D7F-46DD-88E2-8556EEA9936B}"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E8CF0DF0-9960-4C6F-83A0-A4FC828A1BE4}" type="slidenum">
              <a:rPr lang="pt-BR"/>
              <a:pPr>
                <a:defRPr/>
              </a:pPr>
              <a:t>‹nº›</a:t>
            </a:fld>
            <a:endParaRPr lang="pt-B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pPr>
              <a:defRPr/>
            </a:pPr>
            <a:fld id="{05830888-542A-428E-93F7-97BDB28B6F7B}" type="datetime1">
              <a:rPr lang="pt-BR" smtClean="0"/>
              <a:pPr>
                <a:defRPr/>
              </a:pPr>
              <a:t>13/08/2015</a:t>
            </a:fld>
            <a:endParaRPr lang="pt-BR"/>
          </a:p>
        </p:txBody>
      </p:sp>
      <p:sp>
        <p:nvSpPr>
          <p:cNvPr id="4" name="Espaço Reservado para Rodapé 3"/>
          <p:cNvSpPr>
            <a:spLocks noGrp="1"/>
          </p:cNvSpPr>
          <p:nvPr>
            <p:ph type="ftr" sz="quarter" idx="11"/>
          </p:nvPr>
        </p:nvSpPr>
        <p:spPr/>
        <p:txBody>
          <a:bodyPr/>
          <a:lstStyle/>
          <a:p>
            <a:pPr>
              <a:defRPr/>
            </a:pPr>
            <a:endParaRPr lang="pt-BR"/>
          </a:p>
        </p:txBody>
      </p:sp>
      <p:sp>
        <p:nvSpPr>
          <p:cNvPr id="5" name="Espaço Reservado para Número de Slide 4"/>
          <p:cNvSpPr>
            <a:spLocks noGrp="1"/>
          </p:cNvSpPr>
          <p:nvPr>
            <p:ph type="sldNum" sz="quarter" idx="12"/>
          </p:nvPr>
        </p:nvSpPr>
        <p:spPr/>
        <p:txBody>
          <a:bodyPr/>
          <a:lstStyle/>
          <a:p>
            <a:pPr>
              <a:defRPr/>
            </a:pPr>
            <a:fld id="{3609C2A7-95A4-46E0-936A-41979A0CBB59}" type="slidenum">
              <a:rPr lang="pt-BR" smtClean="0"/>
              <a:pPr>
                <a:defRPr/>
              </a:pPr>
              <a:t>‹nº›</a:t>
            </a:fld>
            <a:endParaRPr lang="pt-B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smtClean="0"/>
              <a:t>Click to edit Master title style</a:t>
            </a:r>
            <a:endParaRPr lang="pt-B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lang="pt-BR" dirty="0"/>
          </a:p>
        </p:txBody>
      </p:sp>
      <p:sp>
        <p:nvSpPr>
          <p:cNvPr id="4" name="Date Placeholder 3"/>
          <p:cNvSpPr>
            <a:spLocks noGrp="1"/>
          </p:cNvSpPr>
          <p:nvPr>
            <p:ph type="dt" sz="half" idx="10"/>
          </p:nvPr>
        </p:nvSpPr>
        <p:spPr/>
        <p:txBody>
          <a:bodyPr/>
          <a:lstStyle>
            <a:lvl1pPr>
              <a:defRPr/>
            </a:lvl1pPr>
          </a:lstStyle>
          <a:p>
            <a:pPr>
              <a:defRPr/>
            </a:pPr>
            <a:fld id="{BB48E28B-1743-4A0D-92FE-12FF6B2A6B86}"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97300AB-2813-49D1-AFF9-14932DDADE6C}" type="slidenum">
              <a:rPr lang="pt-BR"/>
              <a:pPr>
                <a:defRPr/>
              </a:pPr>
              <a:t>‹nº›</a:t>
            </a:fld>
            <a:endParaRPr lang="pt-B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C466CD13-693C-4391-A403-D7D1A1282C47}"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E761460-AD52-4C96-BBF5-0ADDB35F1225}" type="slidenum">
              <a:rPr lang="pt-BR"/>
              <a:pPr>
                <a:defRPr/>
              </a:pPr>
              <a:t>‹nº›</a:t>
            </a:fld>
            <a:endParaRPr lang="pt-B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634573-3881-4CC6-9C59-4E355204ADBC}"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D03F78B-74A6-4B5B-A0B6-B5E88FFCB2B7}"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5AE17BCC-9AB4-4F49-85D2-F69DB6F4A2EF}"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589A1EC1-2474-4A25-8DD6-FA7B45FA7872}" type="slidenum">
              <a:rPr lang="pt-BR"/>
              <a:pPr>
                <a:defRPr/>
              </a:pPr>
              <a:t>‹nº›</a:t>
            </a:fld>
            <a:endParaRPr lang="pt-B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633223C2-7180-4BA3-9356-9D2D1B3FD7EB}" type="datetime1">
              <a:rPr lang="pt-BR"/>
              <a:pPr>
                <a:defRPr/>
              </a:pPr>
              <a:t>13/08/2015</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35E89812-3A1D-44AB-8EAD-C86E07DA3041}" type="slidenum">
              <a:rPr lang="pt-BR"/>
              <a:pPr>
                <a:defRPr/>
              </a:pPr>
              <a:t>‹nº›</a:t>
            </a:fld>
            <a:endParaRPr lang="pt-B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4DBA605B-EA3D-44B4-89CB-68372999BE11}" type="datetime1">
              <a:rPr lang="pt-BR"/>
              <a:pPr>
                <a:defRPr/>
              </a:pPr>
              <a:t>13/08/2015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A01EBC62-EF75-430D-8B05-044F44CD58C8}" type="slidenum">
              <a:rPr lang="pt-BR"/>
              <a:pPr>
                <a:defRPr/>
              </a:pPr>
              <a:t>‹nº›</a:t>
            </a:fld>
            <a:endParaRPr lang="pt-B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B8D21-261D-4833-9414-56164519673A}" type="datetime1">
              <a:rPr lang="pt-BR"/>
              <a:pPr>
                <a:defRPr/>
              </a:pPr>
              <a:t>13/08/2015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16B4FC9B-4B8A-446F-A7AA-E75DA000C717}" type="slidenum">
              <a:rPr lang="pt-BR"/>
              <a:pPr>
                <a:defRPr/>
              </a:pPr>
              <a:t>‹nº›</a:t>
            </a:fld>
            <a:endParaRPr lang="pt-B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593B12-4776-481D-965A-7663A8C5B138}"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0B7EE62-A11A-4BDD-8FA6-239328E04FAC}" type="slidenum">
              <a:rPr lang="pt-BR"/>
              <a:pPr>
                <a:defRPr/>
              </a:pPr>
              <a:t>‹nº›</a:t>
            </a:fld>
            <a:endParaRPr lang="pt-B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27C3B3-09E6-402A-B7A2-67460B1DE64A}"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B2A0F9A3-34AE-4652-8498-4049C7C1EA6D}" type="slidenum">
              <a:rPr lang="pt-BR"/>
              <a:pPr>
                <a:defRPr/>
              </a:pPr>
              <a:t>‹nº›</a:t>
            </a:fld>
            <a:endParaRPr lang="pt-B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1F59BE13-2C4B-4691-B2A2-AE1355C607F2}"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6C5D33C-5C6A-44FC-B76D-7B033405CAF3}" type="slidenum">
              <a:rPr lang="pt-BR"/>
              <a:pPr>
                <a:defRPr/>
              </a:pPr>
              <a:t>‹nº›</a:t>
            </a:fld>
            <a:endParaRPr lang="pt-B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E13FB51E-4D7F-46DD-88E2-8556EEA9936B}"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E8CF0DF0-9960-4C6F-83A0-A4FC828A1BE4}" type="slidenum">
              <a:rPr lang="pt-BR"/>
              <a:pPr>
                <a:defRPr/>
              </a:pPr>
              <a:t>‹nº›</a:t>
            </a:fld>
            <a:endParaRPr lang="pt-B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62BB93E-FD20-492C-BB2C-BAEA9B60B34E}"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CD855E6-3646-4AD1-A7E0-9652AE5BDB0B}" type="slidenum">
              <a:rPr lang="pt-BR" smtClean="0"/>
              <a:pPr/>
              <a:t>‹nº›</a:t>
            </a:fld>
            <a:endParaRPr lang="pt-B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smtClean="0"/>
              <a:t>Click to edit Master title style</a:t>
            </a:r>
            <a:endParaRPr lang="pt-B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lang="pt-BR" dirty="0"/>
          </a:p>
        </p:txBody>
      </p:sp>
      <p:sp>
        <p:nvSpPr>
          <p:cNvPr id="4" name="Date Placeholder 3"/>
          <p:cNvSpPr>
            <a:spLocks noGrp="1"/>
          </p:cNvSpPr>
          <p:nvPr>
            <p:ph type="dt" sz="half" idx="10"/>
          </p:nvPr>
        </p:nvSpPr>
        <p:spPr/>
        <p:txBody>
          <a:bodyPr/>
          <a:lstStyle>
            <a:lvl1pPr>
              <a:defRPr/>
            </a:lvl1pPr>
          </a:lstStyle>
          <a:p>
            <a:pPr>
              <a:defRPr/>
            </a:pPr>
            <a:fld id="{BB48E28B-1743-4A0D-92FE-12FF6B2A6B86}"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97300AB-2813-49D1-AFF9-14932DDADE6C}"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C466CD13-693C-4391-A403-D7D1A1282C47}"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E761460-AD52-4C96-BBF5-0ADDB35F1225}" type="slidenum">
              <a:rPr lang="pt-BR"/>
              <a:pPr>
                <a:defRPr/>
              </a:pPr>
              <a:t>‹nº›</a:t>
            </a:fld>
            <a:endParaRPr lang="pt-B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634573-3881-4CC6-9C59-4E355204ADBC}"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D03F78B-74A6-4B5B-A0B6-B5E88FFCB2B7}" type="slidenum">
              <a:rPr lang="pt-BR"/>
              <a:pPr>
                <a:defRPr/>
              </a:pPr>
              <a:t>‹nº›</a:t>
            </a:fld>
            <a:endParaRPr lang="pt-B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5AE17BCC-9AB4-4F49-85D2-F69DB6F4A2EF}"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589A1EC1-2474-4A25-8DD6-FA7B45FA7872}" type="slidenum">
              <a:rPr lang="pt-BR"/>
              <a:pPr>
                <a:defRPr/>
              </a:pPr>
              <a:t>‹nº›</a:t>
            </a:fld>
            <a:endParaRPr lang="pt-B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633223C2-7180-4BA3-9356-9D2D1B3FD7EB}" type="datetime1">
              <a:rPr lang="pt-BR"/>
              <a:pPr>
                <a:defRPr/>
              </a:pPr>
              <a:t>13/08/2015</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35E89812-3A1D-44AB-8EAD-C86E07DA3041}" type="slidenum">
              <a:rPr lang="pt-BR"/>
              <a:pPr>
                <a:defRPr/>
              </a:pPr>
              <a:t>‹nº›</a:t>
            </a:fld>
            <a:endParaRPr lang="pt-B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4DBA605B-EA3D-44B4-89CB-68372999BE11}" type="datetime1">
              <a:rPr lang="pt-BR"/>
              <a:pPr>
                <a:defRPr/>
              </a:pPr>
              <a:t>13/08/2015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A01EBC62-EF75-430D-8B05-044F44CD58C8}" type="slidenum">
              <a:rPr lang="pt-BR"/>
              <a:pPr>
                <a:defRPr/>
              </a:pPr>
              <a:t>‹nº›</a:t>
            </a:fld>
            <a:endParaRPr lang="pt-B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B8D21-261D-4833-9414-56164519673A}" type="datetime1">
              <a:rPr lang="pt-BR"/>
              <a:pPr>
                <a:defRPr/>
              </a:pPr>
              <a:t>13/08/2015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16B4FC9B-4B8A-446F-A7AA-E75DA000C717}" type="slidenum">
              <a:rPr lang="pt-BR"/>
              <a:pPr>
                <a:defRPr/>
              </a:pPr>
              <a:t>‹nº›</a:t>
            </a:fld>
            <a:endParaRPr lang="pt-B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593B12-4776-481D-965A-7663A8C5B138}"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0B7EE62-A11A-4BDD-8FA6-239328E04FAC}" type="slidenum">
              <a:rPr lang="pt-BR"/>
              <a:pPr>
                <a:defRPr/>
              </a:pPr>
              <a:t>‹nº›</a:t>
            </a:fld>
            <a:endParaRPr lang="pt-B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27C3B3-09E6-402A-B7A2-67460B1DE64A}"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B2A0F9A3-34AE-4652-8498-4049C7C1EA6D}" type="slidenum">
              <a:rPr lang="pt-BR"/>
              <a:pPr>
                <a:defRPr/>
              </a:pPr>
              <a:t>‹nº›</a:t>
            </a:fld>
            <a:endParaRPr lang="pt-B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1F59BE13-2C4B-4691-B2A2-AE1355C607F2}"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6C5D33C-5C6A-44FC-B76D-7B033405CAF3}" type="slidenum">
              <a:rPr lang="pt-BR"/>
              <a:pPr>
                <a:defRPr/>
              </a:pPr>
              <a:t>‹nº›</a:t>
            </a:fld>
            <a:endParaRPr lang="pt-B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E13FB51E-4D7F-46DD-88E2-8556EEA9936B}"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E8CF0DF0-9960-4C6F-83A0-A4FC828A1BE4}"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04270765-79A6-4F4F-9705-6227910D53AA}"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C60B6E3-55E1-49BD-A8C6-1ABE1123F85D}" type="slidenum">
              <a:rPr lang="pt-BR" smtClean="0"/>
              <a:pPr/>
              <a:t>‹nº›</a:t>
            </a:fld>
            <a:endParaRPr lang="pt-B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CB335003-5EEB-4959-98AE-EA7F88C81F94}"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89F9C62-6C85-48CB-A09B-B5BBAF519CA6}" type="slidenum">
              <a:rPr lang="pt-BR" smtClean="0"/>
              <a:pPr/>
              <a:t>‹nº›</a:t>
            </a:fld>
            <a:endParaRPr lang="pt-B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2971800" y="5715000"/>
            <a:ext cx="5791200" cy="1219200"/>
          </a:xfrm>
        </p:spPr>
        <p:txBody>
          <a:bodyPr/>
          <a:lstStyle>
            <a:lvl1pPr algn="r">
              <a:buNone/>
              <a:defRPr b="1">
                <a:effectLst>
                  <a:outerShdw blurRad="38100" dist="38100" dir="2700000" algn="tl">
                    <a:srgbClr val="000000">
                      <a:alpha val="43137"/>
                    </a:srgbClr>
                  </a:outerShdw>
                </a:effectLst>
                <a:latin typeface="Times New Roman"/>
                <a:cs typeface="Times New Roman"/>
              </a:defRPr>
            </a:lvl1pPr>
          </a:lstStyle>
          <a:p>
            <a:endParaRPr lang="en-US" dirty="0"/>
          </a:p>
        </p:txBody>
      </p:sp>
      <p:sp>
        <p:nvSpPr>
          <p:cNvPr id="11" name="Title 1"/>
          <p:cNvSpPr>
            <a:spLocks noGrp="1"/>
          </p:cNvSpPr>
          <p:nvPr>
            <p:ph type="ctrTitle"/>
          </p:nvPr>
        </p:nvSpPr>
        <p:spPr>
          <a:xfrm>
            <a:off x="1905001" y="4473576"/>
            <a:ext cx="6858000" cy="1470025"/>
          </a:xfrm>
        </p:spPr>
        <p:txBody>
          <a:bodyPr/>
          <a:lstStyle>
            <a:lvl1pPr algn="r">
              <a:defRPr sz="5400" b="1" i="0">
                <a:effectLst>
                  <a:outerShdw blurRad="38100" dist="38100" dir="2700000" algn="tl">
                    <a:srgbClr val="000000">
                      <a:alpha val="43137"/>
                    </a:srgbClr>
                  </a:outerShdw>
                </a:effectLst>
                <a:latin typeface="Times New Roman"/>
                <a:cs typeface="Times New Roman"/>
              </a:defRPr>
            </a:lvl1pPr>
          </a:lstStyle>
          <a:p>
            <a:endParaRPr lang="en-US" dirty="0"/>
          </a:p>
        </p:txBody>
      </p:sp>
    </p:spTree>
    <p:extLst>
      <p:ext uri="{BB962C8B-B14F-4D97-AF65-F5344CB8AC3E}">
        <p14:creationId xmlns:p14="http://schemas.microsoft.com/office/powerpoint/2010/main" val="16769849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5"/>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6" name="Picture 9" descr="ASA CAMPANHA"/>
          <p:cNvPicPr>
            <a:picLocks noChangeAspect="1" noChangeArrowheads="1"/>
          </p:cNvPicPr>
          <p:nvPr userDrawn="1"/>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20688" y="-98425"/>
            <a:ext cx="9588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33401" y="1600201"/>
            <a:ext cx="8229600" cy="4525963"/>
          </a:xfrm>
        </p:spPr>
        <p:txBody>
          <a:bodyPr/>
          <a:lstStyle>
            <a:lvl1pPr>
              <a:defRPr baseline="0">
                <a:solidFill>
                  <a:srgbClr val="002368"/>
                </a:solidFill>
                <a:latin typeface="Times New Roman"/>
                <a:cs typeface="Times New Roman"/>
              </a:defRPr>
            </a:lvl1pPr>
            <a:lvl2pPr>
              <a:defRPr baseline="0">
                <a:solidFill>
                  <a:srgbClr val="002368"/>
                </a:solidFill>
                <a:latin typeface="Times New Roman"/>
                <a:cs typeface="Times New Roman"/>
              </a:defRPr>
            </a:lvl2pPr>
            <a:lvl3pPr>
              <a:defRPr baseline="0">
                <a:solidFill>
                  <a:srgbClr val="002368"/>
                </a:solidFill>
                <a:latin typeface="Times New Roman"/>
                <a:cs typeface="Times New Roman"/>
              </a:defRPr>
            </a:lvl3pPr>
            <a:lvl4pPr>
              <a:defRPr baseline="0">
                <a:solidFill>
                  <a:srgbClr val="002368"/>
                </a:solidFill>
                <a:latin typeface="Times New Roman"/>
                <a:cs typeface="Times New Roman"/>
              </a:defRPr>
            </a:lvl4pPr>
            <a:lvl5pPr>
              <a:defRPr baseline="0">
                <a:solidFill>
                  <a:srgbClr val="002368"/>
                </a:solidFill>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33401" y="1"/>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Date Placeholder 3"/>
          <p:cNvSpPr>
            <a:spLocks noGrp="1"/>
          </p:cNvSpPr>
          <p:nvPr>
            <p:ph type="dt" sz="half" idx="10"/>
          </p:nvPr>
        </p:nvSpPr>
        <p:spPr/>
        <p:txBody>
          <a:bodyPr/>
          <a:lstStyle>
            <a:lvl1pPr>
              <a:defRPr>
                <a:ea typeface="+mn-ea"/>
              </a:defRPr>
            </a:lvl1pPr>
          </a:lstStyle>
          <a:p>
            <a:pPr>
              <a:defRPr/>
            </a:pPr>
            <a:fld id="{8CE89764-127D-4AF9-B73E-93CED386706B}" type="datetime1">
              <a:rPr lang="en-US"/>
              <a:pPr>
                <a:defRPr/>
              </a:pPr>
              <a:t>8/13/2015</a:t>
            </a:fld>
            <a:endParaRPr lang="en-US"/>
          </a:p>
        </p:txBody>
      </p:sp>
      <p:sp>
        <p:nvSpPr>
          <p:cNvPr id="8" name="Footer Placeholder 4"/>
          <p:cNvSpPr>
            <a:spLocks noGrp="1"/>
          </p:cNvSpPr>
          <p:nvPr>
            <p:ph type="ftr" sz="quarter" idx="11"/>
          </p:nvPr>
        </p:nvSpPr>
        <p:spPr/>
        <p:txBody>
          <a:bodyPr/>
          <a:lstStyle>
            <a:lvl1pPr>
              <a:defRPr>
                <a:ea typeface="+mn-ea"/>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4FF7E1-FBD7-41B6-8C82-AD2F38E535C6}" type="slidenum">
              <a:rPr lang="en-US"/>
              <a:pPr>
                <a:defRPr/>
              </a:pPr>
              <a:t>‹nº›</a:t>
            </a:fld>
            <a:endParaRPr lang="en-US"/>
          </a:p>
        </p:txBody>
      </p:sp>
    </p:spTree>
    <p:extLst>
      <p:ext uri="{BB962C8B-B14F-4D97-AF65-F5344CB8AC3E}">
        <p14:creationId xmlns:p14="http://schemas.microsoft.com/office/powerpoint/2010/main" val="6353816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8"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2" indent="0">
              <a:buNone/>
              <a:defRPr sz="1400">
                <a:solidFill>
                  <a:schemeClr val="tx1">
                    <a:tint val="75000"/>
                  </a:schemeClr>
                </a:solidFill>
              </a:defRPr>
            </a:lvl6pPr>
            <a:lvl7pPr marL="2742925"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a typeface="+mn-ea"/>
              </a:defRPr>
            </a:lvl1pPr>
          </a:lstStyle>
          <a:p>
            <a:pPr>
              <a:defRPr/>
            </a:pPr>
            <a:fld id="{CBB4C74E-4BE2-4D49-8EDB-2B913305AB1D}" type="datetime1">
              <a:rPr lang="en-US"/>
              <a:pPr>
                <a:defRPr/>
              </a:pPr>
              <a:t>8/13/2015</a:t>
            </a:fld>
            <a:endParaRPr lang="en-US"/>
          </a:p>
        </p:txBody>
      </p:sp>
      <p:sp>
        <p:nvSpPr>
          <p:cNvPr id="5" name="Footer Placeholder 4"/>
          <p:cNvSpPr>
            <a:spLocks noGrp="1"/>
          </p:cNvSpPr>
          <p:nvPr>
            <p:ph type="ftr" sz="quarter" idx="11"/>
          </p:nvPr>
        </p:nvSpPr>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B1F06A-7BFA-42F8-9F2C-D1A8FDD90766}" type="slidenum">
              <a:rPr lang="en-US"/>
              <a:pPr>
                <a:defRPr/>
              </a:pPr>
              <a:t>‹nº›</a:t>
            </a:fld>
            <a:endParaRPr lang="en-US"/>
          </a:p>
        </p:txBody>
      </p:sp>
    </p:spTree>
    <p:extLst>
      <p:ext uri="{BB962C8B-B14F-4D97-AF65-F5344CB8AC3E}">
        <p14:creationId xmlns:p14="http://schemas.microsoft.com/office/powerpoint/2010/main" val="3149388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0" y="0"/>
            <a:ext cx="9144000" cy="6858000"/>
            <a:chOff x="0" y="0"/>
            <a:chExt cx="9144000" cy="6858000"/>
          </a:xfrm>
        </p:grpSpPr>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pic>
        <p:nvPicPr>
          <p:cNvPr id="8" name="Picture 9" descr="ASA CAMPANHA"/>
          <p:cNvPicPr>
            <a:picLocks noChangeAspect="1" noChangeArrowheads="1"/>
          </p:cNvPicPr>
          <p:nvPr userDrawn="1"/>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20688" y="-98425"/>
            <a:ext cx="10223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5334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533401" y="1"/>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9" name="Date Placeholder 4"/>
          <p:cNvSpPr>
            <a:spLocks noGrp="1"/>
          </p:cNvSpPr>
          <p:nvPr>
            <p:ph type="dt" sz="half" idx="10"/>
          </p:nvPr>
        </p:nvSpPr>
        <p:spPr/>
        <p:txBody>
          <a:bodyPr/>
          <a:lstStyle>
            <a:lvl1pPr>
              <a:defRPr>
                <a:ea typeface="+mn-ea"/>
              </a:defRPr>
            </a:lvl1pPr>
          </a:lstStyle>
          <a:p>
            <a:pPr>
              <a:defRPr/>
            </a:pPr>
            <a:fld id="{0E5B34FA-F94F-4A84-9BB5-CEE1B5DA97DF}" type="datetime1">
              <a:rPr lang="en-US"/>
              <a:pPr>
                <a:defRPr/>
              </a:pPr>
              <a:t>8/13/2015</a:t>
            </a:fld>
            <a:endParaRPr lang="en-US"/>
          </a:p>
        </p:txBody>
      </p:sp>
      <p:sp>
        <p:nvSpPr>
          <p:cNvPr id="10" name="Footer Placeholder 5"/>
          <p:cNvSpPr>
            <a:spLocks noGrp="1"/>
          </p:cNvSpPr>
          <p:nvPr>
            <p:ph type="ftr" sz="quarter" idx="11"/>
          </p:nvPr>
        </p:nvSpPr>
        <p:spPr/>
        <p:txBody>
          <a:bodyPr/>
          <a:lstStyle>
            <a:lvl1pPr>
              <a:defRPr>
                <a:ea typeface="+mn-ea"/>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4ECAD173-8664-4CC5-8CD7-8F84E0F224B7}" type="slidenum">
              <a:rPr lang="en-US"/>
              <a:pPr>
                <a:defRPr/>
              </a:pPr>
              <a:t>‹nº›</a:t>
            </a:fld>
            <a:endParaRPr lang="en-US"/>
          </a:p>
        </p:txBody>
      </p:sp>
    </p:spTree>
    <p:extLst>
      <p:ext uri="{BB962C8B-B14F-4D97-AF65-F5344CB8AC3E}">
        <p14:creationId xmlns:p14="http://schemas.microsoft.com/office/powerpoint/2010/main" val="37295147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7" name="Group 18"/>
          <p:cNvGrpSpPr>
            <a:grpSpLocks/>
          </p:cNvGrpSpPr>
          <p:nvPr userDrawn="1"/>
        </p:nvGrpSpPr>
        <p:grpSpPr bwMode="auto">
          <a:xfrm>
            <a:off x="0" y="0"/>
            <a:ext cx="9144000" cy="6858000"/>
            <a:chOff x="0" y="0"/>
            <a:chExt cx="9144000" cy="6858000"/>
          </a:xfrm>
        </p:grpSpPr>
        <p:pic>
          <p:nvPicPr>
            <p:cNvPr id="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21"/>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pic>
        <p:nvPicPr>
          <p:cNvPr id="10" name="Picture 9" descr="ASA CAMPANHA"/>
          <p:cNvPicPr>
            <a:picLocks noChangeAspect="1" noChangeArrowheads="1"/>
          </p:cNvPicPr>
          <p:nvPr userDrawn="1"/>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20688" y="-98425"/>
            <a:ext cx="102711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title"/>
          </p:nvPr>
        </p:nvSpPr>
        <p:spPr>
          <a:xfrm>
            <a:off x="533401" y="1"/>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1535113"/>
            <a:ext cx="4040188" cy="639762"/>
          </a:xfrm>
        </p:spPr>
        <p:txBody>
          <a:bodyPr anchor="b"/>
          <a:lstStyle>
            <a:lvl1pPr marL="0" indent="0">
              <a:buNone/>
              <a:defRPr sz="2400" b="1"/>
            </a:lvl1pPr>
            <a:lvl2pPr marL="457155" indent="0">
              <a:buNone/>
              <a:defRPr sz="2000" b="1"/>
            </a:lvl2pPr>
            <a:lvl3pPr marL="914308" indent="0">
              <a:buNone/>
              <a:defRPr sz="1800" b="1"/>
            </a:lvl3pPr>
            <a:lvl4pPr marL="1371463" indent="0">
              <a:buNone/>
              <a:defRPr sz="1600" b="1"/>
            </a:lvl4pPr>
            <a:lvl5pPr marL="1828617"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21226" y="1535113"/>
            <a:ext cx="4041775" cy="639762"/>
          </a:xfrm>
        </p:spPr>
        <p:txBody>
          <a:bodyPr anchor="b"/>
          <a:lstStyle>
            <a:lvl1pPr marL="0" indent="0">
              <a:buNone/>
              <a:defRPr sz="2400" b="1"/>
            </a:lvl1pPr>
            <a:lvl2pPr marL="457155" indent="0">
              <a:buNone/>
              <a:defRPr sz="2000" b="1"/>
            </a:lvl2pPr>
            <a:lvl3pPr marL="914308" indent="0">
              <a:buNone/>
              <a:defRPr sz="1800" b="1"/>
            </a:lvl3pPr>
            <a:lvl4pPr marL="1371463" indent="0">
              <a:buNone/>
              <a:defRPr sz="1600" b="1"/>
            </a:lvl4pPr>
            <a:lvl5pPr marL="1828617"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p:txBody>
          <a:bodyPr/>
          <a:lstStyle>
            <a:lvl1pPr>
              <a:defRPr>
                <a:ea typeface="+mn-ea"/>
              </a:defRPr>
            </a:lvl1pPr>
          </a:lstStyle>
          <a:p>
            <a:pPr>
              <a:defRPr/>
            </a:pPr>
            <a:fld id="{3B30CBAB-9C54-487E-914B-B7B9E6298B30}" type="datetime1">
              <a:rPr lang="en-US"/>
              <a:pPr>
                <a:defRPr/>
              </a:pPr>
              <a:t>8/13/2015</a:t>
            </a:fld>
            <a:endParaRPr lang="en-US"/>
          </a:p>
        </p:txBody>
      </p:sp>
      <p:sp>
        <p:nvSpPr>
          <p:cNvPr id="12" name="Footer Placeholder 7"/>
          <p:cNvSpPr>
            <a:spLocks noGrp="1"/>
          </p:cNvSpPr>
          <p:nvPr>
            <p:ph type="ftr" sz="quarter" idx="11"/>
          </p:nvPr>
        </p:nvSpPr>
        <p:spPr/>
        <p:txBody>
          <a:bodyPr/>
          <a:lstStyle>
            <a:lvl1pPr>
              <a:defRPr>
                <a:ea typeface="+mn-ea"/>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2C8AD074-5D7B-4C65-A444-9290BEA00636}" type="slidenum">
              <a:rPr lang="en-US"/>
              <a:pPr>
                <a:defRPr/>
              </a:pPr>
              <a:t>‹nº›</a:t>
            </a:fld>
            <a:endParaRPr lang="en-US"/>
          </a:p>
        </p:txBody>
      </p:sp>
    </p:spTree>
    <p:extLst>
      <p:ext uri="{BB962C8B-B14F-4D97-AF65-F5344CB8AC3E}">
        <p14:creationId xmlns:p14="http://schemas.microsoft.com/office/powerpoint/2010/main" val="2347983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9"/>
          <p:cNvGrpSpPr>
            <a:grpSpLocks/>
          </p:cNvGrpSpPr>
          <p:nvPr userDrawn="1"/>
        </p:nvGrpSpPr>
        <p:grpSpPr bwMode="auto">
          <a:xfrm>
            <a:off x="0" y="0"/>
            <a:ext cx="9144000" cy="6858000"/>
            <a:chOff x="0" y="0"/>
            <a:chExt cx="9144000" cy="685800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3"/>
            <p:cNvCxnSpPr/>
            <p:nvPr userDrawn="1"/>
          </p:nvCxnSpPr>
          <p:spPr>
            <a:xfrm>
              <a:off x="1981200" y="1143000"/>
              <a:ext cx="6812280" cy="1588"/>
            </a:xfrm>
            <a:prstGeom prst="line">
              <a:avLst/>
            </a:prstGeom>
            <a:ln w="155575">
              <a:solidFill>
                <a:srgbClr val="002368"/>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pic>
        <p:nvPicPr>
          <p:cNvPr id="6" name="Picture 9" descr="ASA CAMPANHA"/>
          <p:cNvPicPr>
            <a:picLocks noChangeAspect="1" noChangeArrowheads="1"/>
          </p:cNvPicPr>
          <p:nvPr userDrawn="1"/>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20688" y="-98425"/>
            <a:ext cx="102711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533401" y="1"/>
            <a:ext cx="8229600" cy="1143000"/>
          </a:xfrm>
        </p:spPr>
        <p:txBody>
          <a:bodyPr>
            <a:normAutofit/>
          </a:bodyPr>
          <a:lstStyle>
            <a:lvl1pPr algn="r">
              <a:defRPr sz="4000" b="1">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Date Placeholder 2"/>
          <p:cNvSpPr>
            <a:spLocks noGrp="1"/>
          </p:cNvSpPr>
          <p:nvPr>
            <p:ph type="dt" sz="half" idx="10"/>
          </p:nvPr>
        </p:nvSpPr>
        <p:spPr/>
        <p:txBody>
          <a:bodyPr/>
          <a:lstStyle>
            <a:lvl1pPr>
              <a:defRPr>
                <a:ea typeface="+mn-ea"/>
              </a:defRPr>
            </a:lvl1pPr>
          </a:lstStyle>
          <a:p>
            <a:pPr>
              <a:defRPr/>
            </a:pPr>
            <a:fld id="{52D11021-FD2C-4838-922F-4FDF3970B932}" type="datetime1">
              <a:rPr lang="en-US"/>
              <a:pPr>
                <a:defRPr/>
              </a:pPr>
              <a:t>8/13/2015</a:t>
            </a:fld>
            <a:endParaRPr lang="en-US"/>
          </a:p>
        </p:txBody>
      </p:sp>
      <p:sp>
        <p:nvSpPr>
          <p:cNvPr id="8" name="Footer Placeholder 3"/>
          <p:cNvSpPr>
            <a:spLocks noGrp="1"/>
          </p:cNvSpPr>
          <p:nvPr>
            <p:ph type="ftr" sz="quarter" idx="11"/>
          </p:nvPr>
        </p:nvSpPr>
        <p:spPr/>
        <p:txBody>
          <a:bodyPr/>
          <a:lstStyle>
            <a:lvl1pPr>
              <a:defRPr>
                <a:ea typeface="+mn-ea"/>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3A34BF39-402A-410D-8E90-04421BFEF900}" type="slidenum">
              <a:rPr lang="en-US"/>
              <a:pPr>
                <a:defRPr/>
              </a:pPr>
              <a:t>‹nº›</a:t>
            </a:fld>
            <a:endParaRPr lang="en-US"/>
          </a:p>
        </p:txBody>
      </p:sp>
    </p:spTree>
    <p:extLst>
      <p:ext uri="{BB962C8B-B14F-4D97-AF65-F5344CB8AC3E}">
        <p14:creationId xmlns:p14="http://schemas.microsoft.com/office/powerpoint/2010/main" val="177001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n-ea"/>
              </a:defRPr>
            </a:lvl1pPr>
          </a:lstStyle>
          <a:p>
            <a:pPr>
              <a:defRPr/>
            </a:pPr>
            <a:fld id="{4DBBAD24-C01F-4CBE-B680-CBFC52483B9A}" type="datetime1">
              <a:rPr lang="en-US"/>
              <a:pPr>
                <a:defRPr/>
              </a:pPr>
              <a:t>8/13/2015</a:t>
            </a:fld>
            <a:endParaRPr lang="en-US"/>
          </a:p>
        </p:txBody>
      </p:sp>
      <p:sp>
        <p:nvSpPr>
          <p:cNvPr id="3" name="Footer Placeholder 4"/>
          <p:cNvSpPr>
            <a:spLocks noGrp="1"/>
          </p:cNvSpPr>
          <p:nvPr>
            <p:ph type="ftr" sz="quarter" idx="11"/>
          </p:nvPr>
        </p:nvSpPr>
        <p:spPr/>
        <p:txBody>
          <a:bodyPr/>
          <a:lstStyle>
            <a:lvl1pPr>
              <a:defRPr>
                <a:ea typeface="+mn-ea"/>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FDB4F5-4123-4280-9CE4-2AD956B7D2D1}" type="slidenum">
              <a:rPr lang="en-US"/>
              <a:pPr>
                <a:defRPr/>
              </a:pPr>
              <a:t>‹nº›</a:t>
            </a:fld>
            <a:endParaRPr lang="en-US"/>
          </a:p>
        </p:txBody>
      </p:sp>
    </p:spTree>
    <p:extLst>
      <p:ext uri="{BB962C8B-B14F-4D97-AF65-F5344CB8AC3E}">
        <p14:creationId xmlns:p14="http://schemas.microsoft.com/office/powerpoint/2010/main" val="14907315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5" indent="0">
              <a:buNone/>
              <a:defRPr sz="1200"/>
            </a:lvl2pPr>
            <a:lvl3pPr marL="914308" indent="0">
              <a:buNone/>
              <a:defRPr sz="1000"/>
            </a:lvl3pPr>
            <a:lvl4pPr marL="1371463" indent="0">
              <a:buNone/>
              <a:defRPr sz="900"/>
            </a:lvl4pPr>
            <a:lvl5pPr marL="1828617"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a typeface="+mn-ea"/>
              </a:defRPr>
            </a:lvl1pPr>
          </a:lstStyle>
          <a:p>
            <a:pPr>
              <a:defRPr/>
            </a:pPr>
            <a:fld id="{8DD5F0BC-005F-419A-9014-D02025E2B646}" type="datetime1">
              <a:rPr lang="en-US"/>
              <a:pPr>
                <a:defRPr/>
              </a:pPr>
              <a:t>8/13/2015</a:t>
            </a:fld>
            <a:endParaRPr lang="en-US"/>
          </a:p>
        </p:txBody>
      </p:sp>
      <p:sp>
        <p:nvSpPr>
          <p:cNvPr id="6" name="Footer Placeholder 4"/>
          <p:cNvSpPr>
            <a:spLocks noGrp="1"/>
          </p:cNvSpPr>
          <p:nvPr>
            <p:ph type="ftr" sz="quarter" idx="11"/>
          </p:nvPr>
        </p:nvSpPr>
        <p:spPr/>
        <p:txBody>
          <a:bodyPr/>
          <a:lstStyle>
            <a:lvl1pPr>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059E08-374C-49CA-BECE-C3248937D023}" type="slidenum">
              <a:rPr lang="en-US"/>
              <a:pPr>
                <a:defRPr/>
              </a:pPr>
              <a:t>‹nº›</a:t>
            </a:fld>
            <a:endParaRPr lang="en-US"/>
          </a:p>
        </p:txBody>
      </p:sp>
    </p:spTree>
    <p:extLst>
      <p:ext uri="{BB962C8B-B14F-4D97-AF65-F5344CB8AC3E}">
        <p14:creationId xmlns:p14="http://schemas.microsoft.com/office/powerpoint/2010/main" val="20467678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155" indent="0">
              <a:buNone/>
              <a:defRPr sz="2800"/>
            </a:lvl2pPr>
            <a:lvl3pPr marL="914308" indent="0">
              <a:buNone/>
              <a:defRPr sz="2400"/>
            </a:lvl3pPr>
            <a:lvl4pPr marL="1371463" indent="0">
              <a:buNone/>
              <a:defRPr sz="2000"/>
            </a:lvl4pPr>
            <a:lvl5pPr marL="1828617"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5" indent="0">
              <a:buNone/>
              <a:defRPr sz="1200"/>
            </a:lvl2pPr>
            <a:lvl3pPr marL="914308" indent="0">
              <a:buNone/>
              <a:defRPr sz="1000"/>
            </a:lvl3pPr>
            <a:lvl4pPr marL="1371463" indent="0">
              <a:buNone/>
              <a:defRPr sz="900"/>
            </a:lvl4pPr>
            <a:lvl5pPr marL="1828617"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a typeface="+mn-ea"/>
              </a:defRPr>
            </a:lvl1pPr>
          </a:lstStyle>
          <a:p>
            <a:pPr>
              <a:defRPr/>
            </a:pPr>
            <a:fld id="{00C36047-C2D9-4FE1-B3CF-5B23727E6E92}" type="datetime1">
              <a:rPr lang="en-US"/>
              <a:pPr>
                <a:defRPr/>
              </a:pPr>
              <a:t>8/13/2015</a:t>
            </a:fld>
            <a:endParaRPr lang="en-US"/>
          </a:p>
        </p:txBody>
      </p:sp>
      <p:sp>
        <p:nvSpPr>
          <p:cNvPr id="6" name="Footer Placeholder 4"/>
          <p:cNvSpPr>
            <a:spLocks noGrp="1"/>
          </p:cNvSpPr>
          <p:nvPr>
            <p:ph type="ftr" sz="quarter" idx="11"/>
          </p:nvPr>
        </p:nvSpPr>
        <p:spPr/>
        <p:txBody>
          <a:bodyPr/>
          <a:lstStyle>
            <a:lvl1pPr>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E065F-B9DD-48B2-92D4-1F40239B9C0F}" type="slidenum">
              <a:rPr lang="en-US"/>
              <a:pPr>
                <a:defRPr/>
              </a:pPr>
              <a:t>‹nº›</a:t>
            </a:fld>
            <a:endParaRPr lang="en-US"/>
          </a:p>
        </p:txBody>
      </p:sp>
    </p:spTree>
    <p:extLst>
      <p:ext uri="{BB962C8B-B14F-4D97-AF65-F5344CB8AC3E}">
        <p14:creationId xmlns:p14="http://schemas.microsoft.com/office/powerpoint/2010/main" val="18008725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77087229-26AF-4AE8-9D42-A145B2874C21}" type="datetime1">
              <a:rPr lang="en-US"/>
              <a:pPr>
                <a:defRPr/>
              </a:pPr>
              <a:t>8/13/2015</a:t>
            </a:fld>
            <a:endParaRPr lang="en-US"/>
          </a:p>
        </p:txBody>
      </p:sp>
      <p:sp>
        <p:nvSpPr>
          <p:cNvPr id="5" name="Footer Placeholder 4"/>
          <p:cNvSpPr>
            <a:spLocks noGrp="1"/>
          </p:cNvSpPr>
          <p:nvPr>
            <p:ph type="ftr" sz="quarter" idx="11"/>
          </p:nvPr>
        </p:nvSpPr>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F431E3-84BB-4F01-AC5C-C8D72ECCD3AD}" type="slidenum">
              <a:rPr lang="en-US"/>
              <a:pPr>
                <a:defRPr/>
              </a:pPr>
              <a:t>‹nº›</a:t>
            </a:fld>
            <a:endParaRPr lang="en-US"/>
          </a:p>
        </p:txBody>
      </p:sp>
    </p:spTree>
    <p:extLst>
      <p:ext uri="{BB962C8B-B14F-4D97-AF65-F5344CB8AC3E}">
        <p14:creationId xmlns:p14="http://schemas.microsoft.com/office/powerpoint/2010/main" val="30433052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D3B1E918-E612-40AA-ABE4-AD5BCF7C1BBB}" type="datetime1">
              <a:rPr lang="en-US"/>
              <a:pPr>
                <a:defRPr/>
              </a:pPr>
              <a:t>8/13/2015</a:t>
            </a:fld>
            <a:endParaRPr lang="en-US"/>
          </a:p>
        </p:txBody>
      </p:sp>
      <p:sp>
        <p:nvSpPr>
          <p:cNvPr id="5" name="Footer Placeholder 4"/>
          <p:cNvSpPr>
            <a:spLocks noGrp="1"/>
          </p:cNvSpPr>
          <p:nvPr>
            <p:ph type="ftr" sz="quarter" idx="11"/>
          </p:nvPr>
        </p:nvSpPr>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F890B6-E08B-4729-954A-C647A0307C35}" type="slidenum">
              <a:rPr lang="en-US"/>
              <a:pPr>
                <a:defRPr/>
              </a:pPr>
              <a:t>‹nº›</a:t>
            </a:fld>
            <a:endParaRPr lang="en-US"/>
          </a:p>
        </p:txBody>
      </p:sp>
    </p:spTree>
    <p:extLst>
      <p:ext uri="{BB962C8B-B14F-4D97-AF65-F5344CB8AC3E}">
        <p14:creationId xmlns:p14="http://schemas.microsoft.com/office/powerpoint/2010/main" val="3935632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1"/>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1735633"/>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6332F00-2642-4AED-9358-0B5763E0FD36}"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438927C-A84F-4FF1-846F-1995259CA551}" type="slidenum">
              <a:rPr lang="pt-BR" smtClean="0"/>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smtClean="0"/>
              <a:t>Click to edit Master title style</a:t>
            </a:r>
            <a:endParaRPr lang="pt-B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lang="pt-BR" dirty="0"/>
          </a:p>
        </p:txBody>
      </p:sp>
      <p:sp>
        <p:nvSpPr>
          <p:cNvPr id="4" name="Date Placeholder 3"/>
          <p:cNvSpPr>
            <a:spLocks noGrp="1"/>
          </p:cNvSpPr>
          <p:nvPr>
            <p:ph type="dt" sz="half" idx="10"/>
          </p:nvPr>
        </p:nvSpPr>
        <p:spPr/>
        <p:txBody>
          <a:bodyPr/>
          <a:lstStyle>
            <a:lvl1pPr>
              <a:defRPr/>
            </a:lvl1pPr>
          </a:lstStyle>
          <a:p>
            <a:pPr>
              <a:defRPr/>
            </a:pPr>
            <a:fld id="{BB48E28B-1743-4A0D-92FE-12FF6B2A6B86}"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97300AB-2813-49D1-AFF9-14932DDADE6C}"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C466CD13-693C-4391-A403-D7D1A1282C47}"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E761460-AD52-4C96-BBF5-0ADDB35F1225}" type="slidenum">
              <a:rPr lang="pt-BR"/>
              <a:pPr>
                <a:defRPr/>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634573-3881-4CC6-9C59-4E355204ADBC}"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D03F78B-74A6-4B5B-A0B6-B5E88FFCB2B7}" type="slidenum">
              <a:rPr lang="pt-BR"/>
              <a:pPr>
                <a:defRPr/>
              </a:pPr>
              <a:t>‹nº›</a:t>
            </a:fld>
            <a:endParaRPr lang="pt-B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5AE17BCC-9AB4-4F49-85D2-F69DB6F4A2EF}"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589A1EC1-2474-4A25-8DD6-FA7B45FA7872}" type="slidenum">
              <a:rPr lang="pt-BR"/>
              <a:pPr>
                <a:defRPr/>
              </a:pPr>
              <a:t>‹nº›</a:t>
            </a:fld>
            <a:endParaRPr lang="pt-B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633223C2-7180-4BA3-9356-9D2D1B3FD7EB}" type="datetime1">
              <a:rPr lang="pt-BR"/>
              <a:pPr>
                <a:defRPr/>
              </a:pPr>
              <a:t>13/08/2015</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35E89812-3A1D-44AB-8EAD-C86E07DA3041}" type="slidenum">
              <a:rPr lang="pt-BR"/>
              <a:pPr>
                <a:defRPr/>
              </a:pPr>
              <a:t>‹nº›</a:t>
            </a:fld>
            <a:endParaRPr lang="pt-B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4DBA605B-EA3D-44B4-89CB-68372999BE11}" type="datetime1">
              <a:rPr lang="pt-BR"/>
              <a:pPr>
                <a:defRPr/>
              </a:pPr>
              <a:t>13/08/2015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A01EBC62-EF75-430D-8B05-044F44CD58C8}" type="slidenum">
              <a:rPr lang="pt-BR"/>
              <a:pPr>
                <a:defRPr/>
              </a:pPr>
              <a:t>‹nº›</a:t>
            </a:fld>
            <a:endParaRPr lang="pt-B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B8D21-261D-4833-9414-56164519673A}" type="datetime1">
              <a:rPr lang="pt-BR"/>
              <a:pPr>
                <a:defRPr/>
              </a:pPr>
              <a:t>13/08/2015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16B4FC9B-4B8A-446F-A7AA-E75DA000C717}" type="slidenum">
              <a:rPr lang="pt-BR"/>
              <a:pPr>
                <a:defRPr/>
              </a:pPr>
              <a:t>‹nº›</a:t>
            </a:fld>
            <a:endParaRPr lang="pt-BR"/>
          </a:p>
        </p:txBody>
      </p:sp>
      <p:pic>
        <p:nvPicPr>
          <p:cNvPr id="1029" name="Picture 5" descr="M:\TRABALHOS 2015\COMAER\SLIDE\SLIDE_3D_3.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427" y="0"/>
            <a:ext cx="9337335" cy="7215214"/>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pPr>
              <a:defRPr/>
            </a:pPr>
            <a:fld id="{05830888-542A-428E-93F7-97BDB28B6F7B}" type="datetime1">
              <a:rPr lang="pt-BR" smtClean="0"/>
              <a:pPr>
                <a:defRPr/>
              </a:pPr>
              <a:t>13/08/2015</a:t>
            </a:fld>
            <a:endParaRPr lang="pt-BR"/>
          </a:p>
        </p:txBody>
      </p:sp>
      <p:sp>
        <p:nvSpPr>
          <p:cNvPr id="4" name="Espaço Reservado para Rodapé 3"/>
          <p:cNvSpPr>
            <a:spLocks noGrp="1"/>
          </p:cNvSpPr>
          <p:nvPr>
            <p:ph type="ftr" sz="quarter" idx="11"/>
          </p:nvPr>
        </p:nvSpPr>
        <p:spPr/>
        <p:txBody>
          <a:bodyPr/>
          <a:lstStyle/>
          <a:p>
            <a:pPr>
              <a:defRPr/>
            </a:pPr>
            <a:endParaRPr lang="pt-BR"/>
          </a:p>
        </p:txBody>
      </p:sp>
      <p:sp>
        <p:nvSpPr>
          <p:cNvPr id="5" name="Espaço Reservado para Número de Slide 4"/>
          <p:cNvSpPr>
            <a:spLocks noGrp="1"/>
          </p:cNvSpPr>
          <p:nvPr>
            <p:ph type="sldNum" sz="quarter" idx="12"/>
          </p:nvPr>
        </p:nvSpPr>
        <p:spPr/>
        <p:txBody>
          <a:bodyPr/>
          <a:lstStyle/>
          <a:p>
            <a:pPr>
              <a:defRPr/>
            </a:pPr>
            <a:fld id="{3609C2A7-95A4-46E0-936A-41979A0CBB59}" type="slidenum">
              <a:rPr lang="pt-BR" smtClean="0"/>
              <a:pPr>
                <a:defRPr/>
              </a:pPr>
              <a:t>‹nº›</a:t>
            </a:fld>
            <a:endParaRPr lang="pt-B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pPr>
              <a:defRPr/>
            </a:pPr>
            <a:fld id="{05830888-542A-428E-93F7-97BDB28B6F7B}" type="datetime1">
              <a:rPr lang="pt-BR" smtClean="0"/>
              <a:pPr>
                <a:defRPr/>
              </a:pPr>
              <a:t>13/08/2015</a:t>
            </a:fld>
            <a:endParaRPr lang="pt-BR"/>
          </a:p>
        </p:txBody>
      </p:sp>
      <p:sp>
        <p:nvSpPr>
          <p:cNvPr id="4" name="Espaço Reservado para Rodapé 3"/>
          <p:cNvSpPr>
            <a:spLocks noGrp="1"/>
          </p:cNvSpPr>
          <p:nvPr>
            <p:ph type="ftr" sz="quarter" idx="11"/>
          </p:nvPr>
        </p:nvSpPr>
        <p:spPr/>
        <p:txBody>
          <a:bodyPr/>
          <a:lstStyle/>
          <a:p>
            <a:pPr>
              <a:defRPr/>
            </a:pPr>
            <a:endParaRPr lang="pt-BR"/>
          </a:p>
        </p:txBody>
      </p:sp>
      <p:sp>
        <p:nvSpPr>
          <p:cNvPr id="5" name="Espaço Reservado para Número de Slide 4"/>
          <p:cNvSpPr>
            <a:spLocks noGrp="1"/>
          </p:cNvSpPr>
          <p:nvPr>
            <p:ph type="sldNum" sz="quarter" idx="12"/>
          </p:nvPr>
        </p:nvSpPr>
        <p:spPr/>
        <p:txBody>
          <a:bodyPr/>
          <a:lstStyle/>
          <a:p>
            <a:pPr>
              <a:defRPr/>
            </a:pPr>
            <a:fld id="{3609C2A7-95A4-46E0-936A-41979A0CBB59}" type="slidenum">
              <a:rPr lang="pt-BR" smtClean="0"/>
              <a:pPr>
                <a:defRPr/>
              </a:pPr>
              <a:t>‹nº›</a:t>
            </a:fld>
            <a:endParaRPr lang="pt-B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593B12-4776-481D-965A-7663A8C5B138}"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0B7EE62-A11A-4BDD-8FA6-239328E04FAC}" type="slidenum">
              <a:rPr lang="pt-BR"/>
              <a:pPr>
                <a:defRPr/>
              </a:pPr>
              <a:t>‹nº›</a:t>
            </a:fld>
            <a:endParaRPr lang="pt-B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27C3B3-09E6-402A-B7A2-67460B1DE64A}"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B2A0F9A3-34AE-4652-8498-4049C7C1EA6D}" type="slidenum">
              <a:rPr lang="pt-BR"/>
              <a:pPr>
                <a:defRPr/>
              </a:pPr>
              <a:t>‹nº›</a:t>
            </a:fld>
            <a:endParaRPr lang="pt-B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1F59BE13-2C4B-4691-B2A2-AE1355C607F2}"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6C5D33C-5C6A-44FC-B76D-7B033405CAF3}" type="slidenum">
              <a:rPr lang="pt-BR"/>
              <a:pPr>
                <a:defRPr/>
              </a:pPr>
              <a:t>‹nº›</a:t>
            </a:fld>
            <a:endParaRPr lang="pt-B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E13FB51E-4D7F-46DD-88E2-8556EEA9936B}"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E8CF0DF0-9960-4C6F-83A0-A4FC828A1BE4}" type="slidenum">
              <a:rPr lang="pt-BR"/>
              <a:pPr>
                <a:defRPr/>
              </a:pPr>
              <a:t>‹nº›</a:t>
            </a:fld>
            <a:endParaRPr lang="pt-B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732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59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4091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4399AB60-9F7B-49F7-8330-B9C895A584EE}" type="datetimeFigureOut">
              <a:rPr lang="pt-BR" smtClean="0"/>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399AB60-9F7B-49F7-8330-B9C895A584EE}" type="datetimeFigureOut">
              <a:rPr lang="pt-BR" smtClean="0"/>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4399AB60-9F7B-49F7-8330-B9C895A584EE}" type="datetimeFigureOut">
              <a:rPr lang="pt-BR" smtClean="0"/>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4399AB60-9F7B-49F7-8330-B9C895A584EE}" type="datetimeFigureOut">
              <a:rPr lang="pt-BR" smtClean="0"/>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4399AB60-9F7B-49F7-8330-B9C895A584EE}" type="datetimeFigureOut">
              <a:rPr lang="pt-BR" smtClean="0"/>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4399AB60-9F7B-49F7-8330-B9C895A584EE}" type="datetimeFigureOut">
              <a:rPr lang="pt-BR" smtClean="0"/>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399AB60-9F7B-49F7-8330-B9C895A584EE}" type="datetimeFigureOut">
              <a:rPr lang="pt-BR" smtClean="0"/>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4399AB60-9F7B-49F7-8330-B9C895A584EE}" type="datetimeFigureOut">
              <a:rPr lang="pt-BR" smtClean="0"/>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4399AB60-9F7B-49F7-8330-B9C895A584EE}" type="datetimeFigureOut">
              <a:rPr lang="pt-BR" smtClean="0"/>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399AB60-9F7B-49F7-8330-B9C895A584EE}" type="datetimeFigureOut">
              <a:rPr lang="pt-BR" smtClean="0"/>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4399AB60-9F7B-49F7-8330-B9C895A584EE}" type="datetimeFigureOut">
              <a:rPr lang="pt-BR" smtClean="0"/>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CB185BC-5A70-4BCC-B346-83356846DE59}"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99FB357-737B-43C7-83AC-77B850CD44F4}"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7B884D0-8088-4740-B049-FE115943CE27}" type="slidenum">
              <a:rPr lang="pt-BR" smtClean="0"/>
              <a:pPr/>
              <a:t>‹nº›</a:t>
            </a:fld>
            <a:endParaRPr lang="pt-B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FCAAEA0D-0B67-4AFB-818C-3386A4F2E5A5}"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FFA8BC-F3C1-460E-A17B-72610790DC02}" type="slidenum">
              <a:rPr lang="pt-BR" smtClean="0"/>
              <a:pPr/>
              <a:t>‹nº›</a:t>
            </a:fld>
            <a:endParaRPr lang="pt-B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smtClean="0"/>
              <a:t>Click to edit Master title style</a:t>
            </a:r>
            <a:endParaRPr lang="pt-B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lang="pt-BR" dirty="0"/>
          </a:p>
        </p:txBody>
      </p:sp>
      <p:sp>
        <p:nvSpPr>
          <p:cNvPr id="4" name="Date Placeholder 3"/>
          <p:cNvSpPr>
            <a:spLocks noGrp="1"/>
          </p:cNvSpPr>
          <p:nvPr>
            <p:ph type="dt" sz="half" idx="10"/>
          </p:nvPr>
        </p:nvSpPr>
        <p:spPr/>
        <p:txBody>
          <a:bodyPr/>
          <a:lstStyle>
            <a:lvl1pPr>
              <a:defRPr/>
            </a:lvl1pPr>
          </a:lstStyle>
          <a:p>
            <a:pPr>
              <a:defRPr/>
            </a:pPr>
            <a:fld id="{BB48E28B-1743-4A0D-92FE-12FF6B2A6B86}"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97300AB-2813-49D1-AFF9-14932DDADE6C}" type="slidenum">
              <a:rPr lang="pt-BR"/>
              <a:pPr>
                <a:defRPr/>
              </a:pPr>
              <a:t>‹nº›</a:t>
            </a:fld>
            <a:endParaRPr lang="pt-B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C466CD13-693C-4391-A403-D7D1A1282C47}"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E761460-AD52-4C96-BBF5-0ADDB35F1225}" type="slidenum">
              <a:rPr lang="pt-BR"/>
              <a:pPr>
                <a:defRPr/>
              </a:pPr>
              <a:t>‹nº›</a:t>
            </a:fld>
            <a:endParaRPr lang="pt-B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634573-3881-4CC6-9C59-4E355204ADBC}"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D03F78B-74A6-4B5B-A0B6-B5E88FFCB2B7}" type="slidenum">
              <a:rPr lang="pt-BR"/>
              <a:pPr>
                <a:defRPr/>
              </a:pPr>
              <a:t>‹nº›</a:t>
            </a:fld>
            <a:endParaRPr lang="pt-B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5AE17BCC-9AB4-4F49-85D2-F69DB6F4A2EF}"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589A1EC1-2474-4A25-8DD6-FA7B45FA7872}" type="slidenum">
              <a:rPr lang="pt-BR"/>
              <a:pPr>
                <a:defRPr/>
              </a:pPr>
              <a:t>‹nº›</a:t>
            </a:fld>
            <a:endParaRPr lang="pt-B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633223C2-7180-4BA3-9356-9D2D1B3FD7EB}" type="datetime1">
              <a:rPr lang="pt-BR"/>
              <a:pPr>
                <a:defRPr/>
              </a:pPr>
              <a:t>13/08/2015</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35E89812-3A1D-44AB-8EAD-C86E07DA3041}" type="slidenum">
              <a:rPr lang="pt-BR"/>
              <a:pPr>
                <a:defRPr/>
              </a:pPr>
              <a:t>‹nº›</a:t>
            </a:fld>
            <a:endParaRPr lang="pt-B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4DBA605B-EA3D-44B4-89CB-68372999BE11}" type="datetime1">
              <a:rPr lang="pt-BR"/>
              <a:pPr>
                <a:defRPr/>
              </a:pPr>
              <a:t>13/08/2015</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A01EBC62-EF75-430D-8B05-044F44CD58C8}" type="slidenum">
              <a:rPr lang="pt-BR"/>
              <a:pPr>
                <a:defRPr/>
              </a:pPr>
              <a:t>‹nº›</a:t>
            </a:fld>
            <a:endParaRPr lang="pt-B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FB8D21-261D-4833-9414-56164519673A}" type="datetime1">
              <a:rPr lang="pt-BR"/>
              <a:pPr>
                <a:defRPr/>
              </a:pPr>
              <a:t>13/08/2015</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16B4FC9B-4B8A-446F-A7AA-E75DA000C717}"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593B12-4776-481D-965A-7663A8C5B138}"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0B7EE62-A11A-4BDD-8FA6-239328E04FAC}" type="slidenum">
              <a:rPr lang="pt-BR"/>
              <a:pPr>
                <a:defRPr/>
              </a:pPr>
              <a:t>‹nº›</a:t>
            </a:fld>
            <a:endParaRPr lang="pt-B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27C3B3-09E6-402A-B7A2-67460B1DE64A}"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B2A0F9A3-34AE-4652-8498-4049C7C1EA6D}" type="slidenum">
              <a:rPr lang="pt-BR"/>
              <a:pPr>
                <a:defRPr/>
              </a:pPr>
              <a:t>‹nº›</a:t>
            </a:fld>
            <a:endParaRPr lang="pt-B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1F59BE13-2C4B-4691-B2A2-AE1355C607F2}"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6C5D33C-5C6A-44FC-B76D-7B033405CAF3}" type="slidenum">
              <a:rPr lang="pt-BR"/>
              <a:pPr>
                <a:defRPr/>
              </a:pPr>
              <a:t>‹nº›</a:t>
            </a:fld>
            <a:endParaRPr lang="pt-B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E13FB51E-4D7F-46DD-88E2-8556EEA9936B}"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E8CF0DF0-9960-4C6F-83A0-A4FC828A1BE4}" type="slidenum">
              <a:rPr lang="pt-BR"/>
              <a:pPr>
                <a:defRPr/>
              </a:pPr>
              <a:t>‹nº›</a:t>
            </a:fld>
            <a:endParaRPr lang="pt-B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6683F90E-F230-46B9-9842-AD68DBB5697A}"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ED4C949-8545-4AEE-B5A4-87A987ED6D0B}" type="slidenum">
              <a:rPr lang="pt-BR" smtClean="0"/>
              <a:pPr/>
              <a:t>‹nº›</a:t>
            </a:fld>
            <a:endParaRPr lang="pt-B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974BF18-B45E-4569-91CC-BE60F1083168}" type="datetimeFigureOut">
              <a:rPr lang="pt-BR" smtClean="0"/>
              <a:pPr/>
              <a:t>13/08/2015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092CD1C-75B1-4F1E-90DC-3F6FD83B47B1}" type="slidenum">
              <a:rPr lang="pt-BR" smtClean="0"/>
              <a:pPr/>
              <a:t>‹nº›</a:t>
            </a:fld>
            <a:endParaRPr lang="pt-B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smtClean="0"/>
              <a:t>Click to edit Master title style</a:t>
            </a:r>
            <a:endParaRPr lang="pt-B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smtClean="0"/>
              <a:t>Click to edit Master subtitle style</a:t>
            </a:r>
            <a:endParaRPr lang="pt-BR" dirty="0"/>
          </a:p>
        </p:txBody>
      </p:sp>
      <p:sp>
        <p:nvSpPr>
          <p:cNvPr id="4" name="Date Placeholder 3"/>
          <p:cNvSpPr>
            <a:spLocks noGrp="1"/>
          </p:cNvSpPr>
          <p:nvPr>
            <p:ph type="dt" sz="half" idx="10"/>
          </p:nvPr>
        </p:nvSpPr>
        <p:spPr/>
        <p:txBody>
          <a:bodyPr/>
          <a:lstStyle>
            <a:lvl1pPr>
              <a:defRPr/>
            </a:lvl1pPr>
          </a:lstStyle>
          <a:p>
            <a:pPr>
              <a:defRPr/>
            </a:pPr>
            <a:fld id="{BB48E28B-1743-4A0D-92FE-12FF6B2A6B86}"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A97300AB-2813-49D1-AFF9-14932DDADE6C}" type="slidenum">
              <a:rPr lang="pt-BR"/>
              <a:pPr>
                <a:defRPr/>
              </a:pPr>
              <a:t>‹nº›</a:t>
            </a:fld>
            <a:endParaRPr lang="pt-B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C466CD13-693C-4391-A403-D7D1A1282C47}"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2E761460-AD52-4C96-BBF5-0ADDB35F1225}" type="slidenum">
              <a:rPr lang="pt-BR"/>
              <a:pPr>
                <a:defRPr/>
              </a:pPr>
              <a:t>‹nº›</a:t>
            </a:fld>
            <a:endParaRPr lang="pt-B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1634573-3881-4CC6-9C59-4E355204ADBC}" type="datetime1">
              <a:rPr lang="pt-BR"/>
              <a:pPr>
                <a:defRPr/>
              </a:pPr>
              <a:t>13/08/2015</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CD03F78B-74A6-4B5B-A0B6-B5E88FFCB2B7}" type="slidenum">
              <a:rPr lang="pt-BR"/>
              <a:pPr>
                <a:defRPr/>
              </a:pPr>
              <a:t>‹nº›</a:t>
            </a:fld>
            <a:endParaRPr lang="pt-B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5AE17BCC-9AB4-4F49-85D2-F69DB6F4A2EF}" type="datetime1">
              <a:rPr lang="pt-BR"/>
              <a:pPr>
                <a:defRPr/>
              </a:pPr>
              <a:t>13/08/2015</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589A1EC1-2474-4A25-8DD6-FA7B45FA7872}" type="slidenum">
              <a:rPr lang="pt-BR"/>
              <a:pPr>
                <a:defRPr/>
              </a:pPr>
              <a:t>‹nº›</a:t>
            </a:fld>
            <a:endParaRPr lang="pt-B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633223C2-7180-4BA3-9356-9D2D1B3FD7EB}" type="datetime1">
              <a:rPr lang="pt-BR"/>
              <a:pPr>
                <a:defRPr/>
              </a:pPr>
              <a:t>13/08/2015</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35E89812-3A1D-44AB-8EAD-C86E07DA3041}"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2.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2.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4.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dirty="0" smtClean="0"/>
              <a:t>Clique para editar o estilo do título mestre</a:t>
            </a:r>
            <a:endParaRPr lang="pt-BR" dirty="0"/>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3F90E-F230-46B9-9842-AD68DBB5697A}"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4C949-8545-4AEE-B5A4-87A987ED6D0B}" type="slidenum">
              <a:rPr lang="pt-BR" smtClean="0"/>
              <a:pPr/>
              <a:t>‹nº›</a:t>
            </a:fld>
            <a:endParaRPr lang="pt-BR"/>
          </a:p>
        </p:txBody>
      </p:sp>
      <p:pic>
        <p:nvPicPr>
          <p:cNvPr id="2050" name="Picture 2" descr="M:\TRABALHOS 2015\COMAER\SLIDE\SLIDE_3D_1.jpg"/>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24"/>
            <a:ext cx="9144032" cy="7065843"/>
          </a:xfrm>
          <a:prstGeom prst="rect">
            <a:avLst/>
          </a:prstGeom>
          <a:noFill/>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05830888-542A-428E-93F7-97BDB28B6F7B}" type="datetime1">
              <a:rPr lang="pt-BR"/>
              <a:pPr>
                <a:defRPr/>
              </a:pPr>
              <a:t>13/08/2015</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3609C2A7-95A4-46E0-936A-41979A0CBB59}" type="slidenum">
              <a:rPr lang="pt-BR"/>
              <a:pPr>
                <a:defRPr/>
              </a:pPr>
              <a:t>‹nº›</a:t>
            </a:fld>
            <a:endParaRPr lang="pt-BR"/>
          </a:p>
        </p:txBody>
      </p:sp>
      <p:pic>
        <p:nvPicPr>
          <p:cNvPr id="1031" name="Picture 6" descr="Fundo 2015b.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244013" cy="7218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 charset="-128"/>
          <a:cs typeface="ＭＳ Ｐゴシック" pitchFamily="4" charset="-128"/>
        </a:defRPr>
      </a:lvl1pPr>
      <a:lvl2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2pPr>
      <a:lvl3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3pPr>
      <a:lvl4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4pPr>
      <a:lvl5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BB93E-FD20-492C-BB2C-BAEA9B60B34E}"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855E6-3646-4AD1-A7E0-9652AE5BDB0B}"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05830888-542A-428E-93F7-97BDB28B6F7B}" type="datetime1">
              <a:rPr lang="pt-BR"/>
              <a:pPr>
                <a:defRPr/>
              </a:pPr>
              <a:t>13/08/2015</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3609C2A7-95A4-46E0-936A-41979A0CBB59}" type="slidenum">
              <a:rPr lang="pt-BR"/>
              <a:pPr>
                <a:defRPr/>
              </a:pPr>
              <a:t>‹nº›</a:t>
            </a:fld>
            <a:endParaRPr lang="pt-BR"/>
          </a:p>
        </p:txBody>
      </p:sp>
      <p:pic>
        <p:nvPicPr>
          <p:cNvPr id="1031" name="Picture 6" descr="Fundo 2015b.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244013" cy="7218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 charset="-128"/>
          <a:cs typeface="ＭＳ Ｐゴシック" pitchFamily="4" charset="-128"/>
        </a:defRPr>
      </a:lvl1pPr>
      <a:lvl2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2pPr>
      <a:lvl3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3pPr>
      <a:lvl4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4pPr>
      <a:lvl5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70765-79A6-4F4F-9705-6227910D53AA}"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0B6E3-55E1-49BD-A8C6-1ABE1123F85D}"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35003-5EEB-4959-98AE-EA7F88C81F94}"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F9C62-6C85-48CB-A09B-B5BBAF519CA6}" type="slidenum">
              <a:rPr lang="pt-BR" smtClean="0"/>
              <a:pPr/>
              <a:t>‹nº›</a:t>
            </a:fld>
            <a:endParaRPr lang="pt-BR"/>
          </a:p>
        </p:txBody>
      </p:sp>
      <p:pic>
        <p:nvPicPr>
          <p:cNvPr id="2050" name="Picture 2" descr="X:\CAMPANHA 2015\SLIDE PADRÃO\Fundo 2015b.jp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457200" y="-457200"/>
            <a:ext cx="10058400" cy="7772400"/>
          </a:xfrm>
          <a:prstGeom prst="rect">
            <a:avLst/>
          </a:prstGeom>
          <a:noFill/>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1" tIns="45716" rIns="91431" bIns="45716" numCol="1" anchor="ctr" anchorCtr="0" compatLnSpc="1">
            <a:prstTxWarp prst="textNoShape">
              <a:avLst/>
            </a:prstTxWarp>
          </a:bodyPr>
          <a:lstStyle>
            <a:lvl1pPr eaLnBrk="1" hangingPunct="1">
              <a:defRPr sz="1200">
                <a:solidFill>
                  <a:srgbClr val="898989"/>
                </a:solidFill>
                <a:latin typeface="Calibri" pitchFamily="-65" charset="0"/>
                <a:ea typeface="ＭＳ Ｐゴシック" pitchFamily="-65" charset="-128"/>
              </a:defRPr>
            </a:lvl1pPr>
          </a:lstStyle>
          <a:p>
            <a:pPr fontAlgn="base">
              <a:spcBef>
                <a:spcPct val="0"/>
              </a:spcBef>
              <a:spcAft>
                <a:spcPct val="0"/>
              </a:spcAft>
              <a:defRPr/>
            </a:pPr>
            <a:fld id="{F8CAF5A6-6A13-4B97-8C66-52FCC6CC662C}" type="datetime1">
              <a:rPr lang="en-US">
                <a:cs typeface="Arial" panose="020B0604020202020204" pitchFamily="34" charset="0"/>
              </a:rPr>
              <a:pPr fontAlgn="base">
                <a:spcBef>
                  <a:spcPct val="0"/>
                </a:spcBef>
                <a:spcAft>
                  <a:spcPct val="0"/>
                </a:spcAft>
                <a:defRPr/>
              </a:pPr>
              <a:t>8/13/2015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1" tIns="45716" rIns="91431" bIns="45716" numCol="1" anchor="ctr" anchorCtr="0" compatLnSpc="1">
            <a:prstTxWarp prst="textNoShape">
              <a:avLst/>
            </a:prstTxWarp>
          </a:bodyPr>
          <a:lstStyle>
            <a:lvl1pPr algn="ctr" eaLnBrk="1" hangingPunct="1">
              <a:defRPr sz="1200">
                <a:solidFill>
                  <a:srgbClr val="898989"/>
                </a:solidFill>
                <a:latin typeface="Calibri" pitchFamily="-65" charset="0"/>
                <a:ea typeface="ＭＳ Ｐゴシック" pitchFamily="-65" charset="-128"/>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1" tIns="45716" rIns="91431" bIns="45716"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fontAlgn="base">
              <a:spcBef>
                <a:spcPct val="0"/>
              </a:spcBef>
              <a:spcAft>
                <a:spcPct val="0"/>
              </a:spcAft>
              <a:defRPr/>
            </a:pPr>
            <a:fld id="{F71583BC-D73B-4D6B-9FE8-3C4E7A3B6329}" type="slidenum">
              <a:rPr lang="en-US">
                <a:cs typeface="Arial" panose="020B0604020202020204" pitchFamily="34" charset="0"/>
              </a:rPr>
              <a:pPr fontAlgn="base">
                <a:spcBef>
                  <a:spcPct val="0"/>
                </a:spcBef>
                <a:spcAft>
                  <a:spcPct val="0"/>
                </a:spcAft>
                <a:defRPr/>
              </a:pPr>
              <a:t>‹nº›</a:t>
            </a:fld>
            <a:endParaRPr lang="en-US">
              <a:cs typeface="Arial" panose="020B0604020202020204" pitchFamily="34" charset="0"/>
            </a:endParaRPr>
          </a:p>
        </p:txBody>
      </p:sp>
    </p:spTree>
    <p:extLst>
      <p:ext uri="{BB962C8B-B14F-4D97-AF65-F5344CB8AC3E}">
        <p14:creationId xmlns:p14="http://schemas.microsoft.com/office/powerpoint/2010/main" val="253051719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ＭＳ Ｐゴシック" pitchFamily="-65" charset="-128"/>
        </a:defRPr>
      </a:lvl5pPr>
      <a:lvl6pPr marL="457155" algn="ctr" rtl="0" fontAlgn="base">
        <a:spcBef>
          <a:spcPct val="0"/>
        </a:spcBef>
        <a:spcAft>
          <a:spcPct val="0"/>
        </a:spcAft>
        <a:defRPr sz="4400">
          <a:solidFill>
            <a:schemeClr val="tx1"/>
          </a:solidFill>
          <a:latin typeface="Calibri" pitchFamily="-106" charset="0"/>
        </a:defRPr>
      </a:lvl6pPr>
      <a:lvl7pPr marL="914308" algn="ctr" rtl="0" fontAlgn="base">
        <a:spcBef>
          <a:spcPct val="0"/>
        </a:spcBef>
        <a:spcAft>
          <a:spcPct val="0"/>
        </a:spcAft>
        <a:defRPr sz="4400">
          <a:solidFill>
            <a:schemeClr val="tx1"/>
          </a:solidFill>
          <a:latin typeface="Calibri" pitchFamily="-106" charset="0"/>
        </a:defRPr>
      </a:lvl7pPr>
      <a:lvl8pPr marL="1371463" algn="ctr" rtl="0" fontAlgn="base">
        <a:spcBef>
          <a:spcPct val="0"/>
        </a:spcBef>
        <a:spcAft>
          <a:spcPct val="0"/>
        </a:spcAft>
        <a:defRPr sz="4400">
          <a:solidFill>
            <a:schemeClr val="tx1"/>
          </a:solidFill>
          <a:latin typeface="Calibri" pitchFamily="-106" charset="0"/>
        </a:defRPr>
      </a:lvl8pPr>
      <a:lvl9pPr marL="1828617" algn="ctr" rtl="0" fontAlgn="base">
        <a:spcBef>
          <a:spcPct val="0"/>
        </a:spcBef>
        <a:spcAft>
          <a:spcPct val="0"/>
        </a:spcAft>
        <a:defRPr sz="4400">
          <a:solidFill>
            <a:schemeClr val="tx1"/>
          </a:solidFill>
          <a:latin typeface="Calibri" pitchFamily="-106"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65" charset="-128"/>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348"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7"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8" rtl="0" eaLnBrk="1" latinLnBrk="0" hangingPunct="1">
        <a:defRPr sz="1800" kern="1200">
          <a:solidFill>
            <a:schemeClr val="tx1"/>
          </a:solidFill>
          <a:latin typeface="+mn-lt"/>
          <a:ea typeface="+mn-ea"/>
          <a:cs typeface="+mn-cs"/>
        </a:defRPr>
      </a:lvl1pPr>
      <a:lvl2pPr marL="457155"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3" algn="l" defTabSz="914308" rtl="0" eaLnBrk="1" latinLnBrk="0" hangingPunct="1">
        <a:defRPr sz="1800" kern="1200">
          <a:solidFill>
            <a:schemeClr val="tx1"/>
          </a:solidFill>
          <a:latin typeface="+mn-lt"/>
          <a:ea typeface="+mn-ea"/>
          <a:cs typeface="+mn-cs"/>
        </a:defRPr>
      </a:lvl4pPr>
      <a:lvl5pPr marL="1828617" algn="l" defTabSz="914308" rtl="0" eaLnBrk="1" latinLnBrk="0" hangingPunct="1">
        <a:defRPr sz="1800" kern="1200">
          <a:solidFill>
            <a:schemeClr val="tx1"/>
          </a:solidFill>
          <a:latin typeface="+mn-lt"/>
          <a:ea typeface="+mn-ea"/>
          <a:cs typeface="+mn-cs"/>
        </a:defRPr>
      </a:lvl5pPr>
      <a:lvl6pPr marL="2285772" algn="l" defTabSz="914308" rtl="0" eaLnBrk="1" latinLnBrk="0" hangingPunct="1">
        <a:defRPr sz="1800" kern="1200">
          <a:solidFill>
            <a:schemeClr val="tx1"/>
          </a:solidFill>
          <a:latin typeface="+mn-lt"/>
          <a:ea typeface="+mn-ea"/>
          <a:cs typeface="+mn-cs"/>
        </a:defRPr>
      </a:lvl6pPr>
      <a:lvl7pPr marL="2742925" algn="l" defTabSz="914308" rtl="0" eaLnBrk="1" latinLnBrk="0" hangingPunct="1">
        <a:defRPr sz="1800" kern="1200">
          <a:solidFill>
            <a:schemeClr val="tx1"/>
          </a:solidFill>
          <a:latin typeface="+mn-lt"/>
          <a:ea typeface="+mn-ea"/>
          <a:cs typeface="+mn-cs"/>
        </a:defRPr>
      </a:lvl7pPr>
      <a:lvl8pPr marL="3200080" algn="l" defTabSz="914308" rtl="0" eaLnBrk="1" latinLnBrk="0" hangingPunct="1">
        <a:defRPr sz="1800" kern="1200">
          <a:solidFill>
            <a:schemeClr val="tx1"/>
          </a:solidFill>
          <a:latin typeface="+mn-lt"/>
          <a:ea typeface="+mn-ea"/>
          <a:cs typeface="+mn-cs"/>
        </a:defRPr>
      </a:lvl8pPr>
      <a:lvl9pPr marL="3657234" algn="l" defTabSz="9143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32F00-2642-4AED-9358-0B5763E0FD36}"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8927C-A84F-4FF1-846F-1995259CA55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05830888-542A-428E-93F7-97BDB28B6F7B}" type="datetime1">
              <a:rPr lang="pt-BR"/>
              <a:pPr>
                <a:defRPr/>
              </a:pPr>
              <a:t>13/08/2015</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3609C2A7-95A4-46E0-936A-41979A0CBB59}" type="slidenum">
              <a:rPr lang="pt-BR"/>
              <a:pPr>
                <a:defRPr/>
              </a:pPr>
              <a:t>‹nº›</a:t>
            </a:fld>
            <a:endParaRPr lang="pt-BR"/>
          </a:p>
        </p:txBody>
      </p:sp>
      <p:pic>
        <p:nvPicPr>
          <p:cNvPr id="1031" name="Picture 6" descr="Fundo 2015b.jpg"/>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0" y="0"/>
            <a:ext cx="9244013" cy="7218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875" r:id="rId8"/>
    <p:sldLayoutId id="2147483862" r:id="rId9"/>
    <p:sldLayoutId id="2147483771" r:id="rId10"/>
    <p:sldLayoutId id="2147483772" r:id="rId11"/>
    <p:sldLayoutId id="2147483773" r:id="rId12"/>
    <p:sldLayoutId id="2147483774" r:id="rId13"/>
    <p:sldLayoutId id="2147483674" r:id="rId14"/>
    <p:sldLayoutId id="2147483675" r:id="rId15"/>
    <p:sldLayoutId id="2147483676"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 charset="-128"/>
          <a:cs typeface="ＭＳ Ｐゴシック" pitchFamily="4" charset="-128"/>
        </a:defRPr>
      </a:lvl1pPr>
      <a:lvl2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2pPr>
      <a:lvl3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3pPr>
      <a:lvl4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4pPr>
      <a:lvl5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9AB60-9F7B-49F7-8330-B9C895A584EE}" type="datetimeFigureOut">
              <a:rPr lang="pt-BR" smtClean="0"/>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5BC-5A70-4BCC-B346-83356846DE59}"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FB357-737B-43C7-83AC-77B850CD44F4}"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884D0-8088-4740-B049-FE115943CE27}"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AEA0D-0B67-4AFB-818C-3386A4F2E5A5}"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FA8BC-F3C1-460E-A17B-72610790DC02}"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05830888-542A-428E-93F7-97BDB28B6F7B}" type="datetime1">
              <a:rPr lang="pt-BR"/>
              <a:pPr>
                <a:defRPr/>
              </a:pPr>
              <a:t>13/08/2015</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3609C2A7-95A4-46E0-936A-41979A0CBB59}" type="slidenum">
              <a:rPr lang="pt-BR"/>
              <a:pPr>
                <a:defRPr/>
              </a:pPr>
              <a:t>‹nº›</a:t>
            </a:fld>
            <a:endParaRPr lang="pt-BR"/>
          </a:p>
        </p:txBody>
      </p:sp>
      <p:pic>
        <p:nvPicPr>
          <p:cNvPr id="1031" name="Picture 6" descr="Fundo 2015b.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244013" cy="7218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 charset="-128"/>
          <a:cs typeface="ＭＳ Ｐゴシック" pitchFamily="4" charset="-128"/>
        </a:defRPr>
      </a:lvl1pPr>
      <a:lvl2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2pPr>
      <a:lvl3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3pPr>
      <a:lvl4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4pPr>
      <a:lvl5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4BF18-B45E-4569-91CC-BE60F1083168}" type="datetimeFigureOut">
              <a:rPr lang="pt-BR" smtClean="0"/>
              <a:pPr/>
              <a:t>13/08/2015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2CD1C-75B1-4F1E-90DC-3F6FD83B47B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05830888-542A-428E-93F7-97BDB28B6F7B}" type="datetime1">
              <a:rPr lang="pt-BR"/>
              <a:pPr>
                <a:defRPr/>
              </a:pPr>
              <a:t>13/08/2015</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3609C2A7-95A4-46E0-936A-41979A0CBB59}" type="slidenum">
              <a:rPr lang="pt-BR"/>
              <a:pPr>
                <a:defRPr/>
              </a:pPr>
              <a:t>‹nº›</a:t>
            </a:fld>
            <a:endParaRPr lang="pt-BR"/>
          </a:p>
        </p:txBody>
      </p:sp>
      <p:pic>
        <p:nvPicPr>
          <p:cNvPr id="1031" name="Picture 6" descr="Fundo 2015b.jp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244013" cy="72183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 charset="-128"/>
          <a:cs typeface="ＭＳ Ｐゴシック" pitchFamily="4" charset="-128"/>
        </a:defRPr>
      </a:lvl1pPr>
      <a:lvl2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2pPr>
      <a:lvl3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3pPr>
      <a:lvl4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4pPr>
      <a:lvl5pPr algn="ctr" defTabSz="457200"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5pPr>
      <a:lvl6pPr marL="4572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4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6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800" algn="ctr" defTabSz="457200"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hdphoto" Target="../media/hdphoto2.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7.jpeg"/><Relationship Id="rId1" Type="http://schemas.openxmlformats.org/officeDocument/2006/relationships/slideLayout" Target="../slideLayouts/slideLayout29.xml"/><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3.gif"/><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17" Type="http://schemas.openxmlformats.org/officeDocument/2006/relationships/image" Target="../media/image77.jpeg"/><Relationship Id="rId2" Type="http://schemas.openxmlformats.org/officeDocument/2006/relationships/notesSlide" Target="../notesSlides/notesSlide18.xml"/><Relationship Id="rId16" Type="http://schemas.openxmlformats.org/officeDocument/2006/relationships/image" Target="../media/image76.jpeg"/><Relationship Id="rId1" Type="http://schemas.openxmlformats.org/officeDocument/2006/relationships/slideLayout" Target="../slideLayouts/slideLayout29.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96.tiff"/><Relationship Id="rId13" Type="http://schemas.openxmlformats.org/officeDocument/2006/relationships/image" Target="../media/image101.tiff"/><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wmf"/><Relationship Id="rId17" Type="http://schemas.openxmlformats.org/officeDocument/2006/relationships/image" Target="../media/image105.wmf"/><Relationship Id="rId2" Type="http://schemas.openxmlformats.org/officeDocument/2006/relationships/image" Target="../media/image90.png"/><Relationship Id="rId16" Type="http://schemas.openxmlformats.org/officeDocument/2006/relationships/image" Target="../media/image104.png"/><Relationship Id="rId1" Type="http://schemas.openxmlformats.org/officeDocument/2006/relationships/slideLayout" Target="../slideLayouts/slideLayout29.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wmf"/><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tiff"/><Relationship Id="rId14" Type="http://schemas.openxmlformats.org/officeDocument/2006/relationships/image" Target="../media/image102.tiff"/></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20.xml"/><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oleObject" Target="../embeddings/oleObject1.bin"/><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hyperlink" Target="http://www.google.com.br/url?sa=i&amp;rct=j&amp;q=&amp;esrc=s&amp;source=images&amp;cd=&amp;cad=rja&amp;uact=8&amp;ved=0CAcQjRxqFQoTCLnl6uKeiccCFULLgAod3WoPhw&amp;url=http://gaea-araujo.blogspot.com/2012_02_01_archive.html&amp;ei=c3G9VfnfBsKWgwTd1b24CA&amp;psig=AFQjCNGlRmYmoMCuQhAC9rvvm_ST-O0GbQ&amp;ust=1438564901051224" TargetMode="External"/><Relationship Id="rId7" Type="http://schemas.openxmlformats.org/officeDocument/2006/relationships/hyperlink" Target="http://www.google.com.br/url?sa=i&amp;rct=j&amp;q=&amp;esrc=s&amp;source=images&amp;cd=&amp;cad=rja&amp;uact=8&amp;ved=0CAcQjRxqFQoTCNK1yNihiccCFQnTgAodGZICGA&amp;url=http://gaea-araujo.blogspot.com/2012_10_01_archive.html&amp;ei=gnS9VdLsNYmmgwSZpIrAAQ&amp;psig=AFQjCNE6ihfsGBT8Y75-QanyVTPbV-61kQ&amp;ust=1438565674537045" TargetMode="External"/><Relationship Id="rId2" Type="http://schemas.openxmlformats.org/officeDocument/2006/relationships/slideLayout" Target="../slideLayouts/slideLayout29.xml"/><Relationship Id="rId1" Type="http://schemas.openxmlformats.org/officeDocument/2006/relationships/themeOverride" Target="../theme/themeOverride2.xml"/><Relationship Id="rId6" Type="http://schemas.openxmlformats.org/officeDocument/2006/relationships/image" Target="../media/image117.jpeg"/><Relationship Id="rId5" Type="http://schemas.openxmlformats.org/officeDocument/2006/relationships/hyperlink" Target="http://www.google.com.br/url?sa=i&amp;rct=j&amp;q=&amp;esrc=s&amp;source=images&amp;cd=&amp;cad=rja&amp;uact=8&amp;ved=0CAcQjRxqFQoTCL645O2ficcCFYqSDQodcRAMHw&amp;url=http://brazilianspace.blogspot.com/2013/04/vlm-1-sonho-ou-realidade-certamente-uma.html&amp;ei=lnK9Vb6VH4qlNvGgsPgB&amp;psig=AFQjCNGs4QexBH3Hd3-KpBGSmL96430RDA&amp;ust=1438565364070244" TargetMode="External"/><Relationship Id="rId4" Type="http://schemas.openxmlformats.org/officeDocument/2006/relationships/image" Target="../media/image11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Kuz8IWYi8cCFYmQDQodJ-kBVw&amp;url=http://pt.slideshare.net/saepr/xii-enee-02-nov-2012mbalvani&amp;ei=1Xa-Vev0AYmhNqfSh7gF&amp;bvm=bv.99261572,d.eXY&amp;psig=AFQjCNFGHydP_ZUQnQyYbQCdIwBA_EzXXw&amp;ust=1438631918198577"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8" Type="http://schemas.openxmlformats.org/officeDocument/2006/relationships/image" Target="../media/image125.emf"/><Relationship Id="rId13" Type="http://schemas.openxmlformats.org/officeDocument/2006/relationships/image" Target="../media/image130.png"/><Relationship Id="rId3" Type="http://schemas.openxmlformats.org/officeDocument/2006/relationships/oleObject" Target="../embeddings/oleObject2.bin"/><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123.png"/><Relationship Id="rId11" Type="http://schemas.openxmlformats.org/officeDocument/2006/relationships/image" Target="../media/image128.jpeg"/><Relationship Id="rId5" Type="http://schemas.openxmlformats.org/officeDocument/2006/relationships/image" Target="../media/image122.png"/><Relationship Id="rId10" Type="http://schemas.openxmlformats.org/officeDocument/2006/relationships/image" Target="../media/image127.jpeg"/><Relationship Id="rId4" Type="http://schemas.openxmlformats.org/officeDocument/2006/relationships/image" Target="../media/image121.png"/><Relationship Id="rId9"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9.xml"/><Relationship Id="rId5" Type="http://schemas.openxmlformats.org/officeDocument/2006/relationships/image" Target="../media/image134.jpe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27.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3.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547664" y="1856987"/>
            <a:ext cx="6192688" cy="2708434"/>
          </a:xfrm>
          <a:prstGeom prst="rect">
            <a:avLst/>
          </a:prstGeom>
          <a:noFill/>
        </p:spPr>
        <p:txBody>
          <a:bodyPr wrap="square">
            <a:spAutoFit/>
          </a:bodyPr>
          <a:lstStyle/>
          <a:p>
            <a:pPr algn="ctr" eaLnBrk="1" fontAlgn="auto" hangingPunct="1">
              <a:spcBef>
                <a:spcPts val="0"/>
              </a:spcBef>
              <a:spcAft>
                <a:spcPts val="0"/>
              </a:spcAft>
              <a:defRPr/>
            </a:pPr>
            <a:r>
              <a:rPr lang="pt-BR" sz="3400" i="1" dirty="0">
                <a:effectLst>
                  <a:outerShdw blurRad="38100" dist="38100" dir="2700000" algn="tl">
                    <a:srgbClr val="000000">
                      <a:alpha val="43137"/>
                    </a:srgbClr>
                  </a:outerShdw>
                </a:effectLst>
                <a:latin typeface="Arial Narrow" pitchFamily="34" charset="0"/>
                <a:cs typeface="+mn-cs"/>
              </a:rPr>
              <a:t>Audiência </a:t>
            </a:r>
            <a:r>
              <a:rPr lang="pt-BR" sz="3400" i="1" dirty="0" smtClean="0">
                <a:effectLst>
                  <a:outerShdw blurRad="38100" dist="38100" dir="2700000" algn="tl">
                    <a:srgbClr val="000000">
                      <a:alpha val="43137"/>
                    </a:srgbClr>
                  </a:outerShdw>
                </a:effectLst>
                <a:latin typeface="Arial Narrow" pitchFamily="34" charset="0"/>
                <a:cs typeface="+mn-cs"/>
              </a:rPr>
              <a:t>Pública</a:t>
            </a:r>
          </a:p>
          <a:p>
            <a:pPr algn="ctr" eaLnBrk="1" fontAlgn="auto" hangingPunct="1">
              <a:spcBef>
                <a:spcPts val="0"/>
              </a:spcBef>
              <a:spcAft>
                <a:spcPts val="0"/>
              </a:spcAft>
              <a:defRPr/>
            </a:pPr>
            <a:endParaRPr lang="pt-BR" sz="3400" i="1" dirty="0">
              <a:effectLst>
                <a:outerShdw blurRad="38100" dist="38100" dir="2700000" algn="tl">
                  <a:srgbClr val="000000">
                    <a:alpha val="43137"/>
                  </a:srgbClr>
                </a:outerShdw>
              </a:effectLst>
              <a:latin typeface="Arial Narrow" pitchFamily="34" charset="0"/>
              <a:cs typeface="+mn-cs"/>
            </a:endParaRPr>
          </a:p>
          <a:p>
            <a:pPr algn="ctr" eaLnBrk="1" fontAlgn="auto" hangingPunct="1">
              <a:spcBef>
                <a:spcPts val="0"/>
              </a:spcBef>
              <a:spcAft>
                <a:spcPts val="0"/>
              </a:spcAft>
              <a:defRPr/>
            </a:pPr>
            <a:r>
              <a:rPr lang="pt-BR" sz="3400" i="1" dirty="0">
                <a:effectLst>
                  <a:outerShdw blurRad="38100" dist="38100" dir="2700000" algn="tl">
                    <a:srgbClr val="000000">
                      <a:alpha val="43137"/>
                    </a:srgbClr>
                  </a:outerShdw>
                </a:effectLst>
                <a:latin typeface="Arial Narrow" pitchFamily="34" charset="0"/>
                <a:cs typeface="+mn-cs"/>
              </a:rPr>
              <a:t>“Os Principais Projetos Estratégicos e </a:t>
            </a:r>
          </a:p>
          <a:p>
            <a:pPr algn="ctr" eaLnBrk="1" fontAlgn="auto" hangingPunct="1">
              <a:spcBef>
                <a:spcPts val="0"/>
              </a:spcBef>
              <a:spcAft>
                <a:spcPts val="0"/>
              </a:spcAft>
              <a:defRPr/>
            </a:pPr>
            <a:r>
              <a:rPr lang="pt-BR" sz="3400" i="1" dirty="0">
                <a:effectLst>
                  <a:outerShdw blurRad="38100" dist="38100" dir="2700000" algn="tl">
                    <a:srgbClr val="000000">
                      <a:alpha val="43137"/>
                    </a:srgbClr>
                  </a:outerShdw>
                </a:effectLst>
                <a:latin typeface="Arial Narrow" pitchFamily="34" charset="0"/>
                <a:cs typeface="+mn-cs"/>
              </a:rPr>
              <a:t>a relação com a Base Industrial de Defesa”</a:t>
            </a:r>
          </a:p>
        </p:txBody>
      </p:sp>
      <p:sp>
        <p:nvSpPr>
          <p:cNvPr id="8" name="CaixaDeTexto 6"/>
          <p:cNvSpPr txBox="1"/>
          <p:nvPr/>
        </p:nvSpPr>
        <p:spPr>
          <a:xfrm>
            <a:off x="-108520" y="6239115"/>
            <a:ext cx="3017536" cy="400110"/>
          </a:xfrm>
          <a:prstGeom prst="rect">
            <a:avLst/>
          </a:prstGeom>
          <a:noFill/>
        </p:spPr>
        <p:txBody>
          <a:bodyPr wrap="square">
            <a:spAutoFit/>
          </a:bodyPr>
          <a:lstStyle/>
          <a:p>
            <a:pPr algn="ctr" eaLnBrk="1" fontAlgn="auto" hangingPunct="1">
              <a:spcBef>
                <a:spcPts val="0"/>
              </a:spcBef>
              <a:spcAft>
                <a:spcPts val="0"/>
              </a:spcAft>
              <a:defRPr/>
            </a:pPr>
            <a:r>
              <a:rPr lang="pt-BR" sz="2000" i="1" dirty="0" smtClean="0">
                <a:effectLst>
                  <a:outerShdw blurRad="38100" dist="38100" dir="2700000" algn="tl">
                    <a:srgbClr val="000000">
                      <a:alpha val="43137"/>
                    </a:srgbClr>
                  </a:outerShdw>
                </a:effectLst>
                <a:latin typeface="Arial Narrow" pitchFamily="34" charset="0"/>
                <a:cs typeface="+mn-cs"/>
              </a:rPr>
              <a:t>13 de Agosto de 2015</a:t>
            </a:r>
            <a:endParaRPr lang="pt-BR" sz="2000" i="1" dirty="0">
              <a:effectLst>
                <a:outerShdw blurRad="38100" dist="38100" dir="2700000" algn="tl">
                  <a:srgbClr val="000000">
                    <a:alpha val="43137"/>
                  </a:srgbClr>
                </a:outerShdw>
              </a:effectLst>
              <a:latin typeface="Arial Narrow" pitchFamily="34" charset="0"/>
              <a:cs typeface="+mn-cs"/>
            </a:endParaRPr>
          </a:p>
        </p:txBody>
      </p:sp>
      <p:pic>
        <p:nvPicPr>
          <p:cNvPr id="9" name="Imagem 5" descr="GLÁDIO HORIZONTAL - SLOGAN-MAI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7720" y="5949280"/>
            <a:ext cx="4286280" cy="743420"/>
          </a:xfrm>
          <a:prstGeom prst="rect">
            <a:avLst/>
          </a:prstGeom>
        </p:spPr>
      </p:pic>
      <p:sp>
        <p:nvSpPr>
          <p:cNvPr id="10" name="Retângulo 4"/>
          <p:cNvSpPr/>
          <p:nvPr/>
        </p:nvSpPr>
        <p:spPr>
          <a:xfrm>
            <a:off x="971600" y="116632"/>
            <a:ext cx="6366038" cy="646331"/>
          </a:xfrm>
          <a:prstGeom prst="rect">
            <a:avLst/>
          </a:prstGeom>
        </p:spPr>
        <p:txBody>
          <a:bodyPr wrap="none">
            <a:spAutoFit/>
          </a:bodyPr>
          <a:lstStyle/>
          <a:p>
            <a:pPr lvl="1" algn="ctr"/>
            <a:r>
              <a:rPr lang="pt-BR" sz="3600" b="1" i="1" dirty="0" smtClean="0">
                <a:solidFill>
                  <a:schemeClr val="tx2"/>
                </a:solidFill>
              </a:rPr>
              <a:t>COMANDO DA AERONÁUTICA</a:t>
            </a:r>
          </a:p>
        </p:txBody>
      </p:sp>
    </p:spTree>
    <p:extLst>
      <p:ext uri="{BB962C8B-B14F-4D97-AF65-F5344CB8AC3E}">
        <p14:creationId xmlns:p14="http://schemas.microsoft.com/office/powerpoint/2010/main" val="33387095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tângulo de cantos arredondados 21"/>
          <p:cNvSpPr/>
          <p:nvPr/>
        </p:nvSpPr>
        <p:spPr>
          <a:xfrm>
            <a:off x="376659" y="5912494"/>
            <a:ext cx="2857520" cy="914400"/>
          </a:xfrm>
          <a:prstGeom prst="round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0" name="Retângulo de cantos arredondados 19"/>
          <p:cNvSpPr/>
          <p:nvPr/>
        </p:nvSpPr>
        <p:spPr>
          <a:xfrm>
            <a:off x="805287" y="4755192"/>
            <a:ext cx="2357454" cy="785818"/>
          </a:xfrm>
          <a:prstGeom prst="round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CaixaDeTexto 9"/>
          <p:cNvSpPr txBox="1"/>
          <p:nvPr/>
        </p:nvSpPr>
        <p:spPr>
          <a:xfrm>
            <a:off x="500034" y="142852"/>
            <a:ext cx="9575718" cy="584775"/>
          </a:xfrm>
          <a:prstGeom prst="rect">
            <a:avLst/>
          </a:prstGeom>
          <a:noFill/>
        </p:spPr>
        <p:txBody>
          <a:bodyPr wrap="square" rtlCol="0">
            <a:spAutoFit/>
          </a:bodyPr>
          <a:lstStyle/>
          <a:p>
            <a:r>
              <a:rPr lang="pt-BR" sz="3200" b="1" i="1" dirty="0" smtClean="0">
                <a:solidFill>
                  <a:schemeClr val="tx2"/>
                </a:solidFill>
              </a:rPr>
              <a:t>PLANEJAMENTO E GESTÕES INSTITUCIONAIS</a:t>
            </a:r>
            <a:endParaRPr lang="pt-BR" sz="3200" b="1" i="1" dirty="0">
              <a:solidFill>
                <a:schemeClr val="tx2"/>
              </a:solidFill>
            </a:endParaRPr>
          </a:p>
        </p:txBody>
      </p:sp>
      <p:sp>
        <p:nvSpPr>
          <p:cNvPr id="12" name="Cubo 11"/>
          <p:cNvSpPr/>
          <p:nvPr/>
        </p:nvSpPr>
        <p:spPr>
          <a:xfrm>
            <a:off x="5791055" y="4720682"/>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dirty="0" smtClean="0">
                <a:solidFill>
                  <a:schemeClr val="tx1"/>
                </a:solidFill>
              </a:rPr>
              <a:t>ODGSA</a:t>
            </a:r>
            <a:endParaRPr lang="pt-BR" dirty="0">
              <a:solidFill>
                <a:schemeClr val="tx1"/>
              </a:solidFill>
            </a:endParaRPr>
          </a:p>
        </p:txBody>
      </p:sp>
      <p:sp>
        <p:nvSpPr>
          <p:cNvPr id="13" name="Cubo 12"/>
          <p:cNvSpPr/>
          <p:nvPr/>
        </p:nvSpPr>
        <p:spPr>
          <a:xfrm>
            <a:off x="5943455" y="4873082"/>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dirty="0" smtClean="0">
                <a:solidFill>
                  <a:schemeClr val="tx1"/>
                </a:solidFill>
              </a:rPr>
              <a:t>ODGSA</a:t>
            </a:r>
            <a:endParaRPr lang="pt-BR" dirty="0">
              <a:solidFill>
                <a:schemeClr val="tx1"/>
              </a:solidFill>
            </a:endParaRPr>
          </a:p>
        </p:txBody>
      </p:sp>
      <p:sp>
        <p:nvSpPr>
          <p:cNvPr id="14" name="Cubo 13"/>
          <p:cNvSpPr/>
          <p:nvPr/>
        </p:nvSpPr>
        <p:spPr>
          <a:xfrm>
            <a:off x="6095855" y="5025482"/>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dirty="0" smtClean="0">
                <a:solidFill>
                  <a:schemeClr val="tx1"/>
                </a:solidFill>
              </a:rPr>
              <a:t>ODGSA</a:t>
            </a:r>
            <a:endParaRPr lang="pt-BR" dirty="0">
              <a:solidFill>
                <a:schemeClr val="tx1"/>
              </a:solidFill>
            </a:endParaRPr>
          </a:p>
        </p:txBody>
      </p:sp>
      <p:sp>
        <p:nvSpPr>
          <p:cNvPr id="15" name="Cubo 14"/>
          <p:cNvSpPr/>
          <p:nvPr/>
        </p:nvSpPr>
        <p:spPr>
          <a:xfrm>
            <a:off x="6248255" y="5177882"/>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dirty="0" smtClean="0">
                <a:solidFill>
                  <a:schemeClr val="tx1"/>
                </a:solidFill>
              </a:rPr>
              <a:t>ODGSA</a:t>
            </a:r>
            <a:endParaRPr lang="pt-BR" dirty="0">
              <a:solidFill>
                <a:schemeClr val="tx1"/>
              </a:solidFill>
            </a:endParaRPr>
          </a:p>
        </p:txBody>
      </p:sp>
      <p:sp>
        <p:nvSpPr>
          <p:cNvPr id="16" name="Cubo 15"/>
          <p:cNvSpPr/>
          <p:nvPr/>
        </p:nvSpPr>
        <p:spPr>
          <a:xfrm>
            <a:off x="6400655" y="5330282"/>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dirty="0" smtClean="0">
                <a:solidFill>
                  <a:schemeClr val="tx1"/>
                </a:solidFill>
              </a:rPr>
              <a:t>ODGSA</a:t>
            </a:r>
            <a:endParaRPr lang="pt-BR" dirty="0">
              <a:solidFill>
                <a:schemeClr val="tx1"/>
              </a:solidFill>
            </a:endParaRPr>
          </a:p>
        </p:txBody>
      </p:sp>
      <p:sp>
        <p:nvSpPr>
          <p:cNvPr id="17" name="Cubo 16"/>
          <p:cNvSpPr/>
          <p:nvPr/>
        </p:nvSpPr>
        <p:spPr>
          <a:xfrm>
            <a:off x="6553055" y="5482682"/>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dirty="0" smtClean="0">
                <a:solidFill>
                  <a:schemeClr val="tx1"/>
                </a:solidFill>
              </a:rPr>
              <a:t>ODGSA</a:t>
            </a:r>
            <a:endParaRPr lang="pt-BR" dirty="0">
              <a:solidFill>
                <a:schemeClr val="tx1"/>
              </a:solidFill>
            </a:endParaRPr>
          </a:p>
        </p:txBody>
      </p:sp>
      <p:sp>
        <p:nvSpPr>
          <p:cNvPr id="18" name="Cubo 17"/>
          <p:cNvSpPr/>
          <p:nvPr/>
        </p:nvSpPr>
        <p:spPr>
          <a:xfrm>
            <a:off x="6680303" y="5626698"/>
            <a:ext cx="2088232" cy="792088"/>
          </a:xfrm>
          <a:prstGeom prst="cube">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pt-BR" sz="2400" b="1" dirty="0" smtClean="0">
                <a:solidFill>
                  <a:schemeClr val="tx1"/>
                </a:solidFill>
              </a:rPr>
              <a:t>ODSA</a:t>
            </a:r>
            <a:endParaRPr lang="pt-BR" sz="2400" b="1" dirty="0">
              <a:solidFill>
                <a:schemeClr val="tx1"/>
              </a:solidFill>
            </a:endParaRPr>
          </a:p>
        </p:txBody>
      </p:sp>
      <p:cxnSp>
        <p:nvCxnSpPr>
          <p:cNvPr id="23" name="Conector angulado 22"/>
          <p:cNvCxnSpPr/>
          <p:nvPr/>
        </p:nvCxnSpPr>
        <p:spPr>
          <a:xfrm rot="10800000">
            <a:off x="3295927" y="5116726"/>
            <a:ext cx="2160240" cy="700844"/>
          </a:xfrm>
          <a:prstGeom prst="bentConnector3">
            <a:avLst>
              <a:gd name="adj1" fmla="val 35404"/>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Conector angulado 24"/>
          <p:cNvCxnSpPr/>
          <p:nvPr/>
        </p:nvCxnSpPr>
        <p:spPr>
          <a:xfrm rot="10800000" flipV="1">
            <a:off x="3295929" y="5817570"/>
            <a:ext cx="2799927" cy="601216"/>
          </a:xfrm>
          <a:prstGeom prst="bentConnector3">
            <a:avLst/>
          </a:prstGeom>
          <a:ln w="571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CaixaDeTexto 25"/>
          <p:cNvSpPr txBox="1"/>
          <p:nvPr/>
        </p:nvSpPr>
        <p:spPr>
          <a:xfrm>
            <a:off x="448097" y="4969506"/>
            <a:ext cx="2520279" cy="369332"/>
          </a:xfrm>
          <a:prstGeom prst="rect">
            <a:avLst/>
          </a:prstGeom>
          <a:noFill/>
        </p:spPr>
        <p:txBody>
          <a:bodyPr wrap="square" rtlCol="0">
            <a:spAutoFit/>
          </a:bodyPr>
          <a:lstStyle/>
          <a:p>
            <a:pPr algn="r"/>
            <a:r>
              <a:rPr lang="pt-BR" b="1" i="1" dirty="0" smtClean="0">
                <a:solidFill>
                  <a:srgbClr val="FFFF00"/>
                </a:solidFill>
              </a:rPr>
              <a:t>PLANOS SETORIAIS</a:t>
            </a:r>
            <a:endParaRPr lang="pt-BR" b="1" i="1" dirty="0">
              <a:solidFill>
                <a:srgbClr val="FFFF00"/>
              </a:solidFill>
            </a:endParaRPr>
          </a:p>
        </p:txBody>
      </p:sp>
      <p:sp>
        <p:nvSpPr>
          <p:cNvPr id="27" name="CaixaDeTexto 26"/>
          <p:cNvSpPr txBox="1"/>
          <p:nvPr/>
        </p:nvSpPr>
        <p:spPr>
          <a:xfrm>
            <a:off x="305221" y="6183952"/>
            <a:ext cx="2952327" cy="369332"/>
          </a:xfrm>
          <a:prstGeom prst="rect">
            <a:avLst/>
          </a:prstGeom>
          <a:noFill/>
        </p:spPr>
        <p:txBody>
          <a:bodyPr wrap="square" rtlCol="0">
            <a:spAutoFit/>
          </a:bodyPr>
          <a:lstStyle/>
          <a:p>
            <a:pPr algn="r"/>
            <a:r>
              <a:rPr lang="pt-BR" b="1" i="1" dirty="0" smtClean="0">
                <a:solidFill>
                  <a:srgbClr val="FFFF00"/>
                </a:solidFill>
              </a:rPr>
              <a:t>PROGRAMAS DE TRABALHO</a:t>
            </a:r>
            <a:endParaRPr lang="pt-BR" b="1" i="1" dirty="0">
              <a:solidFill>
                <a:srgbClr val="FFFF00"/>
              </a:solidFill>
            </a:endParaRPr>
          </a:p>
        </p:txBody>
      </p:sp>
      <p:sp>
        <p:nvSpPr>
          <p:cNvPr id="4" name="Right Arrow 3"/>
          <p:cNvSpPr/>
          <p:nvPr/>
        </p:nvSpPr>
        <p:spPr>
          <a:xfrm>
            <a:off x="2215710" y="2054827"/>
            <a:ext cx="1008112" cy="8023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 name="Right Arrow 23"/>
          <p:cNvSpPr/>
          <p:nvPr/>
        </p:nvSpPr>
        <p:spPr>
          <a:xfrm>
            <a:off x="5164545" y="2027813"/>
            <a:ext cx="1008112" cy="8023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TextBox 4"/>
          <p:cNvSpPr txBox="1"/>
          <p:nvPr/>
        </p:nvSpPr>
        <p:spPr>
          <a:xfrm>
            <a:off x="4695892" y="6525344"/>
            <a:ext cx="4524124" cy="369332"/>
          </a:xfrm>
          <a:prstGeom prst="rect">
            <a:avLst/>
          </a:prstGeom>
          <a:noFill/>
        </p:spPr>
        <p:txBody>
          <a:bodyPr wrap="none" rtlCol="0">
            <a:spAutoFit/>
          </a:bodyPr>
          <a:lstStyle/>
          <a:p>
            <a:r>
              <a:rPr lang="pt-BR" dirty="0" smtClean="0"/>
              <a:t>ODSA – Órgão de Direção Setorial e Assessoria</a:t>
            </a:r>
            <a:endParaRPr lang="pt-BR" dirty="0"/>
          </a:p>
        </p:txBody>
      </p:sp>
      <p:sp>
        <p:nvSpPr>
          <p:cNvPr id="7" name="Down Arrow 6"/>
          <p:cNvSpPr/>
          <p:nvPr/>
        </p:nvSpPr>
        <p:spPr>
          <a:xfrm>
            <a:off x="6770301" y="3852394"/>
            <a:ext cx="848163" cy="792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28"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364" y="1253254"/>
            <a:ext cx="1681626" cy="2429015"/>
          </a:xfrm>
          <a:prstGeom prst="rect">
            <a:avLst/>
          </a:prstGeom>
          <a:effectLst>
            <a:glow rad="152400">
              <a:schemeClr val="accent4">
                <a:satMod val="175000"/>
                <a:alpha val="48000"/>
              </a:schemeClr>
            </a:glow>
            <a:innerShdw blurRad="63500" dist="50800" dir="2700000">
              <a:prstClr val="black"/>
            </a:innerShdw>
          </a:effectLst>
          <a:scene3d>
            <a:camera prst="orthographicFront"/>
            <a:lightRig rig="threePt" dir="t"/>
          </a:scene3d>
          <a:sp3d prstMaterial="dkEdge">
            <a:bevelT w="101600"/>
            <a:bevelB w="101600"/>
            <a:contourClr>
              <a:schemeClr val="tx1">
                <a:lumMod val="65000"/>
                <a:lumOff val="35000"/>
              </a:schemeClr>
            </a:contourClr>
          </a:sp3d>
        </p:spPr>
      </p:pic>
      <p:pic>
        <p:nvPicPr>
          <p:cNvPr id="29"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9567" y="1278160"/>
            <a:ext cx="1701355" cy="2429015"/>
          </a:xfrm>
          <a:prstGeom prst="rect">
            <a:avLst/>
          </a:prstGeom>
          <a:effectLst>
            <a:glow rad="152400">
              <a:schemeClr val="accent4">
                <a:satMod val="175000"/>
                <a:alpha val="48000"/>
              </a:schemeClr>
            </a:glow>
            <a:innerShdw blurRad="63500" dist="50800" dir="2700000">
              <a:prstClr val="black"/>
            </a:innerShdw>
          </a:effectLst>
          <a:scene3d>
            <a:camera prst="orthographicFront"/>
            <a:lightRig rig="threePt" dir="t"/>
          </a:scene3d>
          <a:sp3d prstMaterial="dkEdge">
            <a:bevelT w="101600"/>
            <a:bevelB w="101600"/>
            <a:contourClr>
              <a:schemeClr val="tx1">
                <a:lumMod val="65000"/>
                <a:lumOff val="35000"/>
              </a:schemeClr>
            </a:contourClr>
          </a:sp3d>
        </p:spPr>
      </p:pic>
      <p:pic>
        <p:nvPicPr>
          <p:cNvPr id="3" name="Picture 2"/>
          <p:cNvPicPr>
            <a:picLocks noChangeAspect="1"/>
          </p:cNvPicPr>
          <p:nvPr/>
        </p:nvPicPr>
        <p:blipFill>
          <a:blip r:embed="rId6"/>
          <a:stretch>
            <a:fillRect/>
          </a:stretch>
        </p:blipFill>
        <p:spPr>
          <a:xfrm>
            <a:off x="6338863" y="1249421"/>
            <a:ext cx="1711037" cy="2473616"/>
          </a:xfrm>
          <a:prstGeom prst="rect">
            <a:avLst/>
          </a:prstGeom>
          <a:effectLst>
            <a:glow rad="152400">
              <a:schemeClr val="accent4">
                <a:satMod val="175000"/>
                <a:alpha val="48000"/>
              </a:schemeClr>
            </a:glow>
            <a:innerShdw blurRad="63500" dist="50800" dir="2700000">
              <a:prstClr val="black"/>
            </a:innerShdw>
          </a:effectLst>
          <a:scene3d>
            <a:camera prst="orthographicFront"/>
            <a:lightRig rig="threePt" dir="t"/>
          </a:scene3d>
          <a:sp3d prstMaterial="dkEdge">
            <a:bevelT w="101600"/>
            <a:bevelB w="101600"/>
            <a:contourClr>
              <a:schemeClr val="tx1">
                <a:lumMod val="65000"/>
                <a:lumOff val="35000"/>
              </a:schemeClr>
            </a:contourClr>
          </a:sp3d>
        </p:spPr>
      </p:pic>
    </p:spTree>
    <p:extLst>
      <p:ext uri="{BB962C8B-B14F-4D97-AF65-F5344CB8AC3E}">
        <p14:creationId xmlns:p14="http://schemas.microsoft.com/office/powerpoint/2010/main" val="1669670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250"/>
                                        <p:tgtEl>
                                          <p:spTgt spid="23"/>
                                        </p:tgtEl>
                                      </p:cBhvr>
                                    </p:animEffect>
                                  </p:childTnLst>
                                </p:cTn>
                              </p:par>
                              <p:par>
                                <p:cTn id="53" presetID="22" presetClass="entr" presetSubtype="4"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250"/>
                                        <p:tgtEl>
                                          <p:spTgt spid="2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250"/>
                                        <p:tgtEl>
                                          <p:spTgt spid="2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250"/>
                                        <p:tgtEl>
                                          <p:spTgt spid="27"/>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right)">
                                      <p:cBhvr>
                                        <p:cTn id="64" dur="500"/>
                                        <p:tgtEl>
                                          <p:spTgt spid="20"/>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12" grpId="0" animBg="1"/>
      <p:bldP spid="13" grpId="0" animBg="1"/>
      <p:bldP spid="14" grpId="0" animBg="1"/>
      <p:bldP spid="15" grpId="0" animBg="1"/>
      <p:bldP spid="16" grpId="0" animBg="1"/>
      <p:bldP spid="17" grpId="0" animBg="1"/>
      <p:bldP spid="18" grpId="0" animBg="1"/>
      <p:bldP spid="26" grpId="0"/>
      <p:bldP spid="27" grpId="0"/>
      <p:bldP spid="4" grpId="0" animBg="1"/>
      <p:bldP spid="24" grpId="0" animBg="1"/>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1340768"/>
            <a:ext cx="9121775" cy="5517232"/>
          </a:xfrm>
          <a:prstGeom prst="rect">
            <a:avLst/>
          </a:prstGeom>
          <a:blipFill>
            <a:blip r:embed="rId3"/>
            <a:tile tx="0" ty="0" sx="100000" sy="100000" flip="none" algn="tl"/>
          </a:blip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260912" y="4586199"/>
            <a:ext cx="8643998" cy="2197654"/>
          </a:xfrm>
          <a:prstGeom prst="rect">
            <a:avLst/>
          </a:prstGeom>
          <a:solidFill>
            <a:schemeClr val="accent1">
              <a:lumMod val="50000"/>
              <a:alpha val="50000"/>
            </a:schemeClr>
          </a:solidFill>
          <a:ln w="28575">
            <a:solidFill>
              <a:schemeClr val="tx2"/>
            </a:solidFill>
            <a:miter lim="800000"/>
            <a:headEnd/>
            <a:tailEnd/>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txBody>
          <a:bodyPr lIns="90000" tIns="46800" rIns="90000" bIns="46800" anchor="ctr" anchorCtr="1">
            <a:spAutoFit/>
          </a:bodyPr>
          <a:lstStyle/>
          <a:p>
            <a:pPr indent="95250" algn="ctr">
              <a:lnSpc>
                <a:spcPts val="4000"/>
              </a:lnSpc>
              <a:spcBef>
                <a:spcPts val="2200"/>
              </a:spcBef>
              <a:buClr>
                <a:srgbClr val="000000"/>
              </a:buClr>
              <a:buFont typeface="Trebuchet MS"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dirty="0">
                <a:solidFill>
                  <a:srgbClr val="FFFFFF"/>
                </a:solidFill>
                <a:effectLst>
                  <a:outerShdw blurRad="38100" dist="38100" dir="2700000" algn="tl">
                    <a:srgbClr val="000000"/>
                  </a:outerShdw>
                </a:effectLst>
                <a:latin typeface="Verdana" pitchFamily="34" charset="0"/>
              </a:rPr>
              <a:t>“MANTER A SOBERANIA DO </a:t>
            </a:r>
          </a:p>
          <a:p>
            <a:pPr indent="95250" algn="ctr">
              <a:lnSpc>
                <a:spcPts val="4000"/>
              </a:lnSpc>
              <a:spcBef>
                <a:spcPts val="2200"/>
              </a:spcBef>
              <a:buClr>
                <a:srgbClr val="000000"/>
              </a:buClr>
              <a:buFont typeface="Trebuchet MS"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dirty="0">
                <a:solidFill>
                  <a:srgbClr val="FFFFFF"/>
                </a:solidFill>
                <a:effectLst>
                  <a:outerShdw blurRad="38100" dist="38100" dir="2700000" algn="tl">
                    <a:srgbClr val="000000"/>
                  </a:outerShdw>
                </a:effectLst>
                <a:latin typeface="Verdana" pitchFamily="34" charset="0"/>
              </a:rPr>
              <a:t>ESPAÇO AÉREO NACIONAL COM </a:t>
            </a:r>
          </a:p>
          <a:p>
            <a:pPr indent="95250" algn="ctr">
              <a:lnSpc>
                <a:spcPts val="4000"/>
              </a:lnSpc>
              <a:spcBef>
                <a:spcPts val="2200"/>
              </a:spcBef>
              <a:buClr>
                <a:srgbClr val="000000"/>
              </a:buClr>
              <a:buFont typeface="Trebuchet MS"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b="1" dirty="0">
                <a:solidFill>
                  <a:srgbClr val="FFFFFF"/>
                </a:solidFill>
                <a:effectLst>
                  <a:outerShdw blurRad="38100" dist="38100" dir="2700000" algn="tl">
                    <a:srgbClr val="000000"/>
                  </a:outerShdw>
                </a:effectLst>
                <a:latin typeface="Verdana" pitchFamily="34" charset="0"/>
              </a:rPr>
              <a:t>VISTAS À DEFESA DA PÁTRIA”</a:t>
            </a:r>
          </a:p>
        </p:txBody>
      </p:sp>
      <p:sp>
        <p:nvSpPr>
          <p:cNvPr id="8" name="Retângulo 4"/>
          <p:cNvSpPr/>
          <p:nvPr/>
        </p:nvSpPr>
        <p:spPr>
          <a:xfrm>
            <a:off x="735796" y="142852"/>
            <a:ext cx="5304274" cy="646331"/>
          </a:xfrm>
          <a:prstGeom prst="rect">
            <a:avLst/>
          </a:prstGeom>
        </p:spPr>
        <p:txBody>
          <a:bodyPr wrap="none">
            <a:spAutoFit/>
          </a:bodyPr>
          <a:lstStyle/>
          <a:p>
            <a:pPr lvl="0" algn="ctr">
              <a:defRPr/>
            </a:pPr>
            <a:r>
              <a:rPr lang="pt-BR" sz="3600" b="1" i="1" dirty="0">
                <a:solidFill>
                  <a:schemeClr val="tx2"/>
                </a:solidFill>
              </a:rPr>
              <a:t>MISSÃO DA AERONÁUTICA</a:t>
            </a:r>
          </a:p>
        </p:txBody>
      </p:sp>
      <p:sp>
        <p:nvSpPr>
          <p:cNvPr id="2" name="Elipse 1"/>
          <p:cNvSpPr/>
          <p:nvPr/>
        </p:nvSpPr>
        <p:spPr>
          <a:xfrm>
            <a:off x="8904910" y="6783853"/>
            <a:ext cx="131586" cy="1735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80249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CaixaDeTexto 18"/>
          <p:cNvSpPr txBox="1">
            <a:spLocks noChangeArrowheads="1"/>
          </p:cNvSpPr>
          <p:nvPr/>
        </p:nvSpPr>
        <p:spPr bwMode="auto">
          <a:xfrm>
            <a:off x="1447800" y="3506788"/>
            <a:ext cx="8815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eaLnBrk="1" hangingPunct="1">
              <a:spcBef>
                <a:spcPct val="0"/>
              </a:spcBef>
              <a:buFontTx/>
              <a:buNone/>
            </a:pPr>
            <a:endParaRPr lang="pt-BR" dirty="0"/>
          </a:p>
        </p:txBody>
      </p:sp>
      <p:sp>
        <p:nvSpPr>
          <p:cNvPr id="8" name="TextBox 6"/>
          <p:cNvSpPr txBox="1"/>
          <p:nvPr/>
        </p:nvSpPr>
        <p:spPr>
          <a:xfrm>
            <a:off x="905181" y="77908"/>
            <a:ext cx="6452901" cy="646331"/>
          </a:xfrm>
          <a:prstGeom prst="rect">
            <a:avLst/>
          </a:prstGeom>
          <a:noFill/>
        </p:spPr>
        <p:txBody>
          <a:bodyPr wrap="square" rtlCol="0">
            <a:spAutoFit/>
          </a:bodyPr>
          <a:lstStyle/>
          <a:p>
            <a:r>
              <a:rPr lang="pt-BR" sz="3600" b="1" i="1" dirty="0" smtClean="0">
                <a:solidFill>
                  <a:schemeClr val="tx2"/>
                </a:solidFill>
              </a:rPr>
              <a:t>ROTEIRO</a:t>
            </a:r>
            <a:endParaRPr lang="pt-BR" sz="3600" b="1" i="1" dirty="0">
              <a:solidFill>
                <a:schemeClr val="tx2"/>
              </a:solidFill>
            </a:endParaRPr>
          </a:p>
        </p:txBody>
      </p:sp>
      <p:graphicFrame>
        <p:nvGraphicFramePr>
          <p:cNvPr id="7" name="Diagrama 6"/>
          <p:cNvGraphicFramePr/>
          <p:nvPr>
            <p:extLst>
              <p:ext uri="{D42A27DB-BD31-4B8C-83A1-F6EECF244321}">
                <p14:modId xmlns:p14="http://schemas.microsoft.com/office/powerpoint/2010/main" val="952482919"/>
              </p:ext>
            </p:extLst>
          </p:nvPr>
        </p:nvGraphicFramePr>
        <p:xfrm>
          <a:off x="1187624" y="1412776"/>
          <a:ext cx="686442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9411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85"/>
          <p:cNvGrpSpPr>
            <a:grpSpLocks/>
          </p:cNvGrpSpPr>
          <p:nvPr/>
        </p:nvGrpSpPr>
        <p:grpSpPr bwMode="auto">
          <a:xfrm>
            <a:off x="700088" y="727075"/>
            <a:ext cx="4752975" cy="4262438"/>
            <a:chOff x="0" y="0"/>
            <a:chExt cx="2994" cy="2685"/>
          </a:xfrm>
        </p:grpSpPr>
        <p:sp>
          <p:nvSpPr>
            <p:cNvPr id="18" name="Freeform 81"/>
            <p:cNvSpPr>
              <a:spLocks/>
            </p:cNvSpPr>
            <p:nvPr/>
          </p:nvSpPr>
          <p:spPr bwMode="auto">
            <a:xfrm>
              <a:off x="0" y="73"/>
              <a:ext cx="628" cy="223"/>
            </a:xfrm>
            <a:custGeom>
              <a:avLst/>
              <a:gdLst>
                <a:gd name="T0" fmla="*/ 21600 w 21600"/>
                <a:gd name="T1" fmla="*/ 6414 h 21600"/>
                <a:gd name="T2" fmla="*/ 20498 w 21600"/>
                <a:gd name="T3" fmla="*/ 7640 h 21600"/>
                <a:gd name="T4" fmla="*/ 19430 w 21600"/>
                <a:gd name="T5" fmla="*/ 8866 h 21600"/>
                <a:gd name="T6" fmla="*/ 18395 w 21600"/>
                <a:gd name="T7" fmla="*/ 10187 h 21600"/>
                <a:gd name="T8" fmla="*/ 17427 w 21600"/>
                <a:gd name="T9" fmla="*/ 11602 h 21600"/>
                <a:gd name="T10" fmla="*/ 16526 w 21600"/>
                <a:gd name="T11" fmla="*/ 13205 h 21600"/>
                <a:gd name="T12" fmla="*/ 15624 w 21600"/>
                <a:gd name="T13" fmla="*/ 14809 h 21600"/>
                <a:gd name="T14" fmla="*/ 14823 w 21600"/>
                <a:gd name="T15" fmla="*/ 16412 h 21600"/>
                <a:gd name="T16" fmla="*/ 14055 w 21600"/>
                <a:gd name="T17" fmla="*/ 18204 h 21600"/>
                <a:gd name="T18" fmla="*/ 0 w 21600"/>
                <a:gd name="T19" fmla="*/ 21600 h 21600"/>
                <a:gd name="T20" fmla="*/ 134 w 21600"/>
                <a:gd name="T21" fmla="*/ 20751 h 21600"/>
                <a:gd name="T22" fmla="*/ 300 w 21600"/>
                <a:gd name="T23" fmla="*/ 19902 h 21600"/>
                <a:gd name="T24" fmla="*/ 534 w 21600"/>
                <a:gd name="T25" fmla="*/ 18959 h 21600"/>
                <a:gd name="T26" fmla="*/ 768 w 21600"/>
                <a:gd name="T27" fmla="*/ 18016 h 21600"/>
                <a:gd name="T28" fmla="*/ 1068 w 21600"/>
                <a:gd name="T29" fmla="*/ 16978 h 21600"/>
                <a:gd name="T30" fmla="*/ 1335 w 21600"/>
                <a:gd name="T31" fmla="*/ 16035 h 21600"/>
                <a:gd name="T32" fmla="*/ 1669 w 21600"/>
                <a:gd name="T33" fmla="*/ 15092 h 21600"/>
                <a:gd name="T34" fmla="*/ 2003 w 21600"/>
                <a:gd name="T35" fmla="*/ 14148 h 21600"/>
                <a:gd name="T36" fmla="*/ 2504 w 21600"/>
                <a:gd name="T37" fmla="*/ 12828 h 21600"/>
                <a:gd name="T38" fmla="*/ 3038 w 21600"/>
                <a:gd name="T39" fmla="*/ 11507 h 21600"/>
                <a:gd name="T40" fmla="*/ 3572 w 21600"/>
                <a:gd name="T41" fmla="*/ 10281 h 21600"/>
                <a:gd name="T42" fmla="*/ 4173 w 21600"/>
                <a:gd name="T43" fmla="*/ 9149 h 21600"/>
                <a:gd name="T44" fmla="*/ 4807 w 21600"/>
                <a:gd name="T45" fmla="*/ 7923 h 21600"/>
                <a:gd name="T46" fmla="*/ 5475 w 21600"/>
                <a:gd name="T47" fmla="*/ 6791 h 21600"/>
                <a:gd name="T48" fmla="*/ 6143 w 21600"/>
                <a:gd name="T49" fmla="*/ 5659 h 21600"/>
                <a:gd name="T50" fmla="*/ 6877 w 21600"/>
                <a:gd name="T51" fmla="*/ 4622 h 21600"/>
                <a:gd name="T52" fmla="*/ 7578 w 21600"/>
                <a:gd name="T53" fmla="*/ 3773 h 21600"/>
                <a:gd name="T54" fmla="*/ 8346 w 21600"/>
                <a:gd name="T55" fmla="*/ 2924 h 21600"/>
                <a:gd name="T56" fmla="*/ 9114 w 21600"/>
                <a:gd name="T57" fmla="*/ 2169 h 21600"/>
                <a:gd name="T58" fmla="*/ 9915 w 21600"/>
                <a:gd name="T59" fmla="*/ 1509 h 21600"/>
                <a:gd name="T60" fmla="*/ 10750 w 21600"/>
                <a:gd name="T61" fmla="*/ 943 h 21600"/>
                <a:gd name="T62" fmla="*/ 11551 w 21600"/>
                <a:gd name="T63" fmla="*/ 472 h 21600"/>
                <a:gd name="T64" fmla="*/ 12352 w 21600"/>
                <a:gd name="T65" fmla="*/ 94 h 21600"/>
                <a:gd name="T66" fmla="*/ 13220 w 21600"/>
                <a:gd name="T67" fmla="*/ 0 h 21600"/>
                <a:gd name="T68" fmla="*/ 13721 w 21600"/>
                <a:gd name="T69" fmla="*/ 0 h 21600"/>
                <a:gd name="T70" fmla="*/ 14222 w 21600"/>
                <a:gd name="T71" fmla="*/ 0 h 21600"/>
                <a:gd name="T72" fmla="*/ 14756 w 21600"/>
                <a:gd name="T73" fmla="*/ 94 h 21600"/>
                <a:gd name="T74" fmla="*/ 15257 w 21600"/>
                <a:gd name="T75" fmla="*/ 283 h 21600"/>
                <a:gd name="T76" fmla="*/ 15758 w 21600"/>
                <a:gd name="T77" fmla="*/ 472 h 21600"/>
                <a:gd name="T78" fmla="*/ 16292 w 21600"/>
                <a:gd name="T79" fmla="*/ 849 h 21600"/>
                <a:gd name="T80" fmla="*/ 16826 w 21600"/>
                <a:gd name="T81" fmla="*/ 1132 h 21600"/>
                <a:gd name="T82" fmla="*/ 17327 w 21600"/>
                <a:gd name="T83" fmla="*/ 1509 h 21600"/>
                <a:gd name="T84" fmla="*/ 18362 w 21600"/>
                <a:gd name="T85" fmla="*/ 2452 h 21600"/>
                <a:gd name="T86" fmla="*/ 19463 w 21600"/>
                <a:gd name="T87" fmla="*/ 3584 h 21600"/>
                <a:gd name="T88" fmla="*/ 20532 w 21600"/>
                <a:gd name="T89" fmla="*/ 4905 h 21600"/>
                <a:gd name="T90" fmla="*/ 21600 w 21600"/>
                <a:gd name="T91" fmla="*/ 6414 h 21600"/>
                <a:gd name="T92" fmla="*/ 21600 w 21600"/>
                <a:gd name="T93" fmla="*/ 64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600" h="21600">
                  <a:moveTo>
                    <a:pt x="21600" y="6414"/>
                  </a:moveTo>
                  <a:lnTo>
                    <a:pt x="20498" y="7640"/>
                  </a:lnTo>
                  <a:lnTo>
                    <a:pt x="19430" y="8866"/>
                  </a:lnTo>
                  <a:lnTo>
                    <a:pt x="18395" y="10187"/>
                  </a:lnTo>
                  <a:lnTo>
                    <a:pt x="17427" y="11602"/>
                  </a:lnTo>
                  <a:lnTo>
                    <a:pt x="16526" y="13205"/>
                  </a:lnTo>
                  <a:lnTo>
                    <a:pt x="15624" y="14809"/>
                  </a:lnTo>
                  <a:lnTo>
                    <a:pt x="14823" y="16412"/>
                  </a:lnTo>
                  <a:lnTo>
                    <a:pt x="14055" y="18204"/>
                  </a:lnTo>
                  <a:lnTo>
                    <a:pt x="0" y="21600"/>
                  </a:lnTo>
                  <a:lnTo>
                    <a:pt x="134" y="20751"/>
                  </a:lnTo>
                  <a:lnTo>
                    <a:pt x="300" y="19902"/>
                  </a:lnTo>
                  <a:lnTo>
                    <a:pt x="534" y="18959"/>
                  </a:lnTo>
                  <a:lnTo>
                    <a:pt x="768" y="18016"/>
                  </a:lnTo>
                  <a:lnTo>
                    <a:pt x="1068" y="16978"/>
                  </a:lnTo>
                  <a:lnTo>
                    <a:pt x="1335" y="16035"/>
                  </a:lnTo>
                  <a:lnTo>
                    <a:pt x="1669" y="15092"/>
                  </a:lnTo>
                  <a:lnTo>
                    <a:pt x="2003" y="14148"/>
                  </a:lnTo>
                  <a:lnTo>
                    <a:pt x="2504" y="12828"/>
                  </a:lnTo>
                  <a:lnTo>
                    <a:pt x="3038" y="11507"/>
                  </a:lnTo>
                  <a:lnTo>
                    <a:pt x="3572" y="10281"/>
                  </a:lnTo>
                  <a:lnTo>
                    <a:pt x="4173" y="9149"/>
                  </a:lnTo>
                  <a:lnTo>
                    <a:pt x="4807" y="7923"/>
                  </a:lnTo>
                  <a:lnTo>
                    <a:pt x="5475" y="6791"/>
                  </a:lnTo>
                  <a:lnTo>
                    <a:pt x="6143" y="5659"/>
                  </a:lnTo>
                  <a:lnTo>
                    <a:pt x="6877" y="4622"/>
                  </a:lnTo>
                  <a:lnTo>
                    <a:pt x="7578" y="3773"/>
                  </a:lnTo>
                  <a:lnTo>
                    <a:pt x="8346" y="2924"/>
                  </a:lnTo>
                  <a:lnTo>
                    <a:pt x="9114" y="2169"/>
                  </a:lnTo>
                  <a:lnTo>
                    <a:pt x="9915" y="1509"/>
                  </a:lnTo>
                  <a:lnTo>
                    <a:pt x="10750" y="943"/>
                  </a:lnTo>
                  <a:lnTo>
                    <a:pt x="11551" y="472"/>
                  </a:lnTo>
                  <a:lnTo>
                    <a:pt x="12352" y="94"/>
                  </a:lnTo>
                  <a:lnTo>
                    <a:pt x="13220" y="0"/>
                  </a:lnTo>
                  <a:lnTo>
                    <a:pt x="13721" y="0"/>
                  </a:lnTo>
                  <a:lnTo>
                    <a:pt x="14222" y="0"/>
                  </a:lnTo>
                  <a:lnTo>
                    <a:pt x="14756" y="94"/>
                  </a:lnTo>
                  <a:lnTo>
                    <a:pt x="15257" y="283"/>
                  </a:lnTo>
                  <a:lnTo>
                    <a:pt x="15758" y="472"/>
                  </a:lnTo>
                  <a:lnTo>
                    <a:pt x="16292" y="849"/>
                  </a:lnTo>
                  <a:lnTo>
                    <a:pt x="16826" y="1132"/>
                  </a:lnTo>
                  <a:lnTo>
                    <a:pt x="17327" y="1509"/>
                  </a:lnTo>
                  <a:lnTo>
                    <a:pt x="18362" y="2452"/>
                  </a:lnTo>
                  <a:lnTo>
                    <a:pt x="19463" y="3584"/>
                  </a:lnTo>
                  <a:lnTo>
                    <a:pt x="20532" y="4905"/>
                  </a:lnTo>
                  <a:lnTo>
                    <a:pt x="21600" y="6414"/>
                  </a:lnTo>
                  <a:close/>
                  <a:moveTo>
                    <a:pt x="21600" y="6414"/>
                  </a:moveTo>
                </a:path>
              </a:pathLst>
            </a:custGeom>
            <a:solidFill>
              <a:srgbClr val="254061"/>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pt-BR"/>
            </a:p>
          </p:txBody>
        </p:sp>
        <p:sp>
          <p:nvSpPr>
            <p:cNvPr id="19" name="Freeform 82"/>
            <p:cNvSpPr>
              <a:spLocks/>
            </p:cNvSpPr>
            <p:nvPr/>
          </p:nvSpPr>
          <p:spPr bwMode="auto">
            <a:xfrm>
              <a:off x="5" y="1896"/>
              <a:ext cx="2815" cy="772"/>
            </a:xfrm>
            <a:custGeom>
              <a:avLst/>
              <a:gdLst>
                <a:gd name="T0" fmla="*/ 388 w 21600"/>
                <a:gd name="T1" fmla="*/ 2394 h 21600"/>
                <a:gd name="T2" fmla="*/ 1304 w 21600"/>
                <a:gd name="T3" fmla="*/ 1197 h 21600"/>
                <a:gd name="T4" fmla="*/ 2407 w 21600"/>
                <a:gd name="T5" fmla="*/ 435 h 21600"/>
                <a:gd name="T6" fmla="*/ 3652 w 21600"/>
                <a:gd name="T7" fmla="*/ 54 h 21600"/>
                <a:gd name="T8" fmla="*/ 5024 w 21600"/>
                <a:gd name="T9" fmla="*/ 54 h 21600"/>
                <a:gd name="T10" fmla="*/ 6484 w 21600"/>
                <a:gd name="T11" fmla="*/ 354 h 21600"/>
                <a:gd name="T12" fmla="*/ 8020 w 21600"/>
                <a:gd name="T13" fmla="*/ 925 h 21600"/>
                <a:gd name="T14" fmla="*/ 9578 w 21600"/>
                <a:gd name="T15" fmla="*/ 1687 h 21600"/>
                <a:gd name="T16" fmla="*/ 11150 w 21600"/>
                <a:gd name="T17" fmla="*/ 2639 h 21600"/>
                <a:gd name="T18" fmla="*/ 12693 w 21600"/>
                <a:gd name="T19" fmla="*/ 3700 h 21600"/>
                <a:gd name="T20" fmla="*/ 14191 w 21600"/>
                <a:gd name="T21" fmla="*/ 4842 h 21600"/>
                <a:gd name="T22" fmla="*/ 15600 w 21600"/>
                <a:gd name="T23" fmla="*/ 6039 h 21600"/>
                <a:gd name="T24" fmla="*/ 16897 w 21600"/>
                <a:gd name="T25" fmla="*/ 7209 h 21600"/>
                <a:gd name="T26" fmla="*/ 18067 w 21600"/>
                <a:gd name="T27" fmla="*/ 8297 h 21600"/>
                <a:gd name="T28" fmla="*/ 19476 w 21600"/>
                <a:gd name="T29" fmla="*/ 9739 h 21600"/>
                <a:gd name="T30" fmla="*/ 21600 w 21600"/>
                <a:gd name="T31" fmla="*/ 9929 h 21600"/>
                <a:gd name="T32" fmla="*/ 10412 w 21600"/>
                <a:gd name="T33" fmla="*/ 14445 h 21600"/>
                <a:gd name="T34" fmla="*/ 13580 w 21600"/>
                <a:gd name="T35" fmla="*/ 12323 h 21600"/>
                <a:gd name="T36" fmla="*/ 12708 w 21600"/>
                <a:gd name="T37" fmla="*/ 11045 h 21600"/>
                <a:gd name="T38" fmla="*/ 11843 w 21600"/>
                <a:gd name="T39" fmla="*/ 9875 h 21600"/>
                <a:gd name="T40" fmla="*/ 10979 w 21600"/>
                <a:gd name="T41" fmla="*/ 8787 h 21600"/>
                <a:gd name="T42" fmla="*/ 10122 w 21600"/>
                <a:gd name="T43" fmla="*/ 7808 h 21600"/>
                <a:gd name="T44" fmla="*/ 9272 w 21600"/>
                <a:gd name="T45" fmla="*/ 6964 h 21600"/>
                <a:gd name="T46" fmla="*/ 8415 w 21600"/>
                <a:gd name="T47" fmla="*/ 6148 h 21600"/>
                <a:gd name="T48" fmla="*/ 7558 w 21600"/>
                <a:gd name="T49" fmla="*/ 5468 h 21600"/>
                <a:gd name="T50" fmla="*/ 6708 w 21600"/>
                <a:gd name="T51" fmla="*/ 4870 h 21600"/>
                <a:gd name="T52" fmla="*/ 5843 w 21600"/>
                <a:gd name="T53" fmla="*/ 4380 h 21600"/>
                <a:gd name="T54" fmla="*/ 4979 w 21600"/>
                <a:gd name="T55" fmla="*/ 3972 h 21600"/>
                <a:gd name="T56" fmla="*/ 4099 w 21600"/>
                <a:gd name="T57" fmla="*/ 3645 h 21600"/>
                <a:gd name="T58" fmla="*/ 3212 w 21600"/>
                <a:gd name="T59" fmla="*/ 3401 h 21600"/>
                <a:gd name="T60" fmla="*/ 2303 w 21600"/>
                <a:gd name="T61" fmla="*/ 3210 h 21600"/>
                <a:gd name="T62" fmla="*/ 1394 w 21600"/>
                <a:gd name="T63" fmla="*/ 3128 h 21600"/>
                <a:gd name="T64" fmla="*/ 470 w 21600"/>
                <a:gd name="T65" fmla="*/ 3156 h 21600"/>
                <a:gd name="T66" fmla="*/ 0 w 21600"/>
                <a:gd name="T67" fmla="*/ 318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00" h="21600">
                  <a:moveTo>
                    <a:pt x="0" y="3183"/>
                  </a:moveTo>
                  <a:lnTo>
                    <a:pt x="388" y="2394"/>
                  </a:lnTo>
                  <a:lnTo>
                    <a:pt x="820" y="1714"/>
                  </a:lnTo>
                  <a:lnTo>
                    <a:pt x="1304" y="1197"/>
                  </a:lnTo>
                  <a:lnTo>
                    <a:pt x="1826" y="762"/>
                  </a:lnTo>
                  <a:lnTo>
                    <a:pt x="2407" y="435"/>
                  </a:lnTo>
                  <a:lnTo>
                    <a:pt x="3011" y="218"/>
                  </a:lnTo>
                  <a:lnTo>
                    <a:pt x="3652" y="54"/>
                  </a:lnTo>
                  <a:lnTo>
                    <a:pt x="4323" y="0"/>
                  </a:lnTo>
                  <a:lnTo>
                    <a:pt x="5024" y="54"/>
                  </a:lnTo>
                  <a:lnTo>
                    <a:pt x="5739" y="163"/>
                  </a:lnTo>
                  <a:lnTo>
                    <a:pt x="6484" y="354"/>
                  </a:lnTo>
                  <a:lnTo>
                    <a:pt x="7245" y="598"/>
                  </a:lnTo>
                  <a:lnTo>
                    <a:pt x="8020" y="925"/>
                  </a:lnTo>
                  <a:lnTo>
                    <a:pt x="8795" y="1279"/>
                  </a:lnTo>
                  <a:lnTo>
                    <a:pt x="9578" y="1687"/>
                  </a:lnTo>
                  <a:lnTo>
                    <a:pt x="10368" y="2149"/>
                  </a:lnTo>
                  <a:lnTo>
                    <a:pt x="11150" y="2639"/>
                  </a:lnTo>
                  <a:lnTo>
                    <a:pt x="11918" y="3156"/>
                  </a:lnTo>
                  <a:lnTo>
                    <a:pt x="12693" y="3700"/>
                  </a:lnTo>
                  <a:lnTo>
                    <a:pt x="13446" y="4271"/>
                  </a:lnTo>
                  <a:lnTo>
                    <a:pt x="14191" y="4842"/>
                  </a:lnTo>
                  <a:lnTo>
                    <a:pt x="14899" y="5441"/>
                  </a:lnTo>
                  <a:lnTo>
                    <a:pt x="15600" y="6039"/>
                  </a:lnTo>
                  <a:lnTo>
                    <a:pt x="16263" y="6638"/>
                  </a:lnTo>
                  <a:lnTo>
                    <a:pt x="16897" y="7209"/>
                  </a:lnTo>
                  <a:lnTo>
                    <a:pt x="17493" y="7753"/>
                  </a:lnTo>
                  <a:lnTo>
                    <a:pt x="18067" y="8297"/>
                  </a:lnTo>
                  <a:lnTo>
                    <a:pt x="18581" y="8814"/>
                  </a:lnTo>
                  <a:lnTo>
                    <a:pt x="19476" y="9739"/>
                  </a:lnTo>
                  <a:lnTo>
                    <a:pt x="20161" y="10501"/>
                  </a:lnTo>
                  <a:lnTo>
                    <a:pt x="21600" y="9929"/>
                  </a:lnTo>
                  <a:lnTo>
                    <a:pt x="20720" y="21600"/>
                  </a:lnTo>
                  <a:lnTo>
                    <a:pt x="10412" y="14445"/>
                  </a:lnTo>
                  <a:lnTo>
                    <a:pt x="14020" y="13004"/>
                  </a:lnTo>
                  <a:lnTo>
                    <a:pt x="13580" y="12323"/>
                  </a:lnTo>
                  <a:lnTo>
                    <a:pt x="13140" y="11671"/>
                  </a:lnTo>
                  <a:lnTo>
                    <a:pt x="12708" y="11045"/>
                  </a:lnTo>
                  <a:lnTo>
                    <a:pt x="12276" y="10446"/>
                  </a:lnTo>
                  <a:lnTo>
                    <a:pt x="11843" y="9875"/>
                  </a:lnTo>
                  <a:lnTo>
                    <a:pt x="11411" y="9304"/>
                  </a:lnTo>
                  <a:lnTo>
                    <a:pt x="10979" y="8787"/>
                  </a:lnTo>
                  <a:lnTo>
                    <a:pt x="10554" y="8297"/>
                  </a:lnTo>
                  <a:lnTo>
                    <a:pt x="10122" y="7808"/>
                  </a:lnTo>
                  <a:lnTo>
                    <a:pt x="9697" y="7372"/>
                  </a:lnTo>
                  <a:lnTo>
                    <a:pt x="9272" y="6964"/>
                  </a:lnTo>
                  <a:lnTo>
                    <a:pt x="8840" y="6529"/>
                  </a:lnTo>
                  <a:lnTo>
                    <a:pt x="8415" y="6148"/>
                  </a:lnTo>
                  <a:lnTo>
                    <a:pt x="7990" y="5794"/>
                  </a:lnTo>
                  <a:lnTo>
                    <a:pt x="7558" y="5468"/>
                  </a:lnTo>
                  <a:lnTo>
                    <a:pt x="7140" y="5169"/>
                  </a:lnTo>
                  <a:lnTo>
                    <a:pt x="6708" y="4870"/>
                  </a:lnTo>
                  <a:lnTo>
                    <a:pt x="6276" y="4597"/>
                  </a:lnTo>
                  <a:lnTo>
                    <a:pt x="5843" y="4380"/>
                  </a:lnTo>
                  <a:lnTo>
                    <a:pt x="5411" y="4162"/>
                  </a:lnTo>
                  <a:lnTo>
                    <a:pt x="4979" y="3972"/>
                  </a:lnTo>
                  <a:lnTo>
                    <a:pt x="4539" y="3781"/>
                  </a:lnTo>
                  <a:lnTo>
                    <a:pt x="4099" y="3645"/>
                  </a:lnTo>
                  <a:lnTo>
                    <a:pt x="3660" y="3509"/>
                  </a:lnTo>
                  <a:lnTo>
                    <a:pt x="3212" y="3401"/>
                  </a:lnTo>
                  <a:lnTo>
                    <a:pt x="2765" y="3292"/>
                  </a:lnTo>
                  <a:lnTo>
                    <a:pt x="2303" y="3210"/>
                  </a:lnTo>
                  <a:lnTo>
                    <a:pt x="1856" y="3156"/>
                  </a:lnTo>
                  <a:lnTo>
                    <a:pt x="1394" y="3128"/>
                  </a:lnTo>
                  <a:lnTo>
                    <a:pt x="932" y="3128"/>
                  </a:lnTo>
                  <a:lnTo>
                    <a:pt x="470" y="3156"/>
                  </a:lnTo>
                  <a:lnTo>
                    <a:pt x="0" y="3183"/>
                  </a:lnTo>
                  <a:close/>
                  <a:moveTo>
                    <a:pt x="0" y="3183"/>
                  </a:moveTo>
                </a:path>
              </a:pathLst>
            </a:custGeom>
            <a:solidFill>
              <a:srgbClr val="000000">
                <a:alpha val="24706"/>
              </a:srgbClr>
            </a:solidFill>
            <a:ln>
              <a:noFill/>
            </a:ln>
            <a:extLst>
              <a:ext uri="{91240B29-F687-4F45-9708-019B960494DF}">
                <a14:hiddenLine xmlns:a14="http://schemas.microsoft.com/office/drawing/2010/main" w="3175" cap="flat">
                  <a:solidFill>
                    <a:srgbClr val="000000"/>
                  </a:solidFill>
                  <a:round/>
                  <a:headEnd type="none" w="med" len="med"/>
                  <a:tailEnd type="none" w="med" len="med"/>
                </a14:hiddenLine>
              </a:ext>
            </a:extLst>
          </p:spPr>
          <p:txBody>
            <a:bodyPr lIns="0" tIns="0" rIns="0" bIns="0"/>
            <a:lstStyle/>
            <a:p>
              <a:endParaRPr lang="pt-BR"/>
            </a:p>
          </p:txBody>
        </p:sp>
        <p:sp>
          <p:nvSpPr>
            <p:cNvPr id="20" name="Freeform 83"/>
            <p:cNvSpPr>
              <a:spLocks/>
            </p:cNvSpPr>
            <p:nvPr/>
          </p:nvSpPr>
          <p:spPr bwMode="auto">
            <a:xfrm>
              <a:off x="407" y="47"/>
              <a:ext cx="2587" cy="2638"/>
            </a:xfrm>
            <a:custGeom>
              <a:avLst/>
              <a:gdLst>
                <a:gd name="T0" fmla="*/ 11810 w 21600"/>
                <a:gd name="T1" fmla="*/ 11548 h 21600"/>
                <a:gd name="T2" fmla="*/ 11047 w 21600"/>
                <a:gd name="T3" fmla="*/ 10450 h 21600"/>
                <a:gd name="T4" fmla="*/ 10058 w 21600"/>
                <a:gd name="T5" fmla="*/ 9074 h 21600"/>
                <a:gd name="T6" fmla="*/ 8882 w 21600"/>
                <a:gd name="T7" fmla="*/ 7500 h 21600"/>
                <a:gd name="T8" fmla="*/ 8249 w 21600"/>
                <a:gd name="T9" fmla="*/ 6680 h 21600"/>
                <a:gd name="T10" fmla="*/ 7576 w 21600"/>
                <a:gd name="T11" fmla="*/ 5861 h 21600"/>
                <a:gd name="T12" fmla="*/ 6894 w 21600"/>
                <a:gd name="T13" fmla="*/ 5042 h 21600"/>
                <a:gd name="T14" fmla="*/ 6173 w 21600"/>
                <a:gd name="T15" fmla="*/ 4231 h 21600"/>
                <a:gd name="T16" fmla="*/ 5459 w 21600"/>
                <a:gd name="T17" fmla="*/ 3467 h 21600"/>
                <a:gd name="T18" fmla="*/ 4721 w 21600"/>
                <a:gd name="T19" fmla="*/ 2744 h 21600"/>
                <a:gd name="T20" fmla="*/ 3991 w 21600"/>
                <a:gd name="T21" fmla="*/ 2076 h 21600"/>
                <a:gd name="T22" fmla="*/ 3244 w 21600"/>
                <a:gd name="T23" fmla="*/ 1471 h 21600"/>
                <a:gd name="T24" fmla="*/ 2523 w 21600"/>
                <a:gd name="T25" fmla="*/ 954 h 21600"/>
                <a:gd name="T26" fmla="*/ 1801 w 21600"/>
                <a:gd name="T27" fmla="*/ 533 h 21600"/>
                <a:gd name="T28" fmla="*/ 1338 w 21600"/>
                <a:gd name="T29" fmla="*/ 318 h 21600"/>
                <a:gd name="T30" fmla="*/ 884 w 21600"/>
                <a:gd name="T31" fmla="*/ 151 h 21600"/>
                <a:gd name="T32" fmla="*/ 438 w 21600"/>
                <a:gd name="T33" fmla="*/ 48 h 21600"/>
                <a:gd name="T34" fmla="*/ 0 w 21600"/>
                <a:gd name="T35" fmla="*/ 0 h 21600"/>
                <a:gd name="T36" fmla="*/ 5126 w 21600"/>
                <a:gd name="T37" fmla="*/ 32 h 21600"/>
                <a:gd name="T38" fmla="*/ 5686 w 21600"/>
                <a:gd name="T39" fmla="*/ 80 h 21600"/>
                <a:gd name="T40" fmla="*/ 6229 w 21600"/>
                <a:gd name="T41" fmla="*/ 159 h 21600"/>
                <a:gd name="T42" fmla="*/ 6740 w 21600"/>
                <a:gd name="T43" fmla="*/ 294 h 21600"/>
                <a:gd name="T44" fmla="*/ 7373 w 21600"/>
                <a:gd name="T45" fmla="*/ 533 h 21600"/>
                <a:gd name="T46" fmla="*/ 8176 w 21600"/>
                <a:gd name="T47" fmla="*/ 883 h 21600"/>
                <a:gd name="T48" fmla="*/ 8963 w 21600"/>
                <a:gd name="T49" fmla="*/ 1288 h 21600"/>
                <a:gd name="T50" fmla="*/ 9750 w 21600"/>
                <a:gd name="T51" fmla="*/ 1726 h 21600"/>
                <a:gd name="T52" fmla="*/ 10536 w 21600"/>
                <a:gd name="T53" fmla="*/ 2211 h 21600"/>
                <a:gd name="T54" fmla="*/ 11299 w 21600"/>
                <a:gd name="T55" fmla="*/ 2720 h 21600"/>
                <a:gd name="T56" fmla="*/ 12061 w 21600"/>
                <a:gd name="T57" fmla="*/ 3261 h 21600"/>
                <a:gd name="T58" fmla="*/ 12808 w 21600"/>
                <a:gd name="T59" fmla="*/ 3833 h 21600"/>
                <a:gd name="T60" fmla="*/ 13546 w 21600"/>
                <a:gd name="T61" fmla="*/ 4430 h 21600"/>
                <a:gd name="T62" fmla="*/ 14276 w 21600"/>
                <a:gd name="T63" fmla="*/ 5034 h 21600"/>
                <a:gd name="T64" fmla="*/ 14973 w 21600"/>
                <a:gd name="T65" fmla="*/ 5647 h 21600"/>
                <a:gd name="T66" fmla="*/ 15655 w 21600"/>
                <a:gd name="T67" fmla="*/ 6275 h 21600"/>
                <a:gd name="T68" fmla="*/ 16660 w 21600"/>
                <a:gd name="T69" fmla="*/ 7221 h 21600"/>
                <a:gd name="T70" fmla="*/ 17901 w 21600"/>
                <a:gd name="T71" fmla="*/ 8462 h 21600"/>
                <a:gd name="T72" fmla="*/ 21600 w 21600"/>
                <a:gd name="T73" fmla="*/ 7913 h 21600"/>
                <a:gd name="T74" fmla="*/ 7884 w 21600"/>
                <a:gd name="T75" fmla="*/ 1300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00" h="21600">
                  <a:moveTo>
                    <a:pt x="7884" y="13003"/>
                  </a:moveTo>
                  <a:lnTo>
                    <a:pt x="11810" y="11548"/>
                  </a:lnTo>
                  <a:lnTo>
                    <a:pt x="11461" y="11047"/>
                  </a:lnTo>
                  <a:lnTo>
                    <a:pt x="11047" y="10450"/>
                  </a:lnTo>
                  <a:lnTo>
                    <a:pt x="10577" y="9790"/>
                  </a:lnTo>
                  <a:lnTo>
                    <a:pt x="10058" y="9074"/>
                  </a:lnTo>
                  <a:lnTo>
                    <a:pt x="9482" y="8303"/>
                  </a:lnTo>
                  <a:lnTo>
                    <a:pt x="8882" y="7500"/>
                  </a:lnTo>
                  <a:lnTo>
                    <a:pt x="8573" y="7094"/>
                  </a:lnTo>
                  <a:lnTo>
                    <a:pt x="8249" y="6680"/>
                  </a:lnTo>
                  <a:lnTo>
                    <a:pt x="7916" y="6275"/>
                  </a:lnTo>
                  <a:lnTo>
                    <a:pt x="7576" y="5861"/>
                  </a:lnTo>
                  <a:lnTo>
                    <a:pt x="7243" y="5448"/>
                  </a:lnTo>
                  <a:lnTo>
                    <a:pt x="6894" y="5042"/>
                  </a:lnTo>
                  <a:lnTo>
                    <a:pt x="6538" y="4637"/>
                  </a:lnTo>
                  <a:lnTo>
                    <a:pt x="6173" y="4231"/>
                  </a:lnTo>
                  <a:lnTo>
                    <a:pt x="5824" y="3841"/>
                  </a:lnTo>
                  <a:lnTo>
                    <a:pt x="5459" y="3467"/>
                  </a:lnTo>
                  <a:lnTo>
                    <a:pt x="5086" y="3102"/>
                  </a:lnTo>
                  <a:lnTo>
                    <a:pt x="4721" y="2744"/>
                  </a:lnTo>
                  <a:lnTo>
                    <a:pt x="4356" y="2394"/>
                  </a:lnTo>
                  <a:lnTo>
                    <a:pt x="3991" y="2076"/>
                  </a:lnTo>
                  <a:lnTo>
                    <a:pt x="3618" y="1766"/>
                  </a:lnTo>
                  <a:lnTo>
                    <a:pt x="3244" y="1471"/>
                  </a:lnTo>
                  <a:lnTo>
                    <a:pt x="2888" y="1209"/>
                  </a:lnTo>
                  <a:lnTo>
                    <a:pt x="2523" y="954"/>
                  </a:lnTo>
                  <a:lnTo>
                    <a:pt x="2158" y="732"/>
                  </a:lnTo>
                  <a:lnTo>
                    <a:pt x="1801" y="533"/>
                  </a:lnTo>
                  <a:lnTo>
                    <a:pt x="1574" y="422"/>
                  </a:lnTo>
                  <a:lnTo>
                    <a:pt x="1338" y="318"/>
                  </a:lnTo>
                  <a:lnTo>
                    <a:pt x="1119" y="231"/>
                  </a:lnTo>
                  <a:lnTo>
                    <a:pt x="884" y="151"/>
                  </a:lnTo>
                  <a:lnTo>
                    <a:pt x="665" y="95"/>
                  </a:lnTo>
                  <a:lnTo>
                    <a:pt x="438" y="48"/>
                  </a:lnTo>
                  <a:lnTo>
                    <a:pt x="219" y="16"/>
                  </a:lnTo>
                  <a:lnTo>
                    <a:pt x="0" y="0"/>
                  </a:lnTo>
                  <a:lnTo>
                    <a:pt x="4842" y="24"/>
                  </a:lnTo>
                  <a:lnTo>
                    <a:pt x="5126" y="32"/>
                  </a:lnTo>
                  <a:lnTo>
                    <a:pt x="5410" y="48"/>
                  </a:lnTo>
                  <a:lnTo>
                    <a:pt x="5686" y="80"/>
                  </a:lnTo>
                  <a:lnTo>
                    <a:pt x="5962" y="111"/>
                  </a:lnTo>
                  <a:lnTo>
                    <a:pt x="6229" y="159"/>
                  </a:lnTo>
                  <a:lnTo>
                    <a:pt x="6481" y="223"/>
                  </a:lnTo>
                  <a:lnTo>
                    <a:pt x="6740" y="294"/>
                  </a:lnTo>
                  <a:lnTo>
                    <a:pt x="6976" y="374"/>
                  </a:lnTo>
                  <a:lnTo>
                    <a:pt x="7373" y="533"/>
                  </a:lnTo>
                  <a:lnTo>
                    <a:pt x="7779" y="708"/>
                  </a:lnTo>
                  <a:lnTo>
                    <a:pt x="8176" y="883"/>
                  </a:lnTo>
                  <a:lnTo>
                    <a:pt x="8573" y="1074"/>
                  </a:lnTo>
                  <a:lnTo>
                    <a:pt x="8963" y="1288"/>
                  </a:lnTo>
                  <a:lnTo>
                    <a:pt x="9360" y="1495"/>
                  </a:lnTo>
                  <a:lnTo>
                    <a:pt x="9750" y="1726"/>
                  </a:lnTo>
                  <a:lnTo>
                    <a:pt x="10147" y="1956"/>
                  </a:lnTo>
                  <a:lnTo>
                    <a:pt x="10536" y="2211"/>
                  </a:lnTo>
                  <a:lnTo>
                    <a:pt x="10918" y="2457"/>
                  </a:lnTo>
                  <a:lnTo>
                    <a:pt x="11299" y="2720"/>
                  </a:lnTo>
                  <a:lnTo>
                    <a:pt x="11680" y="2982"/>
                  </a:lnTo>
                  <a:lnTo>
                    <a:pt x="12061" y="3261"/>
                  </a:lnTo>
                  <a:lnTo>
                    <a:pt x="12443" y="3547"/>
                  </a:lnTo>
                  <a:lnTo>
                    <a:pt x="12808" y="3833"/>
                  </a:lnTo>
                  <a:lnTo>
                    <a:pt x="13181" y="4128"/>
                  </a:lnTo>
                  <a:lnTo>
                    <a:pt x="13546" y="4430"/>
                  </a:lnTo>
                  <a:lnTo>
                    <a:pt x="13911" y="4724"/>
                  </a:lnTo>
                  <a:lnTo>
                    <a:pt x="14276" y="5034"/>
                  </a:lnTo>
                  <a:lnTo>
                    <a:pt x="14624" y="5344"/>
                  </a:lnTo>
                  <a:lnTo>
                    <a:pt x="14973" y="5647"/>
                  </a:lnTo>
                  <a:lnTo>
                    <a:pt x="15322" y="5965"/>
                  </a:lnTo>
                  <a:lnTo>
                    <a:pt x="15655" y="6275"/>
                  </a:lnTo>
                  <a:lnTo>
                    <a:pt x="15995" y="6585"/>
                  </a:lnTo>
                  <a:lnTo>
                    <a:pt x="16660" y="7221"/>
                  </a:lnTo>
                  <a:lnTo>
                    <a:pt x="17293" y="7842"/>
                  </a:lnTo>
                  <a:lnTo>
                    <a:pt x="17901" y="8462"/>
                  </a:lnTo>
                  <a:lnTo>
                    <a:pt x="18493" y="9074"/>
                  </a:lnTo>
                  <a:lnTo>
                    <a:pt x="21600" y="7913"/>
                  </a:lnTo>
                  <a:lnTo>
                    <a:pt x="19694" y="21600"/>
                  </a:lnTo>
                  <a:lnTo>
                    <a:pt x="7884" y="13003"/>
                  </a:lnTo>
                  <a:close/>
                  <a:moveTo>
                    <a:pt x="7884" y="13003"/>
                  </a:moveTo>
                </a:path>
              </a:pathLst>
            </a:custGeom>
            <a:gradFill rotWithShape="0">
              <a:gsLst>
                <a:gs pos="0">
                  <a:srgbClr val="B9CDE5"/>
                </a:gs>
                <a:gs pos="100000">
                  <a:srgbClr val="4F81BD"/>
                </a:gs>
              </a:gsLst>
              <a:lin ang="2700000" scaled="1"/>
            </a:gra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pt-BR"/>
            </a:p>
          </p:txBody>
        </p:sp>
        <p:sp>
          <p:nvSpPr>
            <p:cNvPr id="21" name="AutoShape 84"/>
            <p:cNvSpPr>
              <a:spLocks/>
            </p:cNvSpPr>
            <p:nvPr/>
          </p:nvSpPr>
          <p:spPr bwMode="auto">
            <a:xfrm>
              <a:off x="0" y="0"/>
              <a:ext cx="2781" cy="2668"/>
            </a:xfrm>
            <a:custGeom>
              <a:avLst/>
              <a:gdLst/>
              <a:ahLst/>
              <a:cxnLst/>
              <a:rect l="0" t="0" r="r" b="b"/>
              <a:pathLst>
                <a:path w="21600" h="21600">
                  <a:moveTo>
                    <a:pt x="10430" y="13422"/>
                  </a:moveTo>
                  <a:lnTo>
                    <a:pt x="10619" y="12856"/>
                  </a:lnTo>
                  <a:lnTo>
                    <a:pt x="21600" y="21356"/>
                  </a:lnTo>
                  <a:lnTo>
                    <a:pt x="21012" y="21600"/>
                  </a:lnTo>
                  <a:lnTo>
                    <a:pt x="10430" y="13422"/>
                  </a:lnTo>
                  <a:close/>
                  <a:moveTo>
                    <a:pt x="13817" y="11598"/>
                  </a:moveTo>
                  <a:lnTo>
                    <a:pt x="13485" y="11079"/>
                  </a:lnTo>
                  <a:lnTo>
                    <a:pt x="13100" y="10505"/>
                  </a:lnTo>
                  <a:lnTo>
                    <a:pt x="12678" y="9868"/>
                  </a:lnTo>
                  <a:lnTo>
                    <a:pt x="12218" y="9200"/>
                  </a:lnTo>
                  <a:lnTo>
                    <a:pt x="11720" y="8500"/>
                  </a:lnTo>
                  <a:lnTo>
                    <a:pt x="11192" y="7769"/>
                  </a:lnTo>
                  <a:lnTo>
                    <a:pt x="10649" y="7022"/>
                  </a:lnTo>
                  <a:lnTo>
                    <a:pt x="10084" y="6283"/>
                  </a:lnTo>
                  <a:lnTo>
                    <a:pt x="9631" y="5709"/>
                  </a:lnTo>
                  <a:lnTo>
                    <a:pt x="9178" y="5150"/>
                  </a:lnTo>
                  <a:lnTo>
                    <a:pt x="8711" y="4608"/>
                  </a:lnTo>
                  <a:lnTo>
                    <a:pt x="8243" y="4073"/>
                  </a:lnTo>
                  <a:lnTo>
                    <a:pt x="8002" y="3814"/>
                  </a:lnTo>
                  <a:lnTo>
                    <a:pt x="7768" y="3562"/>
                  </a:lnTo>
                  <a:lnTo>
                    <a:pt x="7527" y="3318"/>
                  </a:lnTo>
                  <a:lnTo>
                    <a:pt x="7293" y="3082"/>
                  </a:lnTo>
                  <a:lnTo>
                    <a:pt x="7044" y="2846"/>
                  </a:lnTo>
                  <a:lnTo>
                    <a:pt x="6803" y="2626"/>
                  </a:lnTo>
                  <a:lnTo>
                    <a:pt x="6569" y="2406"/>
                  </a:lnTo>
                  <a:lnTo>
                    <a:pt x="6328" y="2202"/>
                  </a:lnTo>
                  <a:lnTo>
                    <a:pt x="6245" y="2131"/>
                  </a:lnTo>
                  <a:lnTo>
                    <a:pt x="6101" y="2013"/>
                  </a:lnTo>
                  <a:lnTo>
                    <a:pt x="5905" y="1871"/>
                  </a:lnTo>
                  <a:lnTo>
                    <a:pt x="5694" y="1706"/>
                  </a:lnTo>
                  <a:lnTo>
                    <a:pt x="5468" y="1533"/>
                  </a:lnTo>
                  <a:lnTo>
                    <a:pt x="5249" y="1376"/>
                  </a:lnTo>
                  <a:lnTo>
                    <a:pt x="5038" y="1242"/>
                  </a:lnTo>
                  <a:lnTo>
                    <a:pt x="4880" y="1132"/>
                  </a:lnTo>
                  <a:lnTo>
                    <a:pt x="4676" y="1022"/>
                  </a:lnTo>
                  <a:lnTo>
                    <a:pt x="4465" y="920"/>
                  </a:lnTo>
                  <a:lnTo>
                    <a:pt x="4261" y="841"/>
                  </a:lnTo>
                  <a:lnTo>
                    <a:pt x="4058" y="771"/>
                  </a:lnTo>
                  <a:lnTo>
                    <a:pt x="3861" y="708"/>
                  </a:lnTo>
                  <a:lnTo>
                    <a:pt x="3658" y="661"/>
                  </a:lnTo>
                  <a:lnTo>
                    <a:pt x="3454" y="621"/>
                  </a:lnTo>
                  <a:lnTo>
                    <a:pt x="3251" y="605"/>
                  </a:lnTo>
                  <a:lnTo>
                    <a:pt x="3054" y="598"/>
                  </a:lnTo>
                  <a:lnTo>
                    <a:pt x="2858" y="605"/>
                  </a:lnTo>
                  <a:lnTo>
                    <a:pt x="2655" y="621"/>
                  </a:lnTo>
                  <a:lnTo>
                    <a:pt x="2451" y="668"/>
                  </a:lnTo>
                  <a:lnTo>
                    <a:pt x="2240" y="716"/>
                  </a:lnTo>
                  <a:lnTo>
                    <a:pt x="2036" y="778"/>
                  </a:lnTo>
                  <a:lnTo>
                    <a:pt x="1825" y="865"/>
                  </a:lnTo>
                  <a:lnTo>
                    <a:pt x="1614" y="959"/>
                  </a:lnTo>
                  <a:lnTo>
                    <a:pt x="1441" y="1038"/>
                  </a:lnTo>
                  <a:lnTo>
                    <a:pt x="1275" y="1140"/>
                  </a:lnTo>
                  <a:lnTo>
                    <a:pt x="1124" y="1235"/>
                  </a:lnTo>
                  <a:lnTo>
                    <a:pt x="965" y="1337"/>
                  </a:lnTo>
                  <a:lnTo>
                    <a:pt x="830" y="1439"/>
                  </a:lnTo>
                  <a:lnTo>
                    <a:pt x="701" y="1549"/>
                  </a:lnTo>
                  <a:lnTo>
                    <a:pt x="566" y="1667"/>
                  </a:lnTo>
                  <a:lnTo>
                    <a:pt x="453" y="1777"/>
                  </a:lnTo>
                  <a:lnTo>
                    <a:pt x="377" y="1856"/>
                  </a:lnTo>
                  <a:lnTo>
                    <a:pt x="302" y="1934"/>
                  </a:lnTo>
                  <a:lnTo>
                    <a:pt x="241" y="2013"/>
                  </a:lnTo>
                  <a:lnTo>
                    <a:pt x="173" y="2099"/>
                  </a:lnTo>
                  <a:lnTo>
                    <a:pt x="121" y="2178"/>
                  </a:lnTo>
                  <a:lnTo>
                    <a:pt x="68" y="2257"/>
                  </a:lnTo>
                  <a:lnTo>
                    <a:pt x="30" y="2327"/>
                  </a:lnTo>
                  <a:lnTo>
                    <a:pt x="0" y="2398"/>
                  </a:lnTo>
                  <a:lnTo>
                    <a:pt x="0" y="2021"/>
                  </a:lnTo>
                  <a:lnTo>
                    <a:pt x="60" y="1879"/>
                  </a:lnTo>
                  <a:lnTo>
                    <a:pt x="136" y="1738"/>
                  </a:lnTo>
                  <a:lnTo>
                    <a:pt x="219" y="1612"/>
                  </a:lnTo>
                  <a:lnTo>
                    <a:pt x="302" y="1478"/>
                  </a:lnTo>
                  <a:lnTo>
                    <a:pt x="392" y="1360"/>
                  </a:lnTo>
                  <a:lnTo>
                    <a:pt x="490" y="1242"/>
                  </a:lnTo>
                  <a:lnTo>
                    <a:pt x="588" y="1132"/>
                  </a:lnTo>
                  <a:lnTo>
                    <a:pt x="701" y="1022"/>
                  </a:lnTo>
                  <a:lnTo>
                    <a:pt x="815" y="920"/>
                  </a:lnTo>
                  <a:lnTo>
                    <a:pt x="928" y="826"/>
                  </a:lnTo>
                  <a:lnTo>
                    <a:pt x="1048" y="739"/>
                  </a:lnTo>
                  <a:lnTo>
                    <a:pt x="1177" y="645"/>
                  </a:lnTo>
                  <a:lnTo>
                    <a:pt x="1305" y="566"/>
                  </a:lnTo>
                  <a:lnTo>
                    <a:pt x="1433" y="488"/>
                  </a:lnTo>
                  <a:lnTo>
                    <a:pt x="1569" y="417"/>
                  </a:lnTo>
                  <a:lnTo>
                    <a:pt x="1704" y="354"/>
                  </a:lnTo>
                  <a:lnTo>
                    <a:pt x="1923" y="252"/>
                  </a:lnTo>
                  <a:lnTo>
                    <a:pt x="2149" y="165"/>
                  </a:lnTo>
                  <a:lnTo>
                    <a:pt x="2361" y="102"/>
                  </a:lnTo>
                  <a:lnTo>
                    <a:pt x="2572" y="55"/>
                  </a:lnTo>
                  <a:lnTo>
                    <a:pt x="2775" y="16"/>
                  </a:lnTo>
                  <a:lnTo>
                    <a:pt x="2987" y="0"/>
                  </a:lnTo>
                  <a:lnTo>
                    <a:pt x="3183" y="0"/>
                  </a:lnTo>
                  <a:lnTo>
                    <a:pt x="3394" y="8"/>
                  </a:lnTo>
                  <a:lnTo>
                    <a:pt x="3590" y="31"/>
                  </a:lnTo>
                  <a:lnTo>
                    <a:pt x="3786" y="63"/>
                  </a:lnTo>
                  <a:lnTo>
                    <a:pt x="3982" y="110"/>
                  </a:lnTo>
                  <a:lnTo>
                    <a:pt x="4186" y="173"/>
                  </a:lnTo>
                  <a:lnTo>
                    <a:pt x="4374" y="252"/>
                  </a:lnTo>
                  <a:lnTo>
                    <a:pt x="4570" y="330"/>
                  </a:lnTo>
                  <a:lnTo>
                    <a:pt x="4766" y="425"/>
                  </a:lnTo>
                  <a:lnTo>
                    <a:pt x="4963" y="527"/>
                  </a:lnTo>
                  <a:lnTo>
                    <a:pt x="5294" y="723"/>
                  </a:lnTo>
                  <a:lnTo>
                    <a:pt x="5634" y="944"/>
                  </a:lnTo>
                  <a:lnTo>
                    <a:pt x="5973" y="1195"/>
                  </a:lnTo>
                  <a:lnTo>
                    <a:pt x="6305" y="1455"/>
                  </a:lnTo>
                  <a:lnTo>
                    <a:pt x="6652" y="1746"/>
                  </a:lnTo>
                  <a:lnTo>
                    <a:pt x="6999" y="2052"/>
                  </a:lnTo>
                  <a:lnTo>
                    <a:pt x="7338" y="2367"/>
                  </a:lnTo>
                  <a:lnTo>
                    <a:pt x="7678" y="2713"/>
                  </a:lnTo>
                  <a:lnTo>
                    <a:pt x="8017" y="3067"/>
                  </a:lnTo>
                  <a:lnTo>
                    <a:pt x="8364" y="3428"/>
                  </a:lnTo>
                  <a:lnTo>
                    <a:pt x="8703" y="3798"/>
                  </a:lnTo>
                  <a:lnTo>
                    <a:pt x="9028" y="4183"/>
                  </a:lnTo>
                  <a:lnTo>
                    <a:pt x="9367" y="4584"/>
                  </a:lnTo>
                  <a:lnTo>
                    <a:pt x="9699" y="4985"/>
                  </a:lnTo>
                  <a:lnTo>
                    <a:pt x="10023" y="5386"/>
                  </a:lnTo>
                  <a:lnTo>
                    <a:pt x="10332" y="5795"/>
                  </a:lnTo>
                  <a:lnTo>
                    <a:pt x="10649" y="6204"/>
                  </a:lnTo>
                  <a:lnTo>
                    <a:pt x="10958" y="6605"/>
                  </a:lnTo>
                  <a:lnTo>
                    <a:pt x="11260" y="7014"/>
                  </a:lnTo>
                  <a:lnTo>
                    <a:pt x="11547" y="7415"/>
                  </a:lnTo>
                  <a:lnTo>
                    <a:pt x="12105" y="8209"/>
                  </a:lnTo>
                  <a:lnTo>
                    <a:pt x="12640" y="8972"/>
                  </a:lnTo>
                  <a:lnTo>
                    <a:pt x="13123" y="9680"/>
                  </a:lnTo>
                  <a:lnTo>
                    <a:pt x="13560" y="10332"/>
                  </a:lnTo>
                  <a:lnTo>
                    <a:pt x="13945" y="10922"/>
                  </a:lnTo>
                  <a:lnTo>
                    <a:pt x="14269" y="11417"/>
                  </a:lnTo>
                  <a:lnTo>
                    <a:pt x="13817" y="11598"/>
                  </a:lnTo>
                  <a:close/>
                  <a:moveTo>
                    <a:pt x="13817" y="11598"/>
                  </a:moveTo>
                </a:path>
              </a:pathLst>
            </a:custGeom>
            <a:solidFill>
              <a:srgbClr val="4F81BD"/>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endParaRPr lang="pt-BR"/>
            </a:p>
          </p:txBody>
        </p:sp>
      </p:grpSp>
      <p:sp>
        <p:nvSpPr>
          <p:cNvPr id="13" name="CaixaDeTexto 12"/>
          <p:cNvSpPr txBox="1"/>
          <p:nvPr/>
        </p:nvSpPr>
        <p:spPr>
          <a:xfrm>
            <a:off x="1139950" y="68025"/>
            <a:ext cx="8575586" cy="646331"/>
          </a:xfrm>
          <a:prstGeom prst="rect">
            <a:avLst/>
          </a:prstGeom>
          <a:noFill/>
        </p:spPr>
        <p:txBody>
          <a:bodyPr wrap="square" rtlCol="0">
            <a:spAutoFit/>
          </a:bodyPr>
          <a:lstStyle/>
          <a:p>
            <a:r>
              <a:rPr lang="pt-BR" sz="3600" b="1" i="1" dirty="0" smtClean="0">
                <a:solidFill>
                  <a:schemeClr val="tx2"/>
                </a:solidFill>
              </a:rPr>
              <a:t>PROJETOS ESTRATÉGICOS</a:t>
            </a:r>
            <a:endParaRPr lang="pt-BR" sz="3600" b="1" i="1" dirty="0">
              <a:solidFill>
                <a:schemeClr val="tx2"/>
              </a:solidFill>
            </a:endParaRPr>
          </a:p>
        </p:txBody>
      </p:sp>
      <p:sp>
        <p:nvSpPr>
          <p:cNvPr id="4" name="Rectangle 73"/>
          <p:cNvSpPr>
            <a:spLocks/>
          </p:cNvSpPr>
          <p:nvPr/>
        </p:nvSpPr>
        <p:spPr bwMode="auto">
          <a:xfrm>
            <a:off x="6215165" y="1277392"/>
            <a:ext cx="2287485" cy="26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r">
              <a:lnSpc>
                <a:spcPct val="95000"/>
              </a:lnSpc>
              <a:spcBef>
                <a:spcPts val="800"/>
              </a:spcBef>
            </a:pPr>
            <a:r>
              <a:rPr lang="pt-BR" altLang="pt-BR" sz="1800" b="1" dirty="0" smtClean="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Criação do ITA / CTA</a:t>
            </a:r>
            <a:endParaRPr lang="pt-BR" altLang="pt-BR" sz="1800" b="1" dirty="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pic>
        <p:nvPicPr>
          <p:cNvPr id="5" name="Picture 80"/>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4994275"/>
            <a:ext cx="82057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 name="Rectangle 86"/>
          <p:cNvSpPr>
            <a:spLocks/>
          </p:cNvSpPr>
          <p:nvPr/>
        </p:nvSpPr>
        <p:spPr bwMode="auto">
          <a:xfrm>
            <a:off x="2308178" y="1105942"/>
            <a:ext cx="552544" cy="26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9000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ctr">
              <a:lnSpc>
                <a:spcPct val="95000"/>
              </a:lnSpc>
              <a:spcBef>
                <a:spcPts val="800"/>
              </a:spcBef>
            </a:pPr>
            <a:r>
              <a:rPr lang="pt-BR" altLang="pt-BR" sz="1800" b="1" dirty="0" smtClean="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1950</a:t>
            </a:r>
            <a:endParaRPr lang="pt-BR" altLang="pt-BR" sz="1800" b="1" dirty="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7" name="Rectangle 87"/>
          <p:cNvSpPr>
            <a:spLocks/>
          </p:cNvSpPr>
          <p:nvPr/>
        </p:nvSpPr>
        <p:spPr bwMode="auto">
          <a:xfrm>
            <a:off x="3008018" y="1556792"/>
            <a:ext cx="6038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9000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ctr">
              <a:lnSpc>
                <a:spcPct val="95000"/>
              </a:lnSpc>
              <a:spcBef>
                <a:spcPts val="800"/>
              </a:spcBef>
            </a:pPr>
            <a:r>
              <a:rPr lang="pt-BR" altLang="pt-BR" sz="2000" b="1" dirty="0" smtClean="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1966</a:t>
            </a:r>
            <a:endParaRPr lang="pt-BR" altLang="pt-BR" sz="2000" b="1" dirty="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8" name="Rectangle 88"/>
          <p:cNvSpPr>
            <a:spLocks/>
          </p:cNvSpPr>
          <p:nvPr/>
        </p:nvSpPr>
        <p:spPr bwMode="auto">
          <a:xfrm>
            <a:off x="3453857" y="1988840"/>
            <a:ext cx="655136" cy="32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9000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ctr">
              <a:lnSpc>
                <a:spcPct val="95000"/>
              </a:lnSpc>
              <a:spcBef>
                <a:spcPts val="800"/>
              </a:spcBef>
            </a:pPr>
            <a:r>
              <a:rPr lang="pt-BR" altLang="pt-BR" sz="2200" b="1" dirty="0" smtClean="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1969</a:t>
            </a:r>
            <a:endParaRPr lang="pt-BR" altLang="pt-BR" sz="2200" b="1" dirty="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9" name="Rectangle 89"/>
          <p:cNvSpPr>
            <a:spLocks/>
          </p:cNvSpPr>
          <p:nvPr/>
        </p:nvSpPr>
        <p:spPr bwMode="auto">
          <a:xfrm>
            <a:off x="3929859" y="2537592"/>
            <a:ext cx="706432"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9000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ctr">
              <a:lnSpc>
                <a:spcPct val="95000"/>
              </a:lnSpc>
              <a:spcBef>
                <a:spcPts val="800"/>
              </a:spcBef>
            </a:pPr>
            <a:r>
              <a:rPr lang="pt-BR" altLang="pt-BR" sz="2400" b="1" dirty="0" smtClean="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1980</a:t>
            </a:r>
            <a:endParaRPr lang="pt-BR" altLang="pt-BR" sz="2400" b="1" dirty="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10" name="Rectangle 90"/>
          <p:cNvSpPr>
            <a:spLocks/>
          </p:cNvSpPr>
          <p:nvPr/>
        </p:nvSpPr>
        <p:spPr bwMode="auto">
          <a:xfrm>
            <a:off x="4146851" y="3130350"/>
            <a:ext cx="809024" cy="40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9000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ctr">
              <a:lnSpc>
                <a:spcPct val="95000"/>
              </a:lnSpc>
              <a:spcBef>
                <a:spcPts val="800"/>
              </a:spcBef>
            </a:pPr>
            <a:r>
              <a:rPr lang="pt-BR" altLang="pt-BR" sz="2800" b="1" dirty="0" smtClean="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2008</a:t>
            </a:r>
            <a:endParaRPr lang="pt-BR" altLang="pt-BR" sz="2800" b="1" dirty="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11" name="Line 91"/>
          <p:cNvSpPr>
            <a:spLocks noChangeShapeType="1"/>
          </p:cNvSpPr>
          <p:nvPr/>
        </p:nvSpPr>
        <p:spPr bwMode="auto">
          <a:xfrm rot="10800000" flipH="1">
            <a:off x="2882900" y="1255167"/>
            <a:ext cx="5576888" cy="6350"/>
          </a:xfrm>
          <a:prstGeom prst="line">
            <a:avLst/>
          </a:prstGeom>
          <a:noFill/>
          <a:ln w="19050" cap="flat">
            <a:solidFill>
              <a:srgbClr val="7D7D7D"/>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dirty="0"/>
          </a:p>
        </p:txBody>
      </p:sp>
      <p:sp>
        <p:nvSpPr>
          <p:cNvPr id="12" name="Line 92"/>
          <p:cNvSpPr>
            <a:spLocks noChangeShapeType="1"/>
          </p:cNvSpPr>
          <p:nvPr/>
        </p:nvSpPr>
        <p:spPr bwMode="auto">
          <a:xfrm rot="10800000" flipH="1">
            <a:off x="3665538" y="1707604"/>
            <a:ext cx="4794250" cy="12700"/>
          </a:xfrm>
          <a:prstGeom prst="line">
            <a:avLst/>
          </a:prstGeom>
          <a:noFill/>
          <a:ln w="19050" cap="flat">
            <a:solidFill>
              <a:srgbClr val="7D7D7D"/>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dirty="0"/>
          </a:p>
        </p:txBody>
      </p:sp>
      <p:sp>
        <p:nvSpPr>
          <p:cNvPr id="14" name="Line 94"/>
          <p:cNvSpPr>
            <a:spLocks noChangeShapeType="1"/>
          </p:cNvSpPr>
          <p:nvPr/>
        </p:nvSpPr>
        <p:spPr bwMode="auto">
          <a:xfrm rot="10800000" flipH="1" flipV="1">
            <a:off x="4594225" y="2701105"/>
            <a:ext cx="3865563" cy="15875"/>
          </a:xfrm>
          <a:prstGeom prst="line">
            <a:avLst/>
          </a:prstGeom>
          <a:noFill/>
          <a:ln w="19050" cap="flat">
            <a:solidFill>
              <a:srgbClr val="7D7D7D"/>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dirty="0"/>
          </a:p>
        </p:txBody>
      </p:sp>
      <p:sp>
        <p:nvSpPr>
          <p:cNvPr id="15" name="Rectangle 97"/>
          <p:cNvSpPr>
            <a:spLocks/>
          </p:cNvSpPr>
          <p:nvPr/>
        </p:nvSpPr>
        <p:spPr bwMode="auto">
          <a:xfrm>
            <a:off x="3136900" y="3338312"/>
            <a:ext cx="533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r">
              <a:lnSpc>
                <a:spcPct val="95000"/>
              </a:lnSpc>
              <a:spcBef>
                <a:spcPts val="800"/>
              </a:spcBef>
            </a:pPr>
            <a:r>
              <a:rPr lang="pt-BR" altLang="pt-BR" sz="1800" b="1" dirty="0" smtClean="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Estratégia Nacional de Defesa</a:t>
            </a:r>
            <a:endParaRPr lang="pt-BR" altLang="pt-BR" sz="1800" b="1" dirty="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16" name="Rectangle 75"/>
          <p:cNvSpPr>
            <a:spLocks/>
          </p:cNvSpPr>
          <p:nvPr/>
        </p:nvSpPr>
        <p:spPr bwMode="auto">
          <a:xfrm>
            <a:off x="6398295" y="2203153"/>
            <a:ext cx="2064668" cy="23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r">
              <a:lnSpc>
                <a:spcPct val="85000"/>
              </a:lnSpc>
              <a:spcBef>
                <a:spcPts val="800"/>
              </a:spcBef>
            </a:pPr>
            <a:r>
              <a:rPr lang="pt-BR" altLang="pt-BR" sz="1800" b="1" dirty="0" smtClean="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Criação da Embraer</a:t>
            </a:r>
            <a:endParaRPr lang="pt-BR" altLang="pt-BR" sz="1800" b="1" dirty="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22" name="Rectangle 100"/>
          <p:cNvSpPr>
            <a:spLocks/>
          </p:cNvSpPr>
          <p:nvPr/>
        </p:nvSpPr>
        <p:spPr bwMode="auto">
          <a:xfrm>
            <a:off x="3143250" y="2736030"/>
            <a:ext cx="533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r">
              <a:lnSpc>
                <a:spcPct val="95000"/>
              </a:lnSpc>
              <a:spcBef>
                <a:spcPts val="800"/>
              </a:spcBef>
            </a:pPr>
            <a:r>
              <a:rPr lang="pt-BR" altLang="pt-BR" sz="1800" b="1" dirty="0" smtClean="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Projeto AMX</a:t>
            </a:r>
            <a:endParaRPr lang="pt-BR" altLang="pt-BR" sz="1800" b="1" dirty="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23" name="Rectangle 78"/>
          <p:cNvSpPr>
            <a:spLocks/>
          </p:cNvSpPr>
          <p:nvPr/>
        </p:nvSpPr>
        <p:spPr bwMode="auto">
          <a:xfrm>
            <a:off x="6053510" y="1704429"/>
            <a:ext cx="2423740" cy="26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r">
              <a:lnSpc>
                <a:spcPct val="95000"/>
              </a:lnSpc>
              <a:spcBef>
                <a:spcPts val="800"/>
              </a:spcBef>
            </a:pPr>
            <a:r>
              <a:rPr lang="pt-BR" altLang="pt-BR" sz="1800" b="1" dirty="0" smtClean="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Projeto do Bandeirante</a:t>
            </a:r>
            <a:endParaRPr lang="pt-BR" altLang="pt-BR" sz="1800" b="1" dirty="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24" name="Line 92"/>
          <p:cNvSpPr>
            <a:spLocks noChangeShapeType="1"/>
          </p:cNvSpPr>
          <p:nvPr/>
        </p:nvSpPr>
        <p:spPr bwMode="auto">
          <a:xfrm rot="10800000" flipH="1">
            <a:off x="5004048" y="3224260"/>
            <a:ext cx="3455740" cy="10864"/>
          </a:xfrm>
          <a:prstGeom prst="line">
            <a:avLst/>
          </a:prstGeom>
          <a:noFill/>
          <a:ln w="19050" cap="flat">
            <a:solidFill>
              <a:srgbClr val="7D7D7D"/>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dirty="0"/>
          </a:p>
        </p:txBody>
      </p:sp>
      <p:sp>
        <p:nvSpPr>
          <p:cNvPr id="25" name="Line 93"/>
          <p:cNvSpPr>
            <a:spLocks noChangeShapeType="1"/>
          </p:cNvSpPr>
          <p:nvPr/>
        </p:nvSpPr>
        <p:spPr bwMode="auto">
          <a:xfrm rot="10800000" flipH="1">
            <a:off x="4144963" y="2179340"/>
            <a:ext cx="4314825" cy="25400"/>
          </a:xfrm>
          <a:prstGeom prst="line">
            <a:avLst/>
          </a:prstGeom>
          <a:noFill/>
          <a:ln w="19050" cap="flat">
            <a:solidFill>
              <a:srgbClr val="7D7D7D"/>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dirty="0"/>
          </a:p>
        </p:txBody>
      </p:sp>
      <p:sp>
        <p:nvSpPr>
          <p:cNvPr id="26" name="Rectangle 90"/>
          <p:cNvSpPr>
            <a:spLocks/>
          </p:cNvSpPr>
          <p:nvPr/>
        </p:nvSpPr>
        <p:spPr bwMode="auto">
          <a:xfrm>
            <a:off x="4367019" y="3805734"/>
            <a:ext cx="911616" cy="46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90000" bIns="0">
            <a:spAutoFit/>
          </a:bodyPr>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ctr">
              <a:lnSpc>
                <a:spcPct val="95000"/>
              </a:lnSpc>
              <a:spcBef>
                <a:spcPts val="800"/>
              </a:spcBef>
            </a:pPr>
            <a:r>
              <a:rPr lang="pt-BR" altLang="pt-BR" sz="3200" b="1" dirty="0" smtClean="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2015</a:t>
            </a:r>
            <a:endParaRPr lang="pt-BR" altLang="pt-BR" sz="3200" b="1" dirty="0">
              <a:solidFill>
                <a:srgbClr val="080808"/>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27" name="Rectangle 97"/>
          <p:cNvSpPr>
            <a:spLocks/>
          </p:cNvSpPr>
          <p:nvPr/>
        </p:nvSpPr>
        <p:spPr bwMode="auto">
          <a:xfrm>
            <a:off x="6156176" y="4013696"/>
            <a:ext cx="234407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Arial Narrow" panose="020B0606020202030204" pitchFamily="34" charset="0"/>
              </a:defRPr>
            </a:lvl1pPr>
            <a:lvl2pPr>
              <a:defRPr sz="1200">
                <a:solidFill>
                  <a:schemeClr val="tx1"/>
                </a:solidFill>
                <a:latin typeface="Arial Narrow" panose="020B0606020202030204" pitchFamily="34" charset="0"/>
              </a:defRPr>
            </a:lvl2pPr>
            <a:lvl3pPr>
              <a:defRPr sz="1200">
                <a:solidFill>
                  <a:schemeClr val="tx1"/>
                </a:solidFill>
                <a:latin typeface="Arial Narrow" panose="020B0606020202030204" pitchFamily="34" charset="0"/>
              </a:defRPr>
            </a:lvl3pPr>
            <a:lvl4pPr>
              <a:defRPr sz="1200">
                <a:solidFill>
                  <a:schemeClr val="tx1"/>
                </a:solidFill>
                <a:latin typeface="Arial Narrow" panose="020B0606020202030204" pitchFamily="34" charset="0"/>
              </a:defRPr>
            </a:lvl4pPr>
            <a:lvl5pPr>
              <a:defRPr sz="1200">
                <a:solidFill>
                  <a:schemeClr val="tx1"/>
                </a:solidFill>
                <a:latin typeface="Arial Narrow" panose="020B0606020202030204" pitchFamily="34" charset="0"/>
              </a:defRPr>
            </a:lvl5pPr>
            <a:lvl6pPr fontAlgn="base">
              <a:spcBef>
                <a:spcPct val="0"/>
              </a:spcBef>
              <a:spcAft>
                <a:spcPct val="0"/>
              </a:spcAft>
              <a:defRPr sz="1200">
                <a:solidFill>
                  <a:schemeClr val="tx1"/>
                </a:solidFill>
                <a:latin typeface="Arial Narrow" panose="020B0606020202030204" pitchFamily="34" charset="0"/>
              </a:defRPr>
            </a:lvl6pPr>
            <a:lvl7pPr fontAlgn="base">
              <a:spcBef>
                <a:spcPct val="0"/>
              </a:spcBef>
              <a:spcAft>
                <a:spcPct val="0"/>
              </a:spcAft>
              <a:defRPr sz="1200">
                <a:solidFill>
                  <a:schemeClr val="tx1"/>
                </a:solidFill>
                <a:latin typeface="Arial Narrow" panose="020B0606020202030204" pitchFamily="34" charset="0"/>
              </a:defRPr>
            </a:lvl7pPr>
            <a:lvl8pPr fontAlgn="base">
              <a:spcBef>
                <a:spcPct val="0"/>
              </a:spcBef>
              <a:spcAft>
                <a:spcPct val="0"/>
              </a:spcAft>
              <a:defRPr sz="1200">
                <a:solidFill>
                  <a:schemeClr val="tx1"/>
                </a:solidFill>
                <a:latin typeface="Arial Narrow" panose="020B0606020202030204" pitchFamily="34" charset="0"/>
              </a:defRPr>
            </a:lvl8pPr>
            <a:lvl9pPr fontAlgn="base">
              <a:spcBef>
                <a:spcPct val="0"/>
              </a:spcBef>
              <a:spcAft>
                <a:spcPct val="0"/>
              </a:spcAft>
              <a:defRPr sz="1200">
                <a:solidFill>
                  <a:schemeClr val="tx1"/>
                </a:solidFill>
                <a:latin typeface="Arial Narrow" panose="020B0606020202030204" pitchFamily="34" charset="0"/>
              </a:defRPr>
            </a:lvl9pPr>
          </a:lstStyle>
          <a:p>
            <a:pPr algn="r">
              <a:lnSpc>
                <a:spcPct val="95000"/>
              </a:lnSpc>
              <a:spcBef>
                <a:spcPts val="800"/>
              </a:spcBef>
            </a:pPr>
            <a:r>
              <a:rPr lang="pt-BR" altLang="pt-BR" sz="1800" b="1" dirty="0" smtClean="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rPr>
              <a:t>Voo KC-390</a:t>
            </a:r>
            <a:endParaRPr lang="pt-BR" altLang="pt-BR" sz="1800" b="1" dirty="0">
              <a:solidFill>
                <a:srgbClr val="000000"/>
              </a:solidFill>
              <a:latin typeface="Book Antiqua" panose="02040602050305030304" pitchFamily="18" charset="0"/>
              <a:ea typeface="Book Antiqua" panose="02040602050305030304" pitchFamily="18" charset="0"/>
              <a:cs typeface="Book Antiqua" panose="02040602050305030304" pitchFamily="18" charset="0"/>
              <a:sym typeface="Book Antiqua" panose="02040602050305030304" pitchFamily="18" charset="0"/>
            </a:endParaRPr>
          </a:p>
        </p:txBody>
      </p:sp>
      <p:sp>
        <p:nvSpPr>
          <p:cNvPr id="28" name="Line 92"/>
          <p:cNvSpPr>
            <a:spLocks noChangeShapeType="1"/>
          </p:cNvSpPr>
          <p:nvPr/>
        </p:nvSpPr>
        <p:spPr bwMode="auto">
          <a:xfrm rot="10800000" flipH="1">
            <a:off x="5275513" y="3899644"/>
            <a:ext cx="3455740" cy="10864"/>
          </a:xfrm>
          <a:prstGeom prst="line">
            <a:avLst/>
          </a:prstGeom>
          <a:noFill/>
          <a:ln w="19050" cap="flat">
            <a:solidFill>
              <a:srgbClr val="7D7D7D"/>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pt-BR" dirty="0"/>
          </a:p>
        </p:txBody>
      </p:sp>
    </p:spTree>
    <p:extLst>
      <p:ext uri="{BB962C8B-B14F-4D97-AF65-F5344CB8AC3E}">
        <p14:creationId xmlns:p14="http://schemas.microsoft.com/office/powerpoint/2010/main" val="386989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139950" y="68025"/>
            <a:ext cx="8575586" cy="646331"/>
          </a:xfrm>
          <a:prstGeom prst="rect">
            <a:avLst/>
          </a:prstGeom>
          <a:noFill/>
        </p:spPr>
        <p:txBody>
          <a:bodyPr wrap="square" rtlCol="0">
            <a:spAutoFit/>
          </a:bodyPr>
          <a:lstStyle/>
          <a:p>
            <a:r>
              <a:rPr lang="pt-BR" sz="3600" b="1" i="1" dirty="0" smtClean="0">
                <a:solidFill>
                  <a:schemeClr val="tx2"/>
                </a:solidFill>
              </a:rPr>
              <a:t>PROJETOS ESTRATÉGICOS</a:t>
            </a:r>
            <a:endParaRPr lang="pt-BR" sz="3600" b="1" i="1" dirty="0">
              <a:solidFill>
                <a:schemeClr val="tx2"/>
              </a:solidFill>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196752"/>
            <a:ext cx="8004050" cy="5945549"/>
          </a:xfrm>
          <a:prstGeom prst="rect">
            <a:avLst/>
          </a:prstGeom>
          <a:blipFill>
            <a:blip r:embed="rId4"/>
            <a:tile tx="0" ty="0" sx="100000" sy="100000" flip="none" algn="tl"/>
          </a:blip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615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8"/>
          <p:cNvSpPr txBox="1">
            <a:spLocks noChangeArrowheads="1"/>
          </p:cNvSpPr>
          <p:nvPr/>
        </p:nvSpPr>
        <p:spPr bwMode="auto">
          <a:xfrm>
            <a:off x="179512" y="760010"/>
            <a:ext cx="7850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pt-BR" altLang="pt-BR" sz="2400" b="1" i="1" dirty="0">
              <a:latin typeface="Arial Narrow" panose="020B0606020202030204" pitchFamily="34" charset="0"/>
            </a:endParaRPr>
          </a:p>
          <a:p>
            <a:pPr eaLnBrk="1" hangingPunct="1">
              <a:spcBef>
                <a:spcPct val="0"/>
              </a:spcBef>
              <a:buFontTx/>
              <a:buNone/>
            </a:pPr>
            <a:r>
              <a:rPr lang="pt-BR" altLang="pt-BR" sz="2400" b="1" i="1" dirty="0">
                <a:latin typeface="Arial Narrow" panose="020B0606020202030204" pitchFamily="34" charset="0"/>
              </a:rPr>
              <a:t>Aquisição  de 36 caças </a:t>
            </a:r>
            <a:r>
              <a:rPr lang="pt-BR" altLang="pt-BR" sz="2400" b="1" i="1" dirty="0" smtClean="0">
                <a:latin typeface="Arial Narrow" panose="020B0606020202030204" pitchFamily="34" charset="0"/>
              </a:rPr>
              <a:t>multiemprego.</a:t>
            </a:r>
          </a:p>
          <a:p>
            <a:pPr eaLnBrk="1" hangingPunct="1">
              <a:spcBef>
                <a:spcPct val="0"/>
              </a:spcBef>
              <a:buFontTx/>
              <a:buNone/>
            </a:pPr>
            <a:r>
              <a:rPr lang="pt-BR" altLang="pt-BR" sz="2400" b="1" i="1" dirty="0" smtClean="0">
                <a:latin typeface="Arial Narrow" panose="020B0606020202030204" pitchFamily="34" charset="0"/>
              </a:rPr>
              <a:t>Aprovado pelo Congresso.</a:t>
            </a:r>
            <a:endParaRPr lang="pt-BR" altLang="pt-BR" sz="2400" b="1" i="1" dirty="0">
              <a:latin typeface="Arial Narrow" panose="020B0606020202030204" pitchFamily="34" charset="0"/>
            </a:endParaRPr>
          </a:p>
        </p:txBody>
      </p:sp>
      <p:pic>
        <p:nvPicPr>
          <p:cNvPr id="4" name="Picture 4" descr="X:\Resposta CMTAER Req 60-2015 - CRE\F-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80908"/>
            <a:ext cx="9144000" cy="4777092"/>
          </a:xfrm>
          <a:prstGeom prst="rect">
            <a:avLst/>
          </a:prstGeom>
          <a:blipFill>
            <a:blip r:embed="rId3"/>
            <a:tile tx="0" ty="0" sx="100000" sy="100000" flip="none" algn="tl"/>
          </a:blipFill>
          <a:ln>
            <a:noFill/>
          </a:ln>
          <a:effectLst>
            <a:softEdge rad="317500"/>
          </a:effectLst>
        </p:spPr>
      </p:pic>
      <p:sp>
        <p:nvSpPr>
          <p:cNvPr id="6" name="CaixaDeTexto 12"/>
          <p:cNvSpPr txBox="1"/>
          <p:nvPr/>
        </p:nvSpPr>
        <p:spPr>
          <a:xfrm>
            <a:off x="984295" y="118373"/>
            <a:ext cx="8575586" cy="646331"/>
          </a:xfrm>
          <a:prstGeom prst="rect">
            <a:avLst/>
          </a:prstGeom>
          <a:noFill/>
        </p:spPr>
        <p:txBody>
          <a:bodyPr wrap="square" rtlCol="0">
            <a:spAutoFit/>
          </a:bodyPr>
          <a:lstStyle/>
          <a:p>
            <a:r>
              <a:rPr lang="pt-BR" sz="3600" b="1" i="1" dirty="0" smtClean="0">
                <a:solidFill>
                  <a:schemeClr val="tx2"/>
                </a:solidFill>
              </a:rPr>
              <a:t>PROJETOS ESTRATÉGICOS – FX-2</a:t>
            </a:r>
            <a:endParaRPr lang="pt-BR" sz="3600" b="1" i="1" dirty="0">
              <a:solidFill>
                <a:schemeClr val="tx2"/>
              </a:solidFill>
            </a:endParaRPr>
          </a:p>
        </p:txBody>
      </p:sp>
    </p:spTree>
    <p:extLst>
      <p:ext uri="{BB962C8B-B14F-4D97-AF65-F5344CB8AC3E}">
        <p14:creationId xmlns:p14="http://schemas.microsoft.com/office/powerpoint/2010/main" val="3258459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844597">
            <a:off x="5453449" y="2592713"/>
            <a:ext cx="3352696" cy="1834772"/>
          </a:xfrm>
          <a:prstGeom prst="rect">
            <a:avLst/>
          </a:prstGeom>
        </p:spPr>
      </p:pic>
      <p:sp>
        <p:nvSpPr>
          <p:cNvPr id="11" name="Freeform 10"/>
          <p:cNvSpPr/>
          <p:nvPr/>
        </p:nvSpPr>
        <p:spPr>
          <a:xfrm>
            <a:off x="251520" y="1570710"/>
            <a:ext cx="5112568" cy="854838"/>
          </a:xfrm>
          <a:custGeom>
            <a:avLst/>
            <a:gdLst>
              <a:gd name="connsiteX0" fmla="*/ 104151 w 624896"/>
              <a:gd name="connsiteY0" fmla="*/ 0 h 4943658"/>
              <a:gd name="connsiteX1" fmla="*/ 520745 w 624896"/>
              <a:gd name="connsiteY1" fmla="*/ 0 h 4943658"/>
              <a:gd name="connsiteX2" fmla="*/ 624896 w 624896"/>
              <a:gd name="connsiteY2" fmla="*/ 104151 h 4943658"/>
              <a:gd name="connsiteX3" fmla="*/ 624896 w 624896"/>
              <a:gd name="connsiteY3" fmla="*/ 4943658 h 4943658"/>
              <a:gd name="connsiteX4" fmla="*/ 624896 w 624896"/>
              <a:gd name="connsiteY4" fmla="*/ 4943658 h 4943658"/>
              <a:gd name="connsiteX5" fmla="*/ 0 w 624896"/>
              <a:gd name="connsiteY5" fmla="*/ 4943658 h 4943658"/>
              <a:gd name="connsiteX6" fmla="*/ 0 w 624896"/>
              <a:gd name="connsiteY6" fmla="*/ 4943658 h 4943658"/>
              <a:gd name="connsiteX7" fmla="*/ 0 w 624896"/>
              <a:gd name="connsiteY7" fmla="*/ 104151 h 4943658"/>
              <a:gd name="connsiteX8" fmla="*/ 104151 w 624896"/>
              <a:gd name="connsiteY8" fmla="*/ 0 h 494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96" h="4943658">
                <a:moveTo>
                  <a:pt x="624896" y="823959"/>
                </a:moveTo>
                <a:lnTo>
                  <a:pt x="624896" y="4119699"/>
                </a:lnTo>
                <a:cubicBezTo>
                  <a:pt x="624896" y="4574757"/>
                  <a:pt x="619002" y="4943654"/>
                  <a:pt x="611731" y="4943654"/>
                </a:cubicBezTo>
                <a:lnTo>
                  <a:pt x="0" y="4943654"/>
                </a:lnTo>
                <a:lnTo>
                  <a:pt x="0" y="4943654"/>
                </a:lnTo>
                <a:lnTo>
                  <a:pt x="0" y="4"/>
                </a:lnTo>
                <a:lnTo>
                  <a:pt x="0" y="4"/>
                </a:lnTo>
                <a:lnTo>
                  <a:pt x="611731" y="4"/>
                </a:lnTo>
                <a:cubicBezTo>
                  <a:pt x="619002" y="4"/>
                  <a:pt x="624896" y="368901"/>
                  <a:pt x="624896" y="823959"/>
                </a:cubicBezTo>
                <a:close/>
              </a:path>
            </a:pathLst>
          </a:custGeom>
          <a:solidFill>
            <a:schemeClr val="tx2">
              <a:lumMod val="7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39394" rIns="39394" bIns="39396" numCol="1" spcCol="1270" anchor="ctr" anchorCtr="0">
            <a:noAutofit/>
          </a:bodyPr>
          <a:lstStyle/>
          <a:p>
            <a:pPr marL="114300" lvl="1" indent="-114300" algn="l" defTabSz="622300">
              <a:lnSpc>
                <a:spcPct val="90000"/>
              </a:lnSpc>
              <a:spcBef>
                <a:spcPct val="0"/>
              </a:spcBef>
              <a:spcAft>
                <a:spcPct val="15000"/>
              </a:spcAft>
              <a:buChar char="••"/>
            </a:pPr>
            <a:r>
              <a:rPr lang="pt-BR" sz="1400" b="1" kern="1200" dirty="0" smtClean="0">
                <a:solidFill>
                  <a:schemeClr val="bg1"/>
                </a:solidFill>
                <a:effectLst/>
                <a:latin typeface="Tahoma" pitchFamily="34" charset="0"/>
                <a:ea typeface="Tahoma" pitchFamily="34" charset="0"/>
                <a:cs typeface="Tahoma" pitchFamily="34" charset="0"/>
              </a:rPr>
              <a:t>36 AERONAVES E EQUIPAMENTOS</a:t>
            </a:r>
            <a:endParaRPr lang="pt-BR" sz="1400" b="1"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Aeronaves, simulador, estações de planejamento, HMD, pilones, tanques, etc.</a:t>
            </a:r>
            <a:endParaRPr lang="en-US" sz="1400" kern="1200" dirty="0">
              <a:solidFill>
                <a:schemeClr val="bg1"/>
              </a:solidFill>
              <a:effectLst/>
              <a:latin typeface="Tahoma" pitchFamily="34" charset="0"/>
              <a:ea typeface="Tahoma" pitchFamily="34" charset="0"/>
              <a:cs typeface="Tahoma" pitchFamily="34" charset="0"/>
            </a:endParaRPr>
          </a:p>
        </p:txBody>
      </p:sp>
      <p:sp>
        <p:nvSpPr>
          <p:cNvPr id="13" name="Freeform 12"/>
          <p:cNvSpPr/>
          <p:nvPr/>
        </p:nvSpPr>
        <p:spPr>
          <a:xfrm>
            <a:off x="251520" y="2566598"/>
            <a:ext cx="5112568" cy="854838"/>
          </a:xfrm>
          <a:custGeom>
            <a:avLst/>
            <a:gdLst>
              <a:gd name="connsiteX0" fmla="*/ 104151 w 624896"/>
              <a:gd name="connsiteY0" fmla="*/ 0 h 4943658"/>
              <a:gd name="connsiteX1" fmla="*/ 520745 w 624896"/>
              <a:gd name="connsiteY1" fmla="*/ 0 h 4943658"/>
              <a:gd name="connsiteX2" fmla="*/ 624896 w 624896"/>
              <a:gd name="connsiteY2" fmla="*/ 104151 h 4943658"/>
              <a:gd name="connsiteX3" fmla="*/ 624896 w 624896"/>
              <a:gd name="connsiteY3" fmla="*/ 4943658 h 4943658"/>
              <a:gd name="connsiteX4" fmla="*/ 624896 w 624896"/>
              <a:gd name="connsiteY4" fmla="*/ 4943658 h 4943658"/>
              <a:gd name="connsiteX5" fmla="*/ 0 w 624896"/>
              <a:gd name="connsiteY5" fmla="*/ 4943658 h 4943658"/>
              <a:gd name="connsiteX6" fmla="*/ 0 w 624896"/>
              <a:gd name="connsiteY6" fmla="*/ 4943658 h 4943658"/>
              <a:gd name="connsiteX7" fmla="*/ 0 w 624896"/>
              <a:gd name="connsiteY7" fmla="*/ 104151 h 4943658"/>
              <a:gd name="connsiteX8" fmla="*/ 104151 w 624896"/>
              <a:gd name="connsiteY8" fmla="*/ 0 h 494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96" h="4943658">
                <a:moveTo>
                  <a:pt x="624896" y="823959"/>
                </a:moveTo>
                <a:lnTo>
                  <a:pt x="624896" y="4119699"/>
                </a:lnTo>
                <a:cubicBezTo>
                  <a:pt x="624896" y="4574757"/>
                  <a:pt x="619002" y="4943654"/>
                  <a:pt x="611731" y="4943654"/>
                </a:cubicBezTo>
                <a:lnTo>
                  <a:pt x="0" y="4943654"/>
                </a:lnTo>
                <a:lnTo>
                  <a:pt x="0" y="4943654"/>
                </a:lnTo>
                <a:lnTo>
                  <a:pt x="0" y="4"/>
                </a:lnTo>
                <a:lnTo>
                  <a:pt x="0" y="4"/>
                </a:lnTo>
                <a:lnTo>
                  <a:pt x="611731" y="4"/>
                </a:lnTo>
                <a:cubicBezTo>
                  <a:pt x="619002" y="4"/>
                  <a:pt x="624896" y="368901"/>
                  <a:pt x="624896" y="823959"/>
                </a:cubicBezTo>
                <a:close/>
              </a:path>
            </a:pathLst>
          </a:custGeom>
          <a:solidFill>
            <a:schemeClr val="tx2">
              <a:lumMod val="7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39394" rIns="39394" bIns="39396" numCol="1" spcCol="1270" anchor="ctr" anchorCtr="0">
            <a:noAutofit/>
          </a:bodyPr>
          <a:lstStyle/>
          <a:p>
            <a:pPr marL="114300" lvl="1" indent="-114300" algn="l" defTabSz="622300">
              <a:lnSpc>
                <a:spcPct val="90000"/>
              </a:lnSpc>
              <a:spcBef>
                <a:spcPct val="0"/>
              </a:spcBef>
              <a:spcAft>
                <a:spcPct val="15000"/>
              </a:spcAft>
              <a:buChar char="••"/>
            </a:pPr>
            <a:r>
              <a:rPr lang="pt-BR" sz="1400" b="1" kern="1200" dirty="0" smtClean="0">
                <a:solidFill>
                  <a:schemeClr val="bg1"/>
                </a:solidFill>
                <a:effectLst/>
                <a:latin typeface="Tahoma" pitchFamily="34" charset="0"/>
                <a:ea typeface="Tahoma" pitchFamily="34" charset="0"/>
                <a:cs typeface="Tahoma" pitchFamily="34" charset="0"/>
              </a:rPr>
              <a:t>ADEQUAÇÕES</a:t>
            </a:r>
            <a:endParaRPr lang="pt-BR" sz="1400" b="1"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Ações de modificação, integrações de armamento,</a:t>
            </a:r>
            <a:endParaRPr lang="pt-BR" sz="1400"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Aeronaves  instrumentadas, etc.</a:t>
            </a:r>
            <a:endParaRPr lang="en-US" sz="1400" kern="1200" dirty="0">
              <a:solidFill>
                <a:schemeClr val="bg1"/>
              </a:solidFill>
              <a:effectLst/>
              <a:latin typeface="Tahoma" pitchFamily="34" charset="0"/>
              <a:ea typeface="Tahoma" pitchFamily="34" charset="0"/>
              <a:cs typeface="Tahoma" pitchFamily="34" charset="0"/>
            </a:endParaRPr>
          </a:p>
        </p:txBody>
      </p:sp>
      <p:sp>
        <p:nvSpPr>
          <p:cNvPr id="15" name="Freeform 14"/>
          <p:cNvSpPr/>
          <p:nvPr/>
        </p:nvSpPr>
        <p:spPr>
          <a:xfrm>
            <a:off x="251520" y="3553229"/>
            <a:ext cx="5112568" cy="854839"/>
          </a:xfrm>
          <a:custGeom>
            <a:avLst/>
            <a:gdLst>
              <a:gd name="connsiteX0" fmla="*/ 104151 w 624896"/>
              <a:gd name="connsiteY0" fmla="*/ 0 h 4943658"/>
              <a:gd name="connsiteX1" fmla="*/ 520745 w 624896"/>
              <a:gd name="connsiteY1" fmla="*/ 0 h 4943658"/>
              <a:gd name="connsiteX2" fmla="*/ 624896 w 624896"/>
              <a:gd name="connsiteY2" fmla="*/ 104151 h 4943658"/>
              <a:gd name="connsiteX3" fmla="*/ 624896 w 624896"/>
              <a:gd name="connsiteY3" fmla="*/ 4943658 h 4943658"/>
              <a:gd name="connsiteX4" fmla="*/ 624896 w 624896"/>
              <a:gd name="connsiteY4" fmla="*/ 4943658 h 4943658"/>
              <a:gd name="connsiteX5" fmla="*/ 0 w 624896"/>
              <a:gd name="connsiteY5" fmla="*/ 4943658 h 4943658"/>
              <a:gd name="connsiteX6" fmla="*/ 0 w 624896"/>
              <a:gd name="connsiteY6" fmla="*/ 4943658 h 4943658"/>
              <a:gd name="connsiteX7" fmla="*/ 0 w 624896"/>
              <a:gd name="connsiteY7" fmla="*/ 104151 h 4943658"/>
              <a:gd name="connsiteX8" fmla="*/ 104151 w 624896"/>
              <a:gd name="connsiteY8" fmla="*/ 0 h 494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96" h="4943658">
                <a:moveTo>
                  <a:pt x="624896" y="823959"/>
                </a:moveTo>
                <a:lnTo>
                  <a:pt x="624896" y="4119699"/>
                </a:lnTo>
                <a:cubicBezTo>
                  <a:pt x="624896" y="4574757"/>
                  <a:pt x="619002" y="4943654"/>
                  <a:pt x="611731" y="4943654"/>
                </a:cubicBezTo>
                <a:lnTo>
                  <a:pt x="0" y="4943654"/>
                </a:lnTo>
                <a:lnTo>
                  <a:pt x="0" y="4943654"/>
                </a:lnTo>
                <a:lnTo>
                  <a:pt x="0" y="4"/>
                </a:lnTo>
                <a:lnTo>
                  <a:pt x="0" y="4"/>
                </a:lnTo>
                <a:lnTo>
                  <a:pt x="611731" y="4"/>
                </a:lnTo>
                <a:cubicBezTo>
                  <a:pt x="619002" y="4"/>
                  <a:pt x="624896" y="368901"/>
                  <a:pt x="624896" y="823959"/>
                </a:cubicBezTo>
                <a:close/>
              </a:path>
            </a:pathLst>
          </a:custGeom>
          <a:solidFill>
            <a:schemeClr val="tx2">
              <a:lumMod val="7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39394" rIns="39394" bIns="39397" numCol="1" spcCol="1270" anchor="ctr" anchorCtr="0">
            <a:noAutofit/>
          </a:bodyPr>
          <a:lstStyle/>
          <a:p>
            <a:pPr marL="114300" lvl="1" indent="-114300" algn="l" defTabSz="622300">
              <a:lnSpc>
                <a:spcPct val="90000"/>
              </a:lnSpc>
              <a:spcBef>
                <a:spcPct val="0"/>
              </a:spcBef>
              <a:spcAft>
                <a:spcPct val="15000"/>
              </a:spcAft>
              <a:buChar char="••"/>
            </a:pPr>
            <a:r>
              <a:rPr lang="pt-BR" sz="1400" b="1" kern="1200" dirty="0" smtClean="0">
                <a:solidFill>
                  <a:schemeClr val="bg1"/>
                </a:solidFill>
                <a:effectLst/>
                <a:latin typeface="Tahoma" pitchFamily="34" charset="0"/>
                <a:ea typeface="Tahoma" pitchFamily="34" charset="0"/>
                <a:cs typeface="Tahoma" pitchFamily="34" charset="0"/>
              </a:rPr>
              <a:t>PRODUÇÃO</a:t>
            </a:r>
            <a:endParaRPr lang="pt-BR" sz="1400" b="1"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Engenharia, certificação, gerenciamento de projeto, testes, etc</a:t>
            </a:r>
            <a:r>
              <a:rPr lang="pt-BR" sz="1100" kern="1200" dirty="0" smtClean="0">
                <a:solidFill>
                  <a:schemeClr val="bg1"/>
                </a:solidFill>
                <a:effectLst/>
                <a:latin typeface="+mn-lt"/>
                <a:cs typeface="+mn-cs"/>
              </a:rPr>
              <a:t>.</a:t>
            </a:r>
            <a:endParaRPr lang="en-US" sz="1100" kern="1200" dirty="0">
              <a:solidFill>
                <a:schemeClr val="bg1"/>
              </a:solidFill>
              <a:effectLst/>
              <a:latin typeface="+mn-lt"/>
              <a:cs typeface="+mn-cs"/>
            </a:endParaRPr>
          </a:p>
        </p:txBody>
      </p:sp>
      <p:sp>
        <p:nvSpPr>
          <p:cNvPr id="17" name="Freeform 16"/>
          <p:cNvSpPr/>
          <p:nvPr/>
        </p:nvSpPr>
        <p:spPr>
          <a:xfrm>
            <a:off x="251520" y="4539858"/>
            <a:ext cx="5112568" cy="854839"/>
          </a:xfrm>
          <a:custGeom>
            <a:avLst/>
            <a:gdLst>
              <a:gd name="connsiteX0" fmla="*/ 104151 w 624896"/>
              <a:gd name="connsiteY0" fmla="*/ 0 h 4943658"/>
              <a:gd name="connsiteX1" fmla="*/ 520745 w 624896"/>
              <a:gd name="connsiteY1" fmla="*/ 0 h 4943658"/>
              <a:gd name="connsiteX2" fmla="*/ 624896 w 624896"/>
              <a:gd name="connsiteY2" fmla="*/ 104151 h 4943658"/>
              <a:gd name="connsiteX3" fmla="*/ 624896 w 624896"/>
              <a:gd name="connsiteY3" fmla="*/ 4943658 h 4943658"/>
              <a:gd name="connsiteX4" fmla="*/ 624896 w 624896"/>
              <a:gd name="connsiteY4" fmla="*/ 4943658 h 4943658"/>
              <a:gd name="connsiteX5" fmla="*/ 0 w 624896"/>
              <a:gd name="connsiteY5" fmla="*/ 4943658 h 4943658"/>
              <a:gd name="connsiteX6" fmla="*/ 0 w 624896"/>
              <a:gd name="connsiteY6" fmla="*/ 4943658 h 4943658"/>
              <a:gd name="connsiteX7" fmla="*/ 0 w 624896"/>
              <a:gd name="connsiteY7" fmla="*/ 104151 h 4943658"/>
              <a:gd name="connsiteX8" fmla="*/ 104151 w 624896"/>
              <a:gd name="connsiteY8" fmla="*/ 0 h 494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96" h="4943658">
                <a:moveTo>
                  <a:pt x="624896" y="823959"/>
                </a:moveTo>
                <a:lnTo>
                  <a:pt x="624896" y="4119699"/>
                </a:lnTo>
                <a:cubicBezTo>
                  <a:pt x="624896" y="4574757"/>
                  <a:pt x="619002" y="4943654"/>
                  <a:pt x="611731" y="4943654"/>
                </a:cubicBezTo>
                <a:lnTo>
                  <a:pt x="0" y="4943654"/>
                </a:lnTo>
                <a:lnTo>
                  <a:pt x="0" y="4943654"/>
                </a:lnTo>
                <a:lnTo>
                  <a:pt x="0" y="4"/>
                </a:lnTo>
                <a:lnTo>
                  <a:pt x="0" y="4"/>
                </a:lnTo>
                <a:lnTo>
                  <a:pt x="611731" y="4"/>
                </a:lnTo>
                <a:cubicBezTo>
                  <a:pt x="619002" y="4"/>
                  <a:pt x="624896" y="368901"/>
                  <a:pt x="624896" y="823959"/>
                </a:cubicBezTo>
                <a:close/>
              </a:path>
            </a:pathLst>
          </a:custGeom>
          <a:solidFill>
            <a:schemeClr val="tx2">
              <a:lumMod val="7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39395" rIns="39394" bIns="39396" numCol="1" spcCol="1270" anchor="ctr" anchorCtr="0">
            <a:noAutofit/>
          </a:bodyPr>
          <a:lstStyle/>
          <a:p>
            <a:pPr marL="114300" lvl="1" indent="-114300" algn="l" defTabSz="622300">
              <a:lnSpc>
                <a:spcPct val="90000"/>
              </a:lnSpc>
              <a:spcBef>
                <a:spcPct val="0"/>
              </a:spcBef>
              <a:spcAft>
                <a:spcPct val="15000"/>
              </a:spcAft>
              <a:buChar char="••"/>
            </a:pPr>
            <a:r>
              <a:rPr lang="pt-BR" sz="1400" b="1" kern="1200" dirty="0" smtClean="0">
                <a:solidFill>
                  <a:schemeClr val="bg1"/>
                </a:solidFill>
                <a:effectLst/>
                <a:latin typeface="Tahoma" pitchFamily="34" charset="0"/>
                <a:ea typeface="Tahoma" pitchFamily="34" charset="0"/>
                <a:cs typeface="Tahoma" pitchFamily="34" charset="0"/>
              </a:rPr>
              <a:t>LOGÍSTICA INICIAL</a:t>
            </a:r>
            <a:endParaRPr lang="pt-BR" sz="1400" b="1"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CLS por 5 anos, documentação, treinamento,</a:t>
            </a:r>
            <a:endParaRPr lang="pt-BR" sz="1400"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suprimento,  assistência técnica, etc.</a:t>
            </a:r>
          </a:p>
        </p:txBody>
      </p:sp>
      <p:sp>
        <p:nvSpPr>
          <p:cNvPr id="19" name="Freeform 18"/>
          <p:cNvSpPr/>
          <p:nvPr/>
        </p:nvSpPr>
        <p:spPr>
          <a:xfrm>
            <a:off x="251520" y="5526489"/>
            <a:ext cx="5112568" cy="854839"/>
          </a:xfrm>
          <a:custGeom>
            <a:avLst/>
            <a:gdLst>
              <a:gd name="connsiteX0" fmla="*/ 104151 w 624896"/>
              <a:gd name="connsiteY0" fmla="*/ 0 h 4943658"/>
              <a:gd name="connsiteX1" fmla="*/ 520745 w 624896"/>
              <a:gd name="connsiteY1" fmla="*/ 0 h 4943658"/>
              <a:gd name="connsiteX2" fmla="*/ 624896 w 624896"/>
              <a:gd name="connsiteY2" fmla="*/ 104151 h 4943658"/>
              <a:gd name="connsiteX3" fmla="*/ 624896 w 624896"/>
              <a:gd name="connsiteY3" fmla="*/ 4943658 h 4943658"/>
              <a:gd name="connsiteX4" fmla="*/ 624896 w 624896"/>
              <a:gd name="connsiteY4" fmla="*/ 4943658 h 4943658"/>
              <a:gd name="connsiteX5" fmla="*/ 0 w 624896"/>
              <a:gd name="connsiteY5" fmla="*/ 4943658 h 4943658"/>
              <a:gd name="connsiteX6" fmla="*/ 0 w 624896"/>
              <a:gd name="connsiteY6" fmla="*/ 4943658 h 4943658"/>
              <a:gd name="connsiteX7" fmla="*/ 0 w 624896"/>
              <a:gd name="connsiteY7" fmla="*/ 104151 h 4943658"/>
              <a:gd name="connsiteX8" fmla="*/ 104151 w 624896"/>
              <a:gd name="connsiteY8" fmla="*/ 0 h 494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96" h="4943658">
                <a:moveTo>
                  <a:pt x="624896" y="823959"/>
                </a:moveTo>
                <a:lnTo>
                  <a:pt x="624896" y="4119699"/>
                </a:lnTo>
                <a:cubicBezTo>
                  <a:pt x="624896" y="4574757"/>
                  <a:pt x="619002" y="4943654"/>
                  <a:pt x="611731" y="4943654"/>
                </a:cubicBezTo>
                <a:lnTo>
                  <a:pt x="0" y="4943654"/>
                </a:lnTo>
                <a:lnTo>
                  <a:pt x="0" y="4943654"/>
                </a:lnTo>
                <a:lnTo>
                  <a:pt x="0" y="4"/>
                </a:lnTo>
                <a:lnTo>
                  <a:pt x="0" y="4"/>
                </a:lnTo>
                <a:lnTo>
                  <a:pt x="611731" y="4"/>
                </a:lnTo>
                <a:cubicBezTo>
                  <a:pt x="619002" y="4"/>
                  <a:pt x="624896" y="368901"/>
                  <a:pt x="624896" y="823959"/>
                </a:cubicBezTo>
                <a:close/>
              </a:path>
            </a:pathLst>
          </a:custGeom>
          <a:solidFill>
            <a:schemeClr val="tx2">
              <a:lumMod val="7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39395" rIns="39394" bIns="39396" numCol="1" spcCol="1270" anchor="ctr" anchorCtr="0">
            <a:noAutofit/>
          </a:bodyPr>
          <a:lstStyle/>
          <a:p>
            <a:pPr marL="114300" lvl="1" indent="-114300" algn="l" defTabSz="622300">
              <a:lnSpc>
                <a:spcPct val="90000"/>
              </a:lnSpc>
              <a:spcBef>
                <a:spcPct val="0"/>
              </a:spcBef>
              <a:spcAft>
                <a:spcPct val="15000"/>
              </a:spcAft>
              <a:buChar char="••"/>
            </a:pPr>
            <a:r>
              <a:rPr lang="pt-BR" sz="1400" b="1" kern="1200" dirty="0" smtClean="0">
                <a:solidFill>
                  <a:schemeClr val="bg1"/>
                </a:solidFill>
                <a:effectLst/>
                <a:latin typeface="Tahoma" pitchFamily="34" charset="0"/>
                <a:ea typeface="Tahoma" pitchFamily="34" charset="0"/>
                <a:cs typeface="Tahoma" pitchFamily="34" charset="0"/>
              </a:rPr>
              <a:t>ARMAMENTO</a:t>
            </a:r>
            <a:endParaRPr lang="pt-BR" sz="1400" b="1" kern="1200" dirty="0">
              <a:solidFill>
                <a:schemeClr val="bg1"/>
              </a:solidFill>
              <a:effectLst/>
              <a:latin typeface="Tahoma" pitchFamily="34" charset="0"/>
              <a:ea typeface="Tahoma" pitchFamily="34" charset="0"/>
              <a:cs typeface="Tahoma" pitchFamily="34" charset="0"/>
            </a:endParaRPr>
          </a:p>
          <a:p>
            <a:pPr marL="114300" lvl="1" indent="-114300" algn="l" defTabSz="622300">
              <a:lnSpc>
                <a:spcPct val="90000"/>
              </a:lnSpc>
              <a:spcBef>
                <a:spcPct val="0"/>
              </a:spcBef>
              <a:spcAft>
                <a:spcPct val="15000"/>
              </a:spcAft>
              <a:buChar char="••"/>
            </a:pPr>
            <a:r>
              <a:rPr lang="pt-BR" sz="1400" kern="1200" dirty="0" smtClean="0">
                <a:solidFill>
                  <a:schemeClr val="bg1"/>
                </a:solidFill>
                <a:effectLst/>
                <a:latin typeface="Tahoma" pitchFamily="34" charset="0"/>
                <a:ea typeface="Tahoma" pitchFamily="34" charset="0"/>
                <a:cs typeface="Tahoma" pitchFamily="34" charset="0"/>
              </a:rPr>
              <a:t>Mísseis, bombas, equipamentos de suporte, etc.</a:t>
            </a:r>
            <a:endParaRPr lang="en-US" sz="1400" kern="1200" dirty="0">
              <a:solidFill>
                <a:schemeClr val="bg1"/>
              </a:solidFill>
              <a:effectLst/>
              <a:latin typeface="Tahoma" pitchFamily="34" charset="0"/>
              <a:ea typeface="Tahoma" pitchFamily="34" charset="0"/>
              <a:cs typeface="Tahoma" pitchFamily="34" charset="0"/>
            </a:endParaRPr>
          </a:p>
        </p:txBody>
      </p:sp>
      <p:sp>
        <p:nvSpPr>
          <p:cNvPr id="20" name="CaixaDeTexto 12"/>
          <p:cNvSpPr txBox="1"/>
          <p:nvPr/>
        </p:nvSpPr>
        <p:spPr>
          <a:xfrm>
            <a:off x="984295" y="73498"/>
            <a:ext cx="7332121" cy="646331"/>
          </a:xfrm>
          <a:prstGeom prst="rect">
            <a:avLst/>
          </a:prstGeom>
          <a:noFill/>
        </p:spPr>
        <p:txBody>
          <a:bodyPr wrap="square" rtlCol="0">
            <a:spAutoFit/>
          </a:bodyPr>
          <a:lstStyle/>
          <a:p>
            <a:r>
              <a:rPr lang="pt-BR" sz="3600" b="1" i="1" dirty="0" smtClean="0">
                <a:solidFill>
                  <a:schemeClr val="tx2"/>
                </a:solidFill>
              </a:rPr>
              <a:t>PROJETOS ESTRATÉGICOS – FX-2</a:t>
            </a:r>
            <a:endParaRPr lang="pt-BR" sz="3600" b="1" i="1" dirty="0">
              <a:solidFill>
                <a:schemeClr val="tx2"/>
              </a:solidFill>
            </a:endParaRPr>
          </a:p>
        </p:txBody>
      </p:sp>
    </p:spTree>
    <p:extLst>
      <p:ext uri="{BB962C8B-B14F-4D97-AF65-F5344CB8AC3E}">
        <p14:creationId xmlns:p14="http://schemas.microsoft.com/office/powerpoint/2010/main" val="3580296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984295" y="118373"/>
            <a:ext cx="8575586" cy="646331"/>
          </a:xfrm>
          <a:prstGeom prst="rect">
            <a:avLst/>
          </a:prstGeom>
          <a:noFill/>
        </p:spPr>
        <p:txBody>
          <a:bodyPr wrap="square" rtlCol="0">
            <a:spAutoFit/>
          </a:bodyPr>
          <a:lstStyle/>
          <a:p>
            <a:r>
              <a:rPr lang="pt-BR" sz="3600" b="1" i="1" dirty="0" smtClean="0">
                <a:solidFill>
                  <a:schemeClr val="tx2"/>
                </a:solidFill>
              </a:rPr>
              <a:t>PROJETOS ESTRATÉGICOS – FX-2</a:t>
            </a:r>
            <a:endParaRPr lang="pt-BR" sz="3600" b="1" i="1" dirty="0">
              <a:solidFill>
                <a:schemeClr val="tx2"/>
              </a:solidFill>
            </a:endParaRPr>
          </a:p>
        </p:txBody>
      </p:sp>
      <p:sp>
        <p:nvSpPr>
          <p:cNvPr id="146" name="CaixaDeTexto 18"/>
          <p:cNvSpPr txBox="1">
            <a:spLocks noChangeArrowheads="1"/>
          </p:cNvSpPr>
          <p:nvPr/>
        </p:nvSpPr>
        <p:spPr bwMode="auto">
          <a:xfrm>
            <a:off x="241674" y="1239225"/>
            <a:ext cx="7850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b="1" i="1" dirty="0" smtClean="0">
                <a:latin typeface="Arial Narrow" panose="020B0606020202030204" pitchFamily="34" charset="0"/>
              </a:rPr>
              <a:t>CRONOGRAMA DE ENTREGA – Gripen NG</a:t>
            </a:r>
            <a:endParaRPr lang="pt-BR" altLang="pt-BR" sz="2400" b="1" i="1" dirty="0">
              <a:latin typeface="Arial Narrow" panose="020B0606020202030204" pitchFamily="34" charset="0"/>
            </a:endParaRPr>
          </a:p>
        </p:txBody>
      </p:sp>
      <p:sp>
        <p:nvSpPr>
          <p:cNvPr id="2" name="TextBox 1"/>
          <p:cNvSpPr txBox="1"/>
          <p:nvPr/>
        </p:nvSpPr>
        <p:spPr>
          <a:xfrm>
            <a:off x="3653035" y="5882845"/>
            <a:ext cx="5169620" cy="923330"/>
          </a:xfrm>
          <a:prstGeom prst="rect">
            <a:avLst/>
          </a:prstGeom>
          <a:noFill/>
        </p:spPr>
        <p:txBody>
          <a:bodyPr wrap="none" rtlCol="0">
            <a:spAutoFit/>
          </a:bodyPr>
          <a:lstStyle/>
          <a:p>
            <a:r>
              <a:rPr lang="en-US" dirty="0" smtClean="0"/>
              <a:t>BC – Basic Capability (</a:t>
            </a:r>
            <a:r>
              <a:rPr lang="en-US" dirty="0" err="1" smtClean="0"/>
              <a:t>Capacidade</a:t>
            </a:r>
            <a:r>
              <a:rPr lang="en-US" dirty="0" smtClean="0"/>
              <a:t> </a:t>
            </a:r>
            <a:r>
              <a:rPr lang="en-US" dirty="0" err="1" smtClean="0"/>
              <a:t>Básica</a:t>
            </a:r>
            <a:r>
              <a:rPr lang="en-US" dirty="0" smtClean="0"/>
              <a:t>)</a:t>
            </a:r>
          </a:p>
          <a:p>
            <a:r>
              <a:rPr lang="en-US" dirty="0" smtClean="0"/>
              <a:t>OC – Operational Capability (</a:t>
            </a:r>
            <a:r>
              <a:rPr lang="en-US" dirty="0" err="1" smtClean="0"/>
              <a:t>Capacidade</a:t>
            </a:r>
            <a:r>
              <a:rPr lang="en-US" dirty="0" smtClean="0"/>
              <a:t> </a:t>
            </a:r>
            <a:r>
              <a:rPr lang="en-US" dirty="0" err="1" smtClean="0"/>
              <a:t>Operacional</a:t>
            </a:r>
            <a:endParaRPr lang="en-US" dirty="0" smtClean="0"/>
          </a:p>
          <a:p>
            <a:r>
              <a:rPr lang="en-US" dirty="0" smtClean="0"/>
              <a:t>FC – Final Capability (</a:t>
            </a:r>
            <a:r>
              <a:rPr lang="en-US" dirty="0" err="1" smtClean="0"/>
              <a:t>Capacidade</a:t>
            </a:r>
            <a:r>
              <a:rPr lang="en-US" dirty="0" smtClean="0"/>
              <a:t> Final)</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52600569"/>
              </p:ext>
            </p:extLst>
          </p:nvPr>
        </p:nvGraphicFramePr>
        <p:xfrm>
          <a:off x="179512" y="2132856"/>
          <a:ext cx="8888373" cy="3337560"/>
        </p:xfrm>
        <a:graphic>
          <a:graphicData uri="http://schemas.openxmlformats.org/drawingml/2006/table">
            <a:tbl>
              <a:tblPr firstRow="1" bandRow="1">
                <a:tableStyleId>{5C22544A-7EE6-4342-B048-85BDC9FD1C3A}</a:tableStyleId>
              </a:tblPr>
              <a:tblGrid>
                <a:gridCol w="2125155"/>
                <a:gridCol w="614838"/>
                <a:gridCol w="614838"/>
                <a:gridCol w="614838"/>
                <a:gridCol w="614838"/>
                <a:gridCol w="614838"/>
                <a:gridCol w="614838"/>
                <a:gridCol w="614838"/>
                <a:gridCol w="614838"/>
                <a:gridCol w="614838"/>
                <a:gridCol w="614838"/>
                <a:gridCol w="614838"/>
              </a:tblGrid>
              <a:tr h="370840">
                <a:tc>
                  <a:txBody>
                    <a:bodyPr/>
                    <a:lstStyle/>
                    <a:p>
                      <a:r>
                        <a:rPr lang="pt-BR" dirty="0" smtClean="0"/>
                        <a:t>ANOS</a:t>
                      </a:r>
                      <a:endParaRPr lang="pt-BR" dirty="0"/>
                    </a:p>
                  </a:txBody>
                  <a:tcPr/>
                </a:tc>
                <a:tc>
                  <a:txBody>
                    <a:bodyPr/>
                    <a:lstStyle/>
                    <a:p>
                      <a:pPr algn="ctr"/>
                      <a:r>
                        <a:rPr lang="pt-BR" dirty="0" smtClean="0"/>
                        <a:t>15</a:t>
                      </a:r>
                      <a:endParaRPr lang="pt-BR" dirty="0"/>
                    </a:p>
                  </a:txBody>
                  <a:tcPr/>
                </a:tc>
                <a:tc>
                  <a:txBody>
                    <a:bodyPr/>
                    <a:lstStyle/>
                    <a:p>
                      <a:pPr algn="ctr"/>
                      <a:r>
                        <a:rPr lang="pt-BR" dirty="0" smtClean="0"/>
                        <a:t>16</a:t>
                      </a:r>
                      <a:endParaRPr lang="pt-BR" dirty="0"/>
                    </a:p>
                  </a:txBody>
                  <a:tcPr/>
                </a:tc>
                <a:tc>
                  <a:txBody>
                    <a:bodyPr/>
                    <a:lstStyle/>
                    <a:p>
                      <a:pPr algn="ctr"/>
                      <a:r>
                        <a:rPr lang="pt-BR" dirty="0" smtClean="0"/>
                        <a:t>17</a:t>
                      </a:r>
                      <a:endParaRPr lang="pt-BR" dirty="0"/>
                    </a:p>
                  </a:txBody>
                  <a:tcPr/>
                </a:tc>
                <a:tc>
                  <a:txBody>
                    <a:bodyPr/>
                    <a:lstStyle/>
                    <a:p>
                      <a:pPr algn="ctr"/>
                      <a:r>
                        <a:rPr lang="pt-BR" dirty="0" smtClean="0"/>
                        <a:t>18</a:t>
                      </a:r>
                      <a:endParaRPr lang="pt-BR" dirty="0"/>
                    </a:p>
                  </a:txBody>
                  <a:tcPr/>
                </a:tc>
                <a:tc>
                  <a:txBody>
                    <a:bodyPr/>
                    <a:lstStyle/>
                    <a:p>
                      <a:pPr algn="ctr"/>
                      <a:r>
                        <a:rPr lang="pt-BR" dirty="0" smtClean="0"/>
                        <a:t>19</a:t>
                      </a:r>
                      <a:endParaRPr lang="pt-BR" dirty="0"/>
                    </a:p>
                  </a:txBody>
                  <a:tcPr/>
                </a:tc>
                <a:tc>
                  <a:txBody>
                    <a:bodyPr/>
                    <a:lstStyle/>
                    <a:p>
                      <a:pPr algn="ctr"/>
                      <a:r>
                        <a:rPr lang="pt-BR" dirty="0" smtClean="0"/>
                        <a:t>20</a:t>
                      </a:r>
                      <a:endParaRPr lang="pt-BR" dirty="0"/>
                    </a:p>
                  </a:txBody>
                  <a:tcPr/>
                </a:tc>
                <a:tc>
                  <a:txBody>
                    <a:bodyPr/>
                    <a:lstStyle/>
                    <a:p>
                      <a:pPr algn="ctr"/>
                      <a:r>
                        <a:rPr lang="pt-BR" dirty="0" smtClean="0"/>
                        <a:t>21</a:t>
                      </a:r>
                      <a:endParaRPr lang="pt-BR" dirty="0"/>
                    </a:p>
                  </a:txBody>
                  <a:tcPr/>
                </a:tc>
                <a:tc>
                  <a:txBody>
                    <a:bodyPr/>
                    <a:lstStyle/>
                    <a:p>
                      <a:pPr algn="ctr"/>
                      <a:r>
                        <a:rPr lang="pt-BR" dirty="0" smtClean="0"/>
                        <a:t>22</a:t>
                      </a:r>
                      <a:endParaRPr lang="pt-BR" dirty="0"/>
                    </a:p>
                  </a:txBody>
                  <a:tcPr/>
                </a:tc>
                <a:tc>
                  <a:txBody>
                    <a:bodyPr/>
                    <a:lstStyle/>
                    <a:p>
                      <a:pPr algn="ctr"/>
                      <a:r>
                        <a:rPr lang="pt-BR" dirty="0" smtClean="0"/>
                        <a:t>23</a:t>
                      </a:r>
                      <a:endParaRPr lang="pt-BR" dirty="0"/>
                    </a:p>
                  </a:txBody>
                  <a:tcPr/>
                </a:tc>
                <a:tc>
                  <a:txBody>
                    <a:bodyPr/>
                    <a:lstStyle/>
                    <a:p>
                      <a:pPr algn="ctr"/>
                      <a:r>
                        <a:rPr lang="pt-BR" dirty="0" smtClean="0"/>
                        <a:t>24</a:t>
                      </a:r>
                      <a:endParaRPr lang="pt-BR" dirty="0"/>
                    </a:p>
                  </a:txBody>
                  <a:tcPr/>
                </a:tc>
                <a:tc>
                  <a:txBody>
                    <a:bodyPr/>
                    <a:lstStyle/>
                    <a:p>
                      <a:pPr algn="ctr"/>
                      <a:r>
                        <a:rPr lang="pt-BR" dirty="0" smtClean="0"/>
                        <a:t>25</a:t>
                      </a:r>
                      <a:endParaRPr lang="pt-BR" dirty="0"/>
                    </a:p>
                  </a:txBody>
                  <a:tcPr/>
                </a:tc>
              </a:tr>
              <a:tr h="370840">
                <a:tc>
                  <a:txBody>
                    <a:bodyPr/>
                    <a:lstStyle/>
                    <a:p>
                      <a:endParaRPr lang="pt-BR" dirty="0"/>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r>
              <a:tr h="370840">
                <a:tc>
                  <a:txBody>
                    <a:bodyPr/>
                    <a:lstStyle/>
                    <a:p>
                      <a:endParaRPr lang="pt-BR" dirty="0"/>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r>
              <a:tr h="370840">
                <a:tc>
                  <a:txBody>
                    <a:bodyPr/>
                    <a:lstStyle/>
                    <a:p>
                      <a:r>
                        <a:rPr lang="pt-BR" sz="1800" b="1" dirty="0" smtClean="0">
                          <a:solidFill>
                            <a:prstClr val="black">
                              <a:lumMod val="95000"/>
                              <a:lumOff val="5000"/>
                            </a:prstClr>
                          </a:solidFill>
                          <a:latin typeface="+mn-lt"/>
                          <a:cs typeface="+mn-cs"/>
                        </a:rPr>
                        <a:t>Funcionalidades</a:t>
                      </a:r>
                      <a:endParaRPr lang="pt-BR" dirty="0"/>
                    </a:p>
                  </a:txBody>
                  <a:tcPr/>
                </a:tc>
                <a:tc>
                  <a:txBody>
                    <a:bodyPr/>
                    <a:lstStyle/>
                    <a:p>
                      <a:endParaRPr lang="pt-BR" dirty="0"/>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r>
              <a:tr h="370840">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800" b="1" dirty="0" smtClean="0">
                          <a:solidFill>
                            <a:prstClr val="black">
                              <a:lumMod val="95000"/>
                              <a:lumOff val="5000"/>
                            </a:prstClr>
                          </a:solidFill>
                          <a:latin typeface="+mn-lt"/>
                          <a:cs typeface="+mn-cs"/>
                        </a:rPr>
                        <a:t>Entrega - Aeronaves</a:t>
                      </a:r>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r>
              <a:tr h="370840">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r>
              <a:tr h="370840">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r>
              <a:tr h="370840">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c>
                  <a:txBody>
                    <a:bodyPr/>
                    <a:lstStyle/>
                    <a:p>
                      <a:endParaRPr lang="pt-BR" dirty="0"/>
                    </a:p>
                  </a:txBody>
                  <a:tcPr/>
                </a:tc>
              </a:tr>
            </a:tbl>
          </a:graphicData>
        </a:graphic>
      </p:graphicFrame>
      <p:sp>
        <p:nvSpPr>
          <p:cNvPr id="114" name="Triângulo isósceles 106"/>
          <p:cNvSpPr/>
          <p:nvPr/>
        </p:nvSpPr>
        <p:spPr bwMode="auto">
          <a:xfrm flipV="1">
            <a:off x="6259650" y="3284984"/>
            <a:ext cx="147637" cy="173038"/>
          </a:xfrm>
          <a:prstGeom prst="triangle">
            <a:avLst/>
          </a:prstGeom>
          <a:solidFill>
            <a:srgbClr val="002060"/>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a:solidFill>
                <a:prstClr val="white"/>
              </a:solidFill>
            </a:endParaRPr>
          </a:p>
        </p:txBody>
      </p:sp>
      <p:sp>
        <p:nvSpPr>
          <p:cNvPr id="135" name="CaixaDeTexto 107"/>
          <p:cNvSpPr txBox="1">
            <a:spLocks noChangeArrowheads="1"/>
          </p:cNvSpPr>
          <p:nvPr/>
        </p:nvSpPr>
        <p:spPr bwMode="auto">
          <a:xfrm>
            <a:off x="6158669" y="3453178"/>
            <a:ext cx="470033" cy="2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pt-BR" sz="1400" dirty="0">
                <a:solidFill>
                  <a:srgbClr val="0D0D0D"/>
                </a:solidFill>
              </a:rPr>
              <a:t>BC</a:t>
            </a:r>
          </a:p>
        </p:txBody>
      </p:sp>
      <p:sp>
        <p:nvSpPr>
          <p:cNvPr id="138" name="Triângulo isósceles 104"/>
          <p:cNvSpPr/>
          <p:nvPr/>
        </p:nvSpPr>
        <p:spPr bwMode="auto">
          <a:xfrm flipV="1">
            <a:off x="7952754" y="3284984"/>
            <a:ext cx="147638" cy="173038"/>
          </a:xfrm>
          <a:prstGeom prst="triangle">
            <a:avLst/>
          </a:prstGeom>
          <a:solidFill>
            <a:srgbClr val="002060"/>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a:solidFill>
                <a:prstClr val="white"/>
              </a:solidFill>
            </a:endParaRPr>
          </a:p>
        </p:txBody>
      </p:sp>
      <p:sp>
        <p:nvSpPr>
          <p:cNvPr id="147" name="CaixaDeTexto 105"/>
          <p:cNvSpPr txBox="1">
            <a:spLocks noChangeArrowheads="1"/>
          </p:cNvSpPr>
          <p:nvPr/>
        </p:nvSpPr>
        <p:spPr bwMode="auto">
          <a:xfrm>
            <a:off x="7846383" y="3468693"/>
            <a:ext cx="470033" cy="2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pt-BR" sz="1400" dirty="0">
                <a:solidFill>
                  <a:srgbClr val="0D0D0D"/>
                </a:solidFill>
              </a:rPr>
              <a:t>FC</a:t>
            </a:r>
          </a:p>
        </p:txBody>
      </p:sp>
      <p:sp>
        <p:nvSpPr>
          <p:cNvPr id="148" name="Triângulo isósceles 102"/>
          <p:cNvSpPr/>
          <p:nvPr/>
        </p:nvSpPr>
        <p:spPr bwMode="auto">
          <a:xfrm flipV="1">
            <a:off x="7305625" y="3284984"/>
            <a:ext cx="147638" cy="173038"/>
          </a:xfrm>
          <a:prstGeom prst="triangle">
            <a:avLst/>
          </a:prstGeom>
          <a:solidFill>
            <a:srgbClr val="002060"/>
          </a:solidFill>
          <a:ln w="31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a:solidFill>
                <a:prstClr val="white"/>
              </a:solidFill>
            </a:endParaRPr>
          </a:p>
        </p:txBody>
      </p:sp>
      <p:sp>
        <p:nvSpPr>
          <p:cNvPr id="149" name="CaixaDeTexto 103"/>
          <p:cNvSpPr txBox="1">
            <a:spLocks noChangeArrowheads="1"/>
          </p:cNvSpPr>
          <p:nvPr/>
        </p:nvSpPr>
        <p:spPr bwMode="auto">
          <a:xfrm>
            <a:off x="7158910" y="3453180"/>
            <a:ext cx="470034" cy="2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pt-BR" sz="1400">
                <a:solidFill>
                  <a:srgbClr val="0D0D0D"/>
                </a:solidFill>
              </a:rPr>
              <a:t>OC</a:t>
            </a:r>
          </a:p>
        </p:txBody>
      </p:sp>
      <p:sp>
        <p:nvSpPr>
          <p:cNvPr id="150" name="CaixaDeTexto 40"/>
          <p:cNvSpPr txBox="1">
            <a:spLocks noChangeArrowheads="1"/>
          </p:cNvSpPr>
          <p:nvPr/>
        </p:nvSpPr>
        <p:spPr bwMode="auto">
          <a:xfrm>
            <a:off x="4832471" y="4297286"/>
            <a:ext cx="315593" cy="2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pt-BR" sz="1400" dirty="0">
                <a:solidFill>
                  <a:srgbClr val="C00000"/>
                </a:solidFill>
              </a:rPr>
              <a:t>   1</a:t>
            </a:r>
          </a:p>
        </p:txBody>
      </p:sp>
      <p:pic>
        <p:nvPicPr>
          <p:cNvPr id="151" name="Imagem 96" descr="ICON GRIPEN.tif"/>
          <p:cNvPicPr>
            <a:picLocks noChangeAspect="1"/>
          </p:cNvPicPr>
          <p:nvPr/>
        </p:nvPicPr>
        <p:blipFill>
          <a:blip r:embed="rId3"/>
          <a:stretch>
            <a:fillRect/>
          </a:stretch>
        </p:blipFill>
        <p:spPr bwMode="auto">
          <a:xfrm>
            <a:off x="4928501" y="4077072"/>
            <a:ext cx="123825" cy="247650"/>
          </a:xfrm>
          <a:prstGeom prst="rect">
            <a:avLst/>
          </a:prstGeom>
          <a:effectLst>
            <a:outerShdw blurRad="50800" dist="38100" dir="5400000" algn="t" rotWithShape="0">
              <a:prstClr val="black">
                <a:alpha val="40000"/>
              </a:prstClr>
            </a:outerShdw>
          </a:effectLst>
        </p:spPr>
      </p:pic>
      <p:sp>
        <p:nvSpPr>
          <p:cNvPr id="154" name="CaixaDeTexto 40"/>
          <p:cNvSpPr txBox="1">
            <a:spLocks noChangeArrowheads="1"/>
          </p:cNvSpPr>
          <p:nvPr/>
        </p:nvSpPr>
        <p:spPr bwMode="auto">
          <a:xfrm>
            <a:off x="6272631" y="4297286"/>
            <a:ext cx="3155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t-BR" sz="1400" dirty="0">
                <a:solidFill>
                  <a:srgbClr val="C00000"/>
                </a:solidFill>
              </a:rPr>
              <a:t> </a:t>
            </a:r>
            <a:r>
              <a:rPr lang="en-US" altLang="pt-BR" sz="1400" dirty="0" smtClean="0">
                <a:solidFill>
                  <a:srgbClr val="C00000"/>
                </a:solidFill>
              </a:rPr>
              <a:t>10</a:t>
            </a:r>
            <a:endParaRPr lang="en-US" altLang="pt-BR" sz="1400" dirty="0">
              <a:solidFill>
                <a:srgbClr val="C00000"/>
              </a:solidFill>
            </a:endParaRPr>
          </a:p>
        </p:txBody>
      </p:sp>
      <p:pic>
        <p:nvPicPr>
          <p:cNvPr id="155" name="Imagem 96" descr="ICON GRIPEN.tif"/>
          <p:cNvPicPr>
            <a:picLocks noChangeAspect="1"/>
          </p:cNvPicPr>
          <p:nvPr/>
        </p:nvPicPr>
        <p:blipFill>
          <a:blip r:embed="rId3"/>
          <a:stretch>
            <a:fillRect/>
          </a:stretch>
        </p:blipFill>
        <p:spPr bwMode="auto">
          <a:xfrm>
            <a:off x="6368661" y="4077072"/>
            <a:ext cx="123825" cy="247650"/>
          </a:xfrm>
          <a:prstGeom prst="rect">
            <a:avLst/>
          </a:prstGeom>
          <a:effectLst>
            <a:outerShdw blurRad="50800" dist="38100" dir="5400000" algn="t" rotWithShape="0">
              <a:prstClr val="black">
                <a:alpha val="40000"/>
              </a:prstClr>
            </a:outerShdw>
          </a:effectLst>
        </p:spPr>
      </p:pic>
      <p:sp>
        <p:nvSpPr>
          <p:cNvPr id="156" name="CaixaDeTexto 40"/>
          <p:cNvSpPr txBox="1">
            <a:spLocks noChangeArrowheads="1"/>
          </p:cNvSpPr>
          <p:nvPr/>
        </p:nvSpPr>
        <p:spPr bwMode="auto">
          <a:xfrm>
            <a:off x="7928815" y="4315289"/>
            <a:ext cx="3155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t-BR" sz="1400" dirty="0" smtClean="0">
                <a:solidFill>
                  <a:srgbClr val="C00000"/>
                </a:solidFill>
              </a:rPr>
              <a:t>7</a:t>
            </a:r>
            <a:endParaRPr lang="en-US" altLang="pt-BR" sz="1400" dirty="0">
              <a:solidFill>
                <a:srgbClr val="C00000"/>
              </a:solidFill>
            </a:endParaRPr>
          </a:p>
        </p:txBody>
      </p:sp>
      <p:pic>
        <p:nvPicPr>
          <p:cNvPr id="157" name="Imagem 96" descr="ICON GRIPEN.tif"/>
          <p:cNvPicPr>
            <a:picLocks noChangeAspect="1"/>
          </p:cNvPicPr>
          <p:nvPr/>
        </p:nvPicPr>
        <p:blipFill>
          <a:blip r:embed="rId3"/>
          <a:stretch>
            <a:fillRect/>
          </a:stretch>
        </p:blipFill>
        <p:spPr bwMode="auto">
          <a:xfrm>
            <a:off x="8024845" y="4095075"/>
            <a:ext cx="123825" cy="247650"/>
          </a:xfrm>
          <a:prstGeom prst="rect">
            <a:avLst/>
          </a:prstGeom>
          <a:effectLst>
            <a:outerShdw blurRad="50800" dist="38100" dir="5400000" algn="t" rotWithShape="0">
              <a:prstClr val="black">
                <a:alpha val="40000"/>
              </a:prstClr>
            </a:outerShdw>
          </a:effectLst>
        </p:spPr>
      </p:pic>
      <p:sp>
        <p:nvSpPr>
          <p:cNvPr id="158" name="CaixaDeTexto 40"/>
          <p:cNvSpPr txBox="1">
            <a:spLocks noChangeArrowheads="1"/>
          </p:cNvSpPr>
          <p:nvPr/>
        </p:nvSpPr>
        <p:spPr bwMode="auto">
          <a:xfrm>
            <a:off x="7424759" y="4323950"/>
            <a:ext cx="3155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t-BR" sz="1400" dirty="0" smtClean="0">
                <a:solidFill>
                  <a:srgbClr val="C00000"/>
                </a:solidFill>
              </a:rPr>
              <a:t>8</a:t>
            </a:r>
            <a:endParaRPr lang="en-US" altLang="pt-BR" sz="1400" dirty="0">
              <a:solidFill>
                <a:srgbClr val="C00000"/>
              </a:solidFill>
            </a:endParaRPr>
          </a:p>
        </p:txBody>
      </p:sp>
      <p:pic>
        <p:nvPicPr>
          <p:cNvPr id="159" name="Imagem 96" descr="ICON GRIPEN.tif"/>
          <p:cNvPicPr>
            <a:picLocks noChangeAspect="1"/>
          </p:cNvPicPr>
          <p:nvPr/>
        </p:nvPicPr>
        <p:blipFill>
          <a:blip r:embed="rId3"/>
          <a:stretch>
            <a:fillRect/>
          </a:stretch>
        </p:blipFill>
        <p:spPr bwMode="auto">
          <a:xfrm>
            <a:off x="7520789" y="4103736"/>
            <a:ext cx="123825" cy="247650"/>
          </a:xfrm>
          <a:prstGeom prst="rect">
            <a:avLst/>
          </a:prstGeom>
          <a:effectLst>
            <a:outerShdw blurRad="50800" dist="38100" dir="5400000" algn="t" rotWithShape="0">
              <a:prstClr val="black">
                <a:alpha val="40000"/>
              </a:prstClr>
            </a:outerShdw>
          </a:effectLst>
        </p:spPr>
      </p:pic>
      <p:sp>
        <p:nvSpPr>
          <p:cNvPr id="160" name="CaixaDeTexto 40"/>
          <p:cNvSpPr txBox="1">
            <a:spLocks noChangeArrowheads="1"/>
          </p:cNvSpPr>
          <p:nvPr/>
        </p:nvSpPr>
        <p:spPr bwMode="auto">
          <a:xfrm>
            <a:off x="6704679" y="4323950"/>
            <a:ext cx="3155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t-BR" sz="1400" dirty="0" smtClean="0">
                <a:solidFill>
                  <a:srgbClr val="C00000"/>
                </a:solidFill>
              </a:rPr>
              <a:t>9</a:t>
            </a:r>
            <a:endParaRPr lang="en-US" altLang="pt-BR" sz="1400" dirty="0">
              <a:solidFill>
                <a:srgbClr val="C00000"/>
              </a:solidFill>
            </a:endParaRPr>
          </a:p>
        </p:txBody>
      </p:sp>
      <p:pic>
        <p:nvPicPr>
          <p:cNvPr id="161" name="Imagem 96" descr="ICON GRIPEN.tif"/>
          <p:cNvPicPr>
            <a:picLocks noChangeAspect="1"/>
          </p:cNvPicPr>
          <p:nvPr/>
        </p:nvPicPr>
        <p:blipFill>
          <a:blip r:embed="rId3"/>
          <a:stretch>
            <a:fillRect/>
          </a:stretch>
        </p:blipFill>
        <p:spPr bwMode="auto">
          <a:xfrm>
            <a:off x="6800709" y="4080788"/>
            <a:ext cx="123825" cy="270598"/>
          </a:xfrm>
          <a:prstGeom prst="rect">
            <a:avLst/>
          </a:prstGeom>
          <a:effectLst>
            <a:outerShdw blurRad="50800" dist="38100" dir="5400000" algn="t" rotWithShape="0">
              <a:prstClr val="black">
                <a:alpha val="40000"/>
              </a:prstClr>
            </a:outerShdw>
          </a:effectLst>
        </p:spPr>
      </p:pic>
      <p:sp>
        <p:nvSpPr>
          <p:cNvPr id="162" name="CaixaDeTexto 40"/>
          <p:cNvSpPr txBox="1">
            <a:spLocks noChangeArrowheads="1"/>
          </p:cNvSpPr>
          <p:nvPr/>
        </p:nvSpPr>
        <p:spPr bwMode="auto">
          <a:xfrm>
            <a:off x="6012160" y="4297286"/>
            <a:ext cx="315593" cy="2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pt-BR" sz="1400">
                <a:solidFill>
                  <a:srgbClr val="C00000"/>
                </a:solidFill>
              </a:rPr>
              <a:t>   1</a:t>
            </a:r>
          </a:p>
        </p:txBody>
      </p:sp>
      <p:pic>
        <p:nvPicPr>
          <p:cNvPr id="163" name="Imagem 96" descr="ICON GRIPEN.tif"/>
          <p:cNvPicPr>
            <a:picLocks noChangeAspect="1"/>
          </p:cNvPicPr>
          <p:nvPr/>
        </p:nvPicPr>
        <p:blipFill>
          <a:blip r:embed="rId3"/>
          <a:stretch>
            <a:fillRect/>
          </a:stretch>
        </p:blipFill>
        <p:spPr bwMode="auto">
          <a:xfrm>
            <a:off x="6114020" y="4077072"/>
            <a:ext cx="123825" cy="247650"/>
          </a:xfrm>
          <a:prstGeom prst="rect">
            <a:avLst/>
          </a:prstGeom>
          <a:effectLst>
            <a:outerShdw blurRad="50800" dist="38100" dir="5400000" algn="t" rotWithShape="0">
              <a:prstClr val="black">
                <a:alpha val="40000"/>
              </a:prstClr>
            </a:outerShdw>
          </a:effectLst>
        </p:spPr>
      </p:pic>
      <p:sp>
        <p:nvSpPr>
          <p:cNvPr id="165" name="Texto Explicativo 1 92"/>
          <p:cNvSpPr/>
          <p:nvPr/>
        </p:nvSpPr>
        <p:spPr>
          <a:xfrm>
            <a:off x="3942688" y="2527177"/>
            <a:ext cx="2979738" cy="431800"/>
          </a:xfrm>
          <a:prstGeom prst="borderCallout1">
            <a:avLst>
              <a:gd name="adj1" fmla="val 97823"/>
              <a:gd name="adj2" fmla="val 89265"/>
              <a:gd name="adj3" fmla="val 172344"/>
              <a:gd name="adj4" fmla="val 116563"/>
            </a:avLst>
          </a:prstGeom>
          <a:solidFill>
            <a:srgbClr val="FFC0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1200" dirty="0">
                <a:solidFill>
                  <a:sysClr val="windowText" lastClr="000000"/>
                </a:solidFill>
              </a:rPr>
              <a:t>Capacidades Ampliadas</a:t>
            </a:r>
          </a:p>
          <a:p>
            <a:pPr eaLnBrk="1" fontAlgn="auto" hangingPunct="1">
              <a:spcBef>
                <a:spcPts val="0"/>
              </a:spcBef>
              <a:spcAft>
                <a:spcPts val="0"/>
              </a:spcAft>
              <a:defRPr/>
            </a:pPr>
            <a:r>
              <a:rPr lang="pt-BR" sz="1200" dirty="0">
                <a:solidFill>
                  <a:sysClr val="windowText" lastClr="000000"/>
                </a:solidFill>
              </a:rPr>
              <a:t>(com Mísseis, bombas e POD integrados)</a:t>
            </a:r>
            <a:endParaRPr lang="pt-BR" sz="1200" dirty="0">
              <a:solidFill>
                <a:srgbClr val="C00000"/>
              </a:solidFill>
            </a:endParaRPr>
          </a:p>
        </p:txBody>
      </p:sp>
      <p:sp>
        <p:nvSpPr>
          <p:cNvPr id="166" name="Texto Explicativo 1 108"/>
          <p:cNvSpPr/>
          <p:nvPr/>
        </p:nvSpPr>
        <p:spPr>
          <a:xfrm>
            <a:off x="2865221" y="2997418"/>
            <a:ext cx="2143125" cy="655637"/>
          </a:xfrm>
          <a:prstGeom prst="borderCallout1">
            <a:avLst>
              <a:gd name="adj1" fmla="val 51673"/>
              <a:gd name="adj2" fmla="val 100375"/>
              <a:gd name="adj3" fmla="val 49209"/>
              <a:gd name="adj4" fmla="val 158815"/>
            </a:avLst>
          </a:prstGeom>
          <a:solidFill>
            <a:srgbClr val="FFC0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1200" dirty="0">
                <a:solidFill>
                  <a:sysClr val="windowText" lastClr="000000"/>
                </a:solidFill>
              </a:rPr>
              <a:t>Capacidades Básicas Ar-Ar</a:t>
            </a:r>
          </a:p>
          <a:p>
            <a:pPr eaLnBrk="1" fontAlgn="auto" hangingPunct="1">
              <a:spcBef>
                <a:spcPts val="0"/>
              </a:spcBef>
              <a:spcAft>
                <a:spcPts val="0"/>
              </a:spcAft>
              <a:defRPr/>
            </a:pPr>
            <a:r>
              <a:rPr lang="pt-BR" sz="1200" dirty="0">
                <a:solidFill>
                  <a:prstClr val="black"/>
                </a:solidFill>
              </a:rPr>
              <a:t>(com mísseis, sem bombas e</a:t>
            </a:r>
          </a:p>
          <a:p>
            <a:pPr eaLnBrk="1" fontAlgn="auto" hangingPunct="1">
              <a:spcBef>
                <a:spcPts val="0"/>
              </a:spcBef>
              <a:spcAft>
                <a:spcPts val="0"/>
              </a:spcAft>
              <a:defRPr/>
            </a:pPr>
            <a:r>
              <a:rPr lang="pt-BR" sz="1200" dirty="0">
                <a:solidFill>
                  <a:prstClr val="black"/>
                </a:solidFill>
              </a:rPr>
              <a:t>sem POD Reconhecimento)</a:t>
            </a:r>
          </a:p>
        </p:txBody>
      </p:sp>
      <p:sp>
        <p:nvSpPr>
          <p:cNvPr id="167" name="Texto Explicativo 1 118"/>
          <p:cNvSpPr/>
          <p:nvPr/>
        </p:nvSpPr>
        <p:spPr>
          <a:xfrm>
            <a:off x="1835696" y="3877841"/>
            <a:ext cx="1479550" cy="398462"/>
          </a:xfrm>
          <a:prstGeom prst="borderCallout1">
            <a:avLst>
              <a:gd name="adj1" fmla="val 53455"/>
              <a:gd name="adj2" fmla="val 99899"/>
              <a:gd name="adj3" fmla="val 75438"/>
              <a:gd name="adj4" fmla="val 207917"/>
            </a:avLst>
          </a:prstGeom>
          <a:solidFill>
            <a:srgbClr val="FFC0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1200" dirty="0">
                <a:solidFill>
                  <a:sysClr val="windowText" lastClr="000000"/>
                </a:solidFill>
              </a:rPr>
              <a:t>FTI</a:t>
            </a:r>
            <a:r>
              <a:rPr lang="pt-BR" sz="1000" dirty="0">
                <a:solidFill>
                  <a:sysClr val="windowText" lastClr="000000"/>
                </a:solidFill>
              </a:rPr>
              <a:t> (</a:t>
            </a:r>
            <a:r>
              <a:rPr lang="pt-BR" sz="1200" dirty="0">
                <a:solidFill>
                  <a:sysClr val="windowText" lastClr="000000"/>
                </a:solidFill>
              </a:rPr>
              <a:t>Monoposto</a:t>
            </a:r>
            <a:r>
              <a:rPr lang="pt-BR" sz="1000" dirty="0">
                <a:solidFill>
                  <a:sysClr val="windowText" lastClr="000000"/>
                </a:solidFill>
              </a:rPr>
              <a:t>)</a:t>
            </a:r>
            <a:endParaRPr lang="pt-BR" sz="1000" dirty="0">
              <a:solidFill>
                <a:prstClr val="black"/>
              </a:solidFill>
            </a:endParaRPr>
          </a:p>
        </p:txBody>
      </p:sp>
      <p:sp>
        <p:nvSpPr>
          <p:cNvPr id="169" name="Texto Explicativo 1 120"/>
          <p:cNvSpPr/>
          <p:nvPr/>
        </p:nvSpPr>
        <p:spPr>
          <a:xfrm>
            <a:off x="4588954" y="4803347"/>
            <a:ext cx="1143000" cy="327025"/>
          </a:xfrm>
          <a:prstGeom prst="borderCallout1">
            <a:avLst>
              <a:gd name="adj1" fmla="val 5760"/>
              <a:gd name="adj2" fmla="val 100191"/>
              <a:gd name="adj3" fmla="val -136838"/>
              <a:gd name="adj4" fmla="val 135724"/>
            </a:avLst>
          </a:prstGeom>
          <a:solidFill>
            <a:srgbClr val="FFC0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1200" dirty="0">
                <a:solidFill>
                  <a:sysClr val="windowText" lastClr="000000"/>
                </a:solidFill>
              </a:rPr>
              <a:t>FTI (Biposto)</a:t>
            </a:r>
            <a:endParaRPr lang="pt-BR" sz="1200" dirty="0">
              <a:solidFill>
                <a:prstClr val="black"/>
              </a:solidFill>
            </a:endParaRPr>
          </a:p>
        </p:txBody>
      </p:sp>
      <p:sp>
        <p:nvSpPr>
          <p:cNvPr id="170" name="Texto Explicativo 1 116"/>
          <p:cNvSpPr/>
          <p:nvPr/>
        </p:nvSpPr>
        <p:spPr>
          <a:xfrm>
            <a:off x="6459559" y="4947451"/>
            <a:ext cx="1930400" cy="400050"/>
          </a:xfrm>
          <a:prstGeom prst="borderCallout1">
            <a:avLst>
              <a:gd name="adj1" fmla="val 3203"/>
              <a:gd name="adj2" fmla="val -444"/>
              <a:gd name="adj3" fmla="val -116383"/>
              <a:gd name="adj4" fmla="val -847"/>
            </a:avLst>
          </a:prstGeom>
          <a:solidFill>
            <a:srgbClr val="FFC00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1200" dirty="0">
                <a:solidFill>
                  <a:sysClr val="windowText" lastClr="000000"/>
                </a:solidFill>
              </a:rPr>
              <a:t>Esquadrão Operacional</a:t>
            </a:r>
            <a:endParaRPr lang="pt-BR" sz="1200" dirty="0">
              <a:solidFill>
                <a:prstClr val="black"/>
              </a:solidFill>
            </a:endParaRPr>
          </a:p>
        </p:txBody>
      </p:sp>
      <p:pic>
        <p:nvPicPr>
          <p:cNvPr id="197" name="Picture 19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18772">
            <a:off x="460481" y="4991053"/>
            <a:ext cx="2793993" cy="1529020"/>
          </a:xfrm>
          <a:prstGeom prst="rect">
            <a:avLst/>
          </a:prstGeom>
        </p:spPr>
      </p:pic>
    </p:spTree>
    <p:extLst>
      <p:ext uri="{BB962C8B-B14F-4D97-AF65-F5344CB8AC3E}">
        <p14:creationId xmlns:p14="http://schemas.microsoft.com/office/powerpoint/2010/main" val="3627406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20224" y="1109355"/>
            <a:ext cx="8266843" cy="369332"/>
          </a:xfrm>
          <a:prstGeom prst="rect">
            <a:avLst/>
          </a:prstGeom>
          <a:noFill/>
          <a:ln w="9525">
            <a:noFill/>
            <a:miter lim="800000"/>
            <a:headEnd/>
            <a:tailEnd/>
          </a:ln>
          <a:effectLst/>
        </p:spPr>
        <p:txBody>
          <a:bodyPr wrap="square" anchor="ctr">
            <a:spAutoFit/>
          </a:bodyPr>
          <a:lstStyle/>
          <a:p>
            <a:pPr algn="ctr" eaLnBrk="0" hangingPunct="0">
              <a:spcBef>
                <a:spcPts val="300"/>
              </a:spcBef>
              <a:spcAft>
                <a:spcPts val="300"/>
              </a:spcAft>
              <a:defRPr/>
            </a:pPr>
            <a:r>
              <a:rPr lang="pt-BR" dirty="0" smtClean="0">
                <a:solidFill>
                  <a:srgbClr val="000066"/>
                </a:solidFill>
                <a:ea typeface="Calibri" pitchFamily="34" charset="0"/>
                <a:cs typeface="Arial" pitchFamily="34" charset="0"/>
              </a:rPr>
              <a:t>59 projetos no </a:t>
            </a:r>
            <a:r>
              <a:rPr lang="pt-BR" b="1" dirty="0" smtClean="0">
                <a:solidFill>
                  <a:srgbClr val="000066"/>
                </a:solidFill>
                <a:ea typeface="Calibri" pitchFamily="34" charset="0"/>
                <a:cs typeface="Arial" pitchFamily="34" charset="0"/>
              </a:rPr>
              <a:t>Acordo de </a:t>
            </a:r>
            <a:r>
              <a:rPr lang="pt-BR" b="1" i="1" dirty="0" smtClean="0">
                <a:solidFill>
                  <a:srgbClr val="000066"/>
                </a:solidFill>
                <a:ea typeface="Calibri" pitchFamily="34" charset="0"/>
                <a:cs typeface="Arial" pitchFamily="34" charset="0"/>
              </a:rPr>
              <a:t>Offset </a:t>
            </a:r>
            <a:r>
              <a:rPr lang="pt-BR" dirty="0" smtClean="0">
                <a:solidFill>
                  <a:srgbClr val="000066"/>
                </a:solidFill>
                <a:ea typeface="Calibri" pitchFamily="34" charset="0"/>
                <a:cs typeface="Arial" pitchFamily="34" charset="0"/>
              </a:rPr>
              <a:t>- Valor estimado – US$ 9,1 bilhões</a:t>
            </a:r>
          </a:p>
        </p:txBody>
      </p:sp>
      <p:grpSp>
        <p:nvGrpSpPr>
          <p:cNvPr id="4" name="Grupo 10"/>
          <p:cNvGrpSpPr/>
          <p:nvPr/>
        </p:nvGrpSpPr>
        <p:grpSpPr>
          <a:xfrm>
            <a:off x="211528" y="1700808"/>
            <a:ext cx="8968984" cy="5157166"/>
            <a:chOff x="179512" y="1700808"/>
            <a:chExt cx="8968984" cy="5157166"/>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700808"/>
              <a:ext cx="8968984" cy="51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ChangeArrowheads="1"/>
            </p:cNvSpPr>
            <p:nvPr/>
          </p:nvSpPr>
          <p:spPr bwMode="auto">
            <a:xfrm>
              <a:off x="4754389" y="6238935"/>
              <a:ext cx="3643338" cy="307777"/>
            </a:xfrm>
            <a:prstGeom prst="rect">
              <a:avLst/>
            </a:prstGeom>
            <a:noFill/>
            <a:ln w="9525">
              <a:solidFill>
                <a:schemeClr val="tx1"/>
              </a:solidFill>
              <a:miter lim="800000"/>
              <a:headEnd/>
              <a:tailEnd/>
            </a:ln>
            <a:effectLst/>
          </p:spPr>
          <p:txBody>
            <a:bodyPr wrap="square" anchor="ctr">
              <a:spAutoFit/>
            </a:bodyPr>
            <a:lstStyle/>
            <a:p>
              <a:pPr marL="0" lvl="1" algn="ctr" eaLnBrk="0" hangingPunct="0">
                <a:spcBef>
                  <a:spcPts val="300"/>
                </a:spcBef>
                <a:spcAft>
                  <a:spcPts val="300"/>
                </a:spcAft>
                <a:defRPr/>
              </a:pPr>
              <a:r>
                <a:rPr lang="pt-BR" sz="1400" b="1" dirty="0" smtClean="0">
                  <a:latin typeface="Arial Narrow" pitchFamily="34" charset="0"/>
                  <a:ea typeface="Times New Roman" pitchFamily="18" charset="0"/>
                  <a:cs typeface="Arial" pitchFamily="34" charset="0"/>
                </a:rPr>
                <a:t>GDDN </a:t>
              </a:r>
              <a:r>
                <a:rPr lang="pt-BR" sz="1400" b="1" dirty="0">
                  <a:latin typeface="Arial Narrow" pitchFamily="34" charset="0"/>
                  <a:ea typeface="Times New Roman" pitchFamily="18" charset="0"/>
                  <a:cs typeface="Arial" pitchFamily="34" charset="0"/>
                </a:rPr>
                <a:t>(</a:t>
              </a:r>
              <a:r>
                <a:rPr lang="pt-BR" sz="1400" b="1" i="1" dirty="0" err="1">
                  <a:latin typeface="Arial Narrow" pitchFamily="34" charset="0"/>
                  <a:ea typeface="Times New Roman" pitchFamily="18" charset="0"/>
                  <a:cs typeface="Arial" pitchFamily="34" charset="0"/>
                </a:rPr>
                <a:t>Gripen</a:t>
              </a:r>
              <a:r>
                <a:rPr lang="pt-BR" sz="1400" b="1" i="1" dirty="0">
                  <a:latin typeface="Arial Narrow" pitchFamily="34" charset="0"/>
                  <a:ea typeface="Times New Roman" pitchFamily="18" charset="0"/>
                  <a:cs typeface="Arial" pitchFamily="34" charset="0"/>
                </a:rPr>
                <a:t> Design </a:t>
              </a:r>
              <a:r>
                <a:rPr lang="pt-BR" sz="1400" b="1" i="1" dirty="0" err="1">
                  <a:latin typeface="Arial Narrow" pitchFamily="34" charset="0"/>
                  <a:ea typeface="Times New Roman" pitchFamily="18" charset="0"/>
                  <a:cs typeface="Arial" pitchFamily="34" charset="0"/>
                </a:rPr>
                <a:t>and</a:t>
              </a:r>
              <a:r>
                <a:rPr lang="pt-BR" sz="1400" b="1" i="1" dirty="0">
                  <a:latin typeface="Arial Narrow" pitchFamily="34" charset="0"/>
                  <a:ea typeface="Times New Roman" pitchFamily="18" charset="0"/>
                  <a:cs typeface="Arial" pitchFamily="34" charset="0"/>
                </a:rPr>
                <a:t> </a:t>
              </a:r>
              <a:r>
                <a:rPr lang="pt-BR" sz="1400" b="1" i="1" dirty="0" err="1">
                  <a:latin typeface="Arial Narrow" pitchFamily="34" charset="0"/>
                  <a:ea typeface="Times New Roman" pitchFamily="18" charset="0"/>
                  <a:cs typeface="Arial" pitchFamily="34" charset="0"/>
                </a:rPr>
                <a:t>Development</a:t>
              </a:r>
              <a:r>
                <a:rPr lang="pt-BR" sz="1400" b="1" i="1" dirty="0">
                  <a:latin typeface="Arial Narrow" pitchFamily="34" charset="0"/>
                  <a:ea typeface="Times New Roman" pitchFamily="18" charset="0"/>
                  <a:cs typeface="Arial" pitchFamily="34" charset="0"/>
                </a:rPr>
                <a:t> </a:t>
              </a:r>
              <a:r>
                <a:rPr lang="pt-BR" sz="1400" b="1" i="1" dirty="0" smtClean="0">
                  <a:latin typeface="Arial Narrow" pitchFamily="34" charset="0"/>
                  <a:ea typeface="Times New Roman" pitchFamily="18" charset="0"/>
                  <a:cs typeface="Arial" pitchFamily="34" charset="0"/>
                </a:rPr>
                <a:t>Network)</a:t>
              </a:r>
              <a:endParaRPr lang="pt-BR" sz="1400" b="1" dirty="0">
                <a:latin typeface="Arial Narrow" pitchFamily="34" charset="0"/>
                <a:ea typeface="Calibri" pitchFamily="34" charset="0"/>
                <a:cs typeface="Arial" pitchFamily="34" charset="0"/>
              </a:endParaRPr>
            </a:p>
          </p:txBody>
        </p:sp>
        <p:sp>
          <p:nvSpPr>
            <p:cNvPr id="7" name="Retângulo 1"/>
            <p:cNvSpPr/>
            <p:nvPr/>
          </p:nvSpPr>
          <p:spPr>
            <a:xfrm>
              <a:off x="4128742" y="1794761"/>
              <a:ext cx="1285884" cy="307777"/>
            </a:xfrm>
            <a:prstGeom prst="rect">
              <a:avLst/>
            </a:prstGeom>
            <a:solidFill>
              <a:schemeClr val="bg1">
                <a:lumMod val="85000"/>
              </a:schemeClr>
            </a:solidFill>
            <a:ln>
              <a:solidFill>
                <a:schemeClr val="tx1"/>
              </a:solidFill>
            </a:ln>
          </p:spPr>
          <p:txBody>
            <a:bodyPr wrap="square">
              <a:spAutoFit/>
            </a:bodyPr>
            <a:lstStyle/>
            <a:p>
              <a:pPr algn="ctr"/>
              <a:r>
                <a:rPr lang="pt-BR" sz="1400" b="1" dirty="0" smtClean="0">
                  <a:cs typeface="Arial" pitchFamily="34" charset="0"/>
                </a:rPr>
                <a:t>COPAC</a:t>
              </a:r>
              <a:endParaRPr lang="pt-BR" sz="1400" dirty="0"/>
            </a:p>
          </p:txBody>
        </p:sp>
        <p:cxnSp>
          <p:nvCxnSpPr>
            <p:cNvPr id="8" name="Conector reto 15"/>
            <p:cNvCxnSpPr/>
            <p:nvPr/>
          </p:nvCxnSpPr>
          <p:spPr>
            <a:xfrm rot="5400000">
              <a:off x="6072198" y="5745905"/>
              <a:ext cx="1000132" cy="158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Retângulo 9"/>
            <p:cNvSpPr/>
            <p:nvPr/>
          </p:nvSpPr>
          <p:spPr>
            <a:xfrm>
              <a:off x="5907377" y="4837527"/>
              <a:ext cx="884804" cy="276999"/>
            </a:xfrm>
            <a:prstGeom prst="rect">
              <a:avLst/>
            </a:prstGeom>
            <a:solidFill>
              <a:schemeClr val="bg1">
                <a:lumMod val="75000"/>
              </a:schemeClr>
            </a:solidFill>
            <a:ln>
              <a:noFill/>
            </a:ln>
          </p:spPr>
          <p:txBody>
            <a:bodyPr wrap="square">
              <a:spAutoFit/>
            </a:bodyPr>
            <a:lstStyle/>
            <a:p>
              <a:pPr algn="ctr"/>
              <a:r>
                <a:rPr lang="pt-BR" sz="1200" b="1" dirty="0" smtClean="0">
                  <a:cs typeface="Arial" pitchFamily="34" charset="0"/>
                </a:rPr>
                <a:t>DCTA</a:t>
              </a:r>
              <a:endParaRPr lang="pt-BR" sz="1200" dirty="0"/>
            </a:p>
          </p:txBody>
        </p:sp>
        <p:sp>
          <p:nvSpPr>
            <p:cNvPr id="10" name="Elipse 7"/>
            <p:cNvSpPr/>
            <p:nvPr/>
          </p:nvSpPr>
          <p:spPr>
            <a:xfrm>
              <a:off x="222475" y="4516472"/>
              <a:ext cx="6929486" cy="928694"/>
            </a:xfrm>
            <a:prstGeom prst="ellipse">
              <a:avLst/>
            </a:prstGeom>
            <a:solidFill>
              <a:schemeClr val="accent1">
                <a:alpha val="20000"/>
              </a:schemeClr>
            </a:solid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4083468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9087" y="1484784"/>
            <a:ext cx="8785225" cy="4308872"/>
          </a:xfrm>
          <a:prstGeom prst="rect">
            <a:avLst/>
          </a:prstGeom>
          <a:noFill/>
          <a:ln w="9525">
            <a:noFill/>
            <a:miter lim="800000"/>
            <a:headEnd/>
            <a:tailEnd/>
          </a:ln>
          <a:effectLst/>
        </p:spPr>
        <p:txBody>
          <a:bodyPr anchor="ctr">
            <a:spAutoFit/>
          </a:bodyPr>
          <a:lstStyle/>
          <a:p>
            <a:pPr algn="ctr" eaLnBrk="0" fontAlgn="base" hangingPunct="0">
              <a:lnSpc>
                <a:spcPct val="150000"/>
              </a:lnSpc>
              <a:spcBef>
                <a:spcPts val="600"/>
              </a:spcBef>
              <a:spcAft>
                <a:spcPts val="600"/>
              </a:spcAft>
              <a:defRPr/>
            </a:pPr>
            <a:r>
              <a:rPr lang="pt-BR" sz="3200" b="1" dirty="0" smtClean="0">
                <a:solidFill>
                  <a:srgbClr val="0070C0"/>
                </a:solidFill>
                <a:effectLst>
                  <a:outerShdw blurRad="38100" dist="38100" dir="2700000" algn="tl">
                    <a:srgbClr val="C0C0C0"/>
                  </a:outerShdw>
                </a:effectLst>
                <a:latin typeface="Arial" pitchFamily="34" charset="0"/>
                <a:cs typeface="Arial" pitchFamily="34" charset="0"/>
              </a:rPr>
              <a:t>EMBRAER</a:t>
            </a:r>
            <a:endParaRPr lang="pt-BR" sz="3200" b="1" dirty="0">
              <a:solidFill>
                <a:srgbClr val="000000"/>
              </a:solidFill>
              <a:latin typeface="Arial" charset="0"/>
              <a:ea typeface="Times New Roman" pitchFamily="18" charset="0"/>
              <a:cs typeface="Arial" pitchFamily="34" charset="0"/>
            </a:endParaRPr>
          </a:p>
          <a:p>
            <a:pPr algn="just" eaLnBrk="0" fontAlgn="base" hangingPunct="0">
              <a:spcBef>
                <a:spcPts val="600"/>
              </a:spcBef>
              <a:spcAft>
                <a:spcPts val="600"/>
              </a:spcAft>
              <a:defRPr/>
            </a:pPr>
            <a:r>
              <a:rPr lang="pt-BR" b="1" dirty="0" smtClean="0">
                <a:solidFill>
                  <a:srgbClr val="000066"/>
                </a:solidFill>
                <a:latin typeface="Arial" charset="0"/>
                <a:cs typeface="Times New Roman" pitchFamily="18" charset="0"/>
              </a:rPr>
              <a:t>ATIVIDADE A SER DESENVOLVIDA:</a:t>
            </a:r>
            <a:endParaRPr lang="pt-BR"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a:solidFill>
                  <a:srgbClr val="000066"/>
                </a:solidFill>
                <a:latin typeface="Arial" charset="0"/>
                <a:ea typeface="Times New Roman" pitchFamily="18" charset="0"/>
                <a:cs typeface="Arial" pitchFamily="34" charset="0"/>
              </a:rPr>
              <a:t>O desenvolvimento da fuselagem, ensaios de fadiga e </a:t>
            </a:r>
            <a:r>
              <a:rPr lang="pt-BR" sz="1600" b="1" dirty="0">
                <a:solidFill>
                  <a:srgbClr val="000066"/>
                </a:solidFill>
                <a:latin typeface="Arial" charset="0"/>
                <a:ea typeface="Times New Roman" pitchFamily="18" charset="0"/>
                <a:cs typeface="Arial" pitchFamily="34" charset="0"/>
              </a:rPr>
              <a:t>medidas e assinatura radar</a:t>
            </a:r>
            <a:r>
              <a:rPr lang="pt-BR" sz="1600" dirty="0">
                <a:solidFill>
                  <a:srgbClr val="000066"/>
                </a:solidFill>
                <a:latin typeface="Arial" charset="0"/>
                <a:ea typeface="Times New Roman" pitchFamily="18" charset="0"/>
                <a:cs typeface="Arial" pitchFamily="34" charset="0"/>
              </a:rPr>
              <a:t>;</a:t>
            </a:r>
            <a:endParaRPr lang="pt-BR" sz="1600"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a:solidFill>
                  <a:srgbClr val="000066"/>
                </a:solidFill>
                <a:latin typeface="Arial" charset="0"/>
                <a:ea typeface="Times New Roman" pitchFamily="18" charset="0"/>
                <a:cs typeface="Arial" pitchFamily="34" charset="0"/>
              </a:rPr>
              <a:t>Os desenvolvimento de </a:t>
            </a:r>
            <a:r>
              <a:rPr lang="pt-BR" sz="1600" b="1" dirty="0">
                <a:solidFill>
                  <a:srgbClr val="000066"/>
                </a:solidFill>
                <a:latin typeface="Arial" charset="0"/>
                <a:ea typeface="Times New Roman" pitchFamily="18" charset="0"/>
                <a:cs typeface="Arial" pitchFamily="34" charset="0"/>
              </a:rPr>
              <a:t>interferência e compatibilidade eletromagnética</a:t>
            </a:r>
            <a:r>
              <a:rPr lang="pt-BR" sz="1600" dirty="0">
                <a:solidFill>
                  <a:srgbClr val="000066"/>
                </a:solidFill>
                <a:latin typeface="Arial" charset="0"/>
                <a:ea typeface="Times New Roman" pitchFamily="18" charset="0"/>
                <a:cs typeface="Arial" pitchFamily="34" charset="0"/>
              </a:rPr>
              <a:t>;</a:t>
            </a:r>
            <a:endParaRPr lang="pt-BR" sz="1600"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a:solidFill>
                  <a:srgbClr val="000066"/>
                </a:solidFill>
                <a:latin typeface="Arial" charset="0"/>
                <a:ea typeface="Times New Roman" pitchFamily="18" charset="0"/>
                <a:cs typeface="Arial" pitchFamily="34" charset="0"/>
              </a:rPr>
              <a:t>O desenvolvimento do </a:t>
            </a:r>
            <a:r>
              <a:rPr lang="pt-BR" sz="1600" b="1" dirty="0">
                <a:solidFill>
                  <a:srgbClr val="000066"/>
                </a:solidFill>
                <a:latin typeface="Arial" charset="0"/>
                <a:ea typeface="Times New Roman" pitchFamily="18" charset="0"/>
                <a:cs typeface="Arial" pitchFamily="34" charset="0"/>
              </a:rPr>
              <a:t>software embarcado </a:t>
            </a:r>
            <a:r>
              <a:rPr lang="pt-BR" sz="1600" dirty="0">
                <a:solidFill>
                  <a:srgbClr val="000066"/>
                </a:solidFill>
                <a:latin typeface="Arial" charset="0"/>
                <a:ea typeface="Times New Roman" pitchFamily="18" charset="0"/>
                <a:cs typeface="Arial" pitchFamily="34" charset="0"/>
              </a:rPr>
              <a:t>e a </a:t>
            </a:r>
            <a:r>
              <a:rPr lang="pt-BR" sz="1600" b="1" dirty="0">
                <a:solidFill>
                  <a:srgbClr val="000066"/>
                </a:solidFill>
                <a:latin typeface="Arial" charset="0"/>
                <a:ea typeface="Times New Roman" pitchFamily="18" charset="0"/>
                <a:cs typeface="Arial" pitchFamily="34" charset="0"/>
              </a:rPr>
              <a:t>integração de sistemas</a:t>
            </a:r>
            <a:r>
              <a:rPr lang="pt-BR" sz="1600" dirty="0">
                <a:solidFill>
                  <a:srgbClr val="000066"/>
                </a:solidFill>
                <a:latin typeface="Arial" charset="0"/>
                <a:ea typeface="Times New Roman" pitchFamily="18" charset="0"/>
                <a:cs typeface="Arial" pitchFamily="34" charset="0"/>
              </a:rPr>
              <a:t>;</a:t>
            </a:r>
            <a:endParaRPr lang="pt-BR" sz="1600"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smtClean="0">
                <a:solidFill>
                  <a:srgbClr val="000066"/>
                </a:solidFill>
                <a:latin typeface="Arial" charset="0"/>
                <a:ea typeface="Times New Roman" pitchFamily="18" charset="0"/>
                <a:cs typeface="Arial" pitchFamily="34" charset="0"/>
              </a:rPr>
              <a:t>A </a:t>
            </a:r>
            <a:r>
              <a:rPr lang="pt-BR" sz="1600" b="1" dirty="0">
                <a:solidFill>
                  <a:srgbClr val="000066"/>
                </a:solidFill>
                <a:latin typeface="Arial" charset="0"/>
                <a:ea typeface="Times New Roman" pitchFamily="18" charset="0"/>
                <a:cs typeface="Arial" pitchFamily="34" charset="0"/>
              </a:rPr>
              <a:t>integração de sensores</a:t>
            </a:r>
            <a:r>
              <a:rPr lang="pt-BR" sz="1600" dirty="0">
                <a:solidFill>
                  <a:srgbClr val="000066"/>
                </a:solidFill>
                <a:latin typeface="Arial" charset="0"/>
                <a:ea typeface="Times New Roman" pitchFamily="18" charset="0"/>
                <a:cs typeface="Arial" pitchFamily="34" charset="0"/>
              </a:rPr>
              <a:t> do sistema de comunicação e o </a:t>
            </a:r>
            <a:r>
              <a:rPr lang="pt-BR" sz="1600" dirty="0" smtClean="0">
                <a:solidFill>
                  <a:srgbClr val="000066"/>
                </a:solidFill>
                <a:latin typeface="Arial" charset="0"/>
                <a:ea typeface="Times New Roman" pitchFamily="18" charset="0"/>
                <a:cs typeface="Arial" pitchFamily="34" charset="0"/>
              </a:rPr>
              <a:t>desenvolvimento da </a:t>
            </a:r>
            <a:r>
              <a:rPr lang="pt-BR" sz="1600" b="1" dirty="0">
                <a:solidFill>
                  <a:srgbClr val="000066"/>
                </a:solidFill>
                <a:latin typeface="Arial" charset="0"/>
                <a:ea typeface="Times New Roman" pitchFamily="18" charset="0"/>
                <a:cs typeface="Arial" pitchFamily="34" charset="0"/>
              </a:rPr>
              <a:t>fusão de dados</a:t>
            </a:r>
            <a:r>
              <a:rPr lang="pt-BR" sz="1600" dirty="0">
                <a:solidFill>
                  <a:srgbClr val="000066"/>
                </a:solidFill>
                <a:latin typeface="Arial" charset="0"/>
                <a:ea typeface="Times New Roman" pitchFamily="18" charset="0"/>
                <a:cs typeface="Arial" pitchFamily="34" charset="0"/>
              </a:rPr>
              <a:t>;</a:t>
            </a:r>
            <a:endParaRPr lang="pt-BR" sz="1600"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a:solidFill>
                  <a:srgbClr val="000066"/>
                </a:solidFill>
                <a:latin typeface="Arial" charset="0"/>
                <a:ea typeface="Times New Roman" pitchFamily="18" charset="0"/>
                <a:cs typeface="Arial" pitchFamily="34" charset="0"/>
              </a:rPr>
              <a:t>O desenvolvimento dos </a:t>
            </a:r>
            <a:r>
              <a:rPr lang="pt-BR" sz="1600" b="1" dirty="0">
                <a:solidFill>
                  <a:srgbClr val="000066"/>
                </a:solidFill>
                <a:latin typeface="Arial" charset="0"/>
                <a:ea typeface="Times New Roman" pitchFamily="18" charset="0"/>
                <a:cs typeface="Arial" pitchFamily="34" charset="0"/>
              </a:rPr>
              <a:t>sistemas de controle de voo</a:t>
            </a:r>
            <a:r>
              <a:rPr lang="pt-BR" sz="1600" dirty="0">
                <a:solidFill>
                  <a:srgbClr val="000066"/>
                </a:solidFill>
                <a:latin typeface="Arial" charset="0"/>
                <a:ea typeface="Times New Roman" pitchFamily="18" charset="0"/>
                <a:cs typeface="Arial" pitchFamily="34" charset="0"/>
              </a:rPr>
              <a:t>;</a:t>
            </a:r>
            <a:endParaRPr lang="pt-BR" sz="1600"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a:solidFill>
                  <a:srgbClr val="000066"/>
                </a:solidFill>
                <a:latin typeface="Arial" charset="0"/>
                <a:ea typeface="Times New Roman" pitchFamily="18" charset="0"/>
                <a:cs typeface="Arial" pitchFamily="34" charset="0"/>
              </a:rPr>
              <a:t>Participação da Embraer no </a:t>
            </a:r>
            <a:r>
              <a:rPr lang="pt-BR" sz="1600" b="1" dirty="0">
                <a:solidFill>
                  <a:srgbClr val="000066"/>
                </a:solidFill>
                <a:latin typeface="Arial" charset="0"/>
                <a:ea typeface="Times New Roman" pitchFamily="18" charset="0"/>
                <a:cs typeface="Arial" pitchFamily="34" charset="0"/>
              </a:rPr>
              <a:t>desenvolvimento do </a:t>
            </a:r>
            <a:r>
              <a:rPr lang="pt-BR" sz="1600" b="1" dirty="0" err="1">
                <a:solidFill>
                  <a:srgbClr val="000066"/>
                </a:solidFill>
                <a:latin typeface="Arial" charset="0"/>
                <a:ea typeface="Times New Roman" pitchFamily="18" charset="0"/>
                <a:cs typeface="Arial" pitchFamily="34" charset="0"/>
              </a:rPr>
              <a:t>Gripen</a:t>
            </a:r>
            <a:r>
              <a:rPr lang="pt-BR" sz="1600" b="1" dirty="0">
                <a:solidFill>
                  <a:srgbClr val="000066"/>
                </a:solidFill>
                <a:latin typeface="Arial" charset="0"/>
                <a:ea typeface="Times New Roman" pitchFamily="18" charset="0"/>
                <a:cs typeface="Arial" pitchFamily="34" charset="0"/>
              </a:rPr>
              <a:t> </a:t>
            </a:r>
            <a:r>
              <a:rPr lang="pt-BR" sz="1600" b="1" dirty="0" smtClean="0">
                <a:solidFill>
                  <a:srgbClr val="000066"/>
                </a:solidFill>
                <a:latin typeface="Arial" charset="0"/>
                <a:ea typeface="Times New Roman" pitchFamily="18" charset="0"/>
                <a:cs typeface="Arial" pitchFamily="34" charset="0"/>
              </a:rPr>
              <a:t>NG (E </a:t>
            </a:r>
            <a:r>
              <a:rPr lang="pt-BR" sz="1600" b="1" dirty="0" err="1" smtClean="0">
                <a:solidFill>
                  <a:srgbClr val="000066"/>
                </a:solidFill>
                <a:latin typeface="Arial" charset="0"/>
                <a:ea typeface="Times New Roman" pitchFamily="18" charset="0"/>
                <a:cs typeface="Arial" pitchFamily="34" charset="0"/>
              </a:rPr>
              <a:t>e</a:t>
            </a:r>
            <a:r>
              <a:rPr lang="pt-BR" sz="1600" b="1" dirty="0" smtClean="0">
                <a:solidFill>
                  <a:srgbClr val="000066"/>
                </a:solidFill>
                <a:latin typeface="Arial" charset="0"/>
                <a:ea typeface="Times New Roman" pitchFamily="18" charset="0"/>
                <a:cs typeface="Arial" pitchFamily="34" charset="0"/>
              </a:rPr>
              <a:t> F)</a:t>
            </a:r>
            <a:r>
              <a:rPr lang="pt-BR" sz="1600" dirty="0" smtClean="0">
                <a:solidFill>
                  <a:srgbClr val="000066"/>
                </a:solidFill>
                <a:latin typeface="Arial" charset="0"/>
                <a:ea typeface="Times New Roman" pitchFamily="18" charset="0"/>
                <a:cs typeface="Arial" pitchFamily="34" charset="0"/>
              </a:rPr>
              <a:t>; </a:t>
            </a:r>
            <a:r>
              <a:rPr lang="pt-BR" sz="1600" dirty="0">
                <a:solidFill>
                  <a:srgbClr val="000066"/>
                </a:solidFill>
                <a:latin typeface="Arial" charset="0"/>
                <a:ea typeface="Times New Roman" pitchFamily="18" charset="0"/>
                <a:cs typeface="Arial" pitchFamily="34" charset="0"/>
              </a:rPr>
              <a:t>e</a:t>
            </a:r>
            <a:endParaRPr lang="pt-BR" sz="1600" dirty="0">
              <a:solidFill>
                <a:srgbClr val="000066"/>
              </a:solidFill>
              <a:latin typeface="Arial" charset="0"/>
              <a:cs typeface="Arial" pitchFamily="34" charset="0"/>
            </a:endParaRPr>
          </a:p>
          <a:p>
            <a:pPr marL="742950" lvl="1" indent="-285750" algn="just" eaLnBrk="0" fontAlgn="base" hangingPunct="0">
              <a:spcBef>
                <a:spcPts val="600"/>
              </a:spcBef>
              <a:spcAft>
                <a:spcPts val="600"/>
              </a:spcAft>
              <a:buFont typeface="Arial" pitchFamily="34" charset="0"/>
              <a:buChar char="•"/>
              <a:defRPr/>
            </a:pPr>
            <a:r>
              <a:rPr lang="pt-BR" sz="1600" dirty="0">
                <a:solidFill>
                  <a:srgbClr val="000066"/>
                </a:solidFill>
                <a:latin typeface="Arial" charset="0"/>
                <a:ea typeface="Times New Roman" pitchFamily="18" charset="0"/>
                <a:cs typeface="Arial" pitchFamily="34" charset="0"/>
              </a:rPr>
              <a:t>Atividades de </a:t>
            </a:r>
            <a:r>
              <a:rPr lang="pt-BR" sz="1600" b="1" dirty="0">
                <a:solidFill>
                  <a:srgbClr val="000066"/>
                </a:solidFill>
                <a:latin typeface="Arial" charset="0"/>
                <a:ea typeface="Times New Roman" pitchFamily="18" charset="0"/>
                <a:cs typeface="Arial" pitchFamily="34" charset="0"/>
              </a:rPr>
              <a:t>Industrialização</a:t>
            </a:r>
            <a:r>
              <a:rPr lang="pt-BR" sz="1600" dirty="0">
                <a:solidFill>
                  <a:srgbClr val="000066"/>
                </a:solidFill>
                <a:latin typeface="Arial" charset="0"/>
                <a:ea typeface="Times New Roman" pitchFamily="18" charset="0"/>
                <a:cs typeface="Arial" pitchFamily="34" charset="0"/>
              </a:rPr>
              <a:t> e Montagem Final da Aeronave </a:t>
            </a:r>
            <a:r>
              <a:rPr lang="pt-BR" sz="1600" dirty="0" err="1">
                <a:solidFill>
                  <a:srgbClr val="000066"/>
                </a:solidFill>
                <a:latin typeface="Arial" charset="0"/>
                <a:ea typeface="Times New Roman" pitchFamily="18" charset="0"/>
                <a:cs typeface="Arial" pitchFamily="34" charset="0"/>
              </a:rPr>
              <a:t>Gripen</a:t>
            </a:r>
            <a:r>
              <a:rPr lang="pt-BR" sz="1600" dirty="0">
                <a:solidFill>
                  <a:srgbClr val="000066"/>
                </a:solidFill>
                <a:latin typeface="Arial" charset="0"/>
                <a:ea typeface="Times New Roman" pitchFamily="18" charset="0"/>
                <a:cs typeface="Arial" pitchFamily="34" charset="0"/>
              </a:rPr>
              <a:t> NG.</a:t>
            </a:r>
            <a:endParaRPr lang="pt-BR" sz="1600" dirty="0">
              <a:solidFill>
                <a:srgbClr val="000066"/>
              </a:solidFill>
              <a:latin typeface="Arial" charset="0"/>
              <a:cs typeface="Arial" pitchFamily="34" charset="0"/>
            </a:endParaRPr>
          </a:p>
        </p:txBody>
      </p:sp>
      <p:sp>
        <p:nvSpPr>
          <p:cNvPr id="4"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584863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412776"/>
            <a:ext cx="8208912" cy="4608512"/>
          </a:xfrm>
          <a:prstGeom prst="rect">
            <a:avLst/>
          </a:prstGeom>
          <a:solidFill>
            <a:schemeClr val="bg2">
              <a:lumMod val="25000"/>
            </a:schemeClr>
          </a:solidFill>
        </p:spPr>
        <p:style>
          <a:lnRef idx="0">
            <a:schemeClr val="dk1"/>
          </a:lnRef>
          <a:fillRef idx="3">
            <a:schemeClr val="dk1"/>
          </a:fillRef>
          <a:effectRef idx="3">
            <a:schemeClr val="dk1"/>
          </a:effectRef>
          <a:fontRef idx="minor">
            <a:schemeClr val="lt1"/>
          </a:fontRef>
        </p:style>
        <p:txBody>
          <a:bodyPr anchor="ctr"/>
          <a:lstStyle/>
          <a:p>
            <a:pPr algn="just" eaLnBrk="0" hangingPunct="0">
              <a:lnSpc>
                <a:spcPct val="150000"/>
              </a:lnSpc>
              <a:spcBef>
                <a:spcPts val="600"/>
              </a:spcBef>
              <a:spcAft>
                <a:spcPts val="600"/>
              </a:spcAft>
              <a:defRPr/>
            </a:pPr>
            <a:r>
              <a:rPr lang="pt-BR" sz="2400" dirty="0">
                <a:latin typeface="Arial Black" pitchFamily="34" charset="0"/>
              </a:rPr>
              <a:t>“ESTAMOS LONGE DE UM MUNDO EM QUE A DIPLOMACIA PREVALECERIA SOBRE O USO DA FORÇA; EM QUE OS DESEJOS LEGÍTIMOS DOS POVOS PREVALECERIAM SOBRE OS INTERESSES GEOPOLÍTICOS DAS POTÊNCIAS; E EM QUE A PAZ PREVALECERIA </a:t>
            </a:r>
            <a:r>
              <a:rPr lang="en-US" sz="2400" dirty="0">
                <a:latin typeface="Arial Black" pitchFamily="34" charset="0"/>
              </a:rPr>
              <a:t>SOBRE A GUERRA”.</a:t>
            </a:r>
          </a:p>
          <a:p>
            <a:pPr algn="r" eaLnBrk="0" hangingPunct="0">
              <a:lnSpc>
                <a:spcPct val="150000"/>
              </a:lnSpc>
              <a:spcBef>
                <a:spcPts val="600"/>
              </a:spcBef>
              <a:spcAft>
                <a:spcPts val="600"/>
              </a:spcAft>
              <a:defRPr/>
            </a:pPr>
            <a:r>
              <a:rPr lang="pt-BR" sz="2400" dirty="0">
                <a:latin typeface="Arial Black" pitchFamily="34" charset="0"/>
              </a:rPr>
              <a:t>Ministro Celso Amorim</a:t>
            </a:r>
            <a:endParaRPr lang="en-US" sz="2400" dirty="0">
              <a:latin typeface="Arial Black" pitchFamily="34" charset="0"/>
            </a:endParaRPr>
          </a:p>
        </p:txBody>
      </p:sp>
    </p:spTree>
    <p:extLst>
      <p:ext uri="{BB962C8B-B14F-4D97-AF65-F5344CB8AC3E}">
        <p14:creationId xmlns:p14="http://schemas.microsoft.com/office/powerpoint/2010/main" val="4914042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85177" y="1867511"/>
            <a:ext cx="8351837" cy="1615827"/>
          </a:xfrm>
          <a:prstGeom prst="rect">
            <a:avLst/>
          </a:prstGeom>
          <a:noFill/>
          <a:ln w="9525">
            <a:noFill/>
            <a:miter lim="800000"/>
            <a:headEnd/>
            <a:tailEnd/>
          </a:ln>
        </p:spPr>
        <p:txBody>
          <a:bodyPr anchor="ctr">
            <a:spAutoFit/>
          </a:bodyPr>
          <a:lstStyle/>
          <a:p>
            <a:pPr algn="just" eaLnBrk="0" fontAlgn="base" hangingPunct="0">
              <a:lnSpc>
                <a:spcPct val="150000"/>
              </a:lnSpc>
              <a:spcBef>
                <a:spcPct val="0"/>
              </a:spcBef>
              <a:spcAft>
                <a:spcPct val="0"/>
              </a:spcAft>
            </a:pPr>
            <a:r>
              <a:rPr lang="pt-BR" b="1" dirty="0">
                <a:solidFill>
                  <a:srgbClr val="000066"/>
                </a:solidFill>
                <a:latin typeface="Arial" charset="0"/>
                <a:cs typeface="Times New Roman" pitchFamily="18" charset="0"/>
              </a:rPr>
              <a:t>ATIVIDADE A SER DESENVOLVIDA:</a:t>
            </a:r>
            <a:endParaRPr lang="pt-BR" dirty="0">
              <a:solidFill>
                <a:srgbClr val="000066"/>
              </a:solidFill>
              <a:latin typeface="Arial" charset="0"/>
              <a:cs typeface="Arial" charset="0"/>
            </a:endParaRPr>
          </a:p>
          <a:p>
            <a:pPr marL="285750" indent="-285750" algn="just" eaLnBrk="0" fontAlgn="base" hangingPunct="0">
              <a:lnSpc>
                <a:spcPct val="150000"/>
              </a:lnSpc>
              <a:spcBef>
                <a:spcPct val="0"/>
              </a:spcBef>
              <a:spcAft>
                <a:spcPct val="0"/>
              </a:spcAft>
              <a:buFont typeface="Arial" pitchFamily="34" charset="0"/>
              <a:buChar char="•"/>
            </a:pPr>
            <a:r>
              <a:rPr lang="pt-BR" sz="1600" dirty="0" smtClean="0">
                <a:solidFill>
                  <a:srgbClr val="000066"/>
                </a:solidFill>
                <a:latin typeface="Arial" charset="0"/>
                <a:cs typeface="Times New Roman" pitchFamily="18" charset="0"/>
              </a:rPr>
              <a:t>Transferência </a:t>
            </a:r>
            <a:r>
              <a:rPr lang="pt-BR" sz="1600" dirty="0">
                <a:solidFill>
                  <a:srgbClr val="000066"/>
                </a:solidFill>
                <a:latin typeface="Arial" charset="0"/>
                <a:cs typeface="Times New Roman" pitchFamily="18" charset="0"/>
              </a:rPr>
              <a:t>de tecnologia para o </a:t>
            </a:r>
            <a:r>
              <a:rPr lang="pt-BR" sz="1600" b="1" dirty="0">
                <a:solidFill>
                  <a:srgbClr val="000066"/>
                </a:solidFill>
                <a:latin typeface="Arial" charset="0"/>
                <a:cs typeface="Times New Roman" pitchFamily="18" charset="0"/>
              </a:rPr>
              <a:t>desenvolvimento</a:t>
            </a:r>
            <a:r>
              <a:rPr lang="pt-BR" sz="1600" dirty="0">
                <a:solidFill>
                  <a:srgbClr val="000066"/>
                </a:solidFill>
                <a:latin typeface="Arial" charset="0"/>
                <a:cs typeface="Times New Roman" pitchFamily="18" charset="0"/>
              </a:rPr>
              <a:t> </a:t>
            </a:r>
            <a:r>
              <a:rPr lang="pt-BR" sz="1600" dirty="0" smtClean="0">
                <a:solidFill>
                  <a:srgbClr val="000066"/>
                </a:solidFill>
                <a:latin typeface="Arial" charset="0"/>
                <a:cs typeface="Times New Roman" pitchFamily="18" charset="0"/>
              </a:rPr>
              <a:t>de </a:t>
            </a:r>
            <a:r>
              <a:rPr lang="pt-BR" sz="1600" b="1" dirty="0">
                <a:solidFill>
                  <a:srgbClr val="000066"/>
                </a:solidFill>
                <a:latin typeface="Arial" charset="0"/>
                <a:cs typeface="Times New Roman" pitchFamily="18" charset="0"/>
              </a:rPr>
              <a:t>conjuntos estruturais </a:t>
            </a:r>
            <a:r>
              <a:rPr lang="pt-BR" sz="1600" dirty="0">
                <a:solidFill>
                  <a:srgbClr val="000066"/>
                </a:solidFill>
                <a:latin typeface="Arial" charset="0"/>
                <a:cs typeface="Times New Roman" pitchFamily="18" charset="0"/>
              </a:rPr>
              <a:t>em </a:t>
            </a:r>
            <a:r>
              <a:rPr lang="pt-BR" sz="1600" b="1" dirty="0">
                <a:solidFill>
                  <a:srgbClr val="000066"/>
                </a:solidFill>
                <a:latin typeface="Arial" charset="0"/>
                <a:cs typeface="Times New Roman" pitchFamily="18" charset="0"/>
              </a:rPr>
              <a:t>metais</a:t>
            </a:r>
            <a:r>
              <a:rPr lang="pt-BR" sz="1600" dirty="0">
                <a:solidFill>
                  <a:srgbClr val="000066"/>
                </a:solidFill>
                <a:latin typeface="Arial" charset="0"/>
                <a:cs typeface="Times New Roman" pitchFamily="18" charset="0"/>
              </a:rPr>
              <a:t> e </a:t>
            </a:r>
            <a:r>
              <a:rPr lang="pt-BR" sz="1600" b="1" dirty="0">
                <a:solidFill>
                  <a:srgbClr val="000066"/>
                </a:solidFill>
                <a:latin typeface="Arial" charset="0"/>
                <a:cs typeface="Times New Roman" pitchFamily="18" charset="0"/>
              </a:rPr>
              <a:t>materiais compostos </a:t>
            </a:r>
            <a:r>
              <a:rPr lang="pt-BR" sz="1600" dirty="0">
                <a:solidFill>
                  <a:srgbClr val="000066"/>
                </a:solidFill>
                <a:latin typeface="Arial" charset="0"/>
                <a:cs typeface="Times New Roman" pitchFamily="18" charset="0"/>
              </a:rPr>
              <a:t>da futura aeronave </a:t>
            </a:r>
            <a:r>
              <a:rPr lang="pt-BR" sz="1600" dirty="0" err="1">
                <a:solidFill>
                  <a:srgbClr val="000066"/>
                </a:solidFill>
                <a:latin typeface="Arial" charset="0"/>
                <a:cs typeface="Times New Roman" pitchFamily="18" charset="0"/>
              </a:rPr>
              <a:t>Gripen</a:t>
            </a:r>
            <a:r>
              <a:rPr lang="pt-BR" sz="1600" dirty="0">
                <a:solidFill>
                  <a:srgbClr val="000066"/>
                </a:solidFill>
                <a:latin typeface="Arial" charset="0"/>
                <a:cs typeface="Times New Roman" pitchFamily="18" charset="0"/>
              </a:rPr>
              <a:t> NG, envolvendo a fuselagem intermediária, traseira e as asas.</a:t>
            </a:r>
            <a:endParaRPr lang="pt-BR" sz="1600" dirty="0">
              <a:solidFill>
                <a:srgbClr val="000066"/>
              </a:solidFill>
              <a:latin typeface="Arial" charset="0"/>
              <a:cs typeface="Arial" charset="0"/>
            </a:endParaRPr>
          </a:p>
        </p:txBody>
      </p:sp>
      <p:sp>
        <p:nvSpPr>
          <p:cNvPr id="3" name="Placa 3"/>
          <p:cNvSpPr/>
          <p:nvPr/>
        </p:nvSpPr>
        <p:spPr>
          <a:xfrm>
            <a:off x="-10904" y="1268760"/>
            <a:ext cx="9144000" cy="719138"/>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2800" b="1" dirty="0" smtClean="0">
                <a:solidFill>
                  <a:srgbClr val="0070C0"/>
                </a:solidFill>
                <a:effectLst>
                  <a:outerShdw blurRad="38100" dist="38100" dir="2700000" algn="tl">
                    <a:srgbClr val="C0C0C0"/>
                  </a:outerShdw>
                </a:effectLst>
                <a:latin typeface="Arial" pitchFamily="34" charset="0"/>
                <a:cs typeface="Arial" pitchFamily="34" charset="0"/>
              </a:rPr>
              <a:t>AKAER</a:t>
            </a:r>
            <a:endParaRPr lang="pt-BR" sz="2800" b="1" dirty="0">
              <a:solidFill>
                <a:srgbClr val="0070C0"/>
              </a:solidFill>
              <a:effectLst>
                <a:outerShdw blurRad="38100" dist="38100" dir="2700000" algn="tl">
                  <a:srgbClr val="C0C0C0"/>
                </a:outerShdw>
              </a:effectLst>
              <a:latin typeface="Arial" pitchFamily="34" charset="0"/>
              <a:cs typeface="Arial" pitchFamily="34" charset="0"/>
            </a:endParaRPr>
          </a:p>
        </p:txBody>
      </p:sp>
      <p:sp>
        <p:nvSpPr>
          <p:cNvPr id="5" name="Rectangle 1"/>
          <p:cNvSpPr>
            <a:spLocks noChangeArrowheads="1"/>
          </p:cNvSpPr>
          <p:nvPr/>
        </p:nvSpPr>
        <p:spPr bwMode="auto">
          <a:xfrm>
            <a:off x="385209" y="4796469"/>
            <a:ext cx="8351837" cy="1615827"/>
          </a:xfrm>
          <a:prstGeom prst="rect">
            <a:avLst/>
          </a:prstGeom>
          <a:noFill/>
          <a:ln w="9525">
            <a:noFill/>
            <a:miter lim="800000"/>
            <a:headEnd/>
            <a:tailEnd/>
          </a:ln>
        </p:spPr>
        <p:txBody>
          <a:bodyPr anchor="ctr">
            <a:spAutoFit/>
          </a:bodyPr>
          <a:lstStyle/>
          <a:p>
            <a:pPr algn="just" eaLnBrk="0" fontAlgn="base" hangingPunct="0">
              <a:lnSpc>
                <a:spcPct val="150000"/>
              </a:lnSpc>
              <a:spcBef>
                <a:spcPct val="0"/>
              </a:spcBef>
              <a:spcAft>
                <a:spcPct val="0"/>
              </a:spcAft>
            </a:pPr>
            <a:r>
              <a:rPr lang="pt-BR" b="1" dirty="0">
                <a:solidFill>
                  <a:srgbClr val="000066"/>
                </a:solidFill>
                <a:latin typeface="Arial" charset="0"/>
                <a:cs typeface="Times New Roman" pitchFamily="18" charset="0"/>
              </a:rPr>
              <a:t>ATIVIDADE A SER DESENVOLVIDA:</a:t>
            </a:r>
            <a:endParaRPr lang="pt-BR" dirty="0">
              <a:solidFill>
                <a:srgbClr val="000066"/>
              </a:solidFill>
              <a:latin typeface="Arial" charset="0"/>
              <a:cs typeface="Arial" charset="0"/>
            </a:endParaRPr>
          </a:p>
          <a:p>
            <a:pPr marL="285750" indent="-285750" algn="just" eaLnBrk="0" fontAlgn="base" hangingPunct="0">
              <a:lnSpc>
                <a:spcPct val="150000"/>
              </a:lnSpc>
              <a:spcBef>
                <a:spcPct val="0"/>
              </a:spcBef>
              <a:spcAft>
                <a:spcPct val="0"/>
              </a:spcAft>
              <a:buFont typeface="Arial" pitchFamily="34" charset="0"/>
              <a:buChar char="•"/>
            </a:pPr>
            <a:r>
              <a:rPr lang="pt-BR" sz="1600" dirty="0" smtClean="0">
                <a:solidFill>
                  <a:srgbClr val="000066"/>
                </a:solidFill>
                <a:latin typeface="Arial" charset="0"/>
                <a:cs typeface="Times New Roman" pitchFamily="18" charset="0"/>
              </a:rPr>
              <a:t>Transferência </a:t>
            </a:r>
            <a:r>
              <a:rPr lang="pt-BR" sz="1600" dirty="0">
                <a:solidFill>
                  <a:srgbClr val="000066"/>
                </a:solidFill>
                <a:latin typeface="Arial" charset="0"/>
                <a:cs typeface="Times New Roman" pitchFamily="18" charset="0"/>
              </a:rPr>
              <a:t>de </a:t>
            </a:r>
            <a:r>
              <a:rPr lang="pt-BR" sz="1600" dirty="0" smtClean="0">
                <a:solidFill>
                  <a:srgbClr val="000066"/>
                </a:solidFill>
                <a:latin typeface="Arial" charset="0"/>
                <a:cs typeface="Times New Roman" pitchFamily="18" charset="0"/>
              </a:rPr>
              <a:t>tecnologia e participação no processo de certificação da aeronave </a:t>
            </a:r>
            <a:r>
              <a:rPr lang="pt-BR" sz="1600" dirty="0" err="1" smtClean="0">
                <a:solidFill>
                  <a:srgbClr val="000066"/>
                </a:solidFill>
                <a:latin typeface="Arial" charset="0"/>
                <a:cs typeface="Times New Roman" pitchFamily="18" charset="0"/>
              </a:rPr>
              <a:t>Gripen</a:t>
            </a:r>
            <a:r>
              <a:rPr lang="pt-BR" sz="1600" dirty="0" smtClean="0">
                <a:solidFill>
                  <a:srgbClr val="000066"/>
                </a:solidFill>
                <a:latin typeface="Arial" charset="0"/>
                <a:cs typeface="Times New Roman" pitchFamily="18" charset="0"/>
              </a:rPr>
              <a:t> E </a:t>
            </a:r>
            <a:r>
              <a:rPr lang="pt-BR" sz="1600" dirty="0" err="1" smtClean="0">
                <a:solidFill>
                  <a:srgbClr val="000066"/>
                </a:solidFill>
                <a:latin typeface="Arial" charset="0"/>
                <a:cs typeface="Times New Roman" pitchFamily="18" charset="0"/>
              </a:rPr>
              <a:t>e</a:t>
            </a:r>
            <a:r>
              <a:rPr lang="pt-BR" sz="1600" dirty="0" smtClean="0">
                <a:solidFill>
                  <a:srgbClr val="000066"/>
                </a:solidFill>
                <a:latin typeface="Arial" charset="0"/>
                <a:cs typeface="Times New Roman" pitchFamily="18" charset="0"/>
              </a:rPr>
              <a:t> F; desenvolvimento conceitual, análise operacional  e definição de requisitos de aeronave de caça do futuro. </a:t>
            </a:r>
            <a:endParaRPr lang="pt-BR" sz="1600" dirty="0">
              <a:solidFill>
                <a:srgbClr val="000066"/>
              </a:solidFill>
              <a:latin typeface="Arial" charset="0"/>
              <a:cs typeface="Arial" charset="0"/>
            </a:endParaRPr>
          </a:p>
        </p:txBody>
      </p:sp>
      <p:sp>
        <p:nvSpPr>
          <p:cNvPr id="6" name="Placa 7"/>
          <p:cNvSpPr/>
          <p:nvPr/>
        </p:nvSpPr>
        <p:spPr>
          <a:xfrm>
            <a:off x="-10872" y="4296403"/>
            <a:ext cx="9144000" cy="719138"/>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2800" b="1" dirty="0" smtClean="0">
                <a:solidFill>
                  <a:srgbClr val="0070C0"/>
                </a:solidFill>
                <a:effectLst>
                  <a:outerShdw blurRad="38100" dist="38100" dir="2700000" algn="tl">
                    <a:srgbClr val="C0C0C0"/>
                  </a:outerShdw>
                </a:effectLst>
                <a:latin typeface="Arial" pitchFamily="34" charset="0"/>
                <a:cs typeface="Arial" pitchFamily="34" charset="0"/>
              </a:rPr>
              <a:t>DCTA</a:t>
            </a:r>
            <a:endParaRPr lang="pt-BR" sz="2800" b="1" dirty="0">
              <a:solidFill>
                <a:srgbClr val="0070C0"/>
              </a:solidFill>
              <a:effectLst>
                <a:outerShdw blurRad="38100" dist="38100" dir="2700000" algn="tl">
                  <a:srgbClr val="C0C0C0"/>
                </a:outerShdw>
              </a:effectLst>
              <a:latin typeface="Arial" pitchFamily="34" charset="0"/>
              <a:cs typeface="Arial" pitchFamily="34" charset="0"/>
            </a:endParaRPr>
          </a:p>
        </p:txBody>
      </p:sp>
      <p:sp>
        <p:nvSpPr>
          <p:cNvPr id="7"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3004520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5"/>
          <p:cNvSpPr/>
          <p:nvPr/>
        </p:nvSpPr>
        <p:spPr>
          <a:xfrm>
            <a:off x="-1588" y="1334144"/>
            <a:ext cx="9144001" cy="523220"/>
          </a:xfrm>
          <a:prstGeom prst="rect">
            <a:avLst/>
          </a:prstGeom>
        </p:spPr>
        <p:txBody>
          <a:bodyPr>
            <a:spAutoFit/>
          </a:bodyPr>
          <a:lstStyle/>
          <a:p>
            <a:pPr algn="ctr" fontAlgn="base">
              <a:spcBef>
                <a:spcPct val="0"/>
              </a:spcBef>
              <a:spcAft>
                <a:spcPct val="0"/>
              </a:spcAft>
              <a:defRPr/>
            </a:pPr>
            <a:r>
              <a:rPr lang="pt-BR" sz="2800" b="1" dirty="0" smtClean="0">
                <a:solidFill>
                  <a:srgbClr val="0070C0"/>
                </a:solidFill>
                <a:effectLst>
                  <a:outerShdw blurRad="38100" dist="38100" dir="2700000" algn="tl">
                    <a:srgbClr val="C0C0C0"/>
                  </a:outerShdw>
                </a:effectLst>
                <a:latin typeface="Arial" charset="0"/>
                <a:cs typeface="Arial" pitchFamily="34" charset="0"/>
              </a:rPr>
              <a:t>MECTRON</a:t>
            </a:r>
            <a:endParaRPr lang="pt-BR" sz="2800" b="1" dirty="0">
              <a:solidFill>
                <a:srgbClr val="0070C0"/>
              </a:solidFill>
              <a:effectLst>
                <a:outerShdw blurRad="38100" dist="38100" dir="2700000" algn="tl">
                  <a:srgbClr val="C0C0C0"/>
                </a:outerShdw>
              </a:effectLst>
              <a:latin typeface="Arial" charset="0"/>
              <a:cs typeface="Arial" pitchFamily="34" charset="0"/>
            </a:endParaRPr>
          </a:p>
        </p:txBody>
      </p:sp>
      <p:sp>
        <p:nvSpPr>
          <p:cNvPr id="3" name="Rectangle 1"/>
          <p:cNvSpPr>
            <a:spLocks noChangeArrowheads="1"/>
          </p:cNvSpPr>
          <p:nvPr/>
        </p:nvSpPr>
        <p:spPr bwMode="auto">
          <a:xfrm>
            <a:off x="214282" y="2101205"/>
            <a:ext cx="8643998" cy="12464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lnSpc>
                <a:spcPct val="150000"/>
              </a:lnSpc>
              <a:spcBef>
                <a:spcPct val="0"/>
              </a:spcBef>
              <a:spcAft>
                <a:spcPct val="0"/>
              </a:spcAft>
            </a:pPr>
            <a:r>
              <a:rPr lang="pt-BR" b="1" dirty="0">
                <a:solidFill>
                  <a:srgbClr val="000066"/>
                </a:solidFill>
                <a:latin typeface="Arial" charset="0"/>
                <a:cs typeface="Times New Roman" pitchFamily="18" charset="0"/>
              </a:rPr>
              <a:t>ATIVIDADE A SER DESENVOLVIDA:</a:t>
            </a:r>
          </a:p>
          <a:p>
            <a:pPr marL="285750" indent="-285750" algn="just" eaLnBrk="0" fontAlgn="base" hangingPunct="0">
              <a:lnSpc>
                <a:spcPct val="150000"/>
              </a:lnSpc>
              <a:spcBef>
                <a:spcPct val="0"/>
              </a:spcBef>
              <a:spcAft>
                <a:spcPct val="0"/>
              </a:spcAft>
              <a:buFont typeface="Arial" pitchFamily="34" charset="0"/>
              <a:buChar char="•"/>
            </a:pPr>
            <a:r>
              <a:rPr lang="pt-BR" sz="1600" dirty="0" smtClean="0">
                <a:solidFill>
                  <a:srgbClr val="000066"/>
                </a:solidFill>
                <a:latin typeface="Arial" charset="0"/>
                <a:cs typeface="Times New Roman" pitchFamily="18" charset="0"/>
              </a:rPr>
              <a:t>Manutenção </a:t>
            </a:r>
            <a:r>
              <a:rPr lang="pt-BR" sz="1600" dirty="0">
                <a:solidFill>
                  <a:srgbClr val="000066"/>
                </a:solidFill>
                <a:latin typeface="Arial" charset="0"/>
                <a:cs typeface="Times New Roman" pitchFamily="18" charset="0"/>
              </a:rPr>
              <a:t>nível intermediário do Radar AESA (</a:t>
            </a:r>
            <a:r>
              <a:rPr lang="pt-BR" sz="1600" i="1" dirty="0">
                <a:solidFill>
                  <a:srgbClr val="000066"/>
                </a:solidFill>
                <a:latin typeface="Arial" charset="0"/>
                <a:cs typeface="Times New Roman" pitchFamily="18" charset="0"/>
              </a:rPr>
              <a:t>Active </a:t>
            </a:r>
            <a:r>
              <a:rPr lang="pt-BR" sz="1600" i="1" dirty="0" err="1">
                <a:solidFill>
                  <a:srgbClr val="000066"/>
                </a:solidFill>
                <a:latin typeface="Arial" charset="0"/>
                <a:cs typeface="Times New Roman" pitchFamily="18" charset="0"/>
              </a:rPr>
              <a:t>Electronically</a:t>
            </a:r>
            <a:r>
              <a:rPr lang="pt-BR" sz="1600" i="1" dirty="0">
                <a:solidFill>
                  <a:srgbClr val="000066"/>
                </a:solidFill>
                <a:latin typeface="Arial" charset="0"/>
                <a:cs typeface="Times New Roman" pitchFamily="18" charset="0"/>
              </a:rPr>
              <a:t> </a:t>
            </a:r>
            <a:r>
              <a:rPr lang="pt-BR" sz="1600" i="1" dirty="0" err="1">
                <a:solidFill>
                  <a:srgbClr val="000066"/>
                </a:solidFill>
                <a:latin typeface="Arial" charset="0"/>
                <a:cs typeface="Times New Roman" pitchFamily="18" charset="0"/>
              </a:rPr>
              <a:t>Scanned</a:t>
            </a:r>
            <a:r>
              <a:rPr lang="pt-BR" sz="1600" i="1" dirty="0">
                <a:solidFill>
                  <a:srgbClr val="000066"/>
                </a:solidFill>
                <a:latin typeface="Arial" charset="0"/>
                <a:cs typeface="Times New Roman" pitchFamily="18" charset="0"/>
              </a:rPr>
              <a:t> </a:t>
            </a:r>
            <a:r>
              <a:rPr lang="pt-BR" sz="1600" i="1" dirty="0" err="1">
                <a:solidFill>
                  <a:srgbClr val="000066"/>
                </a:solidFill>
                <a:latin typeface="Arial" charset="0"/>
                <a:cs typeface="Times New Roman" pitchFamily="18" charset="0"/>
              </a:rPr>
              <a:t>Array</a:t>
            </a:r>
            <a:r>
              <a:rPr lang="pt-BR" sz="1600" dirty="0">
                <a:solidFill>
                  <a:srgbClr val="000066"/>
                </a:solidFill>
                <a:latin typeface="Arial" charset="0"/>
                <a:cs typeface="Times New Roman" pitchFamily="18" charset="0"/>
              </a:rPr>
              <a:t>), </a:t>
            </a:r>
            <a:r>
              <a:rPr lang="pt-BR" sz="1600" b="1" dirty="0">
                <a:solidFill>
                  <a:srgbClr val="000066"/>
                </a:solidFill>
                <a:latin typeface="Arial" charset="0"/>
                <a:cs typeface="Times New Roman" pitchFamily="18" charset="0"/>
              </a:rPr>
              <a:t>integração do LINK BR2 </a:t>
            </a:r>
            <a:r>
              <a:rPr lang="pt-BR" sz="1600" dirty="0" smtClean="0">
                <a:solidFill>
                  <a:srgbClr val="000066"/>
                </a:solidFill>
                <a:latin typeface="Arial" charset="0"/>
                <a:cs typeface="Times New Roman" pitchFamily="18" charset="0"/>
              </a:rPr>
              <a:t>e </a:t>
            </a:r>
            <a:r>
              <a:rPr lang="pt-BR" sz="1600" dirty="0">
                <a:solidFill>
                  <a:srgbClr val="000066"/>
                </a:solidFill>
                <a:latin typeface="Arial" charset="0"/>
                <a:cs typeface="Times New Roman" pitchFamily="18" charset="0"/>
              </a:rPr>
              <a:t>participação da </a:t>
            </a:r>
            <a:r>
              <a:rPr lang="pt-BR" sz="1600" b="1" dirty="0">
                <a:solidFill>
                  <a:srgbClr val="000066"/>
                </a:solidFill>
                <a:latin typeface="Arial" charset="0"/>
                <a:cs typeface="Times New Roman" pitchFamily="18" charset="0"/>
              </a:rPr>
              <a:t>integração </a:t>
            </a:r>
            <a:r>
              <a:rPr lang="pt-BR" sz="1600" b="1" dirty="0" smtClean="0">
                <a:solidFill>
                  <a:srgbClr val="000066"/>
                </a:solidFill>
                <a:latin typeface="Arial" charset="0"/>
                <a:cs typeface="Times New Roman" pitchFamily="18" charset="0"/>
              </a:rPr>
              <a:t>de armamentos </a:t>
            </a:r>
            <a:r>
              <a:rPr lang="pt-BR" sz="1600" dirty="0" smtClean="0">
                <a:solidFill>
                  <a:srgbClr val="000066"/>
                </a:solidFill>
                <a:latin typeface="Arial" charset="0"/>
                <a:cs typeface="Times New Roman" pitchFamily="18" charset="0"/>
              </a:rPr>
              <a:t>na </a:t>
            </a:r>
            <a:r>
              <a:rPr lang="pt-BR" sz="1600" dirty="0">
                <a:solidFill>
                  <a:srgbClr val="000066"/>
                </a:solidFill>
                <a:latin typeface="Arial" charset="0"/>
                <a:cs typeface="Times New Roman" pitchFamily="18" charset="0"/>
              </a:rPr>
              <a:t>aeronave.</a:t>
            </a:r>
          </a:p>
        </p:txBody>
      </p:sp>
      <p:grpSp>
        <p:nvGrpSpPr>
          <p:cNvPr id="4" name="Grupo 11"/>
          <p:cNvGrpSpPr/>
          <p:nvPr/>
        </p:nvGrpSpPr>
        <p:grpSpPr>
          <a:xfrm>
            <a:off x="4499992" y="1490139"/>
            <a:ext cx="4404294" cy="714725"/>
            <a:chOff x="3659405" y="690091"/>
            <a:chExt cx="4404294" cy="714725"/>
          </a:xfrm>
        </p:grpSpPr>
        <p:pic>
          <p:nvPicPr>
            <p:cNvPr id="5" name="Picture 2" descr="C:\Stevão_Local\Apresentações\Nova Apresentação Institucional_Regis\MAR-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20360628">
              <a:off x="3659405" y="690091"/>
              <a:ext cx="2619760" cy="7147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m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00803">
              <a:off x="6081018" y="961743"/>
              <a:ext cx="1982681" cy="352918"/>
            </a:xfrm>
            <a:prstGeom prst="rect">
              <a:avLst/>
            </a:prstGeom>
            <a:effectLst>
              <a:outerShdw blurRad="50800" dist="38100" dir="2700000" algn="tl" rotWithShape="0">
                <a:prstClr val="black">
                  <a:alpha val="40000"/>
                </a:prstClr>
              </a:outerShdw>
            </a:effectLst>
          </p:spPr>
        </p:pic>
      </p:grpSp>
      <p:sp>
        <p:nvSpPr>
          <p:cNvPr id="7" name="Retângulo de cantos arredondados 11"/>
          <p:cNvSpPr/>
          <p:nvPr/>
        </p:nvSpPr>
        <p:spPr>
          <a:xfrm>
            <a:off x="1904000" y="3356992"/>
            <a:ext cx="3005990" cy="864096"/>
          </a:xfrm>
          <a:prstGeom prst="roundRect">
            <a:avLst>
              <a:gd name="adj" fmla="val 13290"/>
            </a:avLst>
          </a:prstGeom>
          <a:solidFill>
            <a:srgbClr val="00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50000"/>
              </a:spcAft>
            </a:pPr>
            <a:r>
              <a:rPr lang="pt-BR" sz="1400" b="1" dirty="0" smtClean="0">
                <a:solidFill>
                  <a:srgbClr val="000066"/>
                </a:solidFill>
                <a:latin typeface="Arial" pitchFamily="34" charset="0"/>
              </a:rPr>
              <a:t>Integração de</a:t>
            </a:r>
            <a:br>
              <a:rPr lang="pt-BR" sz="1400" b="1" dirty="0" smtClean="0">
                <a:solidFill>
                  <a:srgbClr val="000066"/>
                </a:solidFill>
                <a:latin typeface="Arial" pitchFamily="34" charset="0"/>
              </a:rPr>
            </a:br>
            <a:r>
              <a:rPr lang="pt-BR" sz="1400" b="1" dirty="0" smtClean="0">
                <a:solidFill>
                  <a:srgbClr val="000066"/>
                </a:solidFill>
                <a:latin typeface="Arial" pitchFamily="34" charset="0"/>
              </a:rPr>
              <a:t>Armamentos na Aeronave</a:t>
            </a:r>
          </a:p>
          <a:p>
            <a:pPr algn="ctr" eaLnBrk="0" fontAlgn="base" hangingPunct="0">
              <a:spcBef>
                <a:spcPct val="0"/>
              </a:spcBef>
              <a:spcAft>
                <a:spcPct val="50000"/>
              </a:spcAft>
            </a:pPr>
            <a:r>
              <a:rPr lang="pt-BR" sz="1200" b="1" dirty="0">
                <a:solidFill>
                  <a:srgbClr val="C00000"/>
                </a:solidFill>
                <a:latin typeface="Arial" pitchFamily="34" charset="0"/>
              </a:rPr>
              <a:t>MAR-1 e A-DARTER</a:t>
            </a:r>
            <a:endParaRPr lang="en-US" sz="1200" b="1" dirty="0">
              <a:solidFill>
                <a:srgbClr val="C00000"/>
              </a:solidFill>
              <a:latin typeface="Arial" pitchFamily="34" charset="0"/>
            </a:endParaRPr>
          </a:p>
        </p:txBody>
      </p:sp>
      <p:grpSp>
        <p:nvGrpSpPr>
          <p:cNvPr id="8" name="Grupo 12"/>
          <p:cNvGrpSpPr/>
          <p:nvPr/>
        </p:nvGrpSpPr>
        <p:grpSpPr>
          <a:xfrm>
            <a:off x="1050890" y="4281707"/>
            <a:ext cx="3859100" cy="1091509"/>
            <a:chOff x="3574875" y="3041330"/>
            <a:chExt cx="3859100" cy="1091509"/>
          </a:xfrm>
        </p:grpSpPr>
        <p:sp>
          <p:nvSpPr>
            <p:cNvPr id="9" name="Retângulo de cantos arredondados 14"/>
            <p:cNvSpPr/>
            <p:nvPr/>
          </p:nvSpPr>
          <p:spPr>
            <a:xfrm>
              <a:off x="4427984" y="3268743"/>
              <a:ext cx="3005991" cy="864096"/>
            </a:xfrm>
            <a:prstGeom prst="roundRect">
              <a:avLst>
                <a:gd name="adj" fmla="val 13290"/>
              </a:avLst>
            </a:prstGeom>
            <a:solidFill>
              <a:srgbClr val="00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50000"/>
                </a:spcAft>
              </a:pPr>
              <a:r>
                <a:rPr lang="pt-BR" sz="1400" b="1" dirty="0" smtClean="0">
                  <a:solidFill>
                    <a:srgbClr val="000066"/>
                  </a:solidFill>
                  <a:latin typeface="Arial" pitchFamily="34" charset="0"/>
                </a:rPr>
                <a:t>Fornecimento e Integração</a:t>
              </a:r>
              <a:br>
                <a:rPr lang="pt-BR" sz="1400" b="1" dirty="0" smtClean="0">
                  <a:solidFill>
                    <a:srgbClr val="000066"/>
                  </a:solidFill>
                  <a:latin typeface="Arial" pitchFamily="34" charset="0"/>
                </a:rPr>
              </a:br>
              <a:r>
                <a:rPr lang="pt-BR" sz="1400" b="1" dirty="0" smtClean="0">
                  <a:solidFill>
                    <a:srgbClr val="000066"/>
                  </a:solidFill>
                  <a:latin typeface="Arial" pitchFamily="34" charset="0"/>
                </a:rPr>
                <a:t>do Data-Link</a:t>
              </a:r>
              <a:br>
                <a:rPr lang="pt-BR" sz="1400" b="1" dirty="0" smtClean="0">
                  <a:solidFill>
                    <a:srgbClr val="000066"/>
                  </a:solidFill>
                  <a:latin typeface="Arial" pitchFamily="34" charset="0"/>
                </a:rPr>
              </a:br>
              <a:r>
                <a:rPr lang="pt-BR" sz="1200" b="1" dirty="0">
                  <a:solidFill>
                    <a:srgbClr val="C00000"/>
                  </a:solidFill>
                  <a:latin typeface="Arial" pitchFamily="34" charset="0"/>
                </a:rPr>
                <a:t>LINK BR2</a:t>
              </a:r>
              <a:endParaRPr lang="en-US" sz="1050" b="1" dirty="0">
                <a:solidFill>
                  <a:srgbClr val="C00000"/>
                </a:solidFill>
                <a:latin typeface="Arial" pitchFamily="34" charset="0"/>
              </a:endParaRPr>
            </a:p>
          </p:txBody>
        </p:sp>
        <p:pic>
          <p:nvPicPr>
            <p:cNvPr id="10" name="Imagem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4875" y="3041330"/>
              <a:ext cx="787258" cy="787258"/>
            </a:xfrm>
            <a:prstGeom prst="rect">
              <a:avLst/>
            </a:prstGeom>
            <a:effectLst>
              <a:outerShdw blurRad="50800" dist="38100" dir="2700000" algn="tl" rotWithShape="0">
                <a:prstClr val="black">
                  <a:alpha val="40000"/>
                </a:prstClr>
              </a:outerShdw>
            </a:effectLst>
          </p:spPr>
        </p:pic>
        <p:pic>
          <p:nvPicPr>
            <p:cNvPr id="11" name="Imagem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01147" y="3333528"/>
              <a:ext cx="730853" cy="734526"/>
            </a:xfrm>
            <a:prstGeom prst="rect">
              <a:avLst/>
            </a:prstGeom>
          </p:spPr>
        </p:pic>
      </p:grpSp>
      <p:sp>
        <p:nvSpPr>
          <p:cNvPr id="12" name="Retângulo de cantos arredondados 17"/>
          <p:cNvSpPr/>
          <p:nvPr/>
        </p:nvSpPr>
        <p:spPr>
          <a:xfrm>
            <a:off x="1903999" y="5769159"/>
            <a:ext cx="3011375" cy="864096"/>
          </a:xfrm>
          <a:prstGeom prst="roundRect">
            <a:avLst>
              <a:gd name="adj" fmla="val 13290"/>
            </a:avLst>
          </a:prstGeom>
          <a:solidFill>
            <a:srgbClr val="006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50000"/>
              </a:spcAft>
            </a:pPr>
            <a:r>
              <a:rPr lang="pt-BR" sz="1400" b="1" dirty="0" smtClean="0">
                <a:solidFill>
                  <a:srgbClr val="000066"/>
                </a:solidFill>
                <a:latin typeface="Arial" pitchFamily="34" charset="0"/>
              </a:rPr>
              <a:t>Suporte Técnico durante</a:t>
            </a:r>
            <a:br>
              <a:rPr lang="pt-BR" sz="1400" b="1" dirty="0" smtClean="0">
                <a:solidFill>
                  <a:srgbClr val="000066"/>
                </a:solidFill>
                <a:latin typeface="Arial" pitchFamily="34" charset="0"/>
              </a:rPr>
            </a:br>
            <a:r>
              <a:rPr lang="pt-BR" sz="1400" b="1" dirty="0" smtClean="0">
                <a:solidFill>
                  <a:srgbClr val="000066"/>
                </a:solidFill>
                <a:latin typeface="Arial" pitchFamily="34" charset="0"/>
              </a:rPr>
              <a:t>Ciclo de Vida p/</a:t>
            </a:r>
            <a:br>
              <a:rPr lang="pt-BR" sz="1400" b="1" dirty="0" smtClean="0">
                <a:solidFill>
                  <a:srgbClr val="000066"/>
                </a:solidFill>
                <a:latin typeface="Arial" pitchFamily="34" charset="0"/>
              </a:rPr>
            </a:br>
            <a:r>
              <a:rPr lang="pt-BR" sz="1400" b="1" dirty="0" smtClean="0">
                <a:solidFill>
                  <a:srgbClr val="C00000"/>
                </a:solidFill>
                <a:latin typeface="Arial" pitchFamily="34" charset="0"/>
              </a:rPr>
              <a:t>Radar e IFF</a:t>
            </a:r>
            <a:endParaRPr lang="en-US" sz="1050" b="1" dirty="0">
              <a:solidFill>
                <a:srgbClr val="C00000"/>
              </a:solidFill>
              <a:latin typeface="Arial" pitchFamily="34" charset="0"/>
            </a:endParaRPr>
          </a:p>
        </p:txBody>
      </p:sp>
      <p:grpSp>
        <p:nvGrpSpPr>
          <p:cNvPr id="13" name="Grupo 10"/>
          <p:cNvGrpSpPr/>
          <p:nvPr/>
        </p:nvGrpSpPr>
        <p:grpSpPr>
          <a:xfrm>
            <a:off x="836410" y="5837102"/>
            <a:ext cx="1351193" cy="886909"/>
            <a:chOff x="2483768" y="3242387"/>
            <a:chExt cx="4583262" cy="2994925"/>
          </a:xfrm>
        </p:grpSpPr>
        <p:sp>
          <p:nvSpPr>
            <p:cNvPr id="14" name="Forma livre 19"/>
            <p:cNvSpPr/>
            <p:nvPr/>
          </p:nvSpPr>
          <p:spPr>
            <a:xfrm>
              <a:off x="3852153" y="3394953"/>
              <a:ext cx="1984443" cy="2782111"/>
            </a:xfrm>
            <a:custGeom>
              <a:avLst/>
              <a:gdLst>
                <a:gd name="connsiteX0" fmla="*/ 787941 w 1984443"/>
                <a:gd name="connsiteY0" fmla="*/ 0 h 2782111"/>
                <a:gd name="connsiteX1" fmla="*/ 233464 w 1984443"/>
                <a:gd name="connsiteY1" fmla="*/ 282102 h 2782111"/>
                <a:gd name="connsiteX2" fmla="*/ 0 w 1984443"/>
                <a:gd name="connsiteY2" fmla="*/ 1011677 h 2782111"/>
                <a:gd name="connsiteX3" fmla="*/ 19456 w 1984443"/>
                <a:gd name="connsiteY3" fmla="*/ 2081719 h 2782111"/>
                <a:gd name="connsiteX4" fmla="*/ 330741 w 1984443"/>
                <a:gd name="connsiteY4" fmla="*/ 2684834 h 2782111"/>
                <a:gd name="connsiteX5" fmla="*/ 428017 w 1984443"/>
                <a:gd name="connsiteY5" fmla="*/ 2694562 h 2782111"/>
                <a:gd name="connsiteX6" fmla="*/ 612843 w 1984443"/>
                <a:gd name="connsiteY6" fmla="*/ 2714017 h 2782111"/>
                <a:gd name="connsiteX7" fmla="*/ 836579 w 1984443"/>
                <a:gd name="connsiteY7" fmla="*/ 2782111 h 2782111"/>
                <a:gd name="connsiteX8" fmla="*/ 1147864 w 1984443"/>
                <a:gd name="connsiteY8" fmla="*/ 2743200 h 2782111"/>
                <a:gd name="connsiteX9" fmla="*/ 1429966 w 1984443"/>
                <a:gd name="connsiteY9" fmla="*/ 2636196 h 2782111"/>
                <a:gd name="connsiteX10" fmla="*/ 729575 w 1984443"/>
                <a:gd name="connsiteY10" fmla="*/ 2217907 h 2782111"/>
                <a:gd name="connsiteX11" fmla="*/ 535021 w 1984443"/>
                <a:gd name="connsiteY11" fmla="*/ 1546698 h 2782111"/>
                <a:gd name="connsiteX12" fmla="*/ 680936 w 1984443"/>
                <a:gd name="connsiteY12" fmla="*/ 914400 h 2782111"/>
                <a:gd name="connsiteX13" fmla="*/ 885217 w 1984443"/>
                <a:gd name="connsiteY13" fmla="*/ 593387 h 2782111"/>
                <a:gd name="connsiteX14" fmla="*/ 1186775 w 1984443"/>
                <a:gd name="connsiteY14" fmla="*/ 418290 h 2782111"/>
                <a:gd name="connsiteX15" fmla="*/ 1420238 w 1984443"/>
                <a:gd name="connsiteY15" fmla="*/ 330741 h 2782111"/>
                <a:gd name="connsiteX16" fmla="*/ 1585609 w 1984443"/>
                <a:gd name="connsiteY16" fmla="*/ 379379 h 2782111"/>
                <a:gd name="connsiteX17" fmla="*/ 1984443 w 1984443"/>
                <a:gd name="connsiteY17" fmla="*/ 369651 h 2782111"/>
                <a:gd name="connsiteX18" fmla="*/ 1760707 w 1984443"/>
                <a:gd name="connsiteY18" fmla="*/ 194553 h 2782111"/>
                <a:gd name="connsiteX19" fmla="*/ 1478604 w 1984443"/>
                <a:gd name="connsiteY19" fmla="*/ 87549 h 2782111"/>
                <a:gd name="connsiteX20" fmla="*/ 787941 w 1984443"/>
                <a:gd name="connsiteY20" fmla="*/ 0 h 278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4443" h="2782111">
                  <a:moveTo>
                    <a:pt x="787941" y="0"/>
                  </a:moveTo>
                  <a:lnTo>
                    <a:pt x="233464" y="282102"/>
                  </a:lnTo>
                  <a:lnTo>
                    <a:pt x="0" y="1011677"/>
                  </a:lnTo>
                  <a:lnTo>
                    <a:pt x="19456" y="2081719"/>
                  </a:lnTo>
                  <a:lnTo>
                    <a:pt x="330741" y="2684834"/>
                  </a:lnTo>
                  <a:lnTo>
                    <a:pt x="428017" y="2694562"/>
                  </a:lnTo>
                  <a:lnTo>
                    <a:pt x="612843" y="2714017"/>
                  </a:lnTo>
                  <a:lnTo>
                    <a:pt x="836579" y="2782111"/>
                  </a:lnTo>
                  <a:lnTo>
                    <a:pt x="1147864" y="2743200"/>
                  </a:lnTo>
                  <a:lnTo>
                    <a:pt x="1429966" y="2636196"/>
                  </a:lnTo>
                  <a:lnTo>
                    <a:pt x="729575" y="2217907"/>
                  </a:lnTo>
                  <a:lnTo>
                    <a:pt x="535021" y="1546698"/>
                  </a:lnTo>
                  <a:lnTo>
                    <a:pt x="680936" y="914400"/>
                  </a:lnTo>
                  <a:lnTo>
                    <a:pt x="885217" y="593387"/>
                  </a:lnTo>
                  <a:lnTo>
                    <a:pt x="1186775" y="418290"/>
                  </a:lnTo>
                  <a:lnTo>
                    <a:pt x="1420238" y="330741"/>
                  </a:lnTo>
                  <a:lnTo>
                    <a:pt x="1585609" y="379379"/>
                  </a:lnTo>
                  <a:lnTo>
                    <a:pt x="1984443" y="369651"/>
                  </a:lnTo>
                  <a:lnTo>
                    <a:pt x="1760707" y="194553"/>
                  </a:lnTo>
                  <a:lnTo>
                    <a:pt x="1478604" y="87549"/>
                  </a:lnTo>
                  <a:lnTo>
                    <a:pt x="78794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pic>
          <p:nvPicPr>
            <p:cNvPr id="15" name="Picture 25" descr="http://www.aereo.jor.br/wp-content/uploads/2010/07/Radar-AESA-ES-05-Raven-580x379.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83768" y="3242387"/>
              <a:ext cx="4583262" cy="299492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9" descr="http://www.militaryaerospace.com/content/dam/mae/online-articles/2013/04/BAE%20APX-113%2023%20April%202013.jpg"/>
          <p:cNvPicPr>
            <a:picLocks noChangeAspect="1" noChangeArrowheads="1"/>
          </p:cNvPicPr>
          <p:nvPr/>
        </p:nvPicPr>
        <p:blipFill rotWithShape="1">
          <a:blip r:embed="rId8" cstate="email">
            <a:clrChange>
              <a:clrFrom>
                <a:srgbClr val="FFFDFE"/>
              </a:clrFrom>
              <a:clrTo>
                <a:srgbClr val="FFFDFE">
                  <a:alpha val="0"/>
                </a:srgbClr>
              </a:clrTo>
            </a:clrChange>
            <a:extLst>
              <a:ext uri="{28A0092B-C50C-407E-A947-70E740481C1C}">
                <a14:useLocalDpi xmlns:a14="http://schemas.microsoft.com/office/drawing/2010/main"/>
              </a:ext>
            </a:extLst>
          </a:blip>
          <a:srcRect/>
          <a:stretch/>
        </p:blipFill>
        <p:spPr bwMode="auto">
          <a:xfrm>
            <a:off x="4409340" y="6117621"/>
            <a:ext cx="596140" cy="7555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0"/>
          <p:cNvSpPr txBox="1">
            <a:spLocks noChangeArrowheads="1"/>
          </p:cNvSpPr>
          <p:nvPr/>
        </p:nvSpPr>
        <p:spPr bwMode="auto">
          <a:xfrm>
            <a:off x="5005480" y="3576274"/>
            <a:ext cx="3887000" cy="4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3600" b="1" i="1">
                <a:solidFill>
                  <a:srgbClr val="006699"/>
                </a:solidFill>
                <a:latin typeface="Tahoma" pitchFamily="34" charset="0"/>
              </a:defRPr>
            </a:lvl1pPr>
            <a:lvl2pPr marL="742950" indent="-285750" eaLnBrk="0" hangingPunct="0">
              <a:defRPr sz="3600" b="1" i="1">
                <a:solidFill>
                  <a:srgbClr val="006699"/>
                </a:solidFill>
                <a:latin typeface="Tahoma" pitchFamily="34" charset="0"/>
              </a:defRPr>
            </a:lvl2pPr>
            <a:lvl3pPr marL="1143000" indent="-228600" eaLnBrk="0" hangingPunct="0">
              <a:defRPr sz="3600" b="1" i="1">
                <a:solidFill>
                  <a:srgbClr val="006699"/>
                </a:solidFill>
                <a:latin typeface="Tahoma" pitchFamily="34" charset="0"/>
              </a:defRPr>
            </a:lvl3pPr>
            <a:lvl4pPr marL="1600200" indent="-228600" eaLnBrk="0" hangingPunct="0">
              <a:defRPr sz="3600" b="1" i="1">
                <a:solidFill>
                  <a:srgbClr val="006699"/>
                </a:solidFill>
                <a:latin typeface="Tahoma" pitchFamily="34" charset="0"/>
              </a:defRPr>
            </a:lvl4pPr>
            <a:lvl5pPr marL="2057400" indent="-228600" eaLnBrk="0" hangingPunct="0">
              <a:defRPr sz="3600" b="1" i="1">
                <a:solidFill>
                  <a:srgbClr val="006699"/>
                </a:solidFill>
                <a:latin typeface="Tahoma" pitchFamily="34" charset="0"/>
              </a:defRPr>
            </a:lvl5pPr>
            <a:lvl6pPr marL="2514600" indent="-228600" algn="r" eaLnBrk="0" fontAlgn="base" hangingPunct="0">
              <a:spcBef>
                <a:spcPct val="0"/>
              </a:spcBef>
              <a:spcAft>
                <a:spcPct val="0"/>
              </a:spcAft>
              <a:defRPr sz="3600" b="1" i="1">
                <a:solidFill>
                  <a:srgbClr val="006699"/>
                </a:solidFill>
                <a:latin typeface="Tahoma" pitchFamily="34" charset="0"/>
              </a:defRPr>
            </a:lvl6pPr>
            <a:lvl7pPr marL="2971800" indent="-228600" algn="r" eaLnBrk="0" fontAlgn="base" hangingPunct="0">
              <a:spcBef>
                <a:spcPct val="0"/>
              </a:spcBef>
              <a:spcAft>
                <a:spcPct val="0"/>
              </a:spcAft>
              <a:defRPr sz="3600" b="1" i="1">
                <a:solidFill>
                  <a:srgbClr val="006699"/>
                </a:solidFill>
                <a:latin typeface="Tahoma" pitchFamily="34" charset="0"/>
              </a:defRPr>
            </a:lvl7pPr>
            <a:lvl8pPr marL="3429000" indent="-228600" algn="r" eaLnBrk="0" fontAlgn="base" hangingPunct="0">
              <a:spcBef>
                <a:spcPct val="0"/>
              </a:spcBef>
              <a:spcAft>
                <a:spcPct val="0"/>
              </a:spcAft>
              <a:defRPr sz="3600" b="1" i="1">
                <a:solidFill>
                  <a:srgbClr val="006699"/>
                </a:solidFill>
                <a:latin typeface="Tahoma" pitchFamily="34" charset="0"/>
              </a:defRPr>
            </a:lvl8pPr>
            <a:lvl9pPr marL="3886200" indent="-228600" algn="r" eaLnBrk="0" fontAlgn="base" hangingPunct="0">
              <a:spcBef>
                <a:spcPct val="0"/>
              </a:spcBef>
              <a:spcAft>
                <a:spcPct val="0"/>
              </a:spcAft>
              <a:defRPr sz="3600" b="1" i="1">
                <a:solidFill>
                  <a:srgbClr val="006699"/>
                </a:solidFill>
                <a:latin typeface="Tahoma" pitchFamily="34" charset="0"/>
              </a:defRPr>
            </a:lvl9pPr>
          </a:lstStyle>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Integração aos Sistemas de Missão</a:t>
            </a:r>
          </a:p>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Interface Homem-Máquina</a:t>
            </a:r>
          </a:p>
        </p:txBody>
      </p:sp>
      <p:sp>
        <p:nvSpPr>
          <p:cNvPr id="18" name="Text Box 10"/>
          <p:cNvSpPr txBox="1">
            <a:spLocks noChangeArrowheads="1"/>
          </p:cNvSpPr>
          <p:nvPr/>
        </p:nvSpPr>
        <p:spPr bwMode="auto">
          <a:xfrm>
            <a:off x="4981996" y="4293096"/>
            <a:ext cx="388699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3600" b="1" i="1">
                <a:solidFill>
                  <a:srgbClr val="006699"/>
                </a:solidFill>
                <a:latin typeface="Tahoma" pitchFamily="34" charset="0"/>
              </a:defRPr>
            </a:lvl1pPr>
            <a:lvl2pPr marL="742950" indent="-285750" eaLnBrk="0" hangingPunct="0">
              <a:defRPr sz="3600" b="1" i="1">
                <a:solidFill>
                  <a:srgbClr val="006699"/>
                </a:solidFill>
                <a:latin typeface="Tahoma" pitchFamily="34" charset="0"/>
              </a:defRPr>
            </a:lvl2pPr>
            <a:lvl3pPr marL="1143000" indent="-228600" eaLnBrk="0" hangingPunct="0">
              <a:defRPr sz="3600" b="1" i="1">
                <a:solidFill>
                  <a:srgbClr val="006699"/>
                </a:solidFill>
                <a:latin typeface="Tahoma" pitchFamily="34" charset="0"/>
              </a:defRPr>
            </a:lvl3pPr>
            <a:lvl4pPr marL="1600200" indent="-228600" eaLnBrk="0" hangingPunct="0">
              <a:defRPr sz="3600" b="1" i="1">
                <a:solidFill>
                  <a:srgbClr val="006699"/>
                </a:solidFill>
                <a:latin typeface="Tahoma" pitchFamily="34" charset="0"/>
              </a:defRPr>
            </a:lvl4pPr>
            <a:lvl5pPr marL="2057400" indent="-228600" eaLnBrk="0" hangingPunct="0">
              <a:defRPr sz="3600" b="1" i="1">
                <a:solidFill>
                  <a:srgbClr val="006699"/>
                </a:solidFill>
                <a:latin typeface="Tahoma" pitchFamily="34" charset="0"/>
              </a:defRPr>
            </a:lvl5pPr>
            <a:lvl6pPr marL="2514600" indent="-228600" algn="r" eaLnBrk="0" fontAlgn="base" hangingPunct="0">
              <a:spcBef>
                <a:spcPct val="0"/>
              </a:spcBef>
              <a:spcAft>
                <a:spcPct val="0"/>
              </a:spcAft>
              <a:defRPr sz="3600" b="1" i="1">
                <a:solidFill>
                  <a:srgbClr val="006699"/>
                </a:solidFill>
                <a:latin typeface="Tahoma" pitchFamily="34" charset="0"/>
              </a:defRPr>
            </a:lvl6pPr>
            <a:lvl7pPr marL="2971800" indent="-228600" algn="r" eaLnBrk="0" fontAlgn="base" hangingPunct="0">
              <a:spcBef>
                <a:spcPct val="0"/>
              </a:spcBef>
              <a:spcAft>
                <a:spcPct val="0"/>
              </a:spcAft>
              <a:defRPr sz="3600" b="1" i="1">
                <a:solidFill>
                  <a:srgbClr val="006699"/>
                </a:solidFill>
                <a:latin typeface="Tahoma" pitchFamily="34" charset="0"/>
              </a:defRPr>
            </a:lvl7pPr>
            <a:lvl8pPr marL="3429000" indent="-228600" algn="r" eaLnBrk="0" fontAlgn="base" hangingPunct="0">
              <a:spcBef>
                <a:spcPct val="0"/>
              </a:spcBef>
              <a:spcAft>
                <a:spcPct val="0"/>
              </a:spcAft>
              <a:defRPr sz="3600" b="1" i="1">
                <a:solidFill>
                  <a:srgbClr val="006699"/>
                </a:solidFill>
                <a:latin typeface="Tahoma" pitchFamily="34" charset="0"/>
              </a:defRPr>
            </a:lvl8pPr>
            <a:lvl9pPr marL="3886200" indent="-228600" algn="r" eaLnBrk="0" fontAlgn="base" hangingPunct="0">
              <a:spcBef>
                <a:spcPct val="0"/>
              </a:spcBef>
              <a:spcAft>
                <a:spcPct val="0"/>
              </a:spcAft>
              <a:defRPr sz="3600" b="1" i="1">
                <a:solidFill>
                  <a:srgbClr val="006699"/>
                </a:solidFill>
                <a:latin typeface="Tahoma" pitchFamily="34" charset="0"/>
              </a:defRPr>
            </a:lvl9pPr>
          </a:lstStyle>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Sistema de Comunicação Segura de Dados,  Voz e Imagens</a:t>
            </a:r>
          </a:p>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Integração aos Sistemas de Missão</a:t>
            </a:r>
          </a:p>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Interface Homem-Máquina</a:t>
            </a:r>
          </a:p>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Comunicação em Aeronave Supersônica</a:t>
            </a:r>
          </a:p>
          <a:p>
            <a:pPr marL="285750" indent="-285750" fontAlgn="base">
              <a:spcBef>
                <a:spcPct val="0"/>
              </a:spcBef>
              <a:spcAft>
                <a:spcPts val="300"/>
              </a:spcAft>
              <a:buFont typeface="Arial" pitchFamily="34" charset="0"/>
              <a:buChar char="•"/>
            </a:pPr>
            <a:r>
              <a:rPr lang="pt-BR" sz="1400" b="0" i="0" dirty="0" smtClean="0">
                <a:solidFill>
                  <a:srgbClr val="000066"/>
                </a:solidFill>
                <a:latin typeface="Arial" pitchFamily="34" charset="0"/>
                <a:cs typeface="Arial" charset="0"/>
              </a:rPr>
              <a:t>Fusão de Dados</a:t>
            </a:r>
          </a:p>
        </p:txBody>
      </p:sp>
      <p:sp>
        <p:nvSpPr>
          <p:cNvPr id="19" name="Text Box 10"/>
          <p:cNvSpPr txBox="1">
            <a:spLocks noChangeArrowheads="1"/>
          </p:cNvSpPr>
          <p:nvPr/>
        </p:nvSpPr>
        <p:spPr bwMode="auto">
          <a:xfrm>
            <a:off x="4981995" y="6049806"/>
            <a:ext cx="371598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3600" b="1" i="1">
                <a:solidFill>
                  <a:srgbClr val="006699"/>
                </a:solidFill>
                <a:latin typeface="Tahoma" pitchFamily="34" charset="0"/>
              </a:defRPr>
            </a:lvl1pPr>
            <a:lvl2pPr marL="742950" indent="-285750" eaLnBrk="0" hangingPunct="0">
              <a:defRPr sz="3600" b="1" i="1">
                <a:solidFill>
                  <a:srgbClr val="006699"/>
                </a:solidFill>
                <a:latin typeface="Tahoma" pitchFamily="34" charset="0"/>
              </a:defRPr>
            </a:lvl2pPr>
            <a:lvl3pPr marL="1143000" indent="-228600" eaLnBrk="0" hangingPunct="0">
              <a:defRPr sz="3600" b="1" i="1">
                <a:solidFill>
                  <a:srgbClr val="006699"/>
                </a:solidFill>
                <a:latin typeface="Tahoma" pitchFamily="34" charset="0"/>
              </a:defRPr>
            </a:lvl3pPr>
            <a:lvl4pPr marL="1600200" indent="-228600" eaLnBrk="0" hangingPunct="0">
              <a:defRPr sz="3600" b="1" i="1">
                <a:solidFill>
                  <a:srgbClr val="006699"/>
                </a:solidFill>
                <a:latin typeface="Tahoma" pitchFamily="34" charset="0"/>
              </a:defRPr>
            </a:lvl4pPr>
            <a:lvl5pPr marL="2057400" indent="-228600" eaLnBrk="0" hangingPunct="0">
              <a:defRPr sz="3600" b="1" i="1">
                <a:solidFill>
                  <a:srgbClr val="006699"/>
                </a:solidFill>
                <a:latin typeface="Tahoma" pitchFamily="34" charset="0"/>
              </a:defRPr>
            </a:lvl5pPr>
            <a:lvl6pPr marL="2514600" indent="-228600" algn="r" eaLnBrk="0" fontAlgn="base" hangingPunct="0">
              <a:spcBef>
                <a:spcPct val="0"/>
              </a:spcBef>
              <a:spcAft>
                <a:spcPct val="0"/>
              </a:spcAft>
              <a:defRPr sz="3600" b="1" i="1">
                <a:solidFill>
                  <a:srgbClr val="006699"/>
                </a:solidFill>
                <a:latin typeface="Tahoma" pitchFamily="34" charset="0"/>
              </a:defRPr>
            </a:lvl6pPr>
            <a:lvl7pPr marL="2971800" indent="-228600" algn="r" eaLnBrk="0" fontAlgn="base" hangingPunct="0">
              <a:spcBef>
                <a:spcPct val="0"/>
              </a:spcBef>
              <a:spcAft>
                <a:spcPct val="0"/>
              </a:spcAft>
              <a:defRPr sz="3600" b="1" i="1">
                <a:solidFill>
                  <a:srgbClr val="006699"/>
                </a:solidFill>
                <a:latin typeface="Tahoma" pitchFamily="34" charset="0"/>
              </a:defRPr>
            </a:lvl7pPr>
            <a:lvl8pPr marL="3429000" indent="-228600" algn="r" eaLnBrk="0" fontAlgn="base" hangingPunct="0">
              <a:spcBef>
                <a:spcPct val="0"/>
              </a:spcBef>
              <a:spcAft>
                <a:spcPct val="0"/>
              </a:spcAft>
              <a:defRPr sz="3600" b="1" i="1">
                <a:solidFill>
                  <a:srgbClr val="006699"/>
                </a:solidFill>
                <a:latin typeface="Tahoma" pitchFamily="34" charset="0"/>
              </a:defRPr>
            </a:lvl8pPr>
            <a:lvl9pPr marL="3886200" indent="-228600" algn="r" eaLnBrk="0" fontAlgn="base" hangingPunct="0">
              <a:spcBef>
                <a:spcPct val="0"/>
              </a:spcBef>
              <a:spcAft>
                <a:spcPct val="0"/>
              </a:spcAft>
              <a:defRPr sz="3600" b="1" i="1">
                <a:solidFill>
                  <a:srgbClr val="006699"/>
                </a:solidFill>
                <a:latin typeface="Tahoma" pitchFamily="34" charset="0"/>
              </a:defRPr>
            </a:lvl9pPr>
          </a:lstStyle>
          <a:p>
            <a:pPr marL="285750" indent="-285750" fontAlgn="base">
              <a:spcBef>
                <a:spcPct val="0"/>
              </a:spcBef>
              <a:spcAft>
                <a:spcPct val="50000"/>
              </a:spcAft>
              <a:buFont typeface="Arial" pitchFamily="34" charset="0"/>
              <a:buChar char="•"/>
            </a:pPr>
            <a:r>
              <a:rPr lang="pt-BR" sz="1400" b="0" i="0" dirty="0" smtClean="0">
                <a:solidFill>
                  <a:srgbClr val="000066"/>
                </a:solidFill>
                <a:latin typeface="Arial" pitchFamily="34" charset="0"/>
                <a:cs typeface="Arial" charset="0"/>
              </a:rPr>
              <a:t>Tecnologia AESA</a:t>
            </a:r>
          </a:p>
        </p:txBody>
      </p:sp>
      <p:sp>
        <p:nvSpPr>
          <p:cNvPr id="20"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3228316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2"/>
          <p:cNvSpPr/>
          <p:nvPr/>
        </p:nvSpPr>
        <p:spPr>
          <a:xfrm>
            <a:off x="180528" y="1571612"/>
            <a:ext cx="8855968" cy="4547399"/>
          </a:xfrm>
          <a:prstGeom prst="rect">
            <a:avLst/>
          </a:prstGeom>
        </p:spPr>
        <p:txBody>
          <a:bodyPr wrap="square">
            <a:spAutoFit/>
          </a:bodyPr>
          <a:lstStyle/>
          <a:p>
            <a:pPr marL="0" lvl="1" algn="ctr" fontAlgn="base">
              <a:spcBef>
                <a:spcPts val="600"/>
              </a:spcBef>
              <a:spcAft>
                <a:spcPts val="600"/>
              </a:spcAft>
              <a:defRPr/>
            </a:pPr>
            <a:r>
              <a:rPr lang="pt-BR" sz="2000" b="1" dirty="0">
                <a:solidFill>
                  <a:srgbClr val="0070C0"/>
                </a:solidFill>
                <a:effectLst>
                  <a:outerShdw blurRad="38100" dist="38100" dir="2700000" algn="tl">
                    <a:srgbClr val="C0C0C0"/>
                  </a:outerShdw>
                </a:effectLst>
                <a:latin typeface="Arial" charset="0"/>
                <a:cs typeface="Arial" pitchFamily="34" charset="0"/>
              </a:rPr>
              <a:t>EMBRAER</a:t>
            </a:r>
            <a:endParaRPr lang="pt-BR" sz="2000" dirty="0">
              <a:solidFill>
                <a:prstClr val="black"/>
              </a:solidFill>
              <a:latin typeface="Arial" charset="0"/>
              <a:cs typeface="Arial" pitchFamily="34" charset="0"/>
            </a:endParaRPr>
          </a:p>
          <a:p>
            <a:pPr marL="285750" lvl="1" indent="-285750" algn="just" fontAlgn="base">
              <a:spcBef>
                <a:spcPts val="300"/>
              </a:spcBef>
              <a:spcAft>
                <a:spcPts val="300"/>
              </a:spcAft>
              <a:buFont typeface="Arial" pitchFamily="34" charset="0"/>
              <a:buChar char="•"/>
              <a:defRPr/>
            </a:pPr>
            <a:r>
              <a:rPr lang="pt-BR" b="1" dirty="0">
                <a:solidFill>
                  <a:srgbClr val="000066"/>
                </a:solidFill>
                <a:latin typeface="Arial" charset="0"/>
                <a:cs typeface="Arial" pitchFamily="34" charset="0"/>
              </a:rPr>
              <a:t>8 aeronaves </a:t>
            </a:r>
            <a:r>
              <a:rPr lang="pt-BR" dirty="0">
                <a:solidFill>
                  <a:srgbClr val="000066"/>
                </a:solidFill>
                <a:latin typeface="Arial" charset="0"/>
                <a:cs typeface="Arial" pitchFamily="34" charset="0"/>
              </a:rPr>
              <a:t>– fabricadas pela EMBRAER na </a:t>
            </a:r>
            <a:r>
              <a:rPr lang="pt-BR" b="1" dirty="0">
                <a:solidFill>
                  <a:srgbClr val="000066"/>
                </a:solidFill>
                <a:latin typeface="Arial" charset="0"/>
                <a:cs typeface="Arial" pitchFamily="34" charset="0"/>
              </a:rPr>
              <a:t>Suécia</a:t>
            </a:r>
          </a:p>
          <a:p>
            <a:pPr marL="742950" lvl="2"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Finalizadas no Brasil</a:t>
            </a:r>
          </a:p>
          <a:p>
            <a:pPr marL="742950" lvl="2"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Mais de </a:t>
            </a:r>
            <a:r>
              <a:rPr lang="pt-BR" b="1" dirty="0" smtClean="0">
                <a:solidFill>
                  <a:srgbClr val="000066"/>
                </a:solidFill>
                <a:latin typeface="Arial" charset="0"/>
                <a:cs typeface="Arial" pitchFamily="34" charset="0"/>
              </a:rPr>
              <a:t>160 </a:t>
            </a:r>
            <a:r>
              <a:rPr lang="pt-BR" b="1" dirty="0">
                <a:solidFill>
                  <a:srgbClr val="000066"/>
                </a:solidFill>
                <a:latin typeface="Arial" charset="0"/>
                <a:cs typeface="Arial" pitchFamily="34" charset="0"/>
              </a:rPr>
              <a:t>engenheiros na Suécia </a:t>
            </a:r>
          </a:p>
          <a:p>
            <a:pPr marL="742950" lvl="2"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Mais de </a:t>
            </a:r>
            <a:r>
              <a:rPr lang="pt-BR" b="1" dirty="0">
                <a:solidFill>
                  <a:srgbClr val="000066"/>
                </a:solidFill>
                <a:latin typeface="Arial" charset="0"/>
                <a:cs typeface="Arial" pitchFamily="34" charset="0"/>
              </a:rPr>
              <a:t>80 técnicos na </a:t>
            </a:r>
            <a:r>
              <a:rPr lang="pt-BR" b="1" dirty="0" smtClean="0">
                <a:solidFill>
                  <a:srgbClr val="000066"/>
                </a:solidFill>
                <a:latin typeface="Arial" charset="0"/>
                <a:cs typeface="Arial" pitchFamily="34" charset="0"/>
              </a:rPr>
              <a:t>Suécia</a:t>
            </a:r>
            <a:endParaRPr lang="pt-BR" b="1" dirty="0">
              <a:solidFill>
                <a:srgbClr val="000066"/>
              </a:solidFill>
              <a:latin typeface="Arial" charset="0"/>
              <a:cs typeface="Arial" pitchFamily="34" charset="0"/>
            </a:endParaRPr>
          </a:p>
          <a:p>
            <a:pPr marL="285750" lvl="1" indent="-285750" algn="just" fontAlgn="base">
              <a:spcBef>
                <a:spcPts val="300"/>
              </a:spcBef>
              <a:spcAft>
                <a:spcPts val="300"/>
              </a:spcAft>
              <a:buFont typeface="Arial" pitchFamily="34" charset="0"/>
              <a:buChar char="•"/>
              <a:defRPr/>
            </a:pPr>
            <a:r>
              <a:rPr lang="pt-BR" b="1" dirty="0" smtClean="0">
                <a:solidFill>
                  <a:srgbClr val="000066"/>
                </a:solidFill>
                <a:latin typeface="Arial" charset="0"/>
                <a:cs typeface="Arial" pitchFamily="34" charset="0"/>
              </a:rPr>
              <a:t>15 aeronaves </a:t>
            </a:r>
            <a:r>
              <a:rPr lang="pt-BR" b="1" dirty="0">
                <a:solidFill>
                  <a:srgbClr val="000066"/>
                </a:solidFill>
                <a:latin typeface="Arial" charset="0"/>
                <a:cs typeface="Arial" pitchFamily="34" charset="0"/>
              </a:rPr>
              <a:t>fabricadas no Brasil</a:t>
            </a:r>
            <a:endParaRPr lang="pt-BR" dirty="0">
              <a:solidFill>
                <a:srgbClr val="000066"/>
              </a:solidFill>
              <a:latin typeface="Arial" charset="0"/>
              <a:cs typeface="Arial" pitchFamily="34" charset="0"/>
            </a:endParaRPr>
          </a:p>
          <a:p>
            <a:pPr marL="0" lvl="1" algn="ctr" fontAlgn="base">
              <a:spcBef>
                <a:spcPts val="600"/>
              </a:spcBef>
              <a:spcAft>
                <a:spcPts val="600"/>
              </a:spcAft>
              <a:defRPr/>
            </a:pPr>
            <a:r>
              <a:rPr lang="pt-BR" sz="2000" b="1" dirty="0" smtClean="0">
                <a:solidFill>
                  <a:srgbClr val="0070C0"/>
                </a:solidFill>
                <a:effectLst>
                  <a:outerShdw blurRad="38100" dist="38100" dir="2700000" algn="tl">
                    <a:srgbClr val="C0C0C0"/>
                  </a:outerShdw>
                </a:effectLst>
                <a:latin typeface="Arial" charset="0"/>
                <a:cs typeface="Arial" pitchFamily="34" charset="0"/>
              </a:rPr>
              <a:t>ATECH</a:t>
            </a:r>
            <a:endParaRPr lang="pt-BR" sz="2000" b="1" dirty="0">
              <a:solidFill>
                <a:srgbClr val="0070C0"/>
              </a:solidFill>
              <a:effectLst>
                <a:outerShdw blurRad="38100" dist="38100" dir="2700000" algn="tl">
                  <a:srgbClr val="C0C0C0"/>
                </a:outerShdw>
              </a:effectLst>
              <a:latin typeface="Arial" charset="0"/>
              <a:cs typeface="Arial" pitchFamily="34" charset="0"/>
            </a:endParaRP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Simuladores e Sistemas de </a:t>
            </a:r>
            <a:r>
              <a:rPr lang="pt-BR" dirty="0" smtClean="0">
                <a:solidFill>
                  <a:srgbClr val="000066"/>
                </a:solidFill>
                <a:latin typeface="Arial" charset="0"/>
                <a:cs typeface="Arial" pitchFamily="34" charset="0"/>
              </a:rPr>
              <a:t>Suporte </a:t>
            </a:r>
          </a:p>
          <a:p>
            <a:pPr marL="285750" lvl="1" indent="-285750" algn="just" fontAlgn="base">
              <a:spcBef>
                <a:spcPts val="300"/>
              </a:spcBef>
              <a:spcAft>
                <a:spcPts val="300"/>
              </a:spcAft>
              <a:buFont typeface="Arial" pitchFamily="34" charset="0"/>
              <a:buChar char="•"/>
              <a:defRPr/>
            </a:pPr>
            <a:r>
              <a:rPr lang="pt-BR" b="1" dirty="0" smtClean="0">
                <a:solidFill>
                  <a:srgbClr val="000066"/>
                </a:solidFill>
                <a:latin typeface="Arial" charset="0"/>
                <a:cs typeface="Arial" pitchFamily="34" charset="0"/>
              </a:rPr>
              <a:t>26 engenheiros na Suécia</a:t>
            </a:r>
            <a:endParaRPr lang="pt-BR" b="1" dirty="0">
              <a:solidFill>
                <a:srgbClr val="000066"/>
              </a:solidFill>
              <a:latin typeface="Arial" charset="0"/>
              <a:cs typeface="Arial" pitchFamily="34" charset="0"/>
            </a:endParaRPr>
          </a:p>
          <a:p>
            <a:pPr marL="0" lvl="1" algn="ctr" fontAlgn="base">
              <a:spcBef>
                <a:spcPts val="600"/>
              </a:spcBef>
              <a:spcAft>
                <a:spcPts val="600"/>
              </a:spcAft>
              <a:defRPr/>
            </a:pPr>
            <a:r>
              <a:rPr lang="pt-BR" sz="2000" b="1" dirty="0">
                <a:solidFill>
                  <a:srgbClr val="0070C0"/>
                </a:solidFill>
                <a:effectLst>
                  <a:outerShdw blurRad="38100" dist="38100" dir="2700000" algn="tl">
                    <a:srgbClr val="C0C0C0"/>
                  </a:outerShdw>
                </a:effectLst>
                <a:latin typeface="Arial" charset="0"/>
                <a:cs typeface="Arial" pitchFamily="34" charset="0"/>
              </a:rPr>
              <a:t>MECTRON</a:t>
            </a: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Integração de </a:t>
            </a:r>
            <a:r>
              <a:rPr lang="pt-BR" dirty="0" smtClean="0">
                <a:solidFill>
                  <a:srgbClr val="000066"/>
                </a:solidFill>
                <a:latin typeface="Arial" charset="0"/>
                <a:cs typeface="Arial" pitchFamily="34" charset="0"/>
              </a:rPr>
              <a:t>Armamento, Data </a:t>
            </a:r>
            <a:r>
              <a:rPr lang="pt-BR" dirty="0">
                <a:solidFill>
                  <a:srgbClr val="000066"/>
                </a:solidFill>
                <a:latin typeface="Arial" charset="0"/>
                <a:cs typeface="Arial" pitchFamily="34" charset="0"/>
              </a:rPr>
              <a:t>Link </a:t>
            </a:r>
            <a:r>
              <a:rPr lang="pt-BR" dirty="0" smtClean="0">
                <a:solidFill>
                  <a:srgbClr val="000066"/>
                </a:solidFill>
                <a:latin typeface="Arial" charset="0"/>
                <a:cs typeface="Arial" pitchFamily="34" charset="0"/>
              </a:rPr>
              <a:t>Brasileiro e Suporte Logístico ao Radar</a:t>
            </a:r>
          </a:p>
          <a:p>
            <a:pPr marL="285750" lvl="1" indent="-285750" algn="just" fontAlgn="base">
              <a:spcBef>
                <a:spcPts val="300"/>
              </a:spcBef>
              <a:spcAft>
                <a:spcPts val="300"/>
              </a:spcAft>
              <a:buFont typeface="Arial" pitchFamily="34" charset="0"/>
              <a:buChar char="•"/>
              <a:defRPr/>
            </a:pPr>
            <a:r>
              <a:rPr lang="pt-BR" b="1" dirty="0" smtClean="0">
                <a:solidFill>
                  <a:srgbClr val="000066"/>
                </a:solidFill>
                <a:latin typeface="Arial" charset="0"/>
                <a:cs typeface="Arial" pitchFamily="34" charset="0"/>
              </a:rPr>
              <a:t>12 engenheiros na Suécia</a:t>
            </a:r>
            <a:endParaRPr lang="pt-BR" b="1" dirty="0">
              <a:solidFill>
                <a:srgbClr val="000066"/>
              </a:solidFill>
              <a:latin typeface="Arial" charset="0"/>
              <a:cs typeface="Arial" pitchFamily="34" charset="0"/>
            </a:endParaRPr>
          </a:p>
        </p:txBody>
      </p:sp>
      <p:sp>
        <p:nvSpPr>
          <p:cNvPr id="3"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2872890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
        <p:nvSpPr>
          <p:cNvPr id="3" name="Retângulo 2"/>
          <p:cNvSpPr/>
          <p:nvPr/>
        </p:nvSpPr>
        <p:spPr>
          <a:xfrm>
            <a:off x="323528" y="1556792"/>
            <a:ext cx="8712968" cy="4909036"/>
          </a:xfrm>
          <a:prstGeom prst="rect">
            <a:avLst/>
          </a:prstGeom>
        </p:spPr>
        <p:txBody>
          <a:bodyPr wrap="square">
            <a:spAutoFit/>
          </a:bodyPr>
          <a:lstStyle/>
          <a:p>
            <a:pPr marL="0" lvl="1" algn="ctr" fontAlgn="base">
              <a:spcBef>
                <a:spcPts val="300"/>
              </a:spcBef>
              <a:spcAft>
                <a:spcPts val="300"/>
              </a:spcAft>
              <a:defRPr/>
            </a:pPr>
            <a:r>
              <a:rPr lang="pt-BR" sz="2000" b="1" dirty="0" smtClean="0">
                <a:solidFill>
                  <a:srgbClr val="0070C0"/>
                </a:solidFill>
                <a:effectLst>
                  <a:outerShdw blurRad="38100" dist="38100" dir="2700000" algn="tl">
                    <a:srgbClr val="C0C0C0"/>
                  </a:outerShdw>
                </a:effectLst>
                <a:latin typeface="Arial" charset="0"/>
                <a:cs typeface="Arial" pitchFamily="34" charset="0"/>
              </a:rPr>
              <a:t>AKAER</a:t>
            </a:r>
            <a:endParaRPr lang="pt-BR" sz="2000" b="1" dirty="0">
              <a:solidFill>
                <a:srgbClr val="0070C0"/>
              </a:solidFill>
              <a:effectLst>
                <a:outerShdw blurRad="38100" dist="38100" dir="2700000" algn="tl">
                  <a:srgbClr val="C0C0C0"/>
                </a:outerShdw>
              </a:effectLst>
              <a:latin typeface="Arial" charset="0"/>
              <a:cs typeface="Arial" pitchFamily="34" charset="0"/>
            </a:endParaRP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Desenvolvimento da Estrutura da Aeronave, Projeto Estrutural e Engenharia de </a:t>
            </a:r>
            <a:r>
              <a:rPr lang="pt-BR" dirty="0" smtClean="0">
                <a:solidFill>
                  <a:srgbClr val="000066"/>
                </a:solidFill>
                <a:latin typeface="Arial" charset="0"/>
                <a:cs typeface="Arial" pitchFamily="34" charset="0"/>
              </a:rPr>
              <a:t>Fabricação</a:t>
            </a:r>
          </a:p>
          <a:p>
            <a:pPr marL="285750" lvl="1" indent="-285750" algn="just" fontAlgn="base">
              <a:spcBef>
                <a:spcPts val="300"/>
              </a:spcBef>
              <a:spcAft>
                <a:spcPts val="300"/>
              </a:spcAft>
              <a:buFont typeface="Arial" pitchFamily="34" charset="0"/>
              <a:buChar char="•"/>
              <a:defRPr/>
            </a:pPr>
            <a:r>
              <a:rPr lang="pt-BR" b="1" dirty="0" smtClean="0">
                <a:solidFill>
                  <a:srgbClr val="000066"/>
                </a:solidFill>
                <a:latin typeface="Arial" charset="0"/>
                <a:cs typeface="Arial" pitchFamily="34" charset="0"/>
              </a:rPr>
              <a:t>7 engenheiros na Suécia</a:t>
            </a:r>
            <a:endParaRPr lang="pt-BR" dirty="0" smtClean="0">
              <a:solidFill>
                <a:srgbClr val="000066"/>
              </a:solidFill>
              <a:latin typeface="Arial" charset="0"/>
              <a:cs typeface="Arial" pitchFamily="34" charset="0"/>
            </a:endParaRPr>
          </a:p>
          <a:p>
            <a:pPr marL="0" lvl="1" algn="ctr" fontAlgn="base">
              <a:spcBef>
                <a:spcPts val="300"/>
              </a:spcBef>
              <a:spcAft>
                <a:spcPts val="300"/>
              </a:spcAft>
              <a:defRPr/>
            </a:pPr>
            <a:r>
              <a:rPr lang="pt-BR" sz="2000" b="1" dirty="0" smtClean="0">
                <a:solidFill>
                  <a:srgbClr val="0070C0"/>
                </a:solidFill>
                <a:effectLst>
                  <a:outerShdw blurRad="38100" dist="38100" dir="2700000" algn="tl">
                    <a:srgbClr val="C0C0C0"/>
                  </a:outerShdw>
                </a:effectLst>
                <a:latin typeface="Arial" charset="0"/>
                <a:cs typeface="Arial" pitchFamily="34" charset="0"/>
              </a:rPr>
              <a:t>INBRA</a:t>
            </a:r>
            <a:r>
              <a:rPr lang="pt-BR" sz="2000" dirty="0" smtClean="0">
                <a:solidFill>
                  <a:srgbClr val="0000FF"/>
                </a:solidFill>
                <a:latin typeface="Arial" charset="0"/>
                <a:cs typeface="Arial" pitchFamily="34" charset="0"/>
              </a:rPr>
              <a:t> </a:t>
            </a:r>
          </a:p>
          <a:p>
            <a:pPr marL="285750" lvl="1" indent="-285750" algn="just" fontAlgn="base">
              <a:spcBef>
                <a:spcPts val="300"/>
              </a:spcBef>
              <a:spcAft>
                <a:spcPts val="300"/>
              </a:spcAft>
              <a:buFont typeface="Arial" pitchFamily="34" charset="0"/>
              <a:buChar char="•"/>
              <a:defRPr/>
            </a:pPr>
            <a:r>
              <a:rPr lang="pt-BR" dirty="0" smtClean="0">
                <a:solidFill>
                  <a:srgbClr val="000066"/>
                </a:solidFill>
                <a:latin typeface="Arial" charset="0"/>
                <a:cs typeface="Arial" pitchFamily="34" charset="0"/>
              </a:rPr>
              <a:t>Produção de estrutura do </a:t>
            </a:r>
            <a:r>
              <a:rPr lang="pt-BR" dirty="0" err="1" smtClean="0">
                <a:solidFill>
                  <a:srgbClr val="000066"/>
                </a:solidFill>
                <a:latin typeface="Arial" charset="0"/>
                <a:cs typeface="Arial" pitchFamily="34" charset="0"/>
              </a:rPr>
              <a:t>Gripen</a:t>
            </a:r>
            <a:r>
              <a:rPr lang="pt-BR" dirty="0" smtClean="0">
                <a:solidFill>
                  <a:srgbClr val="000066"/>
                </a:solidFill>
                <a:latin typeface="Arial" charset="0"/>
                <a:cs typeface="Arial" pitchFamily="34" charset="0"/>
              </a:rPr>
              <a:t> NG: Fuselagem dianteira, fuselagem traseira, Asa e outros.</a:t>
            </a:r>
          </a:p>
          <a:p>
            <a:pPr marL="285750" lvl="1" indent="-285750" algn="just" fontAlgn="base">
              <a:spcBef>
                <a:spcPts val="300"/>
              </a:spcBef>
              <a:spcAft>
                <a:spcPts val="300"/>
              </a:spcAft>
              <a:buFont typeface="Arial" pitchFamily="34" charset="0"/>
              <a:buChar char="•"/>
              <a:defRPr/>
            </a:pPr>
            <a:r>
              <a:rPr lang="pt-BR" b="1" dirty="0" smtClean="0">
                <a:solidFill>
                  <a:srgbClr val="000066"/>
                </a:solidFill>
                <a:latin typeface="Arial" charset="0"/>
                <a:cs typeface="Arial" pitchFamily="34" charset="0"/>
              </a:rPr>
              <a:t>43 profissionais na Suécia</a:t>
            </a:r>
            <a:r>
              <a:rPr lang="pt-BR" dirty="0" smtClean="0">
                <a:solidFill>
                  <a:srgbClr val="000066"/>
                </a:solidFill>
                <a:latin typeface="Arial" charset="0"/>
                <a:cs typeface="Arial" pitchFamily="34" charset="0"/>
              </a:rPr>
              <a:t> </a:t>
            </a:r>
            <a:endParaRPr lang="pt-BR" dirty="0">
              <a:solidFill>
                <a:srgbClr val="000066"/>
              </a:solidFill>
              <a:latin typeface="Arial" charset="0"/>
              <a:cs typeface="Arial" pitchFamily="34" charset="0"/>
            </a:endParaRPr>
          </a:p>
          <a:p>
            <a:pPr marL="0" lvl="1" algn="ctr" fontAlgn="base">
              <a:spcBef>
                <a:spcPts val="300"/>
              </a:spcBef>
              <a:spcAft>
                <a:spcPts val="300"/>
              </a:spcAft>
              <a:defRPr/>
            </a:pPr>
            <a:r>
              <a:rPr lang="pt-BR" sz="2000" b="1" dirty="0">
                <a:solidFill>
                  <a:srgbClr val="0070C0"/>
                </a:solidFill>
                <a:effectLst>
                  <a:outerShdw blurRad="38100" dist="38100" dir="2700000" algn="tl">
                    <a:srgbClr val="C0C0C0"/>
                  </a:outerShdw>
                </a:effectLst>
                <a:latin typeface="Arial" charset="0"/>
                <a:cs typeface="Arial" pitchFamily="34" charset="0"/>
              </a:rPr>
              <a:t>AEL</a:t>
            </a: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WAD – </a:t>
            </a:r>
            <a:r>
              <a:rPr lang="pt-BR" dirty="0" err="1">
                <a:solidFill>
                  <a:srgbClr val="000066"/>
                </a:solidFill>
                <a:latin typeface="Arial" charset="0"/>
                <a:cs typeface="Arial" pitchFamily="34" charset="0"/>
              </a:rPr>
              <a:t>Wide</a:t>
            </a:r>
            <a:r>
              <a:rPr lang="pt-BR" dirty="0">
                <a:solidFill>
                  <a:srgbClr val="000066"/>
                </a:solidFill>
                <a:latin typeface="Arial" charset="0"/>
                <a:cs typeface="Arial" pitchFamily="34" charset="0"/>
              </a:rPr>
              <a:t> </a:t>
            </a:r>
            <a:r>
              <a:rPr lang="pt-BR" dirty="0" err="1">
                <a:solidFill>
                  <a:srgbClr val="000066"/>
                </a:solidFill>
                <a:latin typeface="Arial" charset="0"/>
                <a:cs typeface="Arial" pitchFamily="34" charset="0"/>
              </a:rPr>
              <a:t>Area</a:t>
            </a:r>
            <a:r>
              <a:rPr lang="pt-BR" dirty="0">
                <a:solidFill>
                  <a:srgbClr val="000066"/>
                </a:solidFill>
                <a:latin typeface="Arial" charset="0"/>
                <a:cs typeface="Arial" pitchFamily="34" charset="0"/>
              </a:rPr>
              <a:t> Display</a:t>
            </a: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Head-</a:t>
            </a:r>
            <a:r>
              <a:rPr lang="pt-BR" dirty="0" err="1">
                <a:solidFill>
                  <a:srgbClr val="000066"/>
                </a:solidFill>
                <a:latin typeface="Arial" charset="0"/>
                <a:cs typeface="Arial" pitchFamily="34" charset="0"/>
              </a:rPr>
              <a:t>Up</a:t>
            </a:r>
            <a:r>
              <a:rPr lang="pt-BR" dirty="0">
                <a:solidFill>
                  <a:srgbClr val="000066"/>
                </a:solidFill>
                <a:latin typeface="Arial" charset="0"/>
                <a:cs typeface="Arial" pitchFamily="34" charset="0"/>
              </a:rPr>
              <a:t> Display (HUD)</a:t>
            </a: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pitchFamily="34" charset="0"/>
              </a:rPr>
              <a:t>Desenvolvimento e Fornecimento de Equipamentos </a:t>
            </a:r>
            <a:r>
              <a:rPr lang="pt-BR" dirty="0" err="1">
                <a:solidFill>
                  <a:srgbClr val="000066"/>
                </a:solidFill>
                <a:latin typeface="Arial" charset="0"/>
                <a:cs typeface="Arial" pitchFamily="34" charset="0"/>
              </a:rPr>
              <a:t>Aviônicos</a:t>
            </a:r>
            <a:r>
              <a:rPr lang="pt-BR" dirty="0">
                <a:solidFill>
                  <a:srgbClr val="000066"/>
                </a:solidFill>
                <a:latin typeface="Arial" charset="0"/>
                <a:cs typeface="Arial" pitchFamily="34" charset="0"/>
              </a:rPr>
              <a:t> e Software</a:t>
            </a:r>
          </a:p>
          <a:p>
            <a:pPr marL="285750" lvl="1" indent="-285750" algn="just" fontAlgn="base">
              <a:spcBef>
                <a:spcPts val="300"/>
              </a:spcBef>
              <a:spcAft>
                <a:spcPts val="300"/>
              </a:spcAft>
              <a:buFont typeface="Arial" pitchFamily="34" charset="0"/>
              <a:buChar char="•"/>
              <a:defRPr/>
            </a:pPr>
            <a:r>
              <a:rPr lang="pt-BR" dirty="0">
                <a:solidFill>
                  <a:srgbClr val="000066"/>
                </a:solidFill>
                <a:latin typeface="Arial" charset="0"/>
                <a:cs typeface="Arial" charset="0"/>
              </a:rPr>
              <a:t>EW RIG (RF estimulador e </a:t>
            </a:r>
            <a:r>
              <a:rPr lang="pt-BR" i="1" dirty="0">
                <a:solidFill>
                  <a:srgbClr val="000066"/>
                </a:solidFill>
                <a:latin typeface="Arial" charset="0"/>
                <a:cs typeface="Arial" charset="0"/>
              </a:rPr>
              <a:t>output </a:t>
            </a:r>
            <a:r>
              <a:rPr lang="pt-BR" i="1" dirty="0" err="1">
                <a:solidFill>
                  <a:srgbClr val="000066"/>
                </a:solidFill>
                <a:latin typeface="Arial" charset="0"/>
                <a:cs typeface="Arial" charset="0"/>
              </a:rPr>
              <a:t>analyser</a:t>
            </a:r>
            <a:r>
              <a:rPr lang="pt-BR" dirty="0" smtClean="0">
                <a:solidFill>
                  <a:srgbClr val="000066"/>
                </a:solidFill>
                <a:latin typeface="Arial" charset="0"/>
                <a:cs typeface="Arial" charset="0"/>
              </a:rPr>
              <a:t>)</a:t>
            </a:r>
          </a:p>
          <a:p>
            <a:pPr marL="285750" lvl="1" indent="-285750" algn="just" fontAlgn="base">
              <a:spcBef>
                <a:spcPts val="300"/>
              </a:spcBef>
              <a:spcAft>
                <a:spcPts val="300"/>
              </a:spcAft>
              <a:buFont typeface="Arial" pitchFamily="34" charset="0"/>
              <a:buChar char="•"/>
              <a:defRPr/>
            </a:pPr>
            <a:r>
              <a:rPr lang="pt-BR" b="1" dirty="0" smtClean="0">
                <a:solidFill>
                  <a:srgbClr val="000066"/>
                </a:solidFill>
                <a:latin typeface="Arial" charset="0"/>
                <a:cs typeface="Arial" pitchFamily="34" charset="0"/>
              </a:rPr>
              <a:t>8 engenheiros na Suécia</a:t>
            </a:r>
            <a:endParaRPr lang="pt-BR" dirty="0" smtClean="0">
              <a:solidFill>
                <a:srgbClr val="000066"/>
              </a:solidFill>
              <a:latin typeface="Arial" charset="0"/>
              <a:cs typeface="Arial" charset="0"/>
            </a:endParaRPr>
          </a:p>
        </p:txBody>
      </p:sp>
    </p:spTree>
    <p:extLst>
      <p:ext uri="{BB962C8B-B14F-4D97-AF65-F5344CB8AC3E}">
        <p14:creationId xmlns:p14="http://schemas.microsoft.com/office/powerpoint/2010/main" val="4137484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17"/>
          <p:cNvGrpSpPr/>
          <p:nvPr/>
        </p:nvGrpSpPr>
        <p:grpSpPr>
          <a:xfrm>
            <a:off x="35951" y="1772816"/>
            <a:ext cx="9144001" cy="5391979"/>
            <a:chOff x="-1" y="773326"/>
            <a:chExt cx="9144001" cy="5391979"/>
          </a:xfrm>
        </p:grpSpPr>
        <p:pic>
          <p:nvPicPr>
            <p:cNvPr id="4" name="Picture 3" descr="image0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773326"/>
              <a:ext cx="9144001" cy="539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329609" y="5350511"/>
              <a:ext cx="8764929" cy="738664"/>
            </a:xfrm>
            <a:prstGeom prst="rect">
              <a:avLst/>
            </a:prstGeom>
            <a:solidFill>
              <a:schemeClr val="bg1"/>
            </a:solidFill>
          </p:spPr>
          <p:txBody>
            <a:bodyPr wrap="square">
              <a:spAutoFit/>
            </a:bodyPr>
            <a:lstStyle/>
            <a:p>
              <a:pPr marL="342900" lvl="1" indent="-342900">
                <a:spcBef>
                  <a:spcPts val="0"/>
                </a:spcBef>
                <a:spcAft>
                  <a:spcPts val="0"/>
                </a:spcAft>
                <a:defRPr/>
              </a:pPr>
              <a:r>
                <a:rPr lang="pt-BR" sz="1400" b="1" dirty="0" smtClean="0">
                  <a:cs typeface="Arial" pitchFamily="34" charset="0"/>
                </a:rPr>
                <a:t>  </a:t>
              </a:r>
              <a:r>
                <a:rPr lang="pt-BR" sz="1400" dirty="0" smtClean="0">
                  <a:cs typeface="Arial" pitchFamily="34" charset="0"/>
                </a:rPr>
                <a:t>2015 │        2016         │        2017          │         2018          │         2019         │          2020        │      2021</a:t>
              </a:r>
            </a:p>
            <a:p>
              <a:pPr marL="342900" lvl="1" indent="-342900">
                <a:spcBef>
                  <a:spcPts val="0"/>
                </a:spcBef>
                <a:spcAft>
                  <a:spcPts val="0"/>
                </a:spcAft>
                <a:defRPr/>
              </a:pPr>
              <a:endParaRPr lang="pt-BR" sz="1400" b="1" dirty="0" smtClean="0">
                <a:cs typeface="Arial" pitchFamily="34" charset="0"/>
              </a:endParaRPr>
            </a:p>
            <a:p>
              <a:pPr marL="342900" lvl="1" indent="-342900">
                <a:spcBef>
                  <a:spcPts val="0"/>
                </a:spcBef>
                <a:spcAft>
                  <a:spcPts val="0"/>
                </a:spcAft>
                <a:defRPr/>
              </a:pPr>
              <a:endParaRPr lang="pt-BR" sz="1400" b="1" dirty="0" smtClean="0">
                <a:cs typeface="Arial" pitchFamily="34" charset="0"/>
              </a:endParaRPr>
            </a:p>
          </p:txBody>
        </p:sp>
        <p:sp>
          <p:nvSpPr>
            <p:cNvPr id="6" name="Content Placeholder 1"/>
            <p:cNvSpPr txBox="1">
              <a:spLocks/>
            </p:cNvSpPr>
            <p:nvPr/>
          </p:nvSpPr>
          <p:spPr>
            <a:xfrm>
              <a:off x="5357818" y="1291463"/>
              <a:ext cx="1813120" cy="1972716"/>
            </a:xfrm>
            <a:prstGeom prst="rect">
              <a:avLst/>
            </a:prstGeom>
            <a:solidFill>
              <a:schemeClr val="bg1"/>
            </a:solidFill>
            <a:ln>
              <a:solidFill>
                <a:schemeClr val="bg1">
                  <a:lumMod val="50000"/>
                </a:schemeClr>
              </a:solidFill>
            </a:ln>
          </p:spPr>
          <p:txBody>
            <a:bodyPr/>
            <a:lstStyle>
              <a:lvl1pPr marL="342900" indent="-342900" algn="l" rtl="0" eaLnBrk="0" fontAlgn="base" hangingPunct="0">
                <a:spcBef>
                  <a:spcPct val="30000"/>
                </a:spcBef>
                <a:spcAft>
                  <a:spcPct val="0"/>
                </a:spcAft>
                <a:buBlip>
                  <a:blip r:embed="rId4"/>
                </a:buBlip>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2pPr>
              <a:lvl3pPr marL="1143000" indent="-22860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3pPr>
              <a:lvl4pPr marL="1600200" indent="-22860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5pPr>
              <a:lvl6pPr marL="25146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6pPr>
              <a:lvl7pPr marL="29718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7pPr>
              <a:lvl8pPr marL="34290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8pPr>
              <a:lvl9pPr marL="38862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9pPr>
            </a:lstStyle>
            <a:p>
              <a:pPr marL="0" indent="0" algn="ctr">
                <a:spcAft>
                  <a:spcPts val="600"/>
                </a:spcAft>
                <a:buFontTx/>
                <a:buNone/>
              </a:pPr>
              <a:r>
                <a:rPr lang="pt-BR" sz="1200" dirty="0" smtClean="0">
                  <a:latin typeface="Arial Narrow" pitchFamily="34" charset="0"/>
                  <a:cs typeface="Arial" pitchFamily="34" charset="0"/>
                </a:rPr>
                <a:t>Número total de profissionais na Suécia</a:t>
              </a:r>
              <a:r>
                <a:rPr lang="en-US" sz="1200" b="1" dirty="0" smtClean="0">
                  <a:solidFill>
                    <a:prstClr val="black"/>
                  </a:solidFill>
                  <a:latin typeface="Arial Narrow" pitchFamily="34" charset="0"/>
                  <a:cs typeface="Arial" pitchFamily="34" charset="0"/>
                </a:rPr>
                <a:t>: 357</a:t>
              </a:r>
            </a:p>
            <a:p>
              <a:pPr marL="263525" lvl="1" indent="-179388">
                <a:spcBef>
                  <a:spcPts val="200"/>
                </a:spcBef>
                <a:spcAft>
                  <a:spcPts val="200"/>
                </a:spcAft>
                <a:buClr>
                  <a:srgbClr val="EEECE1"/>
                </a:buClr>
              </a:pPr>
              <a:r>
                <a:rPr lang="en-US" sz="1000" dirty="0" err="1" smtClean="0">
                  <a:solidFill>
                    <a:prstClr val="black"/>
                  </a:solidFill>
                  <a:latin typeface="Arial Narrow" pitchFamily="34" charset="0"/>
                  <a:cs typeface="Arial" pitchFamily="34" charset="0"/>
                </a:rPr>
                <a:t>Embraer</a:t>
              </a:r>
              <a:r>
                <a:rPr lang="en-US" sz="1000" dirty="0" smtClean="0">
                  <a:solidFill>
                    <a:prstClr val="black"/>
                  </a:solidFill>
                  <a:latin typeface="Arial Narrow" pitchFamily="34" charset="0"/>
                  <a:cs typeface="Arial" pitchFamily="34" charset="0"/>
                </a:rPr>
                <a:t>: 240</a:t>
              </a:r>
              <a:endParaRPr lang="sv-SE" sz="1000" dirty="0">
                <a:solidFill>
                  <a:prstClr val="black"/>
                </a:solidFill>
                <a:latin typeface="Arial Narrow" pitchFamily="34" charset="0"/>
                <a:cs typeface="Arial" pitchFamily="34" charset="0"/>
              </a:endParaRPr>
            </a:p>
            <a:p>
              <a:pPr marL="263525" lvl="1" indent="-179388">
                <a:spcBef>
                  <a:spcPts val="200"/>
                </a:spcBef>
                <a:spcAft>
                  <a:spcPts val="200"/>
                </a:spcAft>
                <a:buClr>
                  <a:srgbClr val="EEECE1"/>
                </a:buClr>
              </a:pPr>
              <a:r>
                <a:rPr lang="en-US" sz="1000" dirty="0">
                  <a:solidFill>
                    <a:prstClr val="black"/>
                  </a:solidFill>
                  <a:latin typeface="Arial Narrow" pitchFamily="34" charset="0"/>
                  <a:cs typeface="Arial" pitchFamily="34" charset="0"/>
                </a:rPr>
                <a:t>AEL: 8</a:t>
              </a:r>
              <a:endParaRPr lang="sv-SE" sz="1000" dirty="0">
                <a:solidFill>
                  <a:prstClr val="black"/>
                </a:solidFill>
                <a:latin typeface="Arial Narrow" pitchFamily="34" charset="0"/>
                <a:cs typeface="Arial" pitchFamily="34" charset="0"/>
              </a:endParaRPr>
            </a:p>
            <a:p>
              <a:pPr marL="263525" lvl="1" indent="-179388">
                <a:spcBef>
                  <a:spcPts val="200"/>
                </a:spcBef>
                <a:spcAft>
                  <a:spcPts val="200"/>
                </a:spcAft>
                <a:buClr>
                  <a:srgbClr val="EEECE1"/>
                </a:buClr>
              </a:pPr>
              <a:r>
                <a:rPr lang="en-US" sz="1000" dirty="0" err="1">
                  <a:solidFill>
                    <a:prstClr val="black"/>
                  </a:solidFill>
                  <a:latin typeface="Arial Narrow" pitchFamily="34" charset="0"/>
                  <a:cs typeface="Arial" pitchFamily="34" charset="0"/>
                </a:rPr>
                <a:t>Akaer</a:t>
              </a:r>
              <a:r>
                <a:rPr lang="en-US" sz="1000" dirty="0">
                  <a:solidFill>
                    <a:prstClr val="black"/>
                  </a:solidFill>
                  <a:latin typeface="Arial Narrow" pitchFamily="34" charset="0"/>
                  <a:cs typeface="Arial" pitchFamily="34" charset="0"/>
                </a:rPr>
                <a:t>: </a:t>
              </a:r>
              <a:r>
                <a:rPr lang="en-US" sz="1000" dirty="0" smtClean="0">
                  <a:solidFill>
                    <a:prstClr val="black"/>
                  </a:solidFill>
                  <a:latin typeface="Arial Narrow" pitchFamily="34" charset="0"/>
                  <a:cs typeface="Arial" pitchFamily="34" charset="0"/>
                </a:rPr>
                <a:t>7</a:t>
              </a:r>
              <a:endParaRPr lang="sv-SE" sz="1000" dirty="0" smtClean="0">
                <a:solidFill>
                  <a:prstClr val="black"/>
                </a:solidFill>
                <a:latin typeface="Arial Narrow" pitchFamily="34" charset="0"/>
                <a:cs typeface="Arial" pitchFamily="34" charset="0"/>
              </a:endParaRPr>
            </a:p>
            <a:p>
              <a:pPr marL="263525" lvl="1" indent="-179388">
                <a:spcBef>
                  <a:spcPts val="200"/>
                </a:spcBef>
                <a:spcAft>
                  <a:spcPts val="200"/>
                </a:spcAft>
                <a:buClr>
                  <a:srgbClr val="EEECE1"/>
                </a:buClr>
              </a:pPr>
              <a:r>
                <a:rPr lang="sv-SE" sz="1000" dirty="0" err="1" smtClean="0">
                  <a:solidFill>
                    <a:prstClr val="black"/>
                  </a:solidFill>
                  <a:latin typeface="Arial Narrow" pitchFamily="34" charset="0"/>
                  <a:cs typeface="Arial" pitchFamily="34" charset="0"/>
                </a:rPr>
                <a:t>Atech</a:t>
              </a:r>
              <a:r>
                <a:rPr lang="sv-SE" sz="1000" dirty="0" smtClean="0">
                  <a:solidFill>
                    <a:prstClr val="black"/>
                  </a:solidFill>
                  <a:latin typeface="Arial Narrow" pitchFamily="34" charset="0"/>
                  <a:cs typeface="Arial" pitchFamily="34" charset="0"/>
                </a:rPr>
                <a:t>: 26</a:t>
              </a:r>
            </a:p>
            <a:p>
              <a:pPr marL="263525" lvl="1" indent="-179388">
                <a:spcBef>
                  <a:spcPts val="200"/>
                </a:spcBef>
                <a:spcAft>
                  <a:spcPts val="200"/>
                </a:spcAft>
                <a:buClr>
                  <a:srgbClr val="EEECE1"/>
                </a:buClr>
              </a:pPr>
              <a:r>
                <a:rPr lang="sv-SE" sz="1000" dirty="0" smtClean="0">
                  <a:solidFill>
                    <a:prstClr val="black"/>
                  </a:solidFill>
                  <a:latin typeface="Arial Narrow" pitchFamily="34" charset="0"/>
                  <a:cs typeface="Arial" pitchFamily="34" charset="0"/>
                </a:rPr>
                <a:t>DCTA</a:t>
              </a:r>
              <a:r>
                <a:rPr lang="sv-SE" sz="1000" dirty="0">
                  <a:solidFill>
                    <a:prstClr val="black"/>
                  </a:solidFill>
                  <a:latin typeface="Arial Narrow" pitchFamily="34" charset="0"/>
                  <a:cs typeface="Arial" pitchFamily="34" charset="0"/>
                </a:rPr>
                <a:t>: 21</a:t>
              </a:r>
            </a:p>
            <a:p>
              <a:pPr marL="263525" lvl="1" indent="-179388">
                <a:spcBef>
                  <a:spcPts val="200"/>
                </a:spcBef>
                <a:spcAft>
                  <a:spcPts val="200"/>
                </a:spcAft>
                <a:buClr>
                  <a:srgbClr val="EEECE1"/>
                </a:buClr>
              </a:pPr>
              <a:r>
                <a:rPr lang="sv-SE" sz="1000" dirty="0">
                  <a:solidFill>
                    <a:prstClr val="black"/>
                  </a:solidFill>
                  <a:latin typeface="Arial Narrow" pitchFamily="34" charset="0"/>
                  <a:cs typeface="Arial" pitchFamily="34" charset="0"/>
                </a:rPr>
                <a:t>Mectron: </a:t>
              </a:r>
              <a:r>
                <a:rPr lang="sv-SE" sz="1000" dirty="0" smtClean="0">
                  <a:solidFill>
                    <a:prstClr val="black"/>
                  </a:solidFill>
                  <a:latin typeface="Arial Narrow" pitchFamily="34" charset="0"/>
                  <a:cs typeface="Arial" pitchFamily="34" charset="0"/>
                </a:rPr>
                <a:t>12</a:t>
              </a:r>
              <a:endParaRPr lang="sv-SE" sz="1000" dirty="0">
                <a:solidFill>
                  <a:prstClr val="black"/>
                </a:solidFill>
                <a:latin typeface="Arial Narrow" pitchFamily="34" charset="0"/>
                <a:cs typeface="Arial" pitchFamily="34" charset="0"/>
              </a:endParaRPr>
            </a:p>
            <a:p>
              <a:pPr marL="263525" lvl="1" indent="-179388">
                <a:spcBef>
                  <a:spcPts val="200"/>
                </a:spcBef>
                <a:spcAft>
                  <a:spcPts val="200"/>
                </a:spcAft>
                <a:buClr>
                  <a:srgbClr val="EEECE1"/>
                </a:buClr>
              </a:pPr>
              <a:r>
                <a:rPr lang="sv-SE" sz="1000" dirty="0" smtClean="0">
                  <a:solidFill>
                    <a:prstClr val="black"/>
                  </a:solidFill>
                  <a:latin typeface="Arial Narrow" pitchFamily="34" charset="0"/>
                  <a:cs typeface="Arial" pitchFamily="34" charset="0"/>
                </a:rPr>
                <a:t>INBRA: 43</a:t>
              </a:r>
              <a:endParaRPr lang="sv-SE" sz="1000" dirty="0">
                <a:solidFill>
                  <a:prstClr val="black"/>
                </a:solidFill>
                <a:latin typeface="Arial Narrow" pitchFamily="34" charset="0"/>
                <a:cs typeface="Arial" pitchFamily="34" charset="0"/>
              </a:endParaRPr>
            </a:p>
            <a:p>
              <a:pPr lvl="1">
                <a:buClr>
                  <a:srgbClr val="EEECE1"/>
                </a:buClr>
              </a:pPr>
              <a:endParaRPr lang="en-US" sz="1400" dirty="0" smtClean="0">
                <a:solidFill>
                  <a:prstClr val="black"/>
                </a:solidFill>
              </a:endParaRPr>
            </a:p>
            <a:p>
              <a:endParaRPr lang="en-US" sz="1800" dirty="0">
                <a:solidFill>
                  <a:prstClr val="black"/>
                </a:solidFill>
              </a:endParaRPr>
            </a:p>
          </p:txBody>
        </p:sp>
        <p:sp>
          <p:nvSpPr>
            <p:cNvPr id="7" name="Content Placeholder 1"/>
            <p:cNvSpPr txBox="1">
              <a:spLocks/>
            </p:cNvSpPr>
            <p:nvPr/>
          </p:nvSpPr>
          <p:spPr>
            <a:xfrm>
              <a:off x="7522903" y="1357298"/>
              <a:ext cx="785818" cy="214314"/>
            </a:xfrm>
            <a:prstGeom prst="rect">
              <a:avLst/>
            </a:prstGeom>
            <a:solidFill>
              <a:schemeClr val="bg1"/>
            </a:solidFill>
            <a:ln>
              <a:solidFill>
                <a:schemeClr val="bg1"/>
              </a:solidFill>
            </a:ln>
          </p:spPr>
          <p:txBody>
            <a:bodyPr/>
            <a:lstStyle>
              <a:lvl1pPr marL="342900" indent="-342900" algn="l" rtl="0" eaLnBrk="0" fontAlgn="base" hangingPunct="0">
                <a:spcBef>
                  <a:spcPct val="30000"/>
                </a:spcBef>
                <a:spcAft>
                  <a:spcPct val="0"/>
                </a:spcAft>
                <a:buBlip>
                  <a:blip r:embed="rId4"/>
                </a:buBlip>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2pPr>
              <a:lvl3pPr marL="1143000" indent="-22860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3pPr>
              <a:lvl4pPr marL="1600200" indent="-22860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SzPct val="150000"/>
                <a:buFont typeface="Arial" charset="0"/>
                <a:buChar char="•"/>
                <a:defRPr sz="1600">
                  <a:solidFill>
                    <a:schemeClr val="tx1"/>
                  </a:solidFill>
                  <a:latin typeface="+mn-lt"/>
                </a:defRPr>
              </a:lvl5pPr>
              <a:lvl6pPr marL="25146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6pPr>
              <a:lvl7pPr marL="29718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7pPr>
              <a:lvl8pPr marL="34290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8pPr>
              <a:lvl9pPr marL="3886200" indent="-228600" algn="l" rtl="0" fontAlgn="base">
                <a:spcBef>
                  <a:spcPct val="20000"/>
                </a:spcBef>
                <a:spcAft>
                  <a:spcPct val="0"/>
                </a:spcAft>
                <a:buClr>
                  <a:schemeClr val="bg2"/>
                </a:buClr>
                <a:buSzPct val="150000"/>
                <a:buFont typeface="Arial" charset="0"/>
                <a:buChar char="•"/>
                <a:defRPr sz="1600">
                  <a:solidFill>
                    <a:schemeClr val="tx1"/>
                  </a:solidFill>
                  <a:latin typeface="+mn-lt"/>
                </a:defRPr>
              </a:lvl9pPr>
            </a:lstStyle>
            <a:p>
              <a:pPr marL="0" indent="0">
                <a:spcBef>
                  <a:spcPts val="0"/>
                </a:spcBef>
                <a:spcAft>
                  <a:spcPts val="0"/>
                </a:spcAft>
                <a:buFontTx/>
                <a:buNone/>
              </a:pPr>
              <a:r>
                <a:rPr lang="pt-BR" sz="1000" dirty="0" err="1" smtClean="0">
                  <a:latin typeface="Arial Narrow" pitchFamily="34" charset="0"/>
                  <a:cs typeface="Arial" pitchFamily="34" charset="0"/>
                </a:rPr>
                <a:t>Voo</a:t>
              </a:r>
              <a:r>
                <a:rPr lang="pt-BR" sz="1000" dirty="0" smtClean="0">
                  <a:latin typeface="Arial Narrow" pitchFamily="34" charset="0"/>
                  <a:cs typeface="Arial" pitchFamily="34" charset="0"/>
                </a:rPr>
                <a:t> de teste</a:t>
              </a:r>
              <a:endParaRPr lang="en-US" sz="1000" dirty="0" smtClean="0">
                <a:latin typeface="Arial Narrow" pitchFamily="34" charset="0"/>
                <a:cs typeface="Arial" pitchFamily="34" charset="0"/>
              </a:endParaRPr>
            </a:p>
          </p:txBody>
        </p:sp>
        <p:sp>
          <p:nvSpPr>
            <p:cNvPr id="8" name="Retângulo 11"/>
            <p:cNvSpPr/>
            <p:nvPr/>
          </p:nvSpPr>
          <p:spPr>
            <a:xfrm>
              <a:off x="7531353" y="1664995"/>
              <a:ext cx="1173719" cy="246221"/>
            </a:xfrm>
            <a:prstGeom prst="rect">
              <a:avLst/>
            </a:prstGeom>
            <a:solidFill>
              <a:schemeClr val="bg1"/>
            </a:solidFill>
            <a:ln>
              <a:solidFill>
                <a:schemeClr val="bg1"/>
              </a:solidFill>
            </a:ln>
          </p:spPr>
          <p:txBody>
            <a:bodyPr wrap="none">
              <a:spAutoFit/>
            </a:bodyPr>
            <a:lstStyle/>
            <a:p>
              <a:pPr marL="0" indent="0">
                <a:spcBef>
                  <a:spcPts val="0"/>
                </a:spcBef>
                <a:spcAft>
                  <a:spcPts val="0"/>
                </a:spcAft>
                <a:buFontTx/>
                <a:buNone/>
              </a:pPr>
              <a:r>
                <a:rPr lang="en-US" sz="1000" dirty="0" err="1" smtClean="0">
                  <a:latin typeface="Arial Narrow" pitchFamily="34" charset="0"/>
                  <a:cs typeface="Arial" pitchFamily="34" charset="0"/>
                </a:rPr>
                <a:t>Desenv</a:t>
              </a:r>
              <a:r>
                <a:rPr lang="en-US" sz="1000" dirty="0" smtClean="0">
                  <a:latin typeface="Arial Narrow" pitchFamily="34" charset="0"/>
                  <a:cs typeface="Arial" pitchFamily="34" charset="0"/>
                </a:rPr>
                <a:t>. de </a:t>
              </a:r>
              <a:r>
                <a:rPr lang="en-US" sz="1000" dirty="0" err="1" smtClean="0">
                  <a:latin typeface="Arial Narrow" pitchFamily="34" charset="0"/>
                  <a:cs typeface="Arial" pitchFamily="34" charset="0"/>
                </a:rPr>
                <a:t>Sistemas</a:t>
              </a:r>
              <a:endParaRPr lang="en-US" sz="1000" dirty="0" smtClean="0">
                <a:latin typeface="Arial Narrow" pitchFamily="34" charset="0"/>
                <a:cs typeface="Arial" pitchFamily="34" charset="0"/>
              </a:endParaRPr>
            </a:p>
          </p:txBody>
        </p:sp>
        <p:sp>
          <p:nvSpPr>
            <p:cNvPr id="9" name="Retângulo 12"/>
            <p:cNvSpPr/>
            <p:nvPr/>
          </p:nvSpPr>
          <p:spPr>
            <a:xfrm>
              <a:off x="7522903" y="1992955"/>
              <a:ext cx="1247457" cy="246221"/>
            </a:xfrm>
            <a:prstGeom prst="rect">
              <a:avLst/>
            </a:prstGeom>
            <a:solidFill>
              <a:schemeClr val="bg1"/>
            </a:solidFill>
            <a:ln>
              <a:solidFill>
                <a:schemeClr val="bg1"/>
              </a:solidFill>
            </a:ln>
          </p:spPr>
          <p:txBody>
            <a:bodyPr wrap="none">
              <a:spAutoFit/>
            </a:bodyPr>
            <a:lstStyle/>
            <a:p>
              <a:pPr marL="0" indent="0">
                <a:spcBef>
                  <a:spcPts val="0"/>
                </a:spcBef>
                <a:spcAft>
                  <a:spcPts val="0"/>
                </a:spcAft>
                <a:buFontTx/>
                <a:buNone/>
              </a:pPr>
              <a:r>
                <a:rPr lang="en-US" sz="1000" dirty="0" err="1" smtClean="0">
                  <a:latin typeface="Arial Narrow" pitchFamily="34" charset="0"/>
                  <a:cs typeface="Arial" pitchFamily="34" charset="0"/>
                </a:rPr>
                <a:t>Desenvol</a:t>
              </a:r>
              <a:r>
                <a:rPr lang="en-US" sz="1000" dirty="0" smtClean="0">
                  <a:latin typeface="Arial Narrow" pitchFamily="34" charset="0"/>
                  <a:cs typeface="Arial" pitchFamily="34" charset="0"/>
                </a:rPr>
                <a:t>. de </a:t>
              </a:r>
              <a:r>
                <a:rPr lang="en-US" sz="1000" dirty="0" err="1" smtClean="0">
                  <a:latin typeface="Arial Narrow" pitchFamily="34" charset="0"/>
                  <a:cs typeface="Arial" pitchFamily="34" charset="0"/>
                </a:rPr>
                <a:t>Estrutura</a:t>
              </a:r>
              <a:endParaRPr lang="en-US" sz="1000" dirty="0" smtClean="0">
                <a:latin typeface="Arial Narrow" pitchFamily="34" charset="0"/>
                <a:cs typeface="Arial" pitchFamily="34" charset="0"/>
              </a:endParaRPr>
            </a:p>
          </p:txBody>
        </p:sp>
        <p:sp>
          <p:nvSpPr>
            <p:cNvPr id="10" name="Retângulo 14"/>
            <p:cNvSpPr/>
            <p:nvPr/>
          </p:nvSpPr>
          <p:spPr>
            <a:xfrm>
              <a:off x="7521688" y="2318208"/>
              <a:ext cx="702436" cy="246221"/>
            </a:xfrm>
            <a:prstGeom prst="rect">
              <a:avLst/>
            </a:prstGeom>
            <a:solidFill>
              <a:schemeClr val="bg1"/>
            </a:solidFill>
            <a:ln>
              <a:solidFill>
                <a:schemeClr val="bg1"/>
              </a:solidFill>
            </a:ln>
          </p:spPr>
          <p:txBody>
            <a:bodyPr wrap="none">
              <a:spAutoFit/>
            </a:bodyPr>
            <a:lstStyle/>
            <a:p>
              <a:pPr marL="0" indent="0">
                <a:spcBef>
                  <a:spcPts val="0"/>
                </a:spcBef>
                <a:spcAft>
                  <a:spcPts val="0"/>
                </a:spcAft>
                <a:buFontTx/>
                <a:buNone/>
              </a:pPr>
              <a:r>
                <a:rPr lang="en-US" sz="1000" dirty="0" err="1" smtClean="0">
                  <a:latin typeface="Arial Narrow" pitchFamily="34" charset="0"/>
                  <a:cs typeface="Arial" pitchFamily="34" charset="0"/>
                </a:rPr>
                <a:t>Fabricação</a:t>
              </a:r>
              <a:endParaRPr lang="en-US" sz="1000" dirty="0" smtClean="0">
                <a:latin typeface="Arial Narrow" pitchFamily="34" charset="0"/>
                <a:cs typeface="Arial" pitchFamily="34" charset="0"/>
              </a:endParaRPr>
            </a:p>
          </p:txBody>
        </p:sp>
        <p:sp>
          <p:nvSpPr>
            <p:cNvPr id="11" name="Retângulo 15"/>
            <p:cNvSpPr/>
            <p:nvPr/>
          </p:nvSpPr>
          <p:spPr>
            <a:xfrm>
              <a:off x="7520217" y="2660768"/>
              <a:ext cx="615874" cy="246221"/>
            </a:xfrm>
            <a:prstGeom prst="rect">
              <a:avLst/>
            </a:prstGeom>
            <a:solidFill>
              <a:schemeClr val="bg1"/>
            </a:solidFill>
            <a:ln>
              <a:solidFill>
                <a:schemeClr val="bg1"/>
              </a:solidFill>
            </a:ln>
          </p:spPr>
          <p:txBody>
            <a:bodyPr wrap="none">
              <a:spAutoFit/>
            </a:bodyPr>
            <a:lstStyle/>
            <a:p>
              <a:pPr marL="0" indent="0">
                <a:spcBef>
                  <a:spcPts val="0"/>
                </a:spcBef>
                <a:spcAft>
                  <a:spcPts val="0"/>
                </a:spcAft>
                <a:buFontTx/>
                <a:buNone/>
              </a:pPr>
              <a:r>
                <a:rPr lang="en-US" sz="1000" dirty="0" err="1" smtClean="0">
                  <a:latin typeface="Arial Narrow" pitchFamily="34" charset="0"/>
                  <a:cs typeface="Arial" pitchFamily="34" charset="0"/>
                </a:rPr>
                <a:t>Pesquisa</a:t>
              </a:r>
              <a:endParaRPr lang="en-US" sz="1000" dirty="0" smtClean="0">
                <a:latin typeface="Arial Narrow" pitchFamily="34" charset="0"/>
                <a:cs typeface="Arial" pitchFamily="34" charset="0"/>
              </a:endParaRPr>
            </a:p>
          </p:txBody>
        </p:sp>
        <p:sp>
          <p:nvSpPr>
            <p:cNvPr id="12" name="Retângulo 16"/>
            <p:cNvSpPr/>
            <p:nvPr/>
          </p:nvSpPr>
          <p:spPr>
            <a:xfrm>
              <a:off x="7526317" y="2966783"/>
              <a:ext cx="498855" cy="246221"/>
            </a:xfrm>
            <a:prstGeom prst="rect">
              <a:avLst/>
            </a:prstGeom>
            <a:solidFill>
              <a:schemeClr val="bg1"/>
            </a:solidFill>
            <a:ln>
              <a:solidFill>
                <a:schemeClr val="bg1"/>
              </a:solidFill>
            </a:ln>
          </p:spPr>
          <p:txBody>
            <a:bodyPr wrap="none">
              <a:spAutoFit/>
            </a:bodyPr>
            <a:lstStyle/>
            <a:p>
              <a:pPr marL="0" indent="0">
                <a:spcBef>
                  <a:spcPts val="0"/>
                </a:spcBef>
                <a:spcAft>
                  <a:spcPts val="0"/>
                </a:spcAft>
                <a:buFontTx/>
                <a:buNone/>
              </a:pPr>
              <a:r>
                <a:rPr lang="en-US" sz="1000" dirty="0" err="1" smtClean="0">
                  <a:latin typeface="Arial Narrow" pitchFamily="34" charset="0"/>
                  <a:cs typeface="Arial" pitchFamily="34" charset="0"/>
                </a:rPr>
                <a:t>Outros</a:t>
              </a:r>
              <a:endParaRPr lang="en-US" sz="1000" dirty="0" smtClean="0">
                <a:latin typeface="Arial Narrow" pitchFamily="34" charset="0"/>
                <a:cs typeface="Arial" pitchFamily="34" charset="0"/>
              </a:endParaRPr>
            </a:p>
          </p:txBody>
        </p:sp>
      </p:grpSp>
      <p:sp>
        <p:nvSpPr>
          <p:cNvPr id="15"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2625976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1490" t="2694" r="1490" b="16166"/>
          <a:stretch>
            <a:fillRect/>
          </a:stretch>
        </p:blipFill>
        <p:spPr bwMode="auto">
          <a:xfrm>
            <a:off x="269119" y="2276872"/>
            <a:ext cx="8881036" cy="41153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4"/>
          <p:cNvSpPr/>
          <p:nvPr/>
        </p:nvSpPr>
        <p:spPr>
          <a:xfrm>
            <a:off x="539552" y="1340768"/>
            <a:ext cx="7969180" cy="769441"/>
          </a:xfrm>
          <a:prstGeom prst="rect">
            <a:avLst/>
          </a:prstGeom>
          <a:noFill/>
        </p:spPr>
        <p:txBody>
          <a:bodyPr wrap="square">
            <a:spAutoFit/>
          </a:bodyPr>
          <a:lstStyle/>
          <a:p>
            <a:pPr marL="0" lvl="1" algn="ctr">
              <a:spcBef>
                <a:spcPts val="0"/>
              </a:spcBef>
              <a:spcAft>
                <a:spcPts val="0"/>
              </a:spcAft>
              <a:defRPr/>
            </a:pPr>
            <a:r>
              <a:rPr lang="pt-BR" sz="2200" dirty="0" smtClean="0"/>
              <a:t>2.300 empregos diretos no setor aeroespacial e um total de 14.650 empregos, incluindo outros setores da economia </a:t>
            </a:r>
            <a:r>
              <a:rPr lang="pt-BR" sz="2200" baseline="60000" dirty="0" smtClean="0"/>
              <a:t>(1)</a:t>
            </a:r>
            <a:r>
              <a:rPr lang="pt-BR" sz="2200" dirty="0" smtClean="0"/>
              <a:t>.</a:t>
            </a:r>
            <a:endParaRPr lang="pt-BR" sz="2200" b="1" dirty="0">
              <a:cs typeface="Arial" pitchFamily="34" charset="0"/>
            </a:endParaRPr>
          </a:p>
        </p:txBody>
      </p:sp>
      <p:sp>
        <p:nvSpPr>
          <p:cNvPr id="6" name="Placa 25"/>
          <p:cNvSpPr/>
          <p:nvPr/>
        </p:nvSpPr>
        <p:spPr>
          <a:xfrm>
            <a:off x="570865" y="89999"/>
            <a:ext cx="7676950" cy="693287"/>
          </a:xfrm>
          <a:prstGeom prst="plaque">
            <a:avLst>
              <a:gd name="adj" fmla="val 12298"/>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base">
              <a:spcBef>
                <a:spcPct val="0"/>
              </a:spcBef>
              <a:spcAft>
                <a:spcPct val="0"/>
              </a:spcAft>
              <a:defRPr/>
            </a:pPr>
            <a:r>
              <a:rPr lang="pt-BR" sz="3000" b="1" i="1" dirty="0">
                <a:solidFill>
                  <a:schemeClr val="tx2"/>
                </a:solidFill>
              </a:rPr>
              <a:t>EMPRESAS BENEFICIÁRIAS – FX2</a:t>
            </a:r>
          </a:p>
          <a:p>
            <a:pPr algn="ctr" fontAlgn="base">
              <a:spcBef>
                <a:spcPct val="0"/>
              </a:spcBef>
              <a:spcAft>
                <a:spcPct val="0"/>
              </a:spcAft>
              <a:defRPr/>
            </a:pPr>
            <a:r>
              <a:rPr lang="pt-BR" sz="2000" b="1" i="1" dirty="0">
                <a:solidFill>
                  <a:schemeClr val="tx2"/>
                </a:solidFill>
              </a:rPr>
              <a:t>TRANSFERÊNCIA DE TECNOLOGIA</a:t>
            </a:r>
          </a:p>
        </p:txBody>
      </p:sp>
    </p:spTree>
    <p:extLst>
      <p:ext uri="{BB962C8B-B14F-4D97-AF65-F5344CB8AC3E}">
        <p14:creationId xmlns:p14="http://schemas.microsoft.com/office/powerpoint/2010/main" val="3451379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5905" y="980728"/>
            <a:ext cx="8315325" cy="4133850"/>
          </a:xfrm>
          <a:prstGeom prst="rect">
            <a:avLst/>
          </a:prstGeom>
          <a:blipFill>
            <a:blip r:embed="rId3"/>
            <a:tile tx="0" ty="0" sx="100000" sy="100000" flip="none" algn="tl"/>
          </a:blipFill>
          <a:ln>
            <a:noFill/>
          </a:ln>
          <a:effectLst>
            <a:softEdge rad="317500"/>
          </a:effectLst>
        </p:spPr>
      </p:pic>
      <p:sp>
        <p:nvSpPr>
          <p:cNvPr id="4" name="CaixaDeTexto 12"/>
          <p:cNvSpPr txBox="1"/>
          <p:nvPr/>
        </p:nvSpPr>
        <p:spPr>
          <a:xfrm>
            <a:off x="984295" y="118373"/>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sp>
        <p:nvSpPr>
          <p:cNvPr id="5" name="Text Box 40"/>
          <p:cNvSpPr>
            <a:spLocks noChangeArrowheads="1"/>
          </p:cNvSpPr>
          <p:nvPr/>
        </p:nvSpPr>
        <p:spPr bwMode="auto">
          <a:xfrm>
            <a:off x="0" y="4581128"/>
            <a:ext cx="8928992" cy="2315528"/>
          </a:xfrm>
          <a:prstGeom prst="roundRect">
            <a:avLst>
              <a:gd name="adj" fmla="val 16667"/>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marL="342900" indent="-342900" algn="just">
              <a:spcBef>
                <a:spcPts val="300"/>
              </a:spcBef>
              <a:spcAft>
                <a:spcPts val="300"/>
              </a:spcAft>
              <a:buFont typeface="Arial" panose="020B0604020202020204" pitchFamily="34" charset="0"/>
              <a:buChar char="•"/>
            </a:pPr>
            <a:r>
              <a:rPr lang="pt-BR" sz="2000" b="1" dirty="0">
                <a:solidFill>
                  <a:srgbClr val="002060"/>
                </a:solidFill>
              </a:rPr>
              <a:t>O </a:t>
            </a:r>
            <a:r>
              <a:rPr lang="pt-BR" sz="2000" b="1" dirty="0">
                <a:solidFill>
                  <a:srgbClr val="FF0000"/>
                </a:solidFill>
              </a:rPr>
              <a:t>projeto é de concepção e desenvolvimento 100% nacionais</a:t>
            </a:r>
            <a:r>
              <a:rPr lang="pt-BR" sz="2000" b="1" dirty="0">
                <a:solidFill>
                  <a:srgbClr val="002060"/>
                </a:solidFill>
              </a:rPr>
              <a:t>. </a:t>
            </a:r>
            <a:endParaRPr lang="pt-BR" sz="2000" b="1" dirty="0" smtClean="0">
              <a:solidFill>
                <a:srgbClr val="002060"/>
              </a:solidFill>
            </a:endParaRPr>
          </a:p>
          <a:p>
            <a:pPr marL="342900" indent="-342900" algn="just">
              <a:spcBef>
                <a:spcPts val="300"/>
              </a:spcBef>
              <a:spcAft>
                <a:spcPts val="300"/>
              </a:spcAft>
              <a:buFont typeface="Arial" panose="020B0604020202020204" pitchFamily="34" charset="0"/>
              <a:buChar char="•"/>
            </a:pPr>
            <a:r>
              <a:rPr lang="pt-BR" sz="2000" b="1" dirty="0" smtClean="0">
                <a:solidFill>
                  <a:srgbClr val="002060"/>
                </a:solidFill>
              </a:rPr>
              <a:t>Sistemas </a:t>
            </a:r>
            <a:r>
              <a:rPr lang="pt-BR" sz="2000" b="1" dirty="0">
                <a:solidFill>
                  <a:srgbClr val="002060"/>
                </a:solidFill>
              </a:rPr>
              <a:t>aeronáuticos sofisticados, não disponíveis no mercado nacional nas especificações exigidas, foram adquiridos no exterior, com contrapartidas de acordos de </a:t>
            </a:r>
            <a:r>
              <a:rPr lang="pt-BR" sz="2000" b="1" i="1" dirty="0">
                <a:solidFill>
                  <a:srgbClr val="FF0000"/>
                </a:solidFill>
              </a:rPr>
              <a:t>offset</a:t>
            </a:r>
            <a:r>
              <a:rPr lang="pt-BR" sz="2000" b="1" dirty="0">
                <a:solidFill>
                  <a:srgbClr val="002060"/>
                </a:solidFill>
              </a:rPr>
              <a:t>. </a:t>
            </a:r>
            <a:endParaRPr lang="pt-BR" sz="2000" b="1" dirty="0" smtClean="0">
              <a:solidFill>
                <a:srgbClr val="002060"/>
              </a:solidFill>
            </a:endParaRPr>
          </a:p>
          <a:p>
            <a:pPr marL="342900" indent="-342900" algn="just">
              <a:spcBef>
                <a:spcPts val="300"/>
              </a:spcBef>
              <a:spcAft>
                <a:spcPts val="300"/>
              </a:spcAft>
              <a:buFont typeface="Arial" panose="020B0604020202020204" pitchFamily="34" charset="0"/>
              <a:buChar char="•"/>
            </a:pPr>
            <a:r>
              <a:rPr lang="pt-BR" sz="2000" b="1" dirty="0" smtClean="0">
                <a:solidFill>
                  <a:srgbClr val="FF0000"/>
                </a:solidFill>
              </a:rPr>
              <a:t>Conteúdo nacional</a:t>
            </a:r>
            <a:r>
              <a:rPr lang="pt-BR" sz="2000" b="1" dirty="0" smtClean="0">
                <a:solidFill>
                  <a:srgbClr val="002060"/>
                </a:solidFill>
              </a:rPr>
              <a:t>, estimado, </a:t>
            </a:r>
            <a:r>
              <a:rPr lang="pt-BR" sz="2000" b="1" dirty="0">
                <a:solidFill>
                  <a:srgbClr val="002060"/>
                </a:solidFill>
              </a:rPr>
              <a:t>da ordem de </a:t>
            </a:r>
            <a:r>
              <a:rPr lang="pt-BR" sz="2000" b="1" dirty="0">
                <a:solidFill>
                  <a:srgbClr val="FF0000"/>
                </a:solidFill>
              </a:rPr>
              <a:t>60%</a:t>
            </a:r>
            <a:r>
              <a:rPr lang="pt-BR" sz="2000" b="1" dirty="0">
                <a:solidFill>
                  <a:srgbClr val="002060"/>
                </a:solidFill>
              </a:rPr>
              <a:t>, segundo a metodologia do BNDES.</a:t>
            </a:r>
            <a:endParaRPr lang="en-US" sz="2000" b="1" dirty="0">
              <a:solidFill>
                <a:srgbClr val="002060"/>
              </a:solidFill>
            </a:endParaRPr>
          </a:p>
        </p:txBody>
      </p:sp>
    </p:spTree>
    <p:extLst>
      <p:ext uri="{BB962C8B-B14F-4D97-AF65-F5344CB8AC3E}">
        <p14:creationId xmlns:p14="http://schemas.microsoft.com/office/powerpoint/2010/main" val="1972314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KC390_June2013_Flying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6752"/>
            <a:ext cx="9144000" cy="5092700"/>
          </a:xfrm>
          <a:prstGeom prst="rect">
            <a:avLst/>
          </a:prstGeom>
          <a:blipFill>
            <a:blip r:embed="rId3"/>
            <a:tile tx="0" ty="0" sx="100000" sy="100000" flip="none" algn="tl"/>
          </a:blip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pic>
        <p:nvPicPr>
          <p:cNvPr id="3"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7338" y="5157192"/>
            <a:ext cx="8605837" cy="1627188"/>
          </a:xfrm>
          <a:prstGeom prst="rect">
            <a:avLst/>
          </a:prstGeom>
          <a:noFill/>
          <a:ln>
            <a:noFill/>
          </a:ln>
          <a:effectLst>
            <a:glow rad="25400">
              <a:schemeClr val="accent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5"/>
          <p:cNvSpPr>
            <a:spLocks noChangeArrowheads="1"/>
          </p:cNvSpPr>
          <p:nvPr/>
        </p:nvSpPr>
        <p:spPr bwMode="auto">
          <a:xfrm>
            <a:off x="468313" y="1357090"/>
            <a:ext cx="29146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2400" i="1" dirty="0">
                <a:latin typeface="Arial Narrow" panose="020B0606020202030204" pitchFamily="34" charset="0"/>
              </a:rPr>
              <a:t>Relação com a Indústria</a:t>
            </a:r>
            <a:endParaRPr lang="pt-BR" altLang="pt-BR" sz="2400" dirty="0">
              <a:latin typeface="Arial Narrow" panose="020B0606020202030204" pitchFamily="34" charset="0"/>
            </a:endParaRPr>
          </a:p>
        </p:txBody>
      </p:sp>
      <p:cxnSp>
        <p:nvCxnSpPr>
          <p:cNvPr id="5" name="Conector de seta reta 8"/>
          <p:cNvCxnSpPr/>
          <p:nvPr/>
        </p:nvCxnSpPr>
        <p:spPr>
          <a:xfrm>
            <a:off x="1835150" y="1860327"/>
            <a:ext cx="1008658" cy="3296865"/>
          </a:xfrm>
          <a:prstGeom prst="straightConnector1">
            <a:avLst/>
          </a:prstGeom>
          <a:ln w="63500">
            <a:solidFill>
              <a:srgbClr val="FFFF00"/>
            </a:solidFill>
            <a:bevel/>
            <a:tailEnd type="arrow"/>
          </a:ln>
        </p:spPr>
        <p:style>
          <a:lnRef idx="2">
            <a:schemeClr val="accent1"/>
          </a:lnRef>
          <a:fillRef idx="0">
            <a:schemeClr val="accent1"/>
          </a:fillRef>
          <a:effectRef idx="1">
            <a:schemeClr val="accent1"/>
          </a:effectRef>
          <a:fontRef idx="minor">
            <a:schemeClr val="tx1"/>
          </a:fontRef>
        </p:style>
      </p:cxnSp>
      <p:cxnSp>
        <p:nvCxnSpPr>
          <p:cNvPr id="6" name="Conector de seta reta 9"/>
          <p:cNvCxnSpPr>
            <a:endCxn id="3" idx="0"/>
          </p:cNvCxnSpPr>
          <p:nvPr/>
        </p:nvCxnSpPr>
        <p:spPr>
          <a:xfrm>
            <a:off x="1835150" y="1869852"/>
            <a:ext cx="2755107" cy="3287340"/>
          </a:xfrm>
          <a:prstGeom prst="straightConnector1">
            <a:avLst/>
          </a:prstGeom>
          <a:ln w="63500">
            <a:solidFill>
              <a:srgbClr val="FFFF00"/>
            </a:solidFill>
            <a:bevel/>
            <a:tailEnd type="arrow"/>
          </a:ln>
        </p:spPr>
        <p:style>
          <a:lnRef idx="2">
            <a:schemeClr val="accent1"/>
          </a:lnRef>
          <a:fillRef idx="0">
            <a:schemeClr val="accent1"/>
          </a:fillRef>
          <a:effectRef idx="1">
            <a:schemeClr val="accent1"/>
          </a:effectRef>
          <a:fontRef idx="minor">
            <a:schemeClr val="tx1"/>
          </a:fontRef>
        </p:style>
      </p:cxnSp>
      <p:cxnSp>
        <p:nvCxnSpPr>
          <p:cNvPr id="7" name="Conector de seta reta 15"/>
          <p:cNvCxnSpPr/>
          <p:nvPr/>
        </p:nvCxnSpPr>
        <p:spPr>
          <a:xfrm flipH="1">
            <a:off x="1187624" y="1860327"/>
            <a:ext cx="647528" cy="3296865"/>
          </a:xfrm>
          <a:prstGeom prst="straightConnector1">
            <a:avLst/>
          </a:prstGeom>
          <a:ln w="63500">
            <a:solidFill>
              <a:srgbClr val="FFFF00"/>
            </a:solidFill>
            <a:bevel/>
            <a:tailEnd type="arrow"/>
          </a:ln>
        </p:spPr>
        <p:style>
          <a:lnRef idx="2">
            <a:schemeClr val="accent1"/>
          </a:lnRef>
          <a:fillRef idx="0">
            <a:schemeClr val="accent1"/>
          </a:fillRef>
          <a:effectRef idx="1">
            <a:schemeClr val="accent1"/>
          </a:effectRef>
          <a:fontRef idx="minor">
            <a:schemeClr val="tx1"/>
          </a:fontRef>
        </p:style>
      </p:cxnSp>
      <p:sp>
        <p:nvSpPr>
          <p:cNvPr id="8" name="CaixaDeTexto 12"/>
          <p:cNvSpPr txBox="1"/>
          <p:nvPr/>
        </p:nvSpPr>
        <p:spPr>
          <a:xfrm>
            <a:off x="984295" y="118373"/>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spTree>
    <p:extLst>
      <p:ext uri="{BB962C8B-B14F-4D97-AF65-F5344CB8AC3E}">
        <p14:creationId xmlns:p14="http://schemas.microsoft.com/office/powerpoint/2010/main" val="13155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12"/>
          <p:cNvSpPr txBox="1"/>
          <p:nvPr/>
        </p:nvSpPr>
        <p:spPr>
          <a:xfrm>
            <a:off x="984295" y="118373"/>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pic>
        <p:nvPicPr>
          <p:cNvPr id="16" name="Picture 2"/>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170639" y="935754"/>
            <a:ext cx="7306219" cy="5949279"/>
          </a:xfrm>
          <a:prstGeom prst="rect">
            <a:avLst/>
          </a:prstGeom>
          <a:noFill/>
          <a:ln w="12700" algn="ctr">
            <a:noFill/>
            <a:prstDash val="dash"/>
            <a:miter lim="800000"/>
            <a:headEnd/>
            <a:tailEnd/>
          </a:ln>
        </p:spPr>
      </p:pic>
      <p:sp>
        <p:nvSpPr>
          <p:cNvPr id="27" name="Rounded Rectangle 26"/>
          <p:cNvSpPr/>
          <p:nvPr/>
        </p:nvSpPr>
        <p:spPr>
          <a:xfrm>
            <a:off x="2843808" y="1176678"/>
            <a:ext cx="3522785" cy="1152128"/>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spc="-129" dirty="0">
                <a:solidFill>
                  <a:schemeClr val="tx1"/>
                </a:solidFill>
                <a:latin typeface="Arial"/>
                <a:cs typeface="Arial"/>
              </a:rPr>
              <a:t>Mercado Estimado</a:t>
            </a:r>
            <a:r>
              <a:rPr lang="pt-BR" b="1" spc="14" dirty="0">
                <a:solidFill>
                  <a:schemeClr val="tx1"/>
                </a:solidFill>
                <a:latin typeface="Arial"/>
                <a:cs typeface="Arial"/>
              </a:rPr>
              <a:t> </a:t>
            </a:r>
            <a:r>
              <a:rPr lang="pt-BR" b="1" spc="-4" dirty="0">
                <a:solidFill>
                  <a:schemeClr val="tx1"/>
                </a:solidFill>
                <a:latin typeface="Arial"/>
                <a:cs typeface="Arial"/>
              </a:rPr>
              <a:t>2025</a:t>
            </a:r>
            <a:r>
              <a:rPr lang="pt-BR" b="1" dirty="0" smtClean="0">
                <a:solidFill>
                  <a:schemeClr val="tx1"/>
                </a:solidFill>
                <a:latin typeface="Arial"/>
                <a:cs typeface="Arial"/>
              </a:rPr>
              <a:t>:</a:t>
            </a:r>
          </a:p>
          <a:p>
            <a:pPr algn="ctr"/>
            <a:r>
              <a:rPr lang="pt-BR" b="1" spc="-4" dirty="0" smtClean="0">
                <a:solidFill>
                  <a:schemeClr val="tx1"/>
                </a:solidFill>
                <a:latin typeface="Arial"/>
                <a:cs typeface="Arial"/>
              </a:rPr>
              <a:t>700 aeronaves / + US$ 50 Bi</a:t>
            </a:r>
            <a:endParaRPr lang="pt-BR" dirty="0">
              <a:solidFill>
                <a:schemeClr val="tx1"/>
              </a:solidFill>
            </a:endParaRPr>
          </a:p>
        </p:txBody>
      </p:sp>
      <p:sp>
        <p:nvSpPr>
          <p:cNvPr id="18" name="Text Box 3"/>
          <p:cNvSpPr txBox="1">
            <a:spLocks noChangeArrowheads="1"/>
          </p:cNvSpPr>
          <p:nvPr/>
        </p:nvSpPr>
        <p:spPr bwMode="auto">
          <a:xfrm>
            <a:off x="869115" y="5054409"/>
            <a:ext cx="1079500" cy="340148"/>
          </a:xfrm>
          <a:prstGeom prst="rect">
            <a:avLst/>
          </a:prstGeom>
          <a:noFill/>
          <a:ln w="9525">
            <a:noFill/>
            <a:miter lim="800000"/>
            <a:headEnd/>
            <a:tailEnd/>
          </a:ln>
        </p:spPr>
        <p:txBody>
          <a:bodyPr lIns="89408" tIns="46509" rIns="89408" bIns="46509">
            <a:spAutoFit/>
          </a:bodyPr>
          <a:lstStyle/>
          <a:p>
            <a:r>
              <a:rPr lang="pt-BR" sz="1600" b="1" dirty="0" err="1"/>
              <a:t>FAdeA</a:t>
            </a:r>
            <a:endParaRPr lang="pt-BR" sz="1100" dirty="0"/>
          </a:p>
        </p:txBody>
      </p:sp>
      <p:sp>
        <p:nvSpPr>
          <p:cNvPr id="19" name="Rectangle 4"/>
          <p:cNvSpPr>
            <a:spLocks noChangeArrowheads="1"/>
          </p:cNvSpPr>
          <p:nvPr/>
        </p:nvSpPr>
        <p:spPr bwMode="auto">
          <a:xfrm>
            <a:off x="491572" y="3929627"/>
            <a:ext cx="228600" cy="142875"/>
          </a:xfrm>
          <a:prstGeom prst="rect">
            <a:avLst/>
          </a:prstGeom>
          <a:solidFill>
            <a:srgbClr val="00CC66"/>
          </a:solidFill>
          <a:ln w="0" algn="ctr">
            <a:solidFill>
              <a:srgbClr val="808080"/>
            </a:solidFill>
            <a:miter lim="800000"/>
            <a:headEnd/>
            <a:tailEnd/>
          </a:ln>
        </p:spPr>
        <p:txBody>
          <a:bodyPr wrap="none" lIns="91118" tIns="45559" rIns="91118" bIns="45559" anchor="ctr"/>
          <a:lstStyle/>
          <a:p>
            <a:pPr eaLnBrk="0" hangingPunct="0">
              <a:lnSpc>
                <a:spcPct val="150000"/>
              </a:lnSpc>
              <a:spcBef>
                <a:spcPct val="30000"/>
              </a:spcBef>
              <a:buClr>
                <a:schemeClr val="tx1"/>
              </a:buClr>
              <a:buSzPct val="120000"/>
              <a:buFont typeface="Wingdings" pitchFamily="2" charset="2"/>
              <a:buChar char="ü"/>
            </a:pPr>
            <a:endParaRPr lang="en-US" sz="3600">
              <a:solidFill>
                <a:schemeClr val="bg1"/>
              </a:solidFill>
            </a:endParaRPr>
          </a:p>
        </p:txBody>
      </p:sp>
      <p:sp>
        <p:nvSpPr>
          <p:cNvPr id="20" name="Rectangle 5"/>
          <p:cNvSpPr>
            <a:spLocks noChangeArrowheads="1"/>
          </p:cNvSpPr>
          <p:nvPr/>
        </p:nvSpPr>
        <p:spPr bwMode="auto">
          <a:xfrm>
            <a:off x="482047" y="2695717"/>
            <a:ext cx="228600" cy="142875"/>
          </a:xfrm>
          <a:prstGeom prst="rect">
            <a:avLst/>
          </a:prstGeom>
          <a:solidFill>
            <a:srgbClr val="FFFF00"/>
          </a:solidFill>
          <a:ln w="0" algn="ctr">
            <a:solidFill>
              <a:srgbClr val="808080"/>
            </a:solidFill>
            <a:miter lim="800000"/>
            <a:headEnd/>
            <a:tailEnd/>
          </a:ln>
        </p:spPr>
        <p:txBody>
          <a:bodyPr wrap="none" lIns="91118" tIns="45559" rIns="91118" bIns="45559" anchor="ctr"/>
          <a:lstStyle/>
          <a:p>
            <a:pPr eaLnBrk="0" hangingPunct="0">
              <a:lnSpc>
                <a:spcPct val="150000"/>
              </a:lnSpc>
              <a:spcBef>
                <a:spcPct val="30000"/>
              </a:spcBef>
              <a:buClr>
                <a:schemeClr val="tx1"/>
              </a:buClr>
              <a:buSzPct val="120000"/>
              <a:buFont typeface="Wingdings" pitchFamily="2" charset="2"/>
              <a:buChar char="ü"/>
            </a:pPr>
            <a:endParaRPr lang="en-US" sz="3600">
              <a:solidFill>
                <a:schemeClr val="bg1"/>
              </a:solidFill>
            </a:endParaRPr>
          </a:p>
        </p:txBody>
      </p:sp>
      <p:sp>
        <p:nvSpPr>
          <p:cNvPr id="21" name="Rectangle 6"/>
          <p:cNvSpPr>
            <a:spLocks noChangeArrowheads="1"/>
          </p:cNvSpPr>
          <p:nvPr/>
        </p:nvSpPr>
        <p:spPr bwMode="auto">
          <a:xfrm>
            <a:off x="487283" y="5153046"/>
            <a:ext cx="228600" cy="142875"/>
          </a:xfrm>
          <a:prstGeom prst="rect">
            <a:avLst/>
          </a:prstGeom>
          <a:solidFill>
            <a:srgbClr val="FF6600"/>
          </a:solidFill>
          <a:ln w="0" algn="ctr">
            <a:solidFill>
              <a:srgbClr val="808080"/>
            </a:solidFill>
            <a:miter lim="800000"/>
            <a:headEnd/>
            <a:tailEnd/>
          </a:ln>
        </p:spPr>
        <p:txBody>
          <a:bodyPr wrap="none" lIns="91118" tIns="45559" rIns="91118" bIns="45559" anchor="ctr"/>
          <a:lstStyle/>
          <a:p>
            <a:pPr eaLnBrk="0" hangingPunct="0">
              <a:lnSpc>
                <a:spcPct val="150000"/>
              </a:lnSpc>
              <a:spcBef>
                <a:spcPct val="30000"/>
              </a:spcBef>
              <a:buClr>
                <a:schemeClr val="tx1"/>
              </a:buClr>
              <a:buSzPct val="120000"/>
              <a:buFont typeface="Wingdings" pitchFamily="2" charset="2"/>
              <a:buChar char="ü"/>
            </a:pPr>
            <a:endParaRPr lang="en-US" sz="3600">
              <a:solidFill>
                <a:schemeClr val="bg1"/>
              </a:solidFill>
            </a:endParaRPr>
          </a:p>
        </p:txBody>
      </p:sp>
      <p:sp>
        <p:nvSpPr>
          <p:cNvPr id="22" name="Rectangle 7"/>
          <p:cNvSpPr>
            <a:spLocks noChangeArrowheads="1"/>
          </p:cNvSpPr>
          <p:nvPr/>
        </p:nvSpPr>
        <p:spPr bwMode="auto">
          <a:xfrm>
            <a:off x="499509" y="1455879"/>
            <a:ext cx="228600" cy="142875"/>
          </a:xfrm>
          <a:prstGeom prst="rect">
            <a:avLst/>
          </a:prstGeom>
          <a:solidFill>
            <a:srgbClr val="0000FF"/>
          </a:solidFill>
          <a:ln w="0" algn="ctr">
            <a:solidFill>
              <a:srgbClr val="808080"/>
            </a:solidFill>
            <a:miter lim="800000"/>
            <a:headEnd/>
            <a:tailEnd/>
          </a:ln>
        </p:spPr>
        <p:txBody>
          <a:bodyPr wrap="none" lIns="91118" tIns="45559" rIns="91118" bIns="45559" anchor="ctr"/>
          <a:lstStyle/>
          <a:p>
            <a:pPr eaLnBrk="0" hangingPunct="0">
              <a:lnSpc>
                <a:spcPct val="150000"/>
              </a:lnSpc>
              <a:spcBef>
                <a:spcPct val="30000"/>
              </a:spcBef>
              <a:buClr>
                <a:schemeClr val="tx1"/>
              </a:buClr>
              <a:buSzPct val="120000"/>
              <a:buFont typeface="Wingdings" pitchFamily="2" charset="2"/>
              <a:buChar char="ü"/>
            </a:pPr>
            <a:endParaRPr lang="en-US" sz="3600">
              <a:solidFill>
                <a:schemeClr val="bg1"/>
              </a:solidFill>
            </a:endParaRPr>
          </a:p>
        </p:txBody>
      </p:sp>
      <p:sp>
        <p:nvSpPr>
          <p:cNvPr id="23" name="Text Box 9"/>
          <p:cNvSpPr txBox="1">
            <a:spLocks noChangeArrowheads="1"/>
          </p:cNvSpPr>
          <p:nvPr/>
        </p:nvSpPr>
        <p:spPr bwMode="auto">
          <a:xfrm>
            <a:off x="761447" y="2579406"/>
            <a:ext cx="1814512" cy="340148"/>
          </a:xfrm>
          <a:prstGeom prst="rect">
            <a:avLst/>
          </a:prstGeom>
          <a:noFill/>
          <a:ln w="9525">
            <a:noFill/>
            <a:miter lim="800000"/>
            <a:headEnd/>
            <a:tailEnd/>
          </a:ln>
        </p:spPr>
        <p:txBody>
          <a:bodyPr wrap="square" lIns="89408" tIns="46509" rIns="89408" bIns="46509">
            <a:spAutoFit/>
          </a:bodyPr>
          <a:lstStyle/>
          <a:p>
            <a:r>
              <a:rPr lang="pt-BR" sz="1600" b="1" dirty="0"/>
              <a:t>Aero </a:t>
            </a:r>
            <a:r>
              <a:rPr lang="pt-BR" sz="1600" b="1" dirty="0" err="1"/>
              <a:t>Vodochody</a:t>
            </a:r>
            <a:endParaRPr lang="pt-BR" sz="1100" dirty="0"/>
          </a:p>
        </p:txBody>
      </p:sp>
      <p:sp>
        <p:nvSpPr>
          <p:cNvPr id="24" name="Text Box 10"/>
          <p:cNvSpPr txBox="1">
            <a:spLocks noChangeArrowheads="1"/>
          </p:cNvSpPr>
          <p:nvPr/>
        </p:nvSpPr>
        <p:spPr bwMode="auto">
          <a:xfrm>
            <a:off x="791609" y="3830990"/>
            <a:ext cx="1784350" cy="340148"/>
          </a:xfrm>
          <a:prstGeom prst="rect">
            <a:avLst/>
          </a:prstGeom>
          <a:noFill/>
          <a:ln w="9525">
            <a:noFill/>
            <a:miter lim="800000"/>
            <a:headEnd/>
            <a:tailEnd/>
          </a:ln>
        </p:spPr>
        <p:txBody>
          <a:bodyPr wrap="square" lIns="89408" tIns="46509" rIns="89408" bIns="46509">
            <a:spAutoFit/>
          </a:bodyPr>
          <a:lstStyle/>
          <a:p>
            <a:r>
              <a:rPr lang="pt-BR" sz="1600" b="1" dirty="0"/>
              <a:t>EEA, OGMA</a:t>
            </a:r>
            <a:endParaRPr lang="pt-BR" sz="1100" dirty="0"/>
          </a:p>
        </p:txBody>
      </p:sp>
      <p:sp>
        <p:nvSpPr>
          <p:cNvPr id="25" name="Text Box 11"/>
          <p:cNvSpPr txBox="1">
            <a:spLocks noChangeArrowheads="1"/>
          </p:cNvSpPr>
          <p:nvPr/>
        </p:nvSpPr>
        <p:spPr bwMode="auto">
          <a:xfrm>
            <a:off x="775733" y="1395554"/>
            <a:ext cx="1338263" cy="340148"/>
          </a:xfrm>
          <a:prstGeom prst="rect">
            <a:avLst/>
          </a:prstGeom>
          <a:noFill/>
          <a:ln w="9525">
            <a:noFill/>
            <a:miter lim="800000"/>
            <a:headEnd/>
            <a:tailEnd/>
          </a:ln>
        </p:spPr>
        <p:txBody>
          <a:bodyPr wrap="square" lIns="89408" tIns="46509" rIns="89408" bIns="46509">
            <a:spAutoFit/>
          </a:bodyPr>
          <a:lstStyle/>
          <a:p>
            <a:r>
              <a:rPr lang="pt-BR" sz="1600" b="1" dirty="0"/>
              <a:t>EMBRAER</a:t>
            </a:r>
          </a:p>
        </p:txBody>
      </p:sp>
      <p:sp>
        <p:nvSpPr>
          <p:cNvPr id="26" name="Text Box 13"/>
          <p:cNvSpPr txBox="1">
            <a:spLocks noChangeArrowheads="1"/>
          </p:cNvSpPr>
          <p:nvPr/>
        </p:nvSpPr>
        <p:spPr bwMode="auto">
          <a:xfrm>
            <a:off x="1204359" y="4256149"/>
            <a:ext cx="1320800" cy="340148"/>
          </a:xfrm>
          <a:prstGeom prst="rect">
            <a:avLst/>
          </a:prstGeom>
          <a:noFill/>
          <a:ln w="9525">
            <a:noFill/>
            <a:miter lim="800000"/>
            <a:headEnd/>
            <a:tailEnd/>
          </a:ln>
        </p:spPr>
        <p:txBody>
          <a:bodyPr wrap="square" lIns="89408" tIns="46509" rIns="89408" bIns="46509">
            <a:spAutoFit/>
          </a:bodyPr>
          <a:lstStyle/>
          <a:p>
            <a:r>
              <a:rPr lang="pt-BR" sz="1600" b="1" dirty="0"/>
              <a:t>Portugal</a:t>
            </a:r>
          </a:p>
        </p:txBody>
      </p:sp>
      <p:sp>
        <p:nvSpPr>
          <p:cNvPr id="29" name="Text Box 13"/>
          <p:cNvSpPr txBox="1">
            <a:spLocks noChangeArrowheads="1"/>
          </p:cNvSpPr>
          <p:nvPr/>
        </p:nvSpPr>
        <p:spPr bwMode="auto">
          <a:xfrm>
            <a:off x="1253572" y="5437329"/>
            <a:ext cx="1169987" cy="340148"/>
          </a:xfrm>
          <a:prstGeom prst="rect">
            <a:avLst/>
          </a:prstGeom>
          <a:noFill/>
          <a:ln w="9525">
            <a:noFill/>
            <a:miter lim="800000"/>
            <a:headEnd/>
            <a:tailEnd/>
          </a:ln>
        </p:spPr>
        <p:txBody>
          <a:bodyPr wrap="square" lIns="89408" tIns="46509" rIns="89408" bIns="46509">
            <a:spAutoFit/>
          </a:bodyPr>
          <a:lstStyle/>
          <a:p>
            <a:r>
              <a:rPr lang="pt-BR" sz="1600" b="1" dirty="0"/>
              <a:t>Argentina</a:t>
            </a:r>
          </a:p>
        </p:txBody>
      </p:sp>
      <p:sp>
        <p:nvSpPr>
          <p:cNvPr id="30" name="Text Box 13"/>
          <p:cNvSpPr txBox="1">
            <a:spLocks noChangeArrowheads="1"/>
          </p:cNvSpPr>
          <p:nvPr/>
        </p:nvSpPr>
        <p:spPr bwMode="auto">
          <a:xfrm>
            <a:off x="1248809" y="1752742"/>
            <a:ext cx="865188" cy="340148"/>
          </a:xfrm>
          <a:prstGeom prst="rect">
            <a:avLst/>
          </a:prstGeom>
          <a:noFill/>
          <a:ln w="9525">
            <a:noFill/>
            <a:miter lim="800000"/>
            <a:headEnd/>
            <a:tailEnd/>
          </a:ln>
        </p:spPr>
        <p:txBody>
          <a:bodyPr lIns="89408" tIns="46509" rIns="89408" bIns="46509">
            <a:spAutoFit/>
          </a:bodyPr>
          <a:lstStyle/>
          <a:p>
            <a:r>
              <a:rPr lang="pt-BR" sz="1600" b="1" dirty="0"/>
              <a:t>Brasil</a:t>
            </a:r>
          </a:p>
        </p:txBody>
      </p:sp>
      <p:pic>
        <p:nvPicPr>
          <p:cNvPr id="33" name="Imagem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303" y="1631834"/>
            <a:ext cx="803056" cy="5566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4" name="Imagem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159" y="2870083"/>
            <a:ext cx="785045" cy="5225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 name="Imagem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159" y="5384941"/>
            <a:ext cx="762135" cy="571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6" name="Imagem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659" y="4149080"/>
            <a:ext cx="830044" cy="5542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21976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KC-390 - Amazonia"/>
          <p:cNvPicPr>
            <a:picLocks noChangeAspect="1" noChangeArrowheads="1"/>
          </p:cNvPicPr>
          <p:nvPr/>
        </p:nvPicPr>
        <p:blipFill>
          <a:blip r:embed="rId3" cstate="print">
            <a:extLst>
              <a:ext uri="{28A0092B-C50C-407E-A947-70E740481C1C}">
                <a14:useLocalDpi xmlns:a14="http://schemas.microsoft.com/office/drawing/2010/main" val="0"/>
              </a:ext>
            </a:extLst>
          </a:blip>
          <a:srcRect t="13025" r="1741" b="28374"/>
          <a:stretch>
            <a:fillRect/>
          </a:stretch>
        </p:blipFill>
        <p:spPr bwMode="auto">
          <a:xfrm>
            <a:off x="154330" y="3784644"/>
            <a:ext cx="3086746" cy="1543967"/>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KC390_FireFighting"/>
          <p:cNvPicPr>
            <a:picLocks noChangeAspect="1" noChangeArrowheads="1"/>
          </p:cNvPicPr>
          <p:nvPr>
            <p:custDataLst>
              <p:tags r:id="rId1"/>
            </p:custDataLst>
          </p:nvPr>
        </p:nvPicPr>
        <p:blipFill>
          <a:blip r:embed="rId4" cstate="print"/>
          <a:srcRect/>
          <a:stretch>
            <a:fillRect/>
          </a:stretch>
        </p:blipFill>
        <p:spPr bwMode="auto">
          <a:xfrm>
            <a:off x="3382873" y="1537998"/>
            <a:ext cx="2466721" cy="1588918"/>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4" name="Picture 9" descr="KC390_revA_Humanitarian_1"/>
          <p:cNvPicPr>
            <a:picLocks noChangeAspect="1" noChangeArrowheads="1"/>
          </p:cNvPicPr>
          <p:nvPr/>
        </p:nvPicPr>
        <p:blipFill>
          <a:blip r:embed="rId5" cstate="print"/>
          <a:srcRect/>
          <a:stretch>
            <a:fillRect/>
          </a:stretch>
        </p:blipFill>
        <p:spPr bwMode="auto">
          <a:xfrm>
            <a:off x="6029294" y="1965456"/>
            <a:ext cx="2601742" cy="1618049"/>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5" name="Text Box 15"/>
          <p:cNvSpPr txBox="1">
            <a:spLocks noChangeArrowheads="1"/>
          </p:cNvSpPr>
          <p:nvPr/>
        </p:nvSpPr>
        <p:spPr bwMode="auto">
          <a:xfrm>
            <a:off x="3384307" y="1005965"/>
            <a:ext cx="2466721" cy="412345"/>
          </a:xfrm>
          <a:prstGeom prst="roundRect">
            <a:avLst/>
          </a:prstGeom>
          <a:solidFill>
            <a:srgbClr val="002060"/>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defPPr>
              <a:defRPr lang="en-US"/>
            </a:defPPr>
            <a:lvl1pPr algn="ctr" defTabSz="642938" eaLnBrk="1" hangingPunct="1">
              <a:defRPr sz="2000" b="1">
                <a:solidFill>
                  <a:srgbClr val="00337F"/>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dirty="0">
                <a:solidFill>
                  <a:srgbClr val="FFFF00"/>
                </a:solidFill>
              </a:rPr>
              <a:t>Combate a incêndio</a:t>
            </a:r>
          </a:p>
        </p:txBody>
      </p:sp>
      <p:sp>
        <p:nvSpPr>
          <p:cNvPr id="6" name="Text Box 16"/>
          <p:cNvSpPr txBox="1">
            <a:spLocks noChangeArrowheads="1"/>
          </p:cNvSpPr>
          <p:nvPr/>
        </p:nvSpPr>
        <p:spPr bwMode="auto">
          <a:xfrm>
            <a:off x="308862" y="1054217"/>
            <a:ext cx="2548366" cy="752864"/>
          </a:xfrm>
          <a:prstGeom prst="roundRect">
            <a:avLst/>
          </a:prstGeom>
          <a:solidFill>
            <a:srgbClr val="002060"/>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defPPr>
              <a:defRPr lang="en-US"/>
            </a:defPPr>
            <a:lvl1pPr algn="ctr" defTabSz="642938" eaLnBrk="1" hangingPunct="1">
              <a:defRPr sz="2000" b="1">
                <a:solidFill>
                  <a:srgbClr val="00337F"/>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dirty="0">
                <a:solidFill>
                  <a:srgbClr val="FFFF00"/>
                </a:solidFill>
              </a:rPr>
              <a:t>Lançamento </a:t>
            </a:r>
            <a:r>
              <a:rPr lang="pt-BR" dirty="0" smtClean="0">
                <a:solidFill>
                  <a:srgbClr val="FFFF00"/>
                </a:solidFill>
              </a:rPr>
              <a:t>de</a:t>
            </a:r>
          </a:p>
          <a:p>
            <a:r>
              <a:rPr lang="pt-BR" dirty="0" smtClean="0">
                <a:solidFill>
                  <a:srgbClr val="FFFF00"/>
                </a:solidFill>
              </a:rPr>
              <a:t>cargas </a:t>
            </a:r>
            <a:r>
              <a:rPr lang="pt-BR" dirty="0">
                <a:solidFill>
                  <a:srgbClr val="FFFF00"/>
                </a:solidFill>
              </a:rPr>
              <a:t>e tropas</a:t>
            </a:r>
          </a:p>
        </p:txBody>
      </p:sp>
      <p:sp>
        <p:nvSpPr>
          <p:cNvPr id="7" name="Text Box 17"/>
          <p:cNvSpPr txBox="1">
            <a:spLocks noChangeArrowheads="1"/>
          </p:cNvSpPr>
          <p:nvPr/>
        </p:nvSpPr>
        <p:spPr bwMode="auto">
          <a:xfrm>
            <a:off x="287551" y="5544150"/>
            <a:ext cx="2543775" cy="752864"/>
          </a:xfrm>
          <a:prstGeom prst="roundRect">
            <a:avLst/>
          </a:prstGeom>
          <a:solidFill>
            <a:srgbClr val="002060"/>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defPPr>
              <a:defRPr lang="en-US"/>
            </a:defPPr>
            <a:lvl1pPr algn="ctr" defTabSz="642938" eaLnBrk="1" hangingPunct="1">
              <a:defRPr sz="2000" b="1">
                <a:solidFill>
                  <a:srgbClr val="00337F"/>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dirty="0" smtClean="0">
                <a:solidFill>
                  <a:srgbClr val="FFFF00"/>
                </a:solidFill>
              </a:rPr>
              <a:t>Reabastecimento</a:t>
            </a:r>
          </a:p>
          <a:p>
            <a:r>
              <a:rPr lang="pt-BR" dirty="0" smtClean="0">
                <a:solidFill>
                  <a:srgbClr val="FFFF00"/>
                </a:solidFill>
              </a:rPr>
              <a:t>em voo</a:t>
            </a:r>
            <a:endParaRPr lang="pt-BR" dirty="0">
              <a:solidFill>
                <a:srgbClr val="FFFF00"/>
              </a:solidFill>
            </a:endParaRPr>
          </a:p>
        </p:txBody>
      </p:sp>
      <p:sp>
        <p:nvSpPr>
          <p:cNvPr id="8" name="Text Box 18"/>
          <p:cNvSpPr txBox="1">
            <a:spLocks noChangeArrowheads="1"/>
          </p:cNvSpPr>
          <p:nvPr/>
        </p:nvSpPr>
        <p:spPr bwMode="auto">
          <a:xfrm>
            <a:off x="3127424" y="4818985"/>
            <a:ext cx="2500061" cy="412345"/>
          </a:xfrm>
          <a:prstGeom prst="roundRect">
            <a:avLst/>
          </a:prstGeom>
          <a:solidFill>
            <a:srgbClr val="002060"/>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defPPr>
              <a:defRPr lang="en-US"/>
            </a:defPPr>
            <a:lvl1pPr algn="ctr" defTabSz="642938" eaLnBrk="1" hangingPunct="1">
              <a:defRPr sz="2000" b="1">
                <a:solidFill>
                  <a:srgbClr val="00337F"/>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dirty="0">
                <a:solidFill>
                  <a:srgbClr val="FFFF00"/>
                </a:solidFill>
              </a:rPr>
              <a:t>Busca e Salvamento</a:t>
            </a:r>
          </a:p>
        </p:txBody>
      </p:sp>
      <p:sp>
        <p:nvSpPr>
          <p:cNvPr id="9" name="Text Box 19"/>
          <p:cNvSpPr txBox="1">
            <a:spLocks noChangeArrowheads="1"/>
          </p:cNvSpPr>
          <p:nvPr/>
        </p:nvSpPr>
        <p:spPr bwMode="auto">
          <a:xfrm>
            <a:off x="6076434" y="6029583"/>
            <a:ext cx="2773677" cy="412345"/>
          </a:xfrm>
          <a:prstGeom prst="roundRect">
            <a:avLst/>
          </a:prstGeom>
          <a:solidFill>
            <a:srgbClr val="002060"/>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defPPr>
              <a:defRPr lang="en-US"/>
            </a:defPPr>
            <a:lvl1pPr algn="ctr" defTabSz="642938" eaLnBrk="1" hangingPunct="1">
              <a:defRPr sz="2000" b="1">
                <a:solidFill>
                  <a:srgbClr val="00337F"/>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dirty="0" smtClean="0">
                <a:solidFill>
                  <a:srgbClr val="FFFF00"/>
                </a:solidFill>
              </a:rPr>
              <a:t>Evacuação </a:t>
            </a:r>
            <a:r>
              <a:rPr lang="pt-BR" dirty="0" err="1" smtClean="0">
                <a:solidFill>
                  <a:srgbClr val="FFFF00"/>
                </a:solidFill>
              </a:rPr>
              <a:t>Aeromédica</a:t>
            </a:r>
            <a:endParaRPr lang="pt-BR" dirty="0">
              <a:solidFill>
                <a:srgbClr val="FFFF00"/>
              </a:solidFill>
            </a:endParaRPr>
          </a:p>
        </p:txBody>
      </p:sp>
      <p:sp>
        <p:nvSpPr>
          <p:cNvPr id="10" name="Text Box 20"/>
          <p:cNvSpPr txBox="1">
            <a:spLocks noChangeArrowheads="1"/>
          </p:cNvSpPr>
          <p:nvPr/>
        </p:nvSpPr>
        <p:spPr bwMode="auto">
          <a:xfrm>
            <a:off x="6076434" y="1377667"/>
            <a:ext cx="2417297" cy="412345"/>
          </a:xfrm>
          <a:prstGeom prst="roundRect">
            <a:avLst/>
          </a:prstGeom>
          <a:solidFill>
            <a:srgbClr val="002060"/>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4291" tIns="32146" rIns="64291" bIns="32146">
            <a:spAutoFit/>
          </a:bodyPr>
          <a:lstStyle>
            <a:defPPr>
              <a:defRPr lang="en-US"/>
            </a:defPPr>
            <a:lvl1pPr algn="ctr" defTabSz="642938" eaLnBrk="1" hangingPunct="1">
              <a:defRPr sz="2000" b="1">
                <a:solidFill>
                  <a:srgbClr val="00337F"/>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dirty="0">
                <a:solidFill>
                  <a:srgbClr val="FFFF00"/>
                </a:solidFill>
              </a:rPr>
              <a:t>Ajuda humanitária</a:t>
            </a:r>
          </a:p>
        </p:txBody>
      </p:sp>
      <p:pic>
        <p:nvPicPr>
          <p:cNvPr id="11" name="Picture 11" descr="KC390_June2013_AirDropLo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893" y="1926262"/>
            <a:ext cx="3111183" cy="1431928"/>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7711" y="4206092"/>
            <a:ext cx="3141853" cy="1638132"/>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m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27559" y="5328611"/>
            <a:ext cx="2699792" cy="1628781"/>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2656084" y="3596417"/>
            <a:ext cx="3349952" cy="752864"/>
          </a:xfrm>
          <a:prstGeom prst="round2DiagRect">
            <a:avLst/>
          </a:prstGeom>
          <a:solidFill>
            <a:srgbClr val="002060"/>
          </a:solidFill>
          <a:ln w="19050">
            <a:solidFill>
              <a:srgbClr val="FFFF00"/>
            </a:solidFill>
            <a:miter lim="800000"/>
            <a:headEnd/>
            <a:tailEnd/>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defPPr>
              <a:defRPr lang="en-US"/>
            </a:defPPr>
            <a:lvl1pPr algn="ctr" defTabSz="642938" eaLnBrk="1" hangingPunct="1">
              <a:defRPr sz="2200" b="1">
                <a:solidFill>
                  <a:srgbClr val="FFFF00"/>
                </a:solidFill>
              </a:defRPr>
            </a:lvl1pPr>
            <a:lvl2pPr marL="742950" indent="-285750" defTabSz="642938">
              <a:defRPr sz="2400">
                <a:solidFill>
                  <a:schemeClr val="bg2"/>
                </a:solidFill>
              </a:defRPr>
            </a:lvl2pPr>
            <a:lvl3pPr marL="1143000" indent="-228600" defTabSz="642938">
              <a:defRPr sz="2400">
                <a:solidFill>
                  <a:schemeClr val="bg2"/>
                </a:solidFill>
              </a:defRPr>
            </a:lvl3pPr>
            <a:lvl4pPr marL="1600200" indent="-228600" defTabSz="642938">
              <a:defRPr sz="2400">
                <a:solidFill>
                  <a:schemeClr val="bg2"/>
                </a:solidFill>
              </a:defRPr>
            </a:lvl4pPr>
            <a:lvl5pPr marL="2057400" indent="-228600" defTabSz="642938">
              <a:defRPr sz="2400">
                <a:solidFill>
                  <a:schemeClr val="bg2"/>
                </a:solidFill>
              </a:defRPr>
            </a:lvl5pPr>
            <a:lvl6pPr marL="2514600" indent="-228600" defTabSz="642938" eaLnBrk="0" fontAlgn="base" hangingPunct="0">
              <a:spcBef>
                <a:spcPct val="0"/>
              </a:spcBef>
              <a:spcAft>
                <a:spcPct val="0"/>
              </a:spcAft>
              <a:defRPr sz="2400">
                <a:solidFill>
                  <a:schemeClr val="bg2"/>
                </a:solidFill>
              </a:defRPr>
            </a:lvl6pPr>
            <a:lvl7pPr marL="2971800" indent="-228600" defTabSz="642938" eaLnBrk="0" fontAlgn="base" hangingPunct="0">
              <a:spcBef>
                <a:spcPct val="0"/>
              </a:spcBef>
              <a:spcAft>
                <a:spcPct val="0"/>
              </a:spcAft>
              <a:defRPr sz="2400">
                <a:solidFill>
                  <a:schemeClr val="bg2"/>
                </a:solidFill>
              </a:defRPr>
            </a:lvl7pPr>
            <a:lvl8pPr marL="3429000" indent="-228600" defTabSz="642938" eaLnBrk="0" fontAlgn="base" hangingPunct="0">
              <a:spcBef>
                <a:spcPct val="0"/>
              </a:spcBef>
              <a:spcAft>
                <a:spcPct val="0"/>
              </a:spcAft>
              <a:defRPr sz="2400">
                <a:solidFill>
                  <a:schemeClr val="bg2"/>
                </a:solidFill>
              </a:defRPr>
            </a:lvl8pPr>
            <a:lvl9pPr marL="3886200" indent="-228600" defTabSz="642938" eaLnBrk="0" fontAlgn="base" hangingPunct="0">
              <a:spcBef>
                <a:spcPct val="0"/>
              </a:spcBef>
              <a:spcAft>
                <a:spcPct val="0"/>
              </a:spcAft>
              <a:defRPr sz="2400">
                <a:solidFill>
                  <a:schemeClr val="bg2"/>
                </a:solidFill>
              </a:defRPr>
            </a:lvl9pPr>
          </a:lstStyle>
          <a:p>
            <a:r>
              <a:rPr lang="pt-BR" sz="4000" dirty="0">
                <a:solidFill>
                  <a:srgbClr val="00CC00"/>
                </a:solidFill>
                <a:effectLst>
                  <a:outerShdw blurRad="38100" dist="38100" dir="2700000" algn="tl">
                    <a:srgbClr val="000000">
                      <a:alpha val="43137"/>
                    </a:srgbClr>
                  </a:outerShdw>
                </a:effectLst>
              </a:rPr>
              <a:t>M</a:t>
            </a:r>
            <a:r>
              <a:rPr lang="pt-BR" sz="4000" dirty="0" smtClean="0">
                <a:solidFill>
                  <a:srgbClr val="00CC00"/>
                </a:solidFill>
                <a:effectLst>
                  <a:outerShdw blurRad="38100" dist="38100" dir="2700000" algn="tl">
                    <a:srgbClr val="000000">
                      <a:alpha val="43137"/>
                    </a:srgbClr>
                  </a:outerShdw>
                </a:effectLst>
              </a:rPr>
              <a:t>ultimissão</a:t>
            </a:r>
            <a:endParaRPr lang="pt-BR" sz="4000" dirty="0">
              <a:solidFill>
                <a:srgbClr val="00CC00"/>
              </a:solidFill>
              <a:effectLst>
                <a:outerShdw blurRad="38100" dist="38100" dir="2700000" algn="tl">
                  <a:srgbClr val="000000">
                    <a:alpha val="43137"/>
                  </a:srgbClr>
                </a:outerShdw>
              </a:effectLst>
            </a:endParaRPr>
          </a:p>
        </p:txBody>
      </p:sp>
      <p:sp>
        <p:nvSpPr>
          <p:cNvPr id="15" name="CaixaDeTexto 12"/>
          <p:cNvSpPr txBox="1"/>
          <p:nvPr/>
        </p:nvSpPr>
        <p:spPr>
          <a:xfrm>
            <a:off x="984295" y="118373"/>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spTree>
    <p:extLst>
      <p:ext uri="{BB962C8B-B14F-4D97-AF65-F5344CB8AC3E}">
        <p14:creationId xmlns:p14="http://schemas.microsoft.com/office/powerpoint/2010/main" val="3715421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CaixaDeTexto 18"/>
          <p:cNvSpPr txBox="1">
            <a:spLocks noChangeArrowheads="1"/>
          </p:cNvSpPr>
          <p:nvPr/>
        </p:nvSpPr>
        <p:spPr bwMode="auto">
          <a:xfrm>
            <a:off x="1447800" y="3506788"/>
            <a:ext cx="8815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eaLnBrk="1" hangingPunct="1">
              <a:spcBef>
                <a:spcPct val="0"/>
              </a:spcBef>
              <a:buFontTx/>
              <a:buNone/>
            </a:pPr>
            <a:endParaRPr lang="pt-BR" dirty="0"/>
          </a:p>
        </p:txBody>
      </p:sp>
      <p:sp>
        <p:nvSpPr>
          <p:cNvPr id="8" name="TextBox 6"/>
          <p:cNvSpPr txBox="1"/>
          <p:nvPr/>
        </p:nvSpPr>
        <p:spPr>
          <a:xfrm>
            <a:off x="905181" y="77908"/>
            <a:ext cx="6452901" cy="646331"/>
          </a:xfrm>
          <a:prstGeom prst="rect">
            <a:avLst/>
          </a:prstGeom>
          <a:noFill/>
        </p:spPr>
        <p:txBody>
          <a:bodyPr wrap="square" rtlCol="0">
            <a:spAutoFit/>
          </a:bodyPr>
          <a:lstStyle/>
          <a:p>
            <a:r>
              <a:rPr lang="pt-BR" sz="3600" b="1" i="1" dirty="0" smtClean="0">
                <a:solidFill>
                  <a:schemeClr val="tx2"/>
                </a:solidFill>
              </a:rPr>
              <a:t>ROTEIRO</a:t>
            </a:r>
            <a:endParaRPr lang="pt-BR" sz="3600" b="1" i="1" dirty="0">
              <a:solidFill>
                <a:schemeClr val="tx2"/>
              </a:solidFill>
            </a:endParaRPr>
          </a:p>
        </p:txBody>
      </p:sp>
      <p:graphicFrame>
        <p:nvGraphicFramePr>
          <p:cNvPr id="7" name="Diagrama 6"/>
          <p:cNvGraphicFramePr/>
          <p:nvPr>
            <p:extLst>
              <p:ext uri="{D42A27DB-BD31-4B8C-83A1-F6EECF244321}">
                <p14:modId xmlns:p14="http://schemas.microsoft.com/office/powerpoint/2010/main" val="265290907"/>
              </p:ext>
            </p:extLst>
          </p:nvPr>
        </p:nvGraphicFramePr>
        <p:xfrm>
          <a:off x="1187624" y="1412776"/>
          <a:ext cx="686442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0888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4" descr="KC-390 Take Off_02.jpg"/>
          <p:cNvPicPr>
            <a:picLocks noChangeAspect="1"/>
          </p:cNvPicPr>
          <p:nvPr/>
        </p:nvPicPr>
        <p:blipFill>
          <a:blip r:embed="rId2" cstate="print"/>
          <a:srcRect/>
          <a:stretch>
            <a:fillRect/>
          </a:stretch>
        </p:blipFill>
        <p:spPr>
          <a:xfrm>
            <a:off x="323528" y="1340768"/>
            <a:ext cx="8411563" cy="4008664"/>
          </a:xfrm>
          <a:prstGeom prst="rect">
            <a:avLst/>
          </a:prstGeom>
          <a:noFill/>
          <a:ln w="19050">
            <a:noFill/>
            <a:miter lim="800000"/>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4" name="Text Box 40"/>
          <p:cNvSpPr>
            <a:spLocks noChangeArrowheads="1"/>
          </p:cNvSpPr>
          <p:nvPr/>
        </p:nvSpPr>
        <p:spPr bwMode="auto">
          <a:xfrm>
            <a:off x="162531" y="5517232"/>
            <a:ext cx="8712968" cy="1203166"/>
          </a:xfrm>
          <a:prstGeom prst="roundRect">
            <a:avLst>
              <a:gd name="adj" fmla="val 16667"/>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just" defTabSz="449263" eaLnBrk="0" hangingPunct="0">
              <a:lnSpc>
                <a:spcPct val="80000"/>
              </a:lnSpc>
              <a:spcBef>
                <a:spcPts val="1000"/>
              </a:spcBef>
              <a:buClr>
                <a:srgbClr val="FFFFCC"/>
              </a:buClr>
              <a:buSzPct val="100000"/>
              <a:buFont typeface="Palatino"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BR" sz="2000" b="1" dirty="0" smtClean="0">
                <a:solidFill>
                  <a:srgbClr val="002060"/>
                </a:solidFill>
              </a:rPr>
              <a:t>Voo primeiro protótipo - 03 FEV 2015</a:t>
            </a:r>
          </a:p>
          <a:p>
            <a:pPr algn="just" defTabSz="449263" eaLnBrk="0" hangingPunct="0">
              <a:lnSpc>
                <a:spcPct val="80000"/>
              </a:lnSpc>
              <a:spcBef>
                <a:spcPts val="1000"/>
              </a:spcBef>
              <a:buClr>
                <a:srgbClr val="FFFFCC"/>
              </a:buClr>
              <a:buSzPct val="100000"/>
              <a:buFont typeface="Palatino"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BR" sz="2000" b="1" dirty="0" smtClean="0">
                <a:solidFill>
                  <a:srgbClr val="002060"/>
                </a:solidFill>
              </a:rPr>
              <a:t>Plano de Certificação planejados para setembro 2015. </a:t>
            </a:r>
          </a:p>
          <a:p>
            <a:pPr algn="just" defTabSz="449263" eaLnBrk="0" hangingPunct="0">
              <a:lnSpc>
                <a:spcPct val="80000"/>
              </a:lnSpc>
              <a:spcBef>
                <a:spcPts val="1000"/>
              </a:spcBef>
              <a:buClr>
                <a:srgbClr val="FFFFCC"/>
              </a:buClr>
              <a:buSzPct val="100000"/>
              <a:buFont typeface="Palatino"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BR" sz="2000" b="1" dirty="0" smtClean="0">
                <a:solidFill>
                  <a:srgbClr val="002060"/>
                </a:solidFill>
              </a:rPr>
              <a:t>Previsão da primeira aeronave de série - março de 2017.</a:t>
            </a:r>
            <a:endParaRPr lang="en-GB" sz="2000" b="1" dirty="0">
              <a:solidFill>
                <a:srgbClr val="002060"/>
              </a:solidFill>
            </a:endParaRPr>
          </a:p>
        </p:txBody>
      </p:sp>
      <p:sp>
        <p:nvSpPr>
          <p:cNvPr id="5" name="CaixaDeTexto 12"/>
          <p:cNvSpPr txBox="1"/>
          <p:nvPr/>
        </p:nvSpPr>
        <p:spPr>
          <a:xfrm>
            <a:off x="984295" y="118373"/>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spTree>
    <p:extLst>
      <p:ext uri="{BB962C8B-B14F-4D97-AF65-F5344CB8AC3E}">
        <p14:creationId xmlns:p14="http://schemas.microsoft.com/office/powerpoint/2010/main" val="1249358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2"/>
          <p:cNvSpPr txBox="1"/>
          <p:nvPr/>
        </p:nvSpPr>
        <p:spPr>
          <a:xfrm>
            <a:off x="984295" y="118373"/>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550" y="1465437"/>
            <a:ext cx="84582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8"/>
          <p:cNvSpPr>
            <a:spLocks noChangeArrowheads="1"/>
          </p:cNvSpPr>
          <p:nvPr/>
        </p:nvSpPr>
        <p:spPr bwMode="auto">
          <a:xfrm>
            <a:off x="2490268" y="6453336"/>
            <a:ext cx="4516164" cy="341313"/>
          </a:xfrm>
          <a:prstGeom prst="rect">
            <a:avLst/>
          </a:prstGeom>
          <a:noFill/>
          <a:ln>
            <a:noFill/>
          </a:ln>
          <a:effectLst/>
          <a:extLst/>
        </p:spPr>
        <p:txBody>
          <a:bodyPr wrap="square" lIns="0" tIns="0" rIns="0" bIns="0">
            <a:spAutoFit/>
          </a:bodyPr>
          <a:lstStyle/>
          <a:p>
            <a:pPr algn="ctr" eaLnBrk="1" fontAlgn="auto" hangingPunct="1">
              <a:spcBef>
                <a:spcPts val="0"/>
              </a:spcBef>
              <a:spcAft>
                <a:spcPts val="0"/>
              </a:spcAft>
              <a:defRPr/>
            </a:pPr>
            <a:r>
              <a:rPr lang="pt-BR" sz="1108" kern="0" dirty="0">
                <a:solidFill>
                  <a:srgbClr val="FFFF00"/>
                </a:solidFill>
                <a:latin typeface="+mn-lt"/>
                <a:cs typeface="+mn-cs"/>
              </a:rPr>
              <a:t>FATOR MULTIPLICADOR PARA INDIRETOS 1:5, baseado em estudo da FGV.</a:t>
            </a:r>
          </a:p>
          <a:p>
            <a:pPr algn="ctr" eaLnBrk="1" fontAlgn="auto" hangingPunct="1">
              <a:spcBef>
                <a:spcPts val="0"/>
              </a:spcBef>
              <a:spcAft>
                <a:spcPts val="0"/>
              </a:spcAft>
              <a:defRPr/>
            </a:pPr>
            <a:r>
              <a:rPr lang="pt-BR" sz="1108" kern="0" dirty="0">
                <a:solidFill>
                  <a:srgbClr val="FFFF00"/>
                </a:solidFill>
                <a:latin typeface="+mn-lt"/>
                <a:cs typeface="+mn-cs"/>
              </a:rPr>
              <a:t>O Efeito Renda não foi considerado</a:t>
            </a:r>
          </a:p>
        </p:txBody>
      </p:sp>
      <p:sp>
        <p:nvSpPr>
          <p:cNvPr id="5" name="Rectangle 5"/>
          <p:cNvSpPr>
            <a:spLocks noChangeArrowheads="1"/>
          </p:cNvSpPr>
          <p:nvPr/>
        </p:nvSpPr>
        <p:spPr bwMode="auto">
          <a:xfrm>
            <a:off x="2267744" y="980728"/>
            <a:ext cx="4738688" cy="439737"/>
          </a:xfrm>
          <a:prstGeom prst="rect">
            <a:avLst/>
          </a:prstGeom>
          <a:solidFill>
            <a:schemeClr val="tx2"/>
          </a:solidFill>
          <a:ln>
            <a:noFill/>
          </a:ln>
          <a:effectLst>
            <a:outerShdw blurRad="40000" dist="76200" dir="5400000" rotWithShape="0">
              <a:srgbClr val="000000">
                <a:alpha val="38000"/>
              </a:srgbClr>
            </a:outerShdw>
          </a:effectLst>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a:noAutofit/>
          </a:bodyPr>
          <a:lstStyle/>
          <a:p>
            <a:pPr algn="ctr" fontAlgn="auto">
              <a:spcBef>
                <a:spcPts val="0"/>
              </a:spcBef>
              <a:spcAft>
                <a:spcPts val="0"/>
              </a:spcAft>
              <a:defRPr/>
            </a:pPr>
            <a:r>
              <a:rPr lang="pt-BR" sz="2400" b="1" dirty="0">
                <a:solidFill>
                  <a:schemeClr val="bg1"/>
                </a:solidFill>
              </a:rPr>
              <a:t> Empregos de Alta Qualificação</a:t>
            </a:r>
          </a:p>
        </p:txBody>
      </p:sp>
      <p:pic>
        <p:nvPicPr>
          <p:cNvPr id="6" name="Imagem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993829"/>
            <a:ext cx="21177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949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6"/>
          <p:cNvSpPr txBox="1"/>
          <p:nvPr/>
        </p:nvSpPr>
        <p:spPr>
          <a:xfrm>
            <a:off x="0" y="5149034"/>
            <a:ext cx="1231211" cy="848111"/>
          </a:xfrm>
          <a:prstGeom prst="rect">
            <a:avLst/>
          </a:prstGeom>
        </p:spPr>
        <p:txBody>
          <a:bodyPr wrap="square" lIns="0" tIns="0" rIns="0" bIns="0" rtlCol="0">
            <a:noAutofit/>
          </a:bodyPr>
          <a:lstStyle/>
          <a:p>
            <a:pPr marR="13102">
              <a:lnSpc>
                <a:spcPts val="600"/>
              </a:lnSpc>
              <a:spcBef>
                <a:spcPts val="22"/>
              </a:spcBef>
            </a:pPr>
            <a:endParaRPr sz="600"/>
          </a:p>
          <a:p>
            <a:pPr marL="415442" algn="just">
              <a:lnSpc>
                <a:spcPct val="100041"/>
              </a:lnSpc>
              <a:spcBef>
                <a:spcPts val="1000"/>
              </a:spcBef>
            </a:pPr>
            <a:r>
              <a:rPr sz="1000" b="1" spc="14" dirty="0" smtClean="0">
                <a:solidFill>
                  <a:srgbClr val="003366"/>
                </a:solidFill>
                <a:latin typeface="Arial"/>
                <a:cs typeface="Arial"/>
              </a:rPr>
              <a:t>T</a:t>
            </a:r>
            <a:r>
              <a:rPr sz="1000" b="1" spc="0" dirty="0" smtClean="0">
                <a:solidFill>
                  <a:srgbClr val="003366"/>
                </a:solidFill>
                <a:latin typeface="Arial"/>
                <a:cs typeface="Arial"/>
              </a:rPr>
              <a:t>h</a:t>
            </a:r>
            <a:r>
              <a:rPr sz="1000" b="1" spc="-4" dirty="0" smtClean="0">
                <a:solidFill>
                  <a:srgbClr val="003366"/>
                </a:solidFill>
                <a:latin typeface="Arial"/>
                <a:cs typeface="Arial"/>
              </a:rPr>
              <a:t>r</a:t>
            </a:r>
            <a:r>
              <a:rPr sz="1000" b="1" spc="0" dirty="0" smtClean="0">
                <a:solidFill>
                  <a:srgbClr val="003366"/>
                </a:solidFill>
                <a:latin typeface="Arial"/>
                <a:cs typeface="Arial"/>
              </a:rPr>
              <a:t>o</a:t>
            </a:r>
            <a:r>
              <a:rPr sz="1000" b="1" spc="4" dirty="0" smtClean="0">
                <a:solidFill>
                  <a:srgbClr val="003366"/>
                </a:solidFill>
                <a:latin typeface="Arial"/>
                <a:cs typeface="Arial"/>
              </a:rPr>
              <a:t>tt</a:t>
            </a:r>
            <a:r>
              <a:rPr sz="1000" b="1" spc="0" dirty="0" smtClean="0">
                <a:solidFill>
                  <a:srgbClr val="003366"/>
                </a:solidFill>
                <a:latin typeface="Arial"/>
                <a:cs typeface="Arial"/>
              </a:rPr>
              <a:t>le</a:t>
            </a:r>
            <a:r>
              <a:rPr sz="1000" b="1" spc="-67" dirty="0" smtClean="0">
                <a:solidFill>
                  <a:srgbClr val="003366"/>
                </a:solidFill>
                <a:latin typeface="Arial"/>
                <a:cs typeface="Arial"/>
              </a:rPr>
              <a:t> </a:t>
            </a:r>
            <a:r>
              <a:rPr sz="1000" b="1" spc="0" dirty="0" smtClean="0">
                <a:solidFill>
                  <a:srgbClr val="003366"/>
                </a:solidFill>
                <a:latin typeface="Arial"/>
                <a:cs typeface="Arial"/>
              </a:rPr>
              <a:t>C</a:t>
            </a:r>
            <a:r>
              <a:rPr sz="1000" b="1" spc="4" dirty="0" smtClean="0">
                <a:solidFill>
                  <a:srgbClr val="003366"/>
                </a:solidFill>
                <a:latin typeface="Arial"/>
                <a:cs typeface="Arial"/>
              </a:rPr>
              <a:t>o</a:t>
            </a:r>
            <a:r>
              <a:rPr sz="1000" b="1" spc="0" dirty="0" smtClean="0">
                <a:solidFill>
                  <a:srgbClr val="003366"/>
                </a:solidFill>
                <a:latin typeface="Arial"/>
                <a:cs typeface="Arial"/>
              </a:rPr>
              <a:t>nt C</a:t>
            </a:r>
            <a:r>
              <a:rPr sz="1000" b="1" spc="4" dirty="0" smtClean="0">
                <a:solidFill>
                  <a:srgbClr val="003366"/>
                </a:solidFill>
                <a:latin typeface="Arial"/>
                <a:cs typeface="Arial"/>
              </a:rPr>
              <a:t>o</a:t>
            </a:r>
            <a:r>
              <a:rPr sz="1000" b="1" spc="0" dirty="0" smtClean="0">
                <a:solidFill>
                  <a:srgbClr val="003366"/>
                </a:solidFill>
                <a:latin typeface="Arial"/>
                <a:cs typeface="Arial"/>
              </a:rPr>
              <a:t>c</a:t>
            </a:r>
            <a:r>
              <a:rPr sz="1000" b="1" spc="-4" dirty="0" smtClean="0">
                <a:solidFill>
                  <a:srgbClr val="003366"/>
                </a:solidFill>
                <a:latin typeface="Arial"/>
                <a:cs typeface="Arial"/>
              </a:rPr>
              <a:t>k</a:t>
            </a:r>
            <a:r>
              <a:rPr sz="1000" b="1" spc="0" dirty="0" smtClean="0">
                <a:solidFill>
                  <a:srgbClr val="003366"/>
                </a:solidFill>
                <a:latin typeface="Arial"/>
                <a:cs typeface="Arial"/>
              </a:rPr>
              <a:t>pit</a:t>
            </a:r>
            <a:r>
              <a:rPr sz="1000" b="1" spc="-46" dirty="0" smtClean="0">
                <a:solidFill>
                  <a:srgbClr val="003366"/>
                </a:solidFill>
                <a:latin typeface="Arial"/>
                <a:cs typeface="Arial"/>
              </a:rPr>
              <a:t> </a:t>
            </a:r>
            <a:r>
              <a:rPr sz="1000" b="1" spc="0" dirty="0" smtClean="0">
                <a:solidFill>
                  <a:srgbClr val="003366"/>
                </a:solidFill>
                <a:latin typeface="Arial"/>
                <a:cs typeface="Arial"/>
              </a:rPr>
              <a:t>C</a:t>
            </a:r>
            <a:r>
              <a:rPr sz="1000" b="1" spc="4" dirty="0" smtClean="0">
                <a:solidFill>
                  <a:srgbClr val="003366"/>
                </a:solidFill>
                <a:latin typeface="Arial"/>
                <a:cs typeface="Arial"/>
              </a:rPr>
              <a:t>o</a:t>
            </a:r>
            <a:r>
              <a:rPr sz="1000" b="1" spc="0" dirty="0" smtClean="0">
                <a:solidFill>
                  <a:srgbClr val="003366"/>
                </a:solidFill>
                <a:latin typeface="Arial"/>
                <a:cs typeface="Arial"/>
              </a:rPr>
              <a:t>nt </a:t>
            </a:r>
            <a:r>
              <a:rPr sz="1000" b="1" spc="-4" dirty="0" smtClean="0">
                <a:solidFill>
                  <a:srgbClr val="003366"/>
                </a:solidFill>
                <a:latin typeface="Arial"/>
                <a:cs typeface="Arial"/>
              </a:rPr>
              <a:t>P</a:t>
            </a:r>
            <a:r>
              <a:rPr sz="1000" b="1" spc="0" dirty="0" smtClean="0">
                <a:solidFill>
                  <a:srgbClr val="003366"/>
                </a:solidFill>
                <a:latin typeface="Arial"/>
                <a:cs typeface="Arial"/>
              </a:rPr>
              <a:t>edals</a:t>
            </a:r>
            <a:endParaRPr sz="1000">
              <a:latin typeface="Arial"/>
              <a:cs typeface="Arial"/>
            </a:endParaRPr>
          </a:p>
        </p:txBody>
      </p:sp>
      <p:sp>
        <p:nvSpPr>
          <p:cNvPr id="3" name="object 27"/>
          <p:cNvSpPr/>
          <p:nvPr/>
        </p:nvSpPr>
        <p:spPr>
          <a:xfrm>
            <a:off x="2036826" y="1562163"/>
            <a:ext cx="5792724" cy="466559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4" name="object 28"/>
          <p:cNvSpPr/>
          <p:nvPr/>
        </p:nvSpPr>
        <p:spPr>
          <a:xfrm>
            <a:off x="827087" y="3057145"/>
            <a:ext cx="678127" cy="47643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5" name="object 29"/>
          <p:cNvSpPr/>
          <p:nvPr/>
        </p:nvSpPr>
        <p:spPr>
          <a:xfrm>
            <a:off x="1542542" y="3625469"/>
            <a:ext cx="1181608" cy="1708531"/>
          </a:xfrm>
          <a:custGeom>
            <a:avLst/>
            <a:gdLst/>
            <a:ahLst/>
            <a:cxnLst/>
            <a:rect l="l" t="t" r="r" b="b"/>
            <a:pathLst>
              <a:path w="1181608" h="1708530">
                <a:moveTo>
                  <a:pt x="1140333" y="1659889"/>
                </a:moveTo>
                <a:lnTo>
                  <a:pt x="1133084" y="1649383"/>
                </a:lnTo>
                <a:lnTo>
                  <a:pt x="1106932" y="1667382"/>
                </a:lnTo>
                <a:lnTo>
                  <a:pt x="1181608" y="1708530"/>
                </a:lnTo>
                <a:lnTo>
                  <a:pt x="1140333" y="1659889"/>
                </a:lnTo>
                <a:close/>
              </a:path>
              <a:path w="1181608" h="1708530">
                <a:moveTo>
                  <a:pt x="1169670" y="1624202"/>
                </a:moveTo>
                <a:lnTo>
                  <a:pt x="1143531" y="1642192"/>
                </a:lnTo>
                <a:lnTo>
                  <a:pt x="1150747" y="1652650"/>
                </a:lnTo>
                <a:lnTo>
                  <a:pt x="1169670" y="1624202"/>
                </a:lnTo>
                <a:close/>
              </a:path>
              <a:path w="1181608" h="1708530">
                <a:moveTo>
                  <a:pt x="10541" y="0"/>
                </a:moveTo>
                <a:lnTo>
                  <a:pt x="0" y="7111"/>
                </a:lnTo>
                <a:lnTo>
                  <a:pt x="1133084" y="1649383"/>
                </a:lnTo>
                <a:lnTo>
                  <a:pt x="1140333" y="1659889"/>
                </a:lnTo>
                <a:lnTo>
                  <a:pt x="1181608" y="1708530"/>
                </a:lnTo>
                <a:lnTo>
                  <a:pt x="1169670" y="1624202"/>
                </a:lnTo>
                <a:lnTo>
                  <a:pt x="1150747" y="1652650"/>
                </a:lnTo>
                <a:lnTo>
                  <a:pt x="1143531" y="1642192"/>
                </a:lnTo>
                <a:lnTo>
                  <a:pt x="10541" y="0"/>
                </a:lnTo>
                <a:close/>
              </a:path>
            </a:pathLst>
          </a:custGeom>
          <a:solidFill>
            <a:srgbClr val="003366"/>
          </a:solidFill>
        </p:spPr>
        <p:txBody>
          <a:bodyPr wrap="square" lIns="0" tIns="0" rIns="0" bIns="0" rtlCol="0">
            <a:noAutofit/>
          </a:bodyPr>
          <a:lstStyle/>
          <a:p>
            <a:endParaRPr/>
          </a:p>
        </p:txBody>
      </p:sp>
      <p:sp>
        <p:nvSpPr>
          <p:cNvPr id="6" name="object 30"/>
          <p:cNvSpPr/>
          <p:nvPr/>
        </p:nvSpPr>
        <p:spPr>
          <a:xfrm>
            <a:off x="6496050" y="4969764"/>
            <a:ext cx="544576" cy="329311"/>
          </a:xfrm>
          <a:custGeom>
            <a:avLst/>
            <a:gdLst/>
            <a:ahLst/>
            <a:cxnLst/>
            <a:rect l="l" t="t" r="r" b="b"/>
            <a:pathLst>
              <a:path w="544576" h="329311">
                <a:moveTo>
                  <a:pt x="62100" y="284680"/>
                </a:moveTo>
                <a:lnTo>
                  <a:pt x="45847" y="257556"/>
                </a:lnTo>
                <a:lnTo>
                  <a:pt x="0" y="329311"/>
                </a:lnTo>
                <a:lnTo>
                  <a:pt x="84963" y="322834"/>
                </a:lnTo>
                <a:lnTo>
                  <a:pt x="68660" y="295627"/>
                </a:lnTo>
                <a:lnTo>
                  <a:pt x="57784" y="302133"/>
                </a:lnTo>
                <a:lnTo>
                  <a:pt x="51180" y="291211"/>
                </a:lnTo>
                <a:lnTo>
                  <a:pt x="62100" y="284680"/>
                </a:lnTo>
                <a:close/>
              </a:path>
              <a:path w="544576" h="329311">
                <a:moveTo>
                  <a:pt x="51180" y="291211"/>
                </a:moveTo>
                <a:lnTo>
                  <a:pt x="57784" y="302133"/>
                </a:lnTo>
                <a:lnTo>
                  <a:pt x="68660" y="295627"/>
                </a:lnTo>
                <a:lnTo>
                  <a:pt x="544576" y="10922"/>
                </a:lnTo>
                <a:lnTo>
                  <a:pt x="538099" y="0"/>
                </a:lnTo>
                <a:lnTo>
                  <a:pt x="62100" y="284680"/>
                </a:lnTo>
                <a:lnTo>
                  <a:pt x="51180" y="291211"/>
                </a:lnTo>
                <a:close/>
              </a:path>
            </a:pathLst>
          </a:custGeom>
          <a:solidFill>
            <a:srgbClr val="003366"/>
          </a:solidFill>
        </p:spPr>
        <p:txBody>
          <a:bodyPr wrap="square" lIns="0" tIns="0" rIns="0" bIns="0" rtlCol="0">
            <a:noAutofit/>
          </a:bodyPr>
          <a:lstStyle/>
          <a:p>
            <a:endParaRPr/>
          </a:p>
        </p:txBody>
      </p:sp>
      <p:sp>
        <p:nvSpPr>
          <p:cNvPr id="7" name="object 31"/>
          <p:cNvSpPr/>
          <p:nvPr/>
        </p:nvSpPr>
        <p:spPr>
          <a:xfrm>
            <a:off x="7067550" y="4891088"/>
            <a:ext cx="785812" cy="10636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8" name="object 32"/>
          <p:cNvSpPr/>
          <p:nvPr/>
        </p:nvSpPr>
        <p:spPr>
          <a:xfrm>
            <a:off x="4246626" y="3264916"/>
            <a:ext cx="151002" cy="1149858"/>
          </a:xfrm>
          <a:custGeom>
            <a:avLst/>
            <a:gdLst/>
            <a:ahLst/>
            <a:cxnLst/>
            <a:rect l="l" t="t" r="r" b="b"/>
            <a:pathLst>
              <a:path w="151002" h="1149858">
                <a:moveTo>
                  <a:pt x="107950" y="1087374"/>
                </a:moveTo>
                <a:lnTo>
                  <a:pt x="106693" y="1074734"/>
                </a:lnTo>
                <a:lnTo>
                  <a:pt x="75184" y="1077849"/>
                </a:lnTo>
                <a:lnTo>
                  <a:pt x="120523" y="1149858"/>
                </a:lnTo>
                <a:lnTo>
                  <a:pt x="107950" y="1087374"/>
                </a:lnTo>
                <a:close/>
              </a:path>
              <a:path w="151002" h="1149858">
                <a:moveTo>
                  <a:pt x="151002" y="1070356"/>
                </a:moveTo>
                <a:lnTo>
                  <a:pt x="119393" y="1073479"/>
                </a:lnTo>
                <a:lnTo>
                  <a:pt x="120650" y="1086104"/>
                </a:lnTo>
                <a:lnTo>
                  <a:pt x="151002" y="1070356"/>
                </a:lnTo>
                <a:close/>
              </a:path>
              <a:path w="151002" h="1149858">
                <a:moveTo>
                  <a:pt x="12573" y="0"/>
                </a:moveTo>
                <a:lnTo>
                  <a:pt x="0" y="1143"/>
                </a:lnTo>
                <a:lnTo>
                  <a:pt x="106693" y="1074734"/>
                </a:lnTo>
                <a:lnTo>
                  <a:pt x="107950" y="1087374"/>
                </a:lnTo>
                <a:lnTo>
                  <a:pt x="120523" y="1149858"/>
                </a:lnTo>
                <a:lnTo>
                  <a:pt x="151002" y="1070356"/>
                </a:lnTo>
                <a:lnTo>
                  <a:pt x="120650" y="1086104"/>
                </a:lnTo>
                <a:lnTo>
                  <a:pt x="119393" y="1073479"/>
                </a:lnTo>
                <a:lnTo>
                  <a:pt x="12573" y="0"/>
                </a:lnTo>
                <a:close/>
              </a:path>
            </a:pathLst>
          </a:custGeom>
          <a:solidFill>
            <a:srgbClr val="003366"/>
          </a:solidFill>
        </p:spPr>
        <p:txBody>
          <a:bodyPr wrap="square" lIns="0" tIns="0" rIns="0" bIns="0" rtlCol="0">
            <a:noAutofit/>
          </a:bodyPr>
          <a:lstStyle/>
          <a:p>
            <a:endParaRPr/>
          </a:p>
        </p:txBody>
      </p:sp>
      <p:sp>
        <p:nvSpPr>
          <p:cNvPr id="9" name="object 33"/>
          <p:cNvSpPr/>
          <p:nvPr/>
        </p:nvSpPr>
        <p:spPr>
          <a:xfrm>
            <a:off x="3970401" y="2517775"/>
            <a:ext cx="560387" cy="36830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0" name="object 34"/>
          <p:cNvSpPr/>
          <p:nvPr/>
        </p:nvSpPr>
        <p:spPr>
          <a:xfrm>
            <a:off x="4879975" y="4853051"/>
            <a:ext cx="700024" cy="195072"/>
          </a:xfrm>
          <a:custGeom>
            <a:avLst/>
            <a:gdLst/>
            <a:ahLst/>
            <a:cxnLst/>
            <a:rect l="l" t="t" r="r" b="b"/>
            <a:pathLst>
              <a:path w="700024" h="195072">
                <a:moveTo>
                  <a:pt x="72551" y="43137"/>
                </a:moveTo>
                <a:lnTo>
                  <a:pt x="696976" y="195072"/>
                </a:lnTo>
                <a:lnTo>
                  <a:pt x="700024" y="182625"/>
                </a:lnTo>
                <a:lnTo>
                  <a:pt x="75554" y="30805"/>
                </a:lnTo>
                <a:lnTo>
                  <a:pt x="63246" y="27812"/>
                </a:lnTo>
                <a:lnTo>
                  <a:pt x="60198" y="40131"/>
                </a:lnTo>
                <a:lnTo>
                  <a:pt x="72551" y="43137"/>
                </a:lnTo>
                <a:close/>
              </a:path>
              <a:path w="700024" h="195072">
                <a:moveTo>
                  <a:pt x="75554" y="30805"/>
                </a:moveTo>
                <a:lnTo>
                  <a:pt x="83058" y="0"/>
                </a:lnTo>
                <a:lnTo>
                  <a:pt x="0" y="18923"/>
                </a:lnTo>
                <a:lnTo>
                  <a:pt x="65024" y="74041"/>
                </a:lnTo>
                <a:lnTo>
                  <a:pt x="72551" y="43137"/>
                </a:lnTo>
                <a:lnTo>
                  <a:pt x="60198" y="40131"/>
                </a:lnTo>
                <a:lnTo>
                  <a:pt x="63246" y="27812"/>
                </a:lnTo>
                <a:lnTo>
                  <a:pt x="75554" y="30805"/>
                </a:lnTo>
                <a:close/>
              </a:path>
            </a:pathLst>
          </a:custGeom>
          <a:solidFill>
            <a:srgbClr val="003366"/>
          </a:solidFill>
        </p:spPr>
        <p:txBody>
          <a:bodyPr wrap="square" lIns="0" tIns="0" rIns="0" bIns="0" rtlCol="0">
            <a:noAutofit/>
          </a:bodyPr>
          <a:lstStyle/>
          <a:p>
            <a:endParaRPr/>
          </a:p>
        </p:txBody>
      </p:sp>
      <p:sp>
        <p:nvSpPr>
          <p:cNvPr id="11" name="object 35"/>
          <p:cNvSpPr/>
          <p:nvPr/>
        </p:nvSpPr>
        <p:spPr>
          <a:xfrm>
            <a:off x="5281676" y="5100574"/>
            <a:ext cx="788987" cy="21590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2" name="object 37"/>
          <p:cNvSpPr/>
          <p:nvPr/>
        </p:nvSpPr>
        <p:spPr>
          <a:xfrm>
            <a:off x="1475867" y="5494401"/>
            <a:ext cx="1049782" cy="129654"/>
          </a:xfrm>
          <a:custGeom>
            <a:avLst/>
            <a:gdLst/>
            <a:ahLst/>
            <a:cxnLst/>
            <a:rect l="l" t="t" r="r" b="b"/>
            <a:pathLst>
              <a:path w="1049782" h="129654">
                <a:moveTo>
                  <a:pt x="986028" y="99136"/>
                </a:moveTo>
                <a:lnTo>
                  <a:pt x="973411" y="98028"/>
                </a:lnTo>
                <a:lnTo>
                  <a:pt x="970660" y="129654"/>
                </a:lnTo>
                <a:lnTo>
                  <a:pt x="1049782" y="98361"/>
                </a:lnTo>
                <a:lnTo>
                  <a:pt x="986028" y="99136"/>
                </a:lnTo>
                <a:close/>
              </a:path>
              <a:path w="1049782" h="129654">
                <a:moveTo>
                  <a:pt x="987171" y="86487"/>
                </a:moveTo>
                <a:lnTo>
                  <a:pt x="977265" y="53721"/>
                </a:lnTo>
                <a:lnTo>
                  <a:pt x="974511" y="85376"/>
                </a:lnTo>
                <a:lnTo>
                  <a:pt x="987171" y="86487"/>
                </a:lnTo>
                <a:close/>
              </a:path>
              <a:path w="1049782" h="129654">
                <a:moveTo>
                  <a:pt x="1016" y="0"/>
                </a:moveTo>
                <a:lnTo>
                  <a:pt x="0" y="12573"/>
                </a:lnTo>
                <a:lnTo>
                  <a:pt x="973411" y="98028"/>
                </a:lnTo>
                <a:lnTo>
                  <a:pt x="986028" y="99136"/>
                </a:lnTo>
                <a:lnTo>
                  <a:pt x="1049782" y="98361"/>
                </a:lnTo>
                <a:lnTo>
                  <a:pt x="977265" y="53721"/>
                </a:lnTo>
                <a:lnTo>
                  <a:pt x="987171" y="86487"/>
                </a:lnTo>
                <a:lnTo>
                  <a:pt x="974511" y="85376"/>
                </a:lnTo>
                <a:lnTo>
                  <a:pt x="1016" y="0"/>
                </a:lnTo>
                <a:close/>
              </a:path>
            </a:pathLst>
          </a:custGeom>
          <a:solidFill>
            <a:srgbClr val="003366"/>
          </a:solidFill>
        </p:spPr>
        <p:txBody>
          <a:bodyPr wrap="square" lIns="0" tIns="0" rIns="0" bIns="0" rtlCol="0">
            <a:noAutofit/>
          </a:bodyPr>
          <a:lstStyle/>
          <a:p>
            <a:endParaRPr/>
          </a:p>
        </p:txBody>
      </p:sp>
      <p:sp>
        <p:nvSpPr>
          <p:cNvPr id="13" name="object 38"/>
          <p:cNvSpPr/>
          <p:nvPr/>
        </p:nvSpPr>
        <p:spPr>
          <a:xfrm>
            <a:off x="5907024" y="2660015"/>
            <a:ext cx="2266696" cy="470408"/>
          </a:xfrm>
          <a:custGeom>
            <a:avLst/>
            <a:gdLst/>
            <a:ahLst/>
            <a:cxnLst/>
            <a:rect l="l" t="t" r="r" b="b"/>
            <a:pathLst>
              <a:path w="2266696" h="470408">
                <a:moveTo>
                  <a:pt x="73637" y="43695"/>
                </a:moveTo>
                <a:lnTo>
                  <a:pt x="2264155" y="470408"/>
                </a:lnTo>
                <a:lnTo>
                  <a:pt x="2266696" y="457962"/>
                </a:lnTo>
                <a:lnTo>
                  <a:pt x="76067" y="31252"/>
                </a:lnTo>
                <a:lnTo>
                  <a:pt x="63626" y="28829"/>
                </a:lnTo>
                <a:lnTo>
                  <a:pt x="61213" y="41275"/>
                </a:lnTo>
                <a:lnTo>
                  <a:pt x="73637" y="43695"/>
                </a:lnTo>
                <a:close/>
              </a:path>
              <a:path w="2266696" h="470408">
                <a:moveTo>
                  <a:pt x="76067" y="31252"/>
                </a:moveTo>
                <a:lnTo>
                  <a:pt x="82168" y="0"/>
                </a:lnTo>
                <a:lnTo>
                  <a:pt x="0" y="22860"/>
                </a:lnTo>
                <a:lnTo>
                  <a:pt x="67563" y="74802"/>
                </a:lnTo>
                <a:lnTo>
                  <a:pt x="73637" y="43695"/>
                </a:lnTo>
                <a:lnTo>
                  <a:pt x="61213" y="41275"/>
                </a:lnTo>
                <a:lnTo>
                  <a:pt x="63626" y="28829"/>
                </a:lnTo>
                <a:lnTo>
                  <a:pt x="76067" y="31252"/>
                </a:lnTo>
                <a:close/>
              </a:path>
            </a:pathLst>
          </a:custGeom>
          <a:solidFill>
            <a:srgbClr val="003366"/>
          </a:solidFill>
        </p:spPr>
        <p:txBody>
          <a:bodyPr wrap="square" lIns="0" tIns="0" rIns="0" bIns="0" rtlCol="0">
            <a:noAutofit/>
          </a:bodyPr>
          <a:lstStyle/>
          <a:p>
            <a:endParaRPr/>
          </a:p>
        </p:txBody>
      </p:sp>
      <p:sp>
        <p:nvSpPr>
          <p:cNvPr id="14" name="object 39"/>
          <p:cNvSpPr/>
          <p:nvPr/>
        </p:nvSpPr>
        <p:spPr>
          <a:xfrm>
            <a:off x="6053074" y="3966210"/>
            <a:ext cx="1679321" cy="850264"/>
          </a:xfrm>
          <a:custGeom>
            <a:avLst/>
            <a:gdLst/>
            <a:ahLst/>
            <a:cxnLst/>
            <a:rect l="l" t="t" r="r" b="b"/>
            <a:pathLst>
              <a:path w="1679321" h="850264">
                <a:moveTo>
                  <a:pt x="65218" y="810310"/>
                </a:moveTo>
                <a:lnTo>
                  <a:pt x="50926" y="781938"/>
                </a:lnTo>
                <a:lnTo>
                  <a:pt x="0" y="850264"/>
                </a:lnTo>
                <a:lnTo>
                  <a:pt x="85216" y="850010"/>
                </a:lnTo>
                <a:lnTo>
                  <a:pt x="70942" y="821672"/>
                </a:lnTo>
                <a:lnTo>
                  <a:pt x="59562" y="827404"/>
                </a:lnTo>
                <a:lnTo>
                  <a:pt x="53975" y="815975"/>
                </a:lnTo>
                <a:lnTo>
                  <a:pt x="65218" y="810310"/>
                </a:lnTo>
                <a:close/>
              </a:path>
              <a:path w="1679321" h="850264">
                <a:moveTo>
                  <a:pt x="53975" y="815975"/>
                </a:moveTo>
                <a:lnTo>
                  <a:pt x="59562" y="827404"/>
                </a:lnTo>
                <a:lnTo>
                  <a:pt x="70942" y="821672"/>
                </a:lnTo>
                <a:lnTo>
                  <a:pt x="1679321" y="11429"/>
                </a:lnTo>
                <a:lnTo>
                  <a:pt x="1673605" y="0"/>
                </a:lnTo>
                <a:lnTo>
                  <a:pt x="65218" y="810310"/>
                </a:lnTo>
                <a:lnTo>
                  <a:pt x="53975" y="815975"/>
                </a:lnTo>
                <a:close/>
              </a:path>
            </a:pathLst>
          </a:custGeom>
          <a:solidFill>
            <a:srgbClr val="003366"/>
          </a:solidFill>
        </p:spPr>
        <p:txBody>
          <a:bodyPr wrap="square" lIns="0" tIns="0" rIns="0" bIns="0" rtlCol="0">
            <a:noAutofit/>
          </a:bodyPr>
          <a:lstStyle/>
          <a:p>
            <a:endParaRPr/>
          </a:p>
        </p:txBody>
      </p:sp>
      <p:sp>
        <p:nvSpPr>
          <p:cNvPr id="15" name="object 40"/>
          <p:cNvSpPr/>
          <p:nvPr/>
        </p:nvSpPr>
        <p:spPr>
          <a:xfrm>
            <a:off x="6418199" y="1914525"/>
            <a:ext cx="1757806" cy="1214882"/>
          </a:xfrm>
          <a:custGeom>
            <a:avLst/>
            <a:gdLst/>
            <a:ahLst/>
            <a:cxnLst/>
            <a:rect l="l" t="t" r="r" b="b"/>
            <a:pathLst>
              <a:path w="1757806" h="1214882">
                <a:moveTo>
                  <a:pt x="48767" y="41275"/>
                </a:moveTo>
                <a:lnTo>
                  <a:pt x="0" y="0"/>
                </a:lnTo>
                <a:lnTo>
                  <a:pt x="41148" y="74675"/>
                </a:lnTo>
                <a:lnTo>
                  <a:pt x="59226" y="48486"/>
                </a:lnTo>
                <a:lnTo>
                  <a:pt x="48767" y="41275"/>
                </a:lnTo>
                <a:close/>
              </a:path>
              <a:path w="1757806" h="1214882">
                <a:moveTo>
                  <a:pt x="55879" y="30861"/>
                </a:moveTo>
                <a:lnTo>
                  <a:pt x="59226" y="48486"/>
                </a:lnTo>
                <a:lnTo>
                  <a:pt x="1750695" y="1214882"/>
                </a:lnTo>
                <a:lnTo>
                  <a:pt x="1757806" y="1204467"/>
                </a:lnTo>
                <a:lnTo>
                  <a:pt x="66389" y="38108"/>
                </a:lnTo>
                <a:lnTo>
                  <a:pt x="84454" y="11937"/>
                </a:lnTo>
                <a:lnTo>
                  <a:pt x="0" y="0"/>
                </a:lnTo>
                <a:lnTo>
                  <a:pt x="48767" y="41275"/>
                </a:lnTo>
                <a:lnTo>
                  <a:pt x="59226" y="48486"/>
                </a:lnTo>
                <a:lnTo>
                  <a:pt x="55879" y="30861"/>
                </a:lnTo>
                <a:close/>
              </a:path>
            </a:pathLst>
          </a:custGeom>
          <a:solidFill>
            <a:srgbClr val="003366"/>
          </a:solidFill>
        </p:spPr>
        <p:txBody>
          <a:bodyPr wrap="square" lIns="0" tIns="0" rIns="0" bIns="0" rtlCol="0">
            <a:noAutofit/>
          </a:bodyPr>
          <a:lstStyle/>
          <a:p>
            <a:endParaRPr/>
          </a:p>
        </p:txBody>
      </p:sp>
      <p:sp>
        <p:nvSpPr>
          <p:cNvPr id="16" name="object 41"/>
          <p:cNvSpPr/>
          <p:nvPr/>
        </p:nvSpPr>
        <p:spPr>
          <a:xfrm>
            <a:off x="7820025" y="3483038"/>
            <a:ext cx="874712" cy="134937"/>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7" name="object 42"/>
          <p:cNvSpPr/>
          <p:nvPr/>
        </p:nvSpPr>
        <p:spPr>
          <a:xfrm>
            <a:off x="1860042" y="2861945"/>
            <a:ext cx="918082" cy="1394078"/>
          </a:xfrm>
          <a:custGeom>
            <a:avLst/>
            <a:gdLst/>
            <a:ahLst/>
            <a:cxnLst/>
            <a:rect l="l" t="t" r="r" b="b"/>
            <a:pathLst>
              <a:path w="918082" h="1394078">
                <a:moveTo>
                  <a:pt x="877951" y="1344548"/>
                </a:moveTo>
                <a:lnTo>
                  <a:pt x="870989" y="1333942"/>
                </a:lnTo>
                <a:lnTo>
                  <a:pt x="844422" y="1351406"/>
                </a:lnTo>
                <a:lnTo>
                  <a:pt x="918082" y="1394078"/>
                </a:lnTo>
                <a:lnTo>
                  <a:pt x="877951" y="1344548"/>
                </a:lnTo>
                <a:close/>
              </a:path>
              <a:path w="918082" h="1394078">
                <a:moveTo>
                  <a:pt x="908176" y="1309496"/>
                </a:moveTo>
                <a:lnTo>
                  <a:pt x="881556" y="1326996"/>
                </a:lnTo>
                <a:lnTo>
                  <a:pt x="888491" y="1337563"/>
                </a:lnTo>
                <a:lnTo>
                  <a:pt x="908176" y="1309496"/>
                </a:lnTo>
                <a:close/>
              </a:path>
              <a:path w="918082" h="1394078">
                <a:moveTo>
                  <a:pt x="10540" y="0"/>
                </a:moveTo>
                <a:lnTo>
                  <a:pt x="0" y="6984"/>
                </a:lnTo>
                <a:lnTo>
                  <a:pt x="870989" y="1333942"/>
                </a:lnTo>
                <a:lnTo>
                  <a:pt x="877951" y="1344548"/>
                </a:lnTo>
                <a:lnTo>
                  <a:pt x="918082" y="1394078"/>
                </a:lnTo>
                <a:lnTo>
                  <a:pt x="908176" y="1309496"/>
                </a:lnTo>
                <a:lnTo>
                  <a:pt x="888491" y="1337563"/>
                </a:lnTo>
                <a:lnTo>
                  <a:pt x="881556" y="1326996"/>
                </a:lnTo>
                <a:lnTo>
                  <a:pt x="10540" y="0"/>
                </a:lnTo>
                <a:close/>
              </a:path>
            </a:pathLst>
          </a:custGeom>
          <a:solidFill>
            <a:srgbClr val="003366"/>
          </a:solidFill>
        </p:spPr>
        <p:txBody>
          <a:bodyPr wrap="square" lIns="0" tIns="0" rIns="0" bIns="0" rtlCol="0">
            <a:noAutofit/>
          </a:bodyPr>
          <a:lstStyle/>
          <a:p>
            <a:endParaRPr/>
          </a:p>
        </p:txBody>
      </p:sp>
      <p:sp>
        <p:nvSpPr>
          <p:cNvPr id="18" name="object 43"/>
          <p:cNvSpPr/>
          <p:nvPr/>
        </p:nvSpPr>
        <p:spPr>
          <a:xfrm>
            <a:off x="1279525" y="2205039"/>
            <a:ext cx="866101" cy="25241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9" name="object 44"/>
          <p:cNvSpPr/>
          <p:nvPr/>
        </p:nvSpPr>
        <p:spPr>
          <a:xfrm>
            <a:off x="3305175" y="2541016"/>
            <a:ext cx="237362" cy="2173859"/>
          </a:xfrm>
          <a:custGeom>
            <a:avLst/>
            <a:gdLst/>
            <a:ahLst/>
            <a:cxnLst/>
            <a:rect l="l" t="t" r="r" b="b"/>
            <a:pathLst>
              <a:path w="237362" h="2173859">
                <a:moveTo>
                  <a:pt x="194183" y="2111248"/>
                </a:moveTo>
                <a:lnTo>
                  <a:pt x="193015" y="2098562"/>
                </a:lnTo>
                <a:lnTo>
                  <a:pt x="161416" y="2101469"/>
                </a:lnTo>
                <a:lnTo>
                  <a:pt x="206375" y="2173859"/>
                </a:lnTo>
                <a:lnTo>
                  <a:pt x="194183" y="2111248"/>
                </a:lnTo>
                <a:close/>
              </a:path>
              <a:path w="237362" h="2173859">
                <a:moveTo>
                  <a:pt x="237362" y="2094484"/>
                </a:moveTo>
                <a:lnTo>
                  <a:pt x="205713" y="2097394"/>
                </a:lnTo>
                <a:lnTo>
                  <a:pt x="206883" y="2110105"/>
                </a:lnTo>
                <a:lnTo>
                  <a:pt x="237362" y="2094484"/>
                </a:lnTo>
                <a:close/>
              </a:path>
              <a:path w="237362" h="2173859">
                <a:moveTo>
                  <a:pt x="12700" y="0"/>
                </a:moveTo>
                <a:lnTo>
                  <a:pt x="0" y="1143"/>
                </a:lnTo>
                <a:lnTo>
                  <a:pt x="193015" y="2098562"/>
                </a:lnTo>
                <a:lnTo>
                  <a:pt x="194183" y="2111248"/>
                </a:lnTo>
                <a:lnTo>
                  <a:pt x="206375" y="2173859"/>
                </a:lnTo>
                <a:lnTo>
                  <a:pt x="237362" y="2094484"/>
                </a:lnTo>
                <a:lnTo>
                  <a:pt x="206883" y="2110105"/>
                </a:lnTo>
                <a:lnTo>
                  <a:pt x="205713" y="2097394"/>
                </a:lnTo>
                <a:lnTo>
                  <a:pt x="12700" y="0"/>
                </a:lnTo>
                <a:close/>
              </a:path>
            </a:pathLst>
          </a:custGeom>
          <a:solidFill>
            <a:srgbClr val="003366"/>
          </a:solidFill>
        </p:spPr>
        <p:txBody>
          <a:bodyPr wrap="square" lIns="0" tIns="0" rIns="0" bIns="0" rtlCol="0">
            <a:noAutofit/>
          </a:bodyPr>
          <a:lstStyle/>
          <a:p>
            <a:endParaRPr/>
          </a:p>
        </p:txBody>
      </p:sp>
      <p:sp>
        <p:nvSpPr>
          <p:cNvPr id="20" name="object 45"/>
          <p:cNvSpPr/>
          <p:nvPr/>
        </p:nvSpPr>
        <p:spPr>
          <a:xfrm>
            <a:off x="5134483" y="2316988"/>
            <a:ext cx="292353" cy="700786"/>
          </a:xfrm>
          <a:custGeom>
            <a:avLst/>
            <a:gdLst/>
            <a:ahLst/>
            <a:cxnLst/>
            <a:rect l="l" t="t" r="r" b="b"/>
            <a:pathLst>
              <a:path w="292353" h="700786">
                <a:moveTo>
                  <a:pt x="255777" y="644271"/>
                </a:moveTo>
                <a:lnTo>
                  <a:pt x="251063" y="632481"/>
                </a:lnTo>
                <a:lnTo>
                  <a:pt x="221614" y="644271"/>
                </a:lnTo>
                <a:lnTo>
                  <a:pt x="285241" y="700786"/>
                </a:lnTo>
                <a:lnTo>
                  <a:pt x="255777" y="644271"/>
                </a:lnTo>
                <a:close/>
              </a:path>
              <a:path w="292353" h="700786">
                <a:moveTo>
                  <a:pt x="267588" y="639572"/>
                </a:moveTo>
                <a:lnTo>
                  <a:pt x="292353" y="615950"/>
                </a:lnTo>
                <a:lnTo>
                  <a:pt x="262861" y="627757"/>
                </a:lnTo>
                <a:lnTo>
                  <a:pt x="267588" y="639572"/>
                </a:lnTo>
                <a:close/>
              </a:path>
              <a:path w="292353" h="700786">
                <a:moveTo>
                  <a:pt x="11683" y="0"/>
                </a:moveTo>
                <a:lnTo>
                  <a:pt x="0" y="4699"/>
                </a:lnTo>
                <a:lnTo>
                  <a:pt x="251063" y="632481"/>
                </a:lnTo>
                <a:lnTo>
                  <a:pt x="255777" y="644271"/>
                </a:lnTo>
                <a:lnTo>
                  <a:pt x="285241" y="700786"/>
                </a:lnTo>
                <a:lnTo>
                  <a:pt x="292353" y="615950"/>
                </a:lnTo>
                <a:lnTo>
                  <a:pt x="267588" y="639572"/>
                </a:lnTo>
                <a:lnTo>
                  <a:pt x="262861" y="627757"/>
                </a:lnTo>
                <a:lnTo>
                  <a:pt x="11683" y="0"/>
                </a:lnTo>
                <a:close/>
              </a:path>
            </a:pathLst>
          </a:custGeom>
          <a:solidFill>
            <a:srgbClr val="003366"/>
          </a:solidFill>
        </p:spPr>
        <p:txBody>
          <a:bodyPr wrap="square" lIns="0" tIns="0" rIns="0" bIns="0" rtlCol="0">
            <a:noAutofit/>
          </a:bodyPr>
          <a:lstStyle/>
          <a:p>
            <a:endParaRPr/>
          </a:p>
        </p:txBody>
      </p:sp>
      <p:sp>
        <p:nvSpPr>
          <p:cNvPr id="21" name="object 46"/>
          <p:cNvSpPr/>
          <p:nvPr/>
        </p:nvSpPr>
        <p:spPr>
          <a:xfrm>
            <a:off x="4527550" y="2054161"/>
            <a:ext cx="788987" cy="115887"/>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2" name="object 47"/>
          <p:cNvSpPr/>
          <p:nvPr/>
        </p:nvSpPr>
        <p:spPr>
          <a:xfrm>
            <a:off x="2836926" y="1989137"/>
            <a:ext cx="787400" cy="115887"/>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3" name="object 48"/>
          <p:cNvSpPr/>
          <p:nvPr/>
        </p:nvSpPr>
        <p:spPr>
          <a:xfrm>
            <a:off x="4722749" y="4148201"/>
            <a:ext cx="861567" cy="768223"/>
          </a:xfrm>
          <a:custGeom>
            <a:avLst/>
            <a:gdLst/>
            <a:ahLst/>
            <a:cxnLst/>
            <a:rect l="l" t="t" r="r" b="b"/>
            <a:pathLst>
              <a:path w="861567" h="768223">
                <a:moveTo>
                  <a:pt x="52811" y="712892"/>
                </a:moveTo>
                <a:lnTo>
                  <a:pt x="31623" y="689101"/>
                </a:lnTo>
                <a:lnTo>
                  <a:pt x="0" y="768223"/>
                </a:lnTo>
                <a:lnTo>
                  <a:pt x="82296" y="745998"/>
                </a:lnTo>
                <a:lnTo>
                  <a:pt x="61187" y="722297"/>
                </a:lnTo>
                <a:lnTo>
                  <a:pt x="51688" y="730757"/>
                </a:lnTo>
                <a:lnTo>
                  <a:pt x="43306" y="721360"/>
                </a:lnTo>
                <a:lnTo>
                  <a:pt x="52811" y="712892"/>
                </a:lnTo>
                <a:close/>
              </a:path>
              <a:path w="861567" h="768223">
                <a:moveTo>
                  <a:pt x="43306" y="721360"/>
                </a:moveTo>
                <a:lnTo>
                  <a:pt x="51688" y="730757"/>
                </a:lnTo>
                <a:lnTo>
                  <a:pt x="61187" y="722297"/>
                </a:lnTo>
                <a:lnTo>
                  <a:pt x="861567" y="9398"/>
                </a:lnTo>
                <a:lnTo>
                  <a:pt x="853059" y="0"/>
                </a:lnTo>
                <a:lnTo>
                  <a:pt x="52811" y="712892"/>
                </a:lnTo>
                <a:lnTo>
                  <a:pt x="43306" y="721360"/>
                </a:lnTo>
                <a:close/>
              </a:path>
            </a:pathLst>
          </a:custGeom>
          <a:solidFill>
            <a:srgbClr val="003366"/>
          </a:solidFill>
        </p:spPr>
        <p:txBody>
          <a:bodyPr wrap="square" lIns="0" tIns="0" rIns="0" bIns="0" rtlCol="0">
            <a:noAutofit/>
          </a:bodyPr>
          <a:lstStyle/>
          <a:p>
            <a:endParaRPr/>
          </a:p>
        </p:txBody>
      </p:sp>
      <p:sp>
        <p:nvSpPr>
          <p:cNvPr id="24" name="object 49"/>
          <p:cNvSpPr/>
          <p:nvPr/>
        </p:nvSpPr>
        <p:spPr>
          <a:xfrm>
            <a:off x="5800725" y="3622675"/>
            <a:ext cx="1011237" cy="27305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5" name="object 50"/>
          <p:cNvSpPr/>
          <p:nvPr/>
        </p:nvSpPr>
        <p:spPr>
          <a:xfrm>
            <a:off x="395287" y="4565586"/>
            <a:ext cx="785812" cy="198437"/>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6" name="object 51"/>
          <p:cNvSpPr/>
          <p:nvPr/>
        </p:nvSpPr>
        <p:spPr>
          <a:xfrm>
            <a:off x="1184262" y="4847463"/>
            <a:ext cx="1201686" cy="700786"/>
          </a:xfrm>
          <a:custGeom>
            <a:avLst/>
            <a:gdLst/>
            <a:ahLst/>
            <a:cxnLst/>
            <a:rect l="l" t="t" r="r" b="b"/>
            <a:pathLst>
              <a:path w="1201686" h="700786">
                <a:moveTo>
                  <a:pt x="1143647" y="674497"/>
                </a:moveTo>
                <a:lnTo>
                  <a:pt x="1132650" y="668117"/>
                </a:lnTo>
                <a:lnTo>
                  <a:pt x="1116723" y="695579"/>
                </a:lnTo>
                <a:lnTo>
                  <a:pt x="1201686" y="700786"/>
                </a:lnTo>
                <a:lnTo>
                  <a:pt x="1143647" y="674497"/>
                </a:lnTo>
                <a:close/>
              </a:path>
              <a:path w="1201686" h="700786">
                <a:moveTo>
                  <a:pt x="1154950" y="629666"/>
                </a:moveTo>
                <a:lnTo>
                  <a:pt x="1139043" y="657093"/>
                </a:lnTo>
                <a:lnTo>
                  <a:pt x="1149997" y="663448"/>
                </a:lnTo>
                <a:lnTo>
                  <a:pt x="1154950" y="629666"/>
                </a:lnTo>
                <a:close/>
              </a:path>
              <a:path w="1201686" h="700786">
                <a:moveTo>
                  <a:pt x="6375" y="0"/>
                </a:moveTo>
                <a:lnTo>
                  <a:pt x="0" y="11049"/>
                </a:lnTo>
                <a:lnTo>
                  <a:pt x="1132650" y="668117"/>
                </a:lnTo>
                <a:lnTo>
                  <a:pt x="1143647" y="674497"/>
                </a:lnTo>
                <a:lnTo>
                  <a:pt x="1201686" y="700786"/>
                </a:lnTo>
                <a:lnTo>
                  <a:pt x="1154950" y="629666"/>
                </a:lnTo>
                <a:lnTo>
                  <a:pt x="1149997" y="663448"/>
                </a:lnTo>
                <a:lnTo>
                  <a:pt x="1139043" y="657093"/>
                </a:lnTo>
                <a:lnTo>
                  <a:pt x="6375" y="0"/>
                </a:lnTo>
                <a:close/>
              </a:path>
            </a:pathLst>
          </a:custGeom>
          <a:solidFill>
            <a:srgbClr val="003366"/>
          </a:solidFill>
        </p:spPr>
        <p:txBody>
          <a:bodyPr wrap="square" lIns="0" tIns="0" rIns="0" bIns="0" rtlCol="0">
            <a:noAutofit/>
          </a:bodyPr>
          <a:lstStyle/>
          <a:p>
            <a:endParaRPr/>
          </a:p>
        </p:txBody>
      </p:sp>
      <p:sp>
        <p:nvSpPr>
          <p:cNvPr id="27" name="object 52"/>
          <p:cNvSpPr/>
          <p:nvPr/>
        </p:nvSpPr>
        <p:spPr>
          <a:xfrm>
            <a:off x="3559175" y="5664200"/>
            <a:ext cx="515937" cy="28416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8" name="object 53"/>
          <p:cNvSpPr/>
          <p:nvPr/>
        </p:nvSpPr>
        <p:spPr>
          <a:xfrm>
            <a:off x="5430901" y="3155886"/>
            <a:ext cx="509587" cy="277812"/>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9" name="object 54"/>
          <p:cNvSpPr/>
          <p:nvPr/>
        </p:nvSpPr>
        <p:spPr>
          <a:xfrm>
            <a:off x="4740275" y="3623437"/>
            <a:ext cx="482473" cy="264287"/>
          </a:xfrm>
          <a:custGeom>
            <a:avLst/>
            <a:gdLst/>
            <a:ahLst/>
            <a:cxnLst/>
            <a:rect l="l" t="t" r="r" b="b"/>
            <a:pathLst>
              <a:path w="482473" h="264287">
                <a:moveTo>
                  <a:pt x="63957" y="222595"/>
                </a:moveTo>
                <a:lnTo>
                  <a:pt x="48895" y="194690"/>
                </a:lnTo>
                <a:lnTo>
                  <a:pt x="0" y="264287"/>
                </a:lnTo>
                <a:lnTo>
                  <a:pt x="85089" y="261746"/>
                </a:lnTo>
                <a:lnTo>
                  <a:pt x="70003" y="233798"/>
                </a:lnTo>
                <a:lnTo>
                  <a:pt x="58927" y="239775"/>
                </a:lnTo>
                <a:lnTo>
                  <a:pt x="52832" y="228600"/>
                </a:lnTo>
                <a:lnTo>
                  <a:pt x="63957" y="222595"/>
                </a:lnTo>
                <a:close/>
              </a:path>
              <a:path w="482473" h="264287">
                <a:moveTo>
                  <a:pt x="52832" y="228600"/>
                </a:moveTo>
                <a:lnTo>
                  <a:pt x="58927" y="239775"/>
                </a:lnTo>
                <a:lnTo>
                  <a:pt x="70003" y="233798"/>
                </a:lnTo>
                <a:lnTo>
                  <a:pt x="482473" y="11175"/>
                </a:lnTo>
                <a:lnTo>
                  <a:pt x="476376" y="0"/>
                </a:lnTo>
                <a:lnTo>
                  <a:pt x="63957" y="222595"/>
                </a:lnTo>
                <a:lnTo>
                  <a:pt x="52832" y="228600"/>
                </a:lnTo>
                <a:close/>
              </a:path>
            </a:pathLst>
          </a:custGeom>
          <a:solidFill>
            <a:srgbClr val="003366"/>
          </a:solidFill>
        </p:spPr>
        <p:txBody>
          <a:bodyPr wrap="square" lIns="0" tIns="0" rIns="0" bIns="0" rtlCol="0">
            <a:noAutofit/>
          </a:bodyPr>
          <a:lstStyle/>
          <a:p>
            <a:endParaRPr/>
          </a:p>
        </p:txBody>
      </p:sp>
      <p:sp>
        <p:nvSpPr>
          <p:cNvPr id="30" name="object 55"/>
          <p:cNvSpPr/>
          <p:nvPr/>
        </p:nvSpPr>
        <p:spPr>
          <a:xfrm>
            <a:off x="3303524" y="5422900"/>
            <a:ext cx="215137" cy="369862"/>
          </a:xfrm>
          <a:custGeom>
            <a:avLst/>
            <a:gdLst/>
            <a:ahLst/>
            <a:cxnLst/>
            <a:rect l="l" t="t" r="r" b="b"/>
            <a:pathLst>
              <a:path w="215137" h="369862">
                <a:moveTo>
                  <a:pt x="26035" y="58293"/>
                </a:moveTo>
                <a:lnTo>
                  <a:pt x="0" y="0"/>
                </a:lnTo>
                <a:lnTo>
                  <a:pt x="4825" y="85090"/>
                </a:lnTo>
                <a:lnTo>
                  <a:pt x="32351" y="69346"/>
                </a:lnTo>
                <a:lnTo>
                  <a:pt x="26035" y="58293"/>
                </a:lnTo>
                <a:close/>
              </a:path>
              <a:path w="215137" h="369862">
                <a:moveTo>
                  <a:pt x="37084" y="51943"/>
                </a:moveTo>
                <a:lnTo>
                  <a:pt x="32351" y="69346"/>
                </a:lnTo>
                <a:lnTo>
                  <a:pt x="204088" y="369862"/>
                </a:lnTo>
                <a:lnTo>
                  <a:pt x="215137" y="363562"/>
                </a:lnTo>
                <a:lnTo>
                  <a:pt x="43412" y="63019"/>
                </a:lnTo>
                <a:lnTo>
                  <a:pt x="70992" y="47243"/>
                </a:lnTo>
                <a:lnTo>
                  <a:pt x="0" y="0"/>
                </a:lnTo>
                <a:lnTo>
                  <a:pt x="26035" y="58293"/>
                </a:lnTo>
                <a:lnTo>
                  <a:pt x="32351" y="69346"/>
                </a:lnTo>
                <a:lnTo>
                  <a:pt x="37084" y="51943"/>
                </a:lnTo>
                <a:close/>
              </a:path>
            </a:pathLst>
          </a:custGeom>
          <a:solidFill>
            <a:srgbClr val="003366"/>
          </a:solidFill>
        </p:spPr>
        <p:txBody>
          <a:bodyPr wrap="square" lIns="0" tIns="0" rIns="0" bIns="0" rtlCol="0">
            <a:noAutofit/>
          </a:bodyPr>
          <a:lstStyle/>
          <a:p>
            <a:endParaRPr/>
          </a:p>
        </p:txBody>
      </p:sp>
      <p:sp>
        <p:nvSpPr>
          <p:cNvPr id="31" name="object 56"/>
          <p:cNvSpPr/>
          <p:nvPr/>
        </p:nvSpPr>
        <p:spPr>
          <a:xfrm>
            <a:off x="2658999" y="5517134"/>
            <a:ext cx="854455" cy="284886"/>
          </a:xfrm>
          <a:custGeom>
            <a:avLst/>
            <a:gdLst/>
            <a:ahLst/>
            <a:cxnLst/>
            <a:rect l="l" t="t" r="r" b="b"/>
            <a:pathLst>
              <a:path w="854455" h="284886">
                <a:moveTo>
                  <a:pt x="70950" y="42386"/>
                </a:moveTo>
                <a:lnTo>
                  <a:pt x="850646" y="284886"/>
                </a:lnTo>
                <a:lnTo>
                  <a:pt x="854455" y="272757"/>
                </a:lnTo>
                <a:lnTo>
                  <a:pt x="74725" y="30309"/>
                </a:lnTo>
                <a:lnTo>
                  <a:pt x="62611" y="26542"/>
                </a:lnTo>
                <a:lnTo>
                  <a:pt x="58800" y="38607"/>
                </a:lnTo>
                <a:lnTo>
                  <a:pt x="70950" y="42386"/>
                </a:lnTo>
                <a:close/>
              </a:path>
              <a:path w="854455" h="284886">
                <a:moveTo>
                  <a:pt x="74725" y="30309"/>
                </a:moveTo>
                <a:lnTo>
                  <a:pt x="84200" y="0"/>
                </a:lnTo>
                <a:lnTo>
                  <a:pt x="0" y="13715"/>
                </a:lnTo>
                <a:lnTo>
                  <a:pt x="61468" y="72720"/>
                </a:lnTo>
                <a:lnTo>
                  <a:pt x="70950" y="42386"/>
                </a:lnTo>
                <a:lnTo>
                  <a:pt x="58800" y="38607"/>
                </a:lnTo>
                <a:lnTo>
                  <a:pt x="62611" y="26542"/>
                </a:lnTo>
                <a:lnTo>
                  <a:pt x="74725" y="30309"/>
                </a:lnTo>
                <a:close/>
              </a:path>
            </a:pathLst>
          </a:custGeom>
          <a:solidFill>
            <a:srgbClr val="003366"/>
          </a:solidFill>
        </p:spPr>
        <p:txBody>
          <a:bodyPr wrap="square" lIns="0" tIns="0" rIns="0" bIns="0" rtlCol="0">
            <a:noAutofit/>
          </a:bodyPr>
          <a:lstStyle/>
          <a:p>
            <a:endParaRPr/>
          </a:p>
        </p:txBody>
      </p:sp>
      <p:sp>
        <p:nvSpPr>
          <p:cNvPr id="32" name="object 57"/>
          <p:cNvSpPr/>
          <p:nvPr/>
        </p:nvSpPr>
        <p:spPr>
          <a:xfrm>
            <a:off x="1398397" y="4201287"/>
            <a:ext cx="1009777" cy="1270762"/>
          </a:xfrm>
          <a:custGeom>
            <a:avLst/>
            <a:gdLst/>
            <a:ahLst/>
            <a:cxnLst/>
            <a:rect l="l" t="t" r="r" b="b"/>
            <a:pathLst>
              <a:path w="1009777" h="1270762">
                <a:moveTo>
                  <a:pt x="965454" y="1225042"/>
                </a:moveTo>
                <a:lnTo>
                  <a:pt x="957555" y="1215085"/>
                </a:lnTo>
                <a:lnTo>
                  <a:pt x="932688" y="1234821"/>
                </a:lnTo>
                <a:lnTo>
                  <a:pt x="1009777" y="1270762"/>
                </a:lnTo>
                <a:lnTo>
                  <a:pt x="965454" y="1225042"/>
                </a:lnTo>
                <a:close/>
              </a:path>
              <a:path w="1009777" h="1270762">
                <a:moveTo>
                  <a:pt x="992378" y="1187450"/>
                </a:moveTo>
                <a:lnTo>
                  <a:pt x="967468" y="1207218"/>
                </a:lnTo>
                <a:lnTo>
                  <a:pt x="975360" y="1217168"/>
                </a:lnTo>
                <a:lnTo>
                  <a:pt x="992378" y="1187450"/>
                </a:lnTo>
                <a:close/>
              </a:path>
              <a:path w="1009777" h="1270762">
                <a:moveTo>
                  <a:pt x="9906" y="0"/>
                </a:moveTo>
                <a:lnTo>
                  <a:pt x="0" y="8000"/>
                </a:lnTo>
                <a:lnTo>
                  <a:pt x="957555" y="1215085"/>
                </a:lnTo>
                <a:lnTo>
                  <a:pt x="965454" y="1225042"/>
                </a:lnTo>
                <a:lnTo>
                  <a:pt x="1009777" y="1270762"/>
                </a:lnTo>
                <a:lnTo>
                  <a:pt x="992378" y="1187450"/>
                </a:lnTo>
                <a:lnTo>
                  <a:pt x="975360" y="1217168"/>
                </a:lnTo>
                <a:lnTo>
                  <a:pt x="967468" y="1207218"/>
                </a:lnTo>
                <a:lnTo>
                  <a:pt x="9906" y="0"/>
                </a:lnTo>
                <a:close/>
              </a:path>
            </a:pathLst>
          </a:custGeom>
          <a:solidFill>
            <a:srgbClr val="003366"/>
          </a:solidFill>
        </p:spPr>
        <p:txBody>
          <a:bodyPr wrap="square" lIns="0" tIns="0" rIns="0" bIns="0" rtlCol="0">
            <a:noAutofit/>
          </a:bodyPr>
          <a:lstStyle/>
          <a:p>
            <a:endParaRPr/>
          </a:p>
        </p:txBody>
      </p:sp>
      <p:sp>
        <p:nvSpPr>
          <p:cNvPr id="33" name="object 58"/>
          <p:cNvSpPr/>
          <p:nvPr/>
        </p:nvSpPr>
        <p:spPr>
          <a:xfrm>
            <a:off x="2449449" y="5910846"/>
            <a:ext cx="2699130" cy="172440"/>
          </a:xfrm>
          <a:custGeom>
            <a:avLst/>
            <a:gdLst/>
            <a:ahLst/>
            <a:cxnLst/>
            <a:rect l="l" t="t" r="r" b="b"/>
            <a:pathLst>
              <a:path w="2699130" h="172440">
                <a:moveTo>
                  <a:pt x="75829" y="44397"/>
                </a:moveTo>
                <a:lnTo>
                  <a:pt x="2698496" y="172440"/>
                </a:lnTo>
                <a:lnTo>
                  <a:pt x="2699130" y="159753"/>
                </a:lnTo>
                <a:lnTo>
                  <a:pt x="76443" y="31709"/>
                </a:lnTo>
                <a:lnTo>
                  <a:pt x="63753" y="31089"/>
                </a:lnTo>
                <a:lnTo>
                  <a:pt x="63118" y="43776"/>
                </a:lnTo>
                <a:lnTo>
                  <a:pt x="75829" y="44397"/>
                </a:lnTo>
                <a:close/>
              </a:path>
              <a:path w="2699130" h="172440">
                <a:moveTo>
                  <a:pt x="76443" y="31709"/>
                </a:moveTo>
                <a:lnTo>
                  <a:pt x="77977" y="0"/>
                </a:lnTo>
                <a:lnTo>
                  <a:pt x="0" y="34340"/>
                </a:lnTo>
                <a:lnTo>
                  <a:pt x="74294" y="76111"/>
                </a:lnTo>
                <a:lnTo>
                  <a:pt x="75829" y="44397"/>
                </a:lnTo>
                <a:lnTo>
                  <a:pt x="63118" y="43776"/>
                </a:lnTo>
                <a:lnTo>
                  <a:pt x="63753" y="31089"/>
                </a:lnTo>
                <a:lnTo>
                  <a:pt x="76443" y="31709"/>
                </a:lnTo>
                <a:close/>
              </a:path>
            </a:pathLst>
          </a:custGeom>
          <a:solidFill>
            <a:srgbClr val="003366"/>
          </a:solidFill>
        </p:spPr>
        <p:txBody>
          <a:bodyPr wrap="square" lIns="0" tIns="0" rIns="0" bIns="0" rtlCol="0">
            <a:noAutofit/>
          </a:bodyPr>
          <a:lstStyle/>
          <a:p>
            <a:endParaRPr/>
          </a:p>
        </p:txBody>
      </p:sp>
      <p:sp>
        <p:nvSpPr>
          <p:cNvPr id="34" name="object 59"/>
          <p:cNvSpPr/>
          <p:nvPr/>
        </p:nvSpPr>
        <p:spPr>
          <a:xfrm>
            <a:off x="5648833" y="5438521"/>
            <a:ext cx="1345691" cy="644169"/>
          </a:xfrm>
          <a:custGeom>
            <a:avLst/>
            <a:gdLst/>
            <a:ahLst/>
            <a:cxnLst/>
            <a:rect l="l" t="t" r="r" b="b"/>
            <a:pathLst>
              <a:path w="1345691" h="644169">
                <a:moveTo>
                  <a:pt x="0" y="632688"/>
                </a:moveTo>
                <a:lnTo>
                  <a:pt x="5333" y="644169"/>
                </a:lnTo>
                <a:lnTo>
                  <a:pt x="1279534" y="40270"/>
                </a:lnTo>
                <a:lnTo>
                  <a:pt x="1291082" y="34797"/>
                </a:lnTo>
                <a:lnTo>
                  <a:pt x="1293114" y="68960"/>
                </a:lnTo>
                <a:lnTo>
                  <a:pt x="1345691" y="1777"/>
                </a:lnTo>
                <a:lnTo>
                  <a:pt x="1285620" y="23240"/>
                </a:lnTo>
                <a:lnTo>
                  <a:pt x="1274067" y="28718"/>
                </a:lnTo>
                <a:lnTo>
                  <a:pt x="0" y="632688"/>
                </a:lnTo>
                <a:close/>
              </a:path>
              <a:path w="1345691" h="644169">
                <a:moveTo>
                  <a:pt x="1285620" y="23240"/>
                </a:moveTo>
                <a:lnTo>
                  <a:pt x="1345691" y="1777"/>
                </a:lnTo>
                <a:lnTo>
                  <a:pt x="1260474" y="0"/>
                </a:lnTo>
                <a:lnTo>
                  <a:pt x="1274067" y="28718"/>
                </a:lnTo>
                <a:lnTo>
                  <a:pt x="1285620" y="23240"/>
                </a:lnTo>
                <a:close/>
              </a:path>
              <a:path w="1345691" h="644169">
                <a:moveTo>
                  <a:pt x="1293114" y="68960"/>
                </a:moveTo>
                <a:lnTo>
                  <a:pt x="1291082" y="34797"/>
                </a:lnTo>
                <a:lnTo>
                  <a:pt x="1279534" y="40270"/>
                </a:lnTo>
                <a:lnTo>
                  <a:pt x="1293114" y="68960"/>
                </a:lnTo>
                <a:close/>
              </a:path>
            </a:pathLst>
          </a:custGeom>
          <a:solidFill>
            <a:srgbClr val="003366"/>
          </a:solidFill>
        </p:spPr>
        <p:txBody>
          <a:bodyPr wrap="square" lIns="0" tIns="0" rIns="0" bIns="0" rtlCol="0">
            <a:noAutofit/>
          </a:bodyPr>
          <a:lstStyle/>
          <a:p>
            <a:endParaRPr/>
          </a:p>
        </p:txBody>
      </p:sp>
      <p:sp>
        <p:nvSpPr>
          <p:cNvPr id="35" name="object 60"/>
          <p:cNvSpPr/>
          <p:nvPr/>
        </p:nvSpPr>
        <p:spPr>
          <a:xfrm>
            <a:off x="4929886" y="4930775"/>
            <a:ext cx="440181" cy="1077087"/>
          </a:xfrm>
          <a:custGeom>
            <a:avLst/>
            <a:gdLst/>
            <a:ahLst/>
            <a:cxnLst/>
            <a:rect l="l" t="t" r="r" b="b"/>
            <a:pathLst>
              <a:path w="440181" h="1077087">
                <a:moveTo>
                  <a:pt x="29456" y="73148"/>
                </a:moveTo>
                <a:lnTo>
                  <a:pt x="428371" y="1077087"/>
                </a:lnTo>
                <a:lnTo>
                  <a:pt x="440181" y="1072388"/>
                </a:lnTo>
                <a:lnTo>
                  <a:pt x="41272" y="68460"/>
                </a:lnTo>
                <a:lnTo>
                  <a:pt x="36575" y="56642"/>
                </a:lnTo>
                <a:lnTo>
                  <a:pt x="24764" y="61341"/>
                </a:lnTo>
                <a:lnTo>
                  <a:pt x="29456" y="73148"/>
                </a:lnTo>
                <a:close/>
              </a:path>
              <a:path w="440181" h="1077087">
                <a:moveTo>
                  <a:pt x="41272" y="68460"/>
                </a:moveTo>
                <a:lnTo>
                  <a:pt x="70738" y="56768"/>
                </a:lnTo>
                <a:lnTo>
                  <a:pt x="7238" y="0"/>
                </a:lnTo>
                <a:lnTo>
                  <a:pt x="0" y="84836"/>
                </a:lnTo>
                <a:lnTo>
                  <a:pt x="29456" y="73148"/>
                </a:lnTo>
                <a:lnTo>
                  <a:pt x="24764" y="61341"/>
                </a:lnTo>
                <a:lnTo>
                  <a:pt x="36575" y="56642"/>
                </a:lnTo>
                <a:lnTo>
                  <a:pt x="41272" y="68460"/>
                </a:lnTo>
                <a:close/>
              </a:path>
            </a:pathLst>
          </a:custGeom>
          <a:solidFill>
            <a:srgbClr val="003366"/>
          </a:solidFill>
        </p:spPr>
        <p:txBody>
          <a:bodyPr wrap="square" lIns="0" tIns="0" rIns="0" bIns="0" rtlCol="0">
            <a:noAutofit/>
          </a:bodyPr>
          <a:lstStyle/>
          <a:p>
            <a:endParaRPr/>
          </a:p>
        </p:txBody>
      </p:sp>
      <p:sp>
        <p:nvSpPr>
          <p:cNvPr id="36" name="object 61"/>
          <p:cNvSpPr/>
          <p:nvPr/>
        </p:nvSpPr>
        <p:spPr>
          <a:xfrm>
            <a:off x="5148199" y="5938064"/>
            <a:ext cx="678127" cy="47881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37" name="object 62"/>
          <p:cNvSpPr/>
          <p:nvPr/>
        </p:nvSpPr>
        <p:spPr>
          <a:xfrm>
            <a:off x="611187" y="3989387"/>
            <a:ext cx="920750" cy="201612"/>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38" name="object 63"/>
          <p:cNvSpPr/>
          <p:nvPr/>
        </p:nvSpPr>
        <p:spPr>
          <a:xfrm>
            <a:off x="539750" y="5861050"/>
            <a:ext cx="896937" cy="27146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39" name="object 64"/>
          <p:cNvSpPr/>
          <p:nvPr/>
        </p:nvSpPr>
        <p:spPr>
          <a:xfrm>
            <a:off x="7885176" y="3197225"/>
            <a:ext cx="742950" cy="247650"/>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40" name="object 65"/>
          <p:cNvSpPr/>
          <p:nvPr/>
        </p:nvSpPr>
        <p:spPr>
          <a:xfrm>
            <a:off x="1545971" y="5879160"/>
            <a:ext cx="627253" cy="203885"/>
          </a:xfrm>
          <a:custGeom>
            <a:avLst/>
            <a:gdLst/>
            <a:ahLst/>
            <a:cxnLst/>
            <a:rect l="l" t="t" r="r" b="b"/>
            <a:pathLst>
              <a:path w="627253" h="203885">
                <a:moveTo>
                  <a:pt x="0" y="191693"/>
                </a:moveTo>
                <a:lnTo>
                  <a:pt x="3682" y="203885"/>
                </a:lnTo>
                <a:lnTo>
                  <a:pt x="555958" y="42688"/>
                </a:lnTo>
                <a:lnTo>
                  <a:pt x="568197" y="39116"/>
                </a:lnTo>
                <a:lnTo>
                  <a:pt x="564896" y="73152"/>
                </a:lnTo>
                <a:lnTo>
                  <a:pt x="627253" y="15227"/>
                </a:lnTo>
                <a:lnTo>
                  <a:pt x="564641" y="26924"/>
                </a:lnTo>
                <a:lnTo>
                  <a:pt x="552382" y="30501"/>
                </a:lnTo>
                <a:lnTo>
                  <a:pt x="0" y="191693"/>
                </a:lnTo>
                <a:close/>
              </a:path>
              <a:path w="627253" h="203885">
                <a:moveTo>
                  <a:pt x="564641" y="26924"/>
                </a:moveTo>
                <a:lnTo>
                  <a:pt x="627253" y="15227"/>
                </a:lnTo>
                <a:lnTo>
                  <a:pt x="543433" y="0"/>
                </a:lnTo>
                <a:lnTo>
                  <a:pt x="552382" y="30501"/>
                </a:lnTo>
                <a:lnTo>
                  <a:pt x="564641" y="26924"/>
                </a:lnTo>
                <a:close/>
              </a:path>
              <a:path w="627253" h="203885">
                <a:moveTo>
                  <a:pt x="564896" y="73152"/>
                </a:moveTo>
                <a:lnTo>
                  <a:pt x="568197" y="39116"/>
                </a:lnTo>
                <a:lnTo>
                  <a:pt x="555958" y="42688"/>
                </a:lnTo>
                <a:lnTo>
                  <a:pt x="564896" y="73152"/>
                </a:lnTo>
                <a:close/>
              </a:path>
            </a:pathLst>
          </a:custGeom>
          <a:solidFill>
            <a:srgbClr val="003366"/>
          </a:solidFill>
        </p:spPr>
        <p:txBody>
          <a:bodyPr wrap="square" lIns="0" tIns="0" rIns="0" bIns="0" rtlCol="0">
            <a:noAutofit/>
          </a:bodyPr>
          <a:lstStyle/>
          <a:p>
            <a:endParaRPr/>
          </a:p>
        </p:txBody>
      </p:sp>
      <p:sp>
        <p:nvSpPr>
          <p:cNvPr id="41" name="object 18"/>
          <p:cNvSpPr txBox="1"/>
          <p:nvPr/>
        </p:nvSpPr>
        <p:spPr>
          <a:xfrm>
            <a:off x="2876550" y="2137273"/>
            <a:ext cx="1026837" cy="304291"/>
          </a:xfrm>
          <a:prstGeom prst="rect">
            <a:avLst/>
          </a:prstGeom>
        </p:spPr>
        <p:txBody>
          <a:bodyPr wrap="square" lIns="0" tIns="0" rIns="0" bIns="0" rtlCol="0">
            <a:noAutofit/>
          </a:bodyPr>
          <a:lstStyle/>
          <a:p>
            <a:pPr algn="ctr">
              <a:lnSpc>
                <a:spcPts val="1120"/>
              </a:lnSpc>
              <a:spcBef>
                <a:spcPts val="55"/>
              </a:spcBef>
            </a:pPr>
            <a:r>
              <a:rPr sz="1000" b="1" spc="-34" dirty="0" smtClean="0">
                <a:solidFill>
                  <a:srgbClr val="003366"/>
                </a:solidFill>
                <a:latin typeface="Arial"/>
                <a:cs typeface="Arial"/>
              </a:rPr>
              <a:t>A</a:t>
            </a:r>
            <a:r>
              <a:rPr sz="1000" b="1" spc="0" dirty="0" smtClean="0">
                <a:solidFill>
                  <a:srgbClr val="003366"/>
                </a:solidFill>
                <a:latin typeface="Arial"/>
                <a:cs typeface="Arial"/>
              </a:rPr>
              <a:t>ir</a:t>
            </a:r>
            <a:r>
              <a:rPr sz="1000" b="1" spc="16" dirty="0" smtClean="0">
                <a:solidFill>
                  <a:srgbClr val="003366"/>
                </a:solidFill>
                <a:latin typeface="Arial"/>
                <a:cs typeface="Arial"/>
              </a:rPr>
              <a:t> </a:t>
            </a:r>
            <a:r>
              <a:rPr sz="1000" b="1" spc="0" dirty="0" smtClean="0">
                <a:solidFill>
                  <a:srgbClr val="003366"/>
                </a:solidFill>
                <a:latin typeface="Arial"/>
                <a:cs typeface="Arial"/>
              </a:rPr>
              <a:t>C</a:t>
            </a:r>
            <a:r>
              <a:rPr sz="1000" b="1" spc="4" dirty="0" smtClean="0">
                <a:solidFill>
                  <a:srgbClr val="003366"/>
                </a:solidFill>
                <a:latin typeface="Arial"/>
                <a:cs typeface="Arial"/>
              </a:rPr>
              <a:t>o</a:t>
            </a:r>
            <a:r>
              <a:rPr sz="1000" b="1" spc="0" dirty="0" smtClean="0">
                <a:solidFill>
                  <a:srgbClr val="003366"/>
                </a:solidFill>
                <a:latin typeface="Arial"/>
                <a:cs typeface="Arial"/>
              </a:rPr>
              <a:t>nditio</a:t>
            </a:r>
            <a:r>
              <a:rPr sz="1000" b="1" spc="4" dirty="0" smtClean="0">
                <a:solidFill>
                  <a:srgbClr val="003366"/>
                </a:solidFill>
                <a:latin typeface="Arial"/>
                <a:cs typeface="Arial"/>
              </a:rPr>
              <a:t>n</a:t>
            </a:r>
            <a:r>
              <a:rPr sz="1000" b="1" spc="0" dirty="0" smtClean="0">
                <a:solidFill>
                  <a:srgbClr val="003366"/>
                </a:solidFill>
                <a:latin typeface="Arial"/>
                <a:cs typeface="Arial"/>
              </a:rPr>
              <a:t>ing</a:t>
            </a:r>
            <a:endParaRPr sz="1000">
              <a:latin typeface="Arial"/>
              <a:cs typeface="Arial"/>
            </a:endParaRPr>
          </a:p>
          <a:p>
            <a:pPr marL="263309" marR="271499" algn="ctr">
              <a:lnSpc>
                <a:spcPct val="95825"/>
              </a:lnSpc>
            </a:pP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a:latin typeface="Arial"/>
              <a:cs typeface="Arial"/>
            </a:endParaRPr>
          </a:p>
        </p:txBody>
      </p:sp>
      <p:sp>
        <p:nvSpPr>
          <p:cNvPr id="42" name="object 17"/>
          <p:cNvSpPr txBox="1"/>
          <p:nvPr/>
        </p:nvSpPr>
        <p:spPr>
          <a:xfrm>
            <a:off x="3999991" y="2189724"/>
            <a:ext cx="1938844" cy="151891"/>
          </a:xfrm>
          <a:prstGeom prst="rect">
            <a:avLst/>
          </a:prstGeom>
        </p:spPr>
        <p:txBody>
          <a:bodyPr wrap="square" lIns="0" tIns="0" rIns="0" bIns="0" rtlCol="0">
            <a:noAutofit/>
          </a:bodyPr>
          <a:lstStyle/>
          <a:p>
            <a:pPr marL="12700">
              <a:lnSpc>
                <a:spcPts val="1120"/>
              </a:lnSpc>
              <a:spcBef>
                <a:spcPts val="55"/>
              </a:spcBef>
            </a:pPr>
            <a:r>
              <a:rPr sz="1000" b="1" spc="0" dirty="0" smtClean="0">
                <a:solidFill>
                  <a:srgbClr val="003366"/>
                </a:solidFill>
                <a:latin typeface="Arial"/>
                <a:cs typeface="Arial"/>
              </a:rPr>
              <a:t>Cabin</a:t>
            </a:r>
            <a:r>
              <a:rPr sz="1000" b="1" spc="-37" dirty="0" smtClean="0">
                <a:solidFill>
                  <a:srgbClr val="003366"/>
                </a:solidFill>
                <a:latin typeface="Arial"/>
                <a:cs typeface="Arial"/>
              </a:rPr>
              <a:t> </a:t>
            </a:r>
            <a:r>
              <a:rPr sz="1000" b="1" spc="-4" dirty="0" smtClean="0">
                <a:solidFill>
                  <a:srgbClr val="003366"/>
                </a:solidFill>
                <a:latin typeface="Arial"/>
                <a:cs typeface="Arial"/>
              </a:rPr>
              <a:t>Pr</a:t>
            </a:r>
            <a:r>
              <a:rPr sz="1000" b="1" spc="0" dirty="0" smtClean="0">
                <a:solidFill>
                  <a:srgbClr val="003366"/>
                </a:solidFill>
                <a:latin typeface="Arial"/>
                <a:cs typeface="Arial"/>
              </a:rPr>
              <a:t>e</a:t>
            </a:r>
            <a:r>
              <a:rPr sz="1000" b="1" spc="-4" dirty="0" smtClean="0">
                <a:solidFill>
                  <a:srgbClr val="003366"/>
                </a:solidFill>
                <a:latin typeface="Arial"/>
                <a:cs typeface="Arial"/>
              </a:rPr>
              <a:t>s</a:t>
            </a:r>
            <a:r>
              <a:rPr sz="1000" b="1" spc="0" dirty="0" smtClean="0">
                <a:solidFill>
                  <a:srgbClr val="003366"/>
                </a:solidFill>
                <a:latin typeface="Arial"/>
                <a:cs typeface="Arial"/>
              </a:rPr>
              <a:t>sure</a:t>
            </a:r>
            <a:r>
              <a:rPr sz="1000" b="1" spc="-47" dirty="0" smtClean="0">
                <a:solidFill>
                  <a:srgbClr val="003366"/>
                </a:solidFill>
                <a:latin typeface="Arial"/>
                <a:cs typeface="Arial"/>
              </a:rPr>
              <a:t> </a:t>
            </a:r>
            <a:r>
              <a:rPr sz="1000" b="1" spc="0" dirty="0" smtClean="0">
                <a:solidFill>
                  <a:srgbClr val="003366"/>
                </a:solidFill>
                <a:latin typeface="Arial"/>
                <a:cs typeface="Arial"/>
              </a:rPr>
              <a:t>Con</a:t>
            </a:r>
            <a:r>
              <a:rPr sz="1000" b="1" spc="4" dirty="0" smtClean="0">
                <a:solidFill>
                  <a:srgbClr val="003366"/>
                </a:solidFill>
                <a:latin typeface="Arial"/>
                <a:cs typeface="Arial"/>
              </a:rPr>
              <a:t>t</a:t>
            </a:r>
            <a:r>
              <a:rPr sz="1000" b="1" spc="-4" dirty="0" smtClean="0">
                <a:solidFill>
                  <a:srgbClr val="003366"/>
                </a:solidFill>
                <a:latin typeface="Arial"/>
                <a:cs typeface="Arial"/>
              </a:rPr>
              <a:t>r</a:t>
            </a:r>
            <a:r>
              <a:rPr sz="1000" b="1" spc="0" dirty="0" smtClean="0">
                <a:solidFill>
                  <a:srgbClr val="003366"/>
                </a:solidFill>
                <a:latin typeface="Arial"/>
                <a:cs typeface="Arial"/>
              </a:rPr>
              <a:t>ol</a:t>
            </a:r>
            <a:r>
              <a:rPr sz="1000" b="1" spc="-25"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a:latin typeface="Arial"/>
              <a:cs typeface="Arial"/>
            </a:endParaRPr>
          </a:p>
        </p:txBody>
      </p:sp>
      <p:sp>
        <p:nvSpPr>
          <p:cNvPr id="43" name="object 16"/>
          <p:cNvSpPr txBox="1"/>
          <p:nvPr/>
        </p:nvSpPr>
        <p:spPr>
          <a:xfrm>
            <a:off x="1299718" y="2470775"/>
            <a:ext cx="1242759" cy="304291"/>
          </a:xfrm>
          <a:prstGeom prst="rect">
            <a:avLst/>
          </a:prstGeom>
        </p:spPr>
        <p:txBody>
          <a:bodyPr wrap="square" lIns="0" tIns="0" rIns="0" bIns="0" rtlCol="0">
            <a:noAutofit/>
          </a:bodyPr>
          <a:lstStyle/>
          <a:p>
            <a:pPr marL="12700" marR="18973">
              <a:lnSpc>
                <a:spcPts val="1120"/>
              </a:lnSpc>
              <a:spcBef>
                <a:spcPts val="55"/>
              </a:spcBef>
            </a:pPr>
            <a:r>
              <a:rPr sz="1000" b="1" spc="0" dirty="0" smtClean="0">
                <a:solidFill>
                  <a:srgbClr val="003366"/>
                </a:solidFill>
                <a:latin typeface="Arial"/>
                <a:cs typeface="Arial"/>
              </a:rPr>
              <a:t>In</a:t>
            </a:r>
            <a:r>
              <a:rPr sz="1000" b="1" spc="4" dirty="0" smtClean="0">
                <a:solidFill>
                  <a:srgbClr val="003366"/>
                </a:solidFill>
                <a:latin typeface="Arial"/>
                <a:cs typeface="Arial"/>
              </a:rPr>
              <a:t>t</a:t>
            </a:r>
            <a:r>
              <a:rPr sz="1000" b="1" spc="0" dirty="0" smtClean="0">
                <a:solidFill>
                  <a:srgbClr val="003366"/>
                </a:solidFill>
                <a:latin typeface="Arial"/>
                <a:cs typeface="Arial"/>
              </a:rPr>
              <a:t>egr</a:t>
            </a:r>
            <a:r>
              <a:rPr sz="1000" b="1" spc="-4" dirty="0" smtClean="0">
                <a:solidFill>
                  <a:srgbClr val="003366"/>
                </a:solidFill>
                <a:latin typeface="Arial"/>
                <a:cs typeface="Arial"/>
              </a:rPr>
              <a:t>a</a:t>
            </a:r>
            <a:r>
              <a:rPr sz="1000" b="1" spc="4" dirty="0" smtClean="0">
                <a:solidFill>
                  <a:srgbClr val="003366"/>
                </a:solidFill>
                <a:latin typeface="Arial"/>
                <a:cs typeface="Arial"/>
              </a:rPr>
              <a:t>t</a:t>
            </a:r>
            <a:r>
              <a:rPr sz="1000" b="1" spc="0" dirty="0" smtClean="0">
                <a:solidFill>
                  <a:srgbClr val="003366"/>
                </a:solidFill>
                <a:latin typeface="Arial"/>
                <a:cs typeface="Arial"/>
              </a:rPr>
              <a:t>ed</a:t>
            </a:r>
            <a:r>
              <a:rPr sz="1000" b="1" spc="-58" dirty="0" smtClean="0">
                <a:solidFill>
                  <a:srgbClr val="003366"/>
                </a:solidFill>
                <a:latin typeface="Arial"/>
                <a:cs typeface="Arial"/>
              </a:rPr>
              <a:t> </a:t>
            </a:r>
            <a:r>
              <a:rPr sz="1000" b="1" spc="-4" dirty="0" smtClean="0">
                <a:solidFill>
                  <a:srgbClr val="003366"/>
                </a:solidFill>
                <a:latin typeface="Arial"/>
                <a:cs typeface="Arial"/>
              </a:rPr>
              <a:t>P</a:t>
            </a:r>
            <a:r>
              <a:rPr sz="1000" b="1" spc="0" dirty="0" smtClean="0">
                <a:solidFill>
                  <a:srgbClr val="003366"/>
                </a:solidFill>
                <a:latin typeface="Arial"/>
                <a:cs typeface="Arial"/>
              </a:rPr>
              <a:t>o</a:t>
            </a:r>
            <a:r>
              <a:rPr sz="1000" b="1" spc="14" dirty="0" smtClean="0">
                <a:solidFill>
                  <a:srgbClr val="003366"/>
                </a:solidFill>
                <a:latin typeface="Arial"/>
                <a:cs typeface="Arial"/>
              </a:rPr>
              <a:t>w</a:t>
            </a:r>
            <a:r>
              <a:rPr sz="1000" b="1" spc="0" dirty="0" smtClean="0">
                <a:solidFill>
                  <a:srgbClr val="003366"/>
                </a:solidFill>
                <a:latin typeface="Arial"/>
                <a:cs typeface="Arial"/>
              </a:rPr>
              <a:t>er</a:t>
            </a:r>
            <a:endParaRPr sz="1000">
              <a:latin typeface="Arial"/>
              <a:cs typeface="Arial"/>
            </a:endParaRPr>
          </a:p>
          <a:p>
            <a:pPr marL="12700">
              <a:lnSpc>
                <a:spcPct val="95825"/>
              </a:lnSpc>
            </a:pPr>
            <a:r>
              <a:rPr sz="1000" b="1" spc="-4" dirty="0" smtClean="0">
                <a:solidFill>
                  <a:srgbClr val="003366"/>
                </a:solidFill>
                <a:latin typeface="Arial"/>
                <a:cs typeface="Arial"/>
              </a:rPr>
              <a:t>P</a:t>
            </a:r>
            <a:r>
              <a:rPr sz="1000" b="1" spc="0" dirty="0" smtClean="0">
                <a:solidFill>
                  <a:srgbClr val="003366"/>
                </a:solidFill>
                <a:latin typeface="Arial"/>
                <a:cs typeface="Arial"/>
              </a:rPr>
              <a:t>lant</a:t>
            </a:r>
            <a:r>
              <a:rPr sz="1000" b="1" spc="-34"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r>
              <a:rPr sz="1000" b="1" spc="-25" dirty="0" smtClean="0">
                <a:solidFill>
                  <a:srgbClr val="003366"/>
                </a:solidFill>
                <a:latin typeface="Arial"/>
                <a:cs typeface="Arial"/>
              </a:rPr>
              <a:t> </a:t>
            </a:r>
            <a:r>
              <a:rPr sz="1000" b="1" spc="4" dirty="0" smtClean="0">
                <a:solidFill>
                  <a:srgbClr val="003366"/>
                </a:solidFill>
                <a:latin typeface="Arial"/>
                <a:cs typeface="Arial"/>
              </a:rPr>
              <a:t>(</a:t>
            </a:r>
            <a:r>
              <a:rPr sz="1000" b="1" spc="0" dirty="0" smtClean="0">
                <a:solidFill>
                  <a:srgbClr val="003366"/>
                </a:solidFill>
                <a:latin typeface="Arial"/>
                <a:cs typeface="Arial"/>
              </a:rPr>
              <a:t>I</a:t>
            </a:r>
            <a:r>
              <a:rPr sz="1000" b="1" spc="-4" dirty="0" smtClean="0">
                <a:solidFill>
                  <a:srgbClr val="003366"/>
                </a:solidFill>
                <a:latin typeface="Arial"/>
                <a:cs typeface="Arial"/>
              </a:rPr>
              <a:t>PPS</a:t>
            </a:r>
            <a:r>
              <a:rPr sz="1000" b="1" spc="0" dirty="0" smtClean="0">
                <a:solidFill>
                  <a:srgbClr val="003366"/>
                </a:solidFill>
                <a:latin typeface="Arial"/>
                <a:cs typeface="Arial"/>
              </a:rPr>
              <a:t>)</a:t>
            </a:r>
            <a:endParaRPr sz="1000">
              <a:latin typeface="Arial"/>
              <a:cs typeface="Arial"/>
            </a:endParaRPr>
          </a:p>
        </p:txBody>
      </p:sp>
      <p:sp>
        <p:nvSpPr>
          <p:cNvPr id="44" name="object 15"/>
          <p:cNvSpPr txBox="1"/>
          <p:nvPr/>
        </p:nvSpPr>
        <p:spPr>
          <a:xfrm>
            <a:off x="3751579" y="2887970"/>
            <a:ext cx="997238" cy="395731"/>
          </a:xfrm>
          <a:prstGeom prst="rect">
            <a:avLst/>
          </a:prstGeom>
        </p:spPr>
        <p:txBody>
          <a:bodyPr wrap="square" lIns="0" tIns="0" rIns="0" bIns="0" rtlCol="0">
            <a:noAutofit/>
          </a:bodyPr>
          <a:lstStyle/>
          <a:p>
            <a:pPr marL="1747" marR="1747" indent="-2167" algn="ctr">
              <a:lnSpc>
                <a:spcPts val="960"/>
              </a:lnSpc>
              <a:spcBef>
                <a:spcPts val="188"/>
              </a:spcBef>
            </a:pPr>
            <a:r>
              <a:rPr sz="1000" b="1" spc="0" dirty="0" smtClean="0">
                <a:solidFill>
                  <a:srgbClr val="003366"/>
                </a:solidFill>
                <a:latin typeface="Arial"/>
                <a:cs typeface="Arial"/>
              </a:rPr>
              <a:t>Ca</a:t>
            </a:r>
            <a:r>
              <a:rPr sz="1000" b="1" spc="-4" dirty="0" smtClean="0">
                <a:solidFill>
                  <a:srgbClr val="003366"/>
                </a:solidFill>
                <a:latin typeface="Arial"/>
                <a:cs typeface="Arial"/>
              </a:rPr>
              <a:t>r</a:t>
            </a:r>
            <a:r>
              <a:rPr sz="1000" b="1" spc="0" dirty="0" smtClean="0">
                <a:solidFill>
                  <a:srgbClr val="003366"/>
                </a:solidFill>
                <a:latin typeface="Arial"/>
                <a:cs typeface="Arial"/>
              </a:rPr>
              <a:t>go</a:t>
            </a:r>
            <a:r>
              <a:rPr sz="1000" b="1" spc="-28" dirty="0" smtClean="0">
                <a:solidFill>
                  <a:srgbClr val="003366"/>
                </a:solidFill>
                <a:latin typeface="Arial"/>
                <a:cs typeface="Arial"/>
              </a:rPr>
              <a:t> </a:t>
            </a:r>
            <a:r>
              <a:rPr sz="1000" b="1" spc="0" dirty="0" smtClean="0">
                <a:solidFill>
                  <a:srgbClr val="003366"/>
                </a:solidFill>
                <a:latin typeface="Arial"/>
                <a:cs typeface="Arial"/>
              </a:rPr>
              <a:t>Han</a:t>
            </a:r>
            <a:r>
              <a:rPr sz="1000" b="1" spc="4" dirty="0" smtClean="0">
                <a:solidFill>
                  <a:srgbClr val="003366"/>
                </a:solidFill>
                <a:latin typeface="Arial"/>
                <a:cs typeface="Arial"/>
              </a:rPr>
              <a:t>d</a:t>
            </a:r>
            <a:r>
              <a:rPr sz="1000" b="1" spc="0" dirty="0" smtClean="0">
                <a:solidFill>
                  <a:srgbClr val="003366"/>
                </a:solidFill>
                <a:latin typeface="Arial"/>
                <a:cs typeface="Arial"/>
              </a:rPr>
              <a:t>ling and</a:t>
            </a:r>
            <a:r>
              <a:rPr sz="1000" b="1" spc="-27" dirty="0" smtClean="0">
                <a:solidFill>
                  <a:srgbClr val="003366"/>
                </a:solidFill>
                <a:latin typeface="Arial"/>
                <a:cs typeface="Arial"/>
              </a:rPr>
              <a:t> </a:t>
            </a:r>
            <a:r>
              <a:rPr sz="1000" b="1" spc="-34" dirty="0" smtClean="0">
                <a:solidFill>
                  <a:srgbClr val="003366"/>
                </a:solidFill>
                <a:latin typeface="Arial"/>
                <a:cs typeface="Arial"/>
              </a:rPr>
              <a:t>A</a:t>
            </a:r>
            <a:r>
              <a:rPr sz="1000" b="1" spc="0" dirty="0" smtClean="0">
                <a:solidFill>
                  <a:srgbClr val="003366"/>
                </a:solidFill>
                <a:latin typeface="Arial"/>
                <a:cs typeface="Arial"/>
              </a:rPr>
              <a:t>e</a:t>
            </a:r>
            <a:r>
              <a:rPr sz="1000" b="1" spc="-4" dirty="0" smtClean="0">
                <a:solidFill>
                  <a:srgbClr val="003366"/>
                </a:solidFill>
                <a:latin typeface="Arial"/>
                <a:cs typeface="Arial"/>
              </a:rPr>
              <a:t>r</a:t>
            </a:r>
            <a:r>
              <a:rPr sz="1000" b="1" spc="0" dirty="0" smtClean="0">
                <a:solidFill>
                  <a:srgbClr val="003366"/>
                </a:solidFill>
                <a:latin typeface="Arial"/>
                <a:cs typeface="Arial"/>
              </a:rPr>
              <a:t>ial Deli</a:t>
            </a:r>
            <a:r>
              <a:rPr sz="1000" b="1" spc="4" dirty="0" smtClean="0">
                <a:solidFill>
                  <a:srgbClr val="003366"/>
                </a:solidFill>
                <a:latin typeface="Arial"/>
                <a:cs typeface="Arial"/>
              </a:rPr>
              <a:t>v</a:t>
            </a:r>
            <a:r>
              <a:rPr sz="1000" b="1" spc="0" dirty="0" smtClean="0">
                <a:solidFill>
                  <a:srgbClr val="003366"/>
                </a:solidFill>
                <a:latin typeface="Arial"/>
                <a:cs typeface="Arial"/>
              </a:rPr>
              <a:t>e</a:t>
            </a:r>
            <a:r>
              <a:rPr sz="1000" b="1" spc="-4" dirty="0" smtClean="0">
                <a:solidFill>
                  <a:srgbClr val="003366"/>
                </a:solidFill>
                <a:latin typeface="Arial"/>
                <a:cs typeface="Arial"/>
              </a:rPr>
              <a:t>r</a:t>
            </a:r>
            <a:r>
              <a:rPr sz="1000" b="1" spc="0" dirty="0" smtClean="0">
                <a:solidFill>
                  <a:srgbClr val="003366"/>
                </a:solidFill>
                <a:latin typeface="Arial"/>
                <a:cs typeface="Arial"/>
              </a:rPr>
              <a:t>y</a:t>
            </a:r>
            <a:r>
              <a:rPr sz="1000" b="1" spc="-63"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dirty="0">
              <a:latin typeface="Arial"/>
              <a:cs typeface="Arial"/>
            </a:endParaRPr>
          </a:p>
        </p:txBody>
      </p:sp>
      <p:sp>
        <p:nvSpPr>
          <p:cNvPr id="45" name="object 14"/>
          <p:cNvSpPr txBox="1"/>
          <p:nvPr/>
        </p:nvSpPr>
        <p:spPr>
          <a:xfrm>
            <a:off x="5050282" y="3431149"/>
            <a:ext cx="1282172" cy="273811"/>
          </a:xfrm>
          <a:prstGeom prst="rect">
            <a:avLst/>
          </a:prstGeom>
        </p:spPr>
        <p:txBody>
          <a:bodyPr wrap="square" lIns="0" tIns="0" rIns="0" bIns="0" rtlCol="0">
            <a:noAutofit/>
          </a:bodyPr>
          <a:lstStyle/>
          <a:p>
            <a:pPr algn="ctr">
              <a:lnSpc>
                <a:spcPts val="1090"/>
              </a:lnSpc>
              <a:spcBef>
                <a:spcPts val="54"/>
              </a:spcBef>
            </a:pPr>
            <a:r>
              <a:rPr sz="1500" b="1" spc="0" baseline="-2898" dirty="0" smtClean="0">
                <a:solidFill>
                  <a:srgbClr val="003366"/>
                </a:solidFill>
                <a:latin typeface="Arial"/>
                <a:cs typeface="Arial"/>
              </a:rPr>
              <a:t>Life</a:t>
            </a:r>
            <a:r>
              <a:rPr sz="1500" b="1" spc="-4" baseline="-2898" dirty="0" smtClean="0">
                <a:solidFill>
                  <a:srgbClr val="003366"/>
                </a:solidFill>
                <a:latin typeface="Arial"/>
                <a:cs typeface="Arial"/>
              </a:rPr>
              <a:t>r</a:t>
            </a:r>
            <a:r>
              <a:rPr sz="1500" b="1" spc="0" baseline="-2898" dirty="0" smtClean="0">
                <a:solidFill>
                  <a:srgbClr val="003366"/>
                </a:solidFill>
                <a:latin typeface="Arial"/>
                <a:cs typeface="Arial"/>
              </a:rPr>
              <a:t>aft</a:t>
            </a:r>
            <a:r>
              <a:rPr sz="1500" b="1" spc="-38" baseline="-2898" dirty="0" smtClean="0">
                <a:solidFill>
                  <a:srgbClr val="003366"/>
                </a:solidFill>
                <a:latin typeface="Arial"/>
                <a:cs typeface="Arial"/>
              </a:rPr>
              <a:t> </a:t>
            </a:r>
            <a:r>
              <a:rPr sz="1500" b="1" spc="0" baseline="-2898" dirty="0" smtClean="0">
                <a:solidFill>
                  <a:srgbClr val="003366"/>
                </a:solidFill>
                <a:latin typeface="Arial"/>
                <a:cs typeface="Arial"/>
              </a:rPr>
              <a:t>and</a:t>
            </a:r>
            <a:r>
              <a:rPr sz="1500" b="1" spc="-12" baseline="-2898" dirty="0" smtClean="0">
                <a:solidFill>
                  <a:srgbClr val="003366"/>
                </a:solidFill>
                <a:latin typeface="Arial"/>
                <a:cs typeface="Arial"/>
              </a:rPr>
              <a:t> </a:t>
            </a:r>
            <a:r>
              <a:rPr sz="1500" b="1" spc="19" baseline="-2898" dirty="0" smtClean="0">
                <a:solidFill>
                  <a:srgbClr val="003366"/>
                </a:solidFill>
                <a:latin typeface="Arial"/>
                <a:cs typeface="Arial"/>
              </a:rPr>
              <a:t>M</a:t>
            </a:r>
            <a:r>
              <a:rPr sz="1500" b="1" spc="0" baseline="-2898" dirty="0" smtClean="0">
                <a:solidFill>
                  <a:srgbClr val="003366"/>
                </a:solidFill>
                <a:latin typeface="Arial"/>
                <a:cs typeface="Arial"/>
              </a:rPr>
              <a:t>a</a:t>
            </a:r>
            <a:r>
              <a:rPr sz="1500" b="1" spc="-4" baseline="-2898" dirty="0" smtClean="0">
                <a:solidFill>
                  <a:srgbClr val="003366"/>
                </a:solidFill>
                <a:latin typeface="Arial"/>
                <a:cs typeface="Arial"/>
              </a:rPr>
              <a:t>r</a:t>
            </a:r>
            <a:r>
              <a:rPr sz="1500" b="1" spc="0" baseline="-2898" dirty="0" smtClean="0">
                <a:solidFill>
                  <a:srgbClr val="003366"/>
                </a:solidFill>
                <a:latin typeface="Arial"/>
                <a:cs typeface="Arial"/>
              </a:rPr>
              <a:t>itime</a:t>
            </a:r>
            <a:endParaRPr sz="1000">
              <a:latin typeface="Arial"/>
              <a:cs typeface="Arial"/>
            </a:endParaRPr>
          </a:p>
          <a:p>
            <a:pPr marL="254165" marR="263388" algn="ctr">
              <a:lnSpc>
                <a:spcPts val="990"/>
              </a:lnSpc>
            </a:pPr>
            <a:r>
              <a:rPr sz="1000" b="1" spc="-4" dirty="0" smtClean="0">
                <a:solidFill>
                  <a:srgbClr val="003366"/>
                </a:solidFill>
                <a:latin typeface="Arial"/>
                <a:cs typeface="Arial"/>
              </a:rPr>
              <a:t>E</a:t>
            </a:r>
            <a:r>
              <a:rPr sz="1000" b="1" spc="0" dirty="0" smtClean="0">
                <a:solidFill>
                  <a:srgbClr val="003366"/>
                </a:solidFill>
                <a:latin typeface="Arial"/>
                <a:cs typeface="Arial"/>
              </a:rPr>
              <a:t>LT</a:t>
            </a:r>
            <a:r>
              <a:rPr sz="1000" b="1" spc="-28"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a:latin typeface="Arial"/>
              <a:cs typeface="Arial"/>
            </a:endParaRPr>
          </a:p>
        </p:txBody>
      </p:sp>
      <p:sp>
        <p:nvSpPr>
          <p:cNvPr id="46" name="object 13"/>
          <p:cNvSpPr txBox="1"/>
          <p:nvPr/>
        </p:nvSpPr>
        <p:spPr>
          <a:xfrm>
            <a:off x="845007" y="3474075"/>
            <a:ext cx="643787" cy="304730"/>
          </a:xfrm>
          <a:prstGeom prst="rect">
            <a:avLst/>
          </a:prstGeom>
        </p:spPr>
        <p:txBody>
          <a:bodyPr wrap="square" lIns="0" tIns="0" rIns="0" bIns="0" rtlCol="0">
            <a:noAutofit/>
          </a:bodyPr>
          <a:lstStyle/>
          <a:p>
            <a:pPr marL="75184" marR="19019">
              <a:lnSpc>
                <a:spcPts val="1120"/>
              </a:lnSpc>
              <a:spcBef>
                <a:spcPts val="55"/>
              </a:spcBef>
            </a:pPr>
            <a:r>
              <a:rPr sz="1000" b="1" spc="19" dirty="0" smtClean="0">
                <a:solidFill>
                  <a:srgbClr val="003366"/>
                </a:solidFill>
                <a:latin typeface="Arial"/>
                <a:cs typeface="Arial"/>
              </a:rPr>
              <a:t>M</a:t>
            </a:r>
            <a:r>
              <a:rPr sz="1000" b="1" spc="0" dirty="0" smtClean="0">
                <a:solidFill>
                  <a:srgbClr val="003366"/>
                </a:solidFill>
                <a:latin typeface="Arial"/>
                <a:cs typeface="Arial"/>
              </a:rPr>
              <a:t>is</a:t>
            </a:r>
            <a:r>
              <a:rPr sz="1000" b="1" spc="-4" dirty="0" smtClean="0">
                <a:solidFill>
                  <a:srgbClr val="003366"/>
                </a:solidFill>
                <a:latin typeface="Arial"/>
                <a:cs typeface="Arial"/>
              </a:rPr>
              <a:t>s</a:t>
            </a:r>
            <a:r>
              <a:rPr sz="1000" b="1" spc="0" dirty="0" smtClean="0">
                <a:solidFill>
                  <a:srgbClr val="003366"/>
                </a:solidFill>
                <a:latin typeface="Arial"/>
                <a:cs typeface="Arial"/>
              </a:rPr>
              <a:t>ion</a:t>
            </a:r>
            <a:endParaRPr sz="1000">
              <a:latin typeface="Arial"/>
              <a:cs typeface="Arial"/>
            </a:endParaRPr>
          </a:p>
          <a:p>
            <a:pPr marL="12700">
              <a:lnSpc>
                <a:spcPct val="95825"/>
              </a:lnSpc>
            </a:pPr>
            <a:r>
              <a:rPr sz="1000" b="1" spc="0" dirty="0" smtClean="0">
                <a:solidFill>
                  <a:srgbClr val="003366"/>
                </a:solidFill>
                <a:latin typeface="Arial"/>
                <a:cs typeface="Arial"/>
              </a:rPr>
              <a:t>Com</a:t>
            </a:r>
            <a:r>
              <a:rPr sz="1000" b="1" spc="4" dirty="0" smtClean="0">
                <a:solidFill>
                  <a:srgbClr val="003366"/>
                </a:solidFill>
                <a:latin typeface="Arial"/>
                <a:cs typeface="Arial"/>
              </a:rPr>
              <a:t>p</a:t>
            </a:r>
            <a:r>
              <a:rPr sz="1000" b="1" spc="0" dirty="0" smtClean="0">
                <a:solidFill>
                  <a:srgbClr val="003366"/>
                </a:solidFill>
                <a:latin typeface="Arial"/>
                <a:cs typeface="Arial"/>
              </a:rPr>
              <a:t>u</a:t>
            </a:r>
            <a:r>
              <a:rPr sz="1000" b="1" spc="4" dirty="0" smtClean="0">
                <a:solidFill>
                  <a:srgbClr val="003366"/>
                </a:solidFill>
                <a:latin typeface="Arial"/>
                <a:cs typeface="Arial"/>
              </a:rPr>
              <a:t>t</a:t>
            </a:r>
            <a:r>
              <a:rPr sz="1000" b="1" spc="-4" dirty="0" smtClean="0">
                <a:solidFill>
                  <a:srgbClr val="003366"/>
                </a:solidFill>
                <a:latin typeface="Arial"/>
                <a:cs typeface="Arial"/>
              </a:rPr>
              <a:t>e</a:t>
            </a:r>
            <a:r>
              <a:rPr sz="1000" b="1" spc="0" dirty="0" smtClean="0">
                <a:solidFill>
                  <a:srgbClr val="003366"/>
                </a:solidFill>
                <a:latin typeface="Arial"/>
                <a:cs typeface="Arial"/>
              </a:rPr>
              <a:t>r</a:t>
            </a:r>
            <a:endParaRPr sz="1000">
              <a:latin typeface="Arial"/>
              <a:cs typeface="Arial"/>
            </a:endParaRPr>
          </a:p>
        </p:txBody>
      </p:sp>
      <p:sp>
        <p:nvSpPr>
          <p:cNvPr id="47" name="object 12"/>
          <p:cNvSpPr txBox="1"/>
          <p:nvPr/>
        </p:nvSpPr>
        <p:spPr>
          <a:xfrm>
            <a:off x="7717663" y="3683879"/>
            <a:ext cx="1079913" cy="609092"/>
          </a:xfrm>
          <a:prstGeom prst="rect">
            <a:avLst/>
          </a:prstGeom>
        </p:spPr>
        <p:txBody>
          <a:bodyPr wrap="square" lIns="0" tIns="0" rIns="0" bIns="0" rtlCol="0">
            <a:noAutofit/>
          </a:bodyPr>
          <a:lstStyle/>
          <a:p>
            <a:pPr marR="13661" algn="r">
              <a:lnSpc>
                <a:spcPts val="1120"/>
              </a:lnSpc>
              <a:spcBef>
                <a:spcPts val="55"/>
              </a:spcBef>
            </a:pPr>
            <a:r>
              <a:rPr sz="1000" b="1" spc="0" dirty="0" smtClean="0">
                <a:solidFill>
                  <a:srgbClr val="003366"/>
                </a:solidFill>
                <a:latin typeface="Arial"/>
                <a:cs typeface="Arial"/>
              </a:rPr>
              <a:t>FBW</a:t>
            </a:r>
            <a:r>
              <a:rPr sz="1000" b="1" spc="-12" dirty="0" smtClean="0">
                <a:solidFill>
                  <a:srgbClr val="003366"/>
                </a:solidFill>
                <a:latin typeface="Arial"/>
                <a:cs typeface="Arial"/>
              </a:rPr>
              <a:t> </a:t>
            </a:r>
            <a:r>
              <a:rPr sz="1000" b="1" spc="-4" dirty="0" smtClean="0">
                <a:solidFill>
                  <a:srgbClr val="003366"/>
                </a:solidFill>
                <a:latin typeface="Arial"/>
                <a:cs typeface="Arial"/>
              </a:rPr>
              <a:t>Pr</a:t>
            </a:r>
            <a:r>
              <a:rPr sz="1000" b="1" spc="0" dirty="0" smtClean="0">
                <a:solidFill>
                  <a:srgbClr val="003366"/>
                </a:solidFill>
                <a:latin typeface="Arial"/>
                <a:cs typeface="Arial"/>
              </a:rPr>
              <a:t>ima</a:t>
            </a:r>
            <a:r>
              <a:rPr sz="1000" b="1" spc="-4" dirty="0" smtClean="0">
                <a:solidFill>
                  <a:srgbClr val="003366"/>
                </a:solidFill>
                <a:latin typeface="Arial"/>
                <a:cs typeface="Arial"/>
              </a:rPr>
              <a:t>r</a:t>
            </a:r>
            <a:r>
              <a:rPr sz="1000" b="1" spc="0" dirty="0" smtClean="0">
                <a:solidFill>
                  <a:srgbClr val="003366"/>
                </a:solidFill>
                <a:latin typeface="Arial"/>
                <a:cs typeface="Arial"/>
              </a:rPr>
              <a:t>y</a:t>
            </a:r>
            <a:r>
              <a:rPr sz="1000" b="1" spc="-42" dirty="0" smtClean="0">
                <a:solidFill>
                  <a:srgbClr val="003366"/>
                </a:solidFill>
                <a:latin typeface="Arial"/>
                <a:cs typeface="Arial"/>
              </a:rPr>
              <a:t> </a:t>
            </a:r>
            <a:r>
              <a:rPr sz="1000" b="1" spc="0" dirty="0" smtClean="0">
                <a:solidFill>
                  <a:srgbClr val="003366"/>
                </a:solidFill>
                <a:latin typeface="Arial"/>
                <a:cs typeface="Arial"/>
              </a:rPr>
              <a:t>and</a:t>
            </a:r>
            <a:endParaRPr sz="1000">
              <a:latin typeface="Arial"/>
              <a:cs typeface="Arial"/>
            </a:endParaRPr>
          </a:p>
          <a:p>
            <a:pPr marL="111190" marR="12700" indent="126492" algn="r">
              <a:lnSpc>
                <a:spcPct val="100041"/>
              </a:lnSpc>
            </a:pPr>
            <a:r>
              <a:rPr sz="1000" b="1" spc="-4" dirty="0" smtClean="0">
                <a:solidFill>
                  <a:srgbClr val="003366"/>
                </a:solidFill>
                <a:latin typeface="Arial"/>
                <a:cs typeface="Arial"/>
              </a:rPr>
              <a:t>S</a:t>
            </a:r>
            <a:r>
              <a:rPr sz="1000" b="1" spc="0" dirty="0" smtClean="0">
                <a:solidFill>
                  <a:srgbClr val="003366"/>
                </a:solidFill>
                <a:latin typeface="Arial"/>
                <a:cs typeface="Arial"/>
              </a:rPr>
              <a:t>poil</a:t>
            </a:r>
            <a:r>
              <a:rPr sz="1000" b="1" spc="-4" dirty="0" smtClean="0">
                <a:solidFill>
                  <a:srgbClr val="003366"/>
                </a:solidFill>
                <a:latin typeface="Arial"/>
                <a:cs typeface="Arial"/>
              </a:rPr>
              <a:t>e</a:t>
            </a:r>
            <a:r>
              <a:rPr sz="1000" b="1" spc="0" dirty="0" smtClean="0">
                <a:solidFill>
                  <a:srgbClr val="003366"/>
                </a:solidFill>
                <a:latin typeface="Arial"/>
                <a:cs typeface="Arial"/>
              </a:rPr>
              <a:t>r</a:t>
            </a:r>
            <a:r>
              <a:rPr sz="1000" b="1" spc="-48" dirty="0" smtClean="0">
                <a:solidFill>
                  <a:srgbClr val="003366"/>
                </a:solidFill>
                <a:latin typeface="Arial"/>
                <a:cs typeface="Arial"/>
              </a:rPr>
              <a:t> </a:t>
            </a:r>
            <a:r>
              <a:rPr sz="1000" b="1" spc="0" dirty="0" smtClean="0">
                <a:solidFill>
                  <a:srgbClr val="003366"/>
                </a:solidFill>
                <a:latin typeface="Arial"/>
                <a:cs typeface="Arial"/>
              </a:rPr>
              <a:t>Flig</a:t>
            </a:r>
            <a:r>
              <a:rPr sz="1000" b="1" spc="4" dirty="0" smtClean="0">
                <a:solidFill>
                  <a:srgbClr val="003366"/>
                </a:solidFill>
                <a:latin typeface="Arial"/>
                <a:cs typeface="Arial"/>
              </a:rPr>
              <a:t>h</a:t>
            </a:r>
            <a:r>
              <a:rPr sz="1000" b="1" spc="0" dirty="0" smtClean="0">
                <a:solidFill>
                  <a:srgbClr val="003366"/>
                </a:solidFill>
                <a:latin typeface="Arial"/>
                <a:cs typeface="Arial"/>
              </a:rPr>
              <a:t>t C</a:t>
            </a:r>
            <a:r>
              <a:rPr sz="1000" b="1" spc="4" dirty="0" smtClean="0">
                <a:solidFill>
                  <a:srgbClr val="003366"/>
                </a:solidFill>
                <a:latin typeface="Arial"/>
                <a:cs typeface="Arial"/>
              </a:rPr>
              <a:t>o</a:t>
            </a:r>
            <a:r>
              <a:rPr sz="1000" b="1" spc="0" dirty="0" smtClean="0">
                <a:solidFill>
                  <a:srgbClr val="003366"/>
                </a:solidFill>
                <a:latin typeface="Arial"/>
                <a:cs typeface="Arial"/>
              </a:rPr>
              <a:t>n</a:t>
            </a:r>
            <a:r>
              <a:rPr sz="1000" b="1" spc="4" dirty="0" smtClean="0">
                <a:solidFill>
                  <a:srgbClr val="003366"/>
                </a:solidFill>
                <a:latin typeface="Arial"/>
                <a:cs typeface="Arial"/>
              </a:rPr>
              <a:t>t</a:t>
            </a:r>
            <a:r>
              <a:rPr sz="1000" b="1" spc="-4" dirty="0" smtClean="0">
                <a:solidFill>
                  <a:srgbClr val="003366"/>
                </a:solidFill>
                <a:latin typeface="Arial"/>
                <a:cs typeface="Arial"/>
              </a:rPr>
              <a:t>r</a:t>
            </a:r>
            <a:r>
              <a:rPr sz="1000" b="1" spc="0" dirty="0" smtClean="0">
                <a:solidFill>
                  <a:srgbClr val="003366"/>
                </a:solidFill>
                <a:latin typeface="Arial"/>
                <a:cs typeface="Arial"/>
              </a:rPr>
              <a:t>ol</a:t>
            </a:r>
            <a:r>
              <a:rPr sz="1000" b="1" spc="-35"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 and</a:t>
            </a:r>
            <a:r>
              <a:rPr sz="1000" b="1" spc="-27" dirty="0" smtClean="0">
                <a:solidFill>
                  <a:srgbClr val="003366"/>
                </a:solidFill>
                <a:latin typeface="Arial"/>
                <a:cs typeface="Arial"/>
              </a:rPr>
              <a:t> </a:t>
            </a:r>
            <a:r>
              <a:rPr sz="1000" b="1" spc="-34" dirty="0" smtClean="0">
                <a:solidFill>
                  <a:srgbClr val="003366"/>
                </a:solidFill>
                <a:latin typeface="Arial"/>
                <a:cs typeface="Arial"/>
              </a:rPr>
              <a:t>A</a:t>
            </a:r>
            <a:r>
              <a:rPr sz="1000" b="1" spc="0" dirty="0" smtClean="0">
                <a:solidFill>
                  <a:srgbClr val="003366"/>
                </a:solidFill>
                <a:latin typeface="Arial"/>
                <a:cs typeface="Arial"/>
              </a:rPr>
              <a:t>ct</a:t>
            </a:r>
            <a:r>
              <a:rPr sz="1000" b="1" spc="4" dirty="0" smtClean="0">
                <a:solidFill>
                  <a:srgbClr val="003366"/>
                </a:solidFill>
                <a:latin typeface="Arial"/>
                <a:cs typeface="Arial"/>
              </a:rPr>
              <a:t>u</a:t>
            </a:r>
            <a:r>
              <a:rPr sz="1000" b="1" spc="0" dirty="0" smtClean="0">
                <a:solidFill>
                  <a:srgbClr val="003366"/>
                </a:solidFill>
                <a:latin typeface="Arial"/>
                <a:cs typeface="Arial"/>
              </a:rPr>
              <a:t>at</a:t>
            </a:r>
            <a:r>
              <a:rPr sz="1000" b="1" spc="4" dirty="0" smtClean="0">
                <a:solidFill>
                  <a:srgbClr val="003366"/>
                </a:solidFill>
                <a:latin typeface="Arial"/>
                <a:cs typeface="Arial"/>
              </a:rPr>
              <a:t>o</a:t>
            </a:r>
            <a:r>
              <a:rPr sz="1000" b="1" spc="-4" dirty="0" smtClean="0">
                <a:solidFill>
                  <a:srgbClr val="003366"/>
                </a:solidFill>
                <a:latin typeface="Arial"/>
                <a:cs typeface="Arial"/>
              </a:rPr>
              <a:t>r</a:t>
            </a:r>
            <a:r>
              <a:rPr sz="1000" b="1" spc="0" dirty="0" smtClean="0">
                <a:solidFill>
                  <a:srgbClr val="003366"/>
                </a:solidFill>
                <a:latin typeface="Arial"/>
                <a:cs typeface="Arial"/>
              </a:rPr>
              <a:t>s</a:t>
            </a:r>
            <a:endParaRPr sz="1000">
              <a:latin typeface="Arial"/>
              <a:cs typeface="Arial"/>
            </a:endParaRPr>
          </a:p>
        </p:txBody>
      </p:sp>
      <p:sp>
        <p:nvSpPr>
          <p:cNvPr id="48" name="object 11"/>
          <p:cNvSpPr txBox="1"/>
          <p:nvPr/>
        </p:nvSpPr>
        <p:spPr>
          <a:xfrm>
            <a:off x="5602351" y="3980678"/>
            <a:ext cx="1933531" cy="761873"/>
          </a:xfrm>
          <a:prstGeom prst="rect">
            <a:avLst/>
          </a:prstGeom>
        </p:spPr>
        <p:txBody>
          <a:bodyPr wrap="square" lIns="0" tIns="0" rIns="0" bIns="0" rtlCol="0">
            <a:noAutofit/>
          </a:bodyPr>
          <a:lstStyle/>
          <a:p>
            <a:pPr marL="12700">
              <a:lnSpc>
                <a:spcPts val="1120"/>
              </a:lnSpc>
              <a:spcBef>
                <a:spcPts val="55"/>
              </a:spcBef>
            </a:pPr>
            <a:r>
              <a:rPr sz="1000" b="1" spc="4" dirty="0" smtClean="0">
                <a:solidFill>
                  <a:srgbClr val="003366"/>
                </a:solidFill>
                <a:latin typeface="Arial"/>
                <a:cs typeface="Arial"/>
              </a:rPr>
              <a:t>W</a:t>
            </a:r>
            <a:r>
              <a:rPr sz="1000" b="1" spc="0" dirty="0" smtClean="0">
                <a:solidFill>
                  <a:srgbClr val="003366"/>
                </a:solidFill>
                <a:latin typeface="Arial"/>
                <a:cs typeface="Arial"/>
              </a:rPr>
              <a:t>he</a:t>
            </a:r>
            <a:r>
              <a:rPr sz="1000" b="1" spc="-4" dirty="0" smtClean="0">
                <a:solidFill>
                  <a:srgbClr val="003366"/>
                </a:solidFill>
                <a:latin typeface="Arial"/>
                <a:cs typeface="Arial"/>
              </a:rPr>
              <a:t>e</a:t>
            </a:r>
            <a:r>
              <a:rPr sz="1000" b="1" spc="0" dirty="0" smtClean="0">
                <a:solidFill>
                  <a:srgbClr val="003366"/>
                </a:solidFill>
                <a:latin typeface="Arial"/>
                <a:cs typeface="Arial"/>
              </a:rPr>
              <a:t>ls</a:t>
            </a:r>
            <a:r>
              <a:rPr sz="1000" b="1" spc="-49" dirty="0" smtClean="0">
                <a:solidFill>
                  <a:srgbClr val="003366"/>
                </a:solidFill>
                <a:latin typeface="Arial"/>
                <a:cs typeface="Arial"/>
              </a:rPr>
              <a:t> </a:t>
            </a:r>
            <a:r>
              <a:rPr sz="1000" b="1" spc="0" dirty="0" smtClean="0">
                <a:solidFill>
                  <a:srgbClr val="003366"/>
                </a:solidFill>
                <a:latin typeface="Arial"/>
                <a:cs typeface="Arial"/>
              </a:rPr>
              <a:t>and</a:t>
            </a:r>
            <a:r>
              <a:rPr sz="1000" b="1" spc="-27" dirty="0" smtClean="0">
                <a:solidFill>
                  <a:srgbClr val="003366"/>
                </a:solidFill>
                <a:latin typeface="Arial"/>
                <a:cs typeface="Arial"/>
              </a:rPr>
              <a:t> </a:t>
            </a:r>
            <a:r>
              <a:rPr sz="1000" b="1" spc="0" dirty="0" smtClean="0">
                <a:solidFill>
                  <a:srgbClr val="003366"/>
                </a:solidFill>
                <a:latin typeface="Arial"/>
                <a:cs typeface="Arial"/>
              </a:rPr>
              <a:t>Br</a:t>
            </a:r>
            <a:r>
              <a:rPr sz="1000" b="1" spc="-4" dirty="0" smtClean="0">
                <a:solidFill>
                  <a:srgbClr val="003366"/>
                </a:solidFill>
                <a:latin typeface="Arial"/>
                <a:cs typeface="Arial"/>
              </a:rPr>
              <a:t>a</a:t>
            </a:r>
            <a:r>
              <a:rPr sz="1000" b="1" spc="0" dirty="0" smtClean="0">
                <a:solidFill>
                  <a:srgbClr val="003366"/>
                </a:solidFill>
                <a:latin typeface="Arial"/>
                <a:cs typeface="Arial"/>
              </a:rPr>
              <a:t>k</a:t>
            </a:r>
            <a:r>
              <a:rPr sz="1000" b="1" spc="-4" dirty="0" smtClean="0">
                <a:solidFill>
                  <a:srgbClr val="003366"/>
                </a:solidFill>
                <a:latin typeface="Arial"/>
                <a:cs typeface="Arial"/>
              </a:rPr>
              <a:t>e</a:t>
            </a:r>
            <a:r>
              <a:rPr sz="1000" b="1" spc="0" dirty="0" smtClean="0">
                <a:solidFill>
                  <a:srgbClr val="003366"/>
                </a:solidFill>
                <a:latin typeface="Arial"/>
                <a:cs typeface="Arial"/>
              </a:rPr>
              <a:t>s</a:t>
            </a:r>
            <a:r>
              <a:rPr sz="1000" b="1" spc="-33" dirty="0" smtClean="0">
                <a:solidFill>
                  <a:srgbClr val="003366"/>
                </a:solidFill>
                <a:latin typeface="Arial"/>
                <a:cs typeface="Arial"/>
              </a:rPr>
              <a:t> </a:t>
            </a:r>
            <a:r>
              <a:rPr sz="1000" b="1" spc="-39" dirty="0" smtClean="0">
                <a:solidFill>
                  <a:srgbClr val="003366"/>
                </a:solidFill>
                <a:latin typeface="Arial"/>
                <a:cs typeface="Arial"/>
              </a:rPr>
              <a:t>A</a:t>
            </a:r>
            <a:r>
              <a:rPr sz="1000" b="1" spc="0" dirty="0" smtClean="0">
                <a:solidFill>
                  <a:srgbClr val="003366"/>
                </a:solidFill>
                <a:latin typeface="Arial"/>
                <a:cs typeface="Arial"/>
              </a:rPr>
              <a:t>s</a:t>
            </a:r>
            <a:r>
              <a:rPr sz="1000" b="1" spc="-4" dirty="0" smtClean="0">
                <a:solidFill>
                  <a:srgbClr val="003366"/>
                </a:solidFill>
                <a:latin typeface="Arial"/>
                <a:cs typeface="Arial"/>
              </a:rPr>
              <a:t>s</a:t>
            </a:r>
            <a:r>
              <a:rPr sz="1000" b="1" spc="0" dirty="0" smtClean="0">
                <a:solidFill>
                  <a:srgbClr val="003366"/>
                </a:solidFill>
                <a:latin typeface="Arial"/>
                <a:cs typeface="Arial"/>
              </a:rPr>
              <a:t>em</a:t>
            </a:r>
            <a:r>
              <a:rPr sz="1000" b="1" spc="4" dirty="0" smtClean="0">
                <a:solidFill>
                  <a:srgbClr val="003366"/>
                </a:solidFill>
                <a:latin typeface="Arial"/>
                <a:cs typeface="Arial"/>
              </a:rPr>
              <a:t>b</a:t>
            </a:r>
            <a:r>
              <a:rPr sz="1000" b="1" spc="0" dirty="0" smtClean="0">
                <a:solidFill>
                  <a:srgbClr val="003366"/>
                </a:solidFill>
                <a:latin typeface="Arial"/>
                <a:cs typeface="Arial"/>
              </a:rPr>
              <a:t>li</a:t>
            </a:r>
            <a:r>
              <a:rPr sz="1000" b="1" spc="-4" dirty="0" smtClean="0">
                <a:solidFill>
                  <a:srgbClr val="003366"/>
                </a:solidFill>
                <a:latin typeface="Arial"/>
                <a:cs typeface="Arial"/>
              </a:rPr>
              <a:t>e</a:t>
            </a:r>
            <a:r>
              <a:rPr sz="1000" b="1" spc="0" dirty="0" smtClean="0">
                <a:solidFill>
                  <a:srgbClr val="003366"/>
                </a:solidFill>
                <a:latin typeface="Arial"/>
                <a:cs typeface="Arial"/>
              </a:rPr>
              <a:t>s</a:t>
            </a:r>
            <a:endParaRPr sz="1000">
              <a:latin typeface="Arial"/>
              <a:cs typeface="Arial"/>
            </a:endParaRPr>
          </a:p>
          <a:p>
            <a:pPr marL="12700" marR="18973">
              <a:lnSpc>
                <a:spcPct val="95825"/>
              </a:lnSpc>
            </a:pPr>
            <a:r>
              <a:rPr sz="1000" b="1" spc="0" dirty="0" smtClean="0">
                <a:solidFill>
                  <a:srgbClr val="003366"/>
                </a:solidFill>
                <a:latin typeface="Arial"/>
                <a:cs typeface="Arial"/>
              </a:rPr>
              <a:t>LG</a:t>
            </a:r>
            <a:r>
              <a:rPr sz="1000" b="1" spc="-23"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r>
              <a:rPr sz="1000" b="1" spc="-35" dirty="0" smtClean="0">
                <a:solidFill>
                  <a:srgbClr val="003366"/>
                </a:solidFill>
                <a:latin typeface="Arial"/>
                <a:cs typeface="Arial"/>
              </a:rPr>
              <a:t> </a:t>
            </a:r>
            <a:r>
              <a:rPr sz="1000" b="1" spc="0" dirty="0" smtClean="0">
                <a:solidFill>
                  <a:srgbClr val="003366"/>
                </a:solidFill>
                <a:latin typeface="Arial"/>
                <a:cs typeface="Arial"/>
              </a:rPr>
              <a:t>H</a:t>
            </a:r>
            <a:r>
              <a:rPr sz="1000" b="1" spc="-14" dirty="0" smtClean="0">
                <a:solidFill>
                  <a:srgbClr val="003366"/>
                </a:solidFill>
                <a:latin typeface="Arial"/>
                <a:cs typeface="Arial"/>
              </a:rPr>
              <a:t>y</a:t>
            </a:r>
            <a:r>
              <a:rPr sz="1000" b="1" spc="0" dirty="0" smtClean="0">
                <a:solidFill>
                  <a:srgbClr val="003366"/>
                </a:solidFill>
                <a:latin typeface="Arial"/>
                <a:cs typeface="Arial"/>
              </a:rPr>
              <a:t>d</a:t>
            </a:r>
            <a:r>
              <a:rPr sz="1000" b="1" spc="-4" dirty="0" smtClean="0">
                <a:solidFill>
                  <a:srgbClr val="003366"/>
                </a:solidFill>
                <a:latin typeface="Arial"/>
                <a:cs typeface="Arial"/>
              </a:rPr>
              <a:t>r</a:t>
            </a:r>
            <a:r>
              <a:rPr sz="1000" b="1" spc="0" dirty="0" smtClean="0">
                <a:solidFill>
                  <a:srgbClr val="003366"/>
                </a:solidFill>
                <a:latin typeface="Arial"/>
                <a:cs typeface="Arial"/>
              </a:rPr>
              <a:t>aulic</a:t>
            </a:r>
            <a:r>
              <a:rPr sz="1000" b="1" spc="-35" dirty="0" smtClean="0">
                <a:solidFill>
                  <a:srgbClr val="003366"/>
                </a:solidFill>
                <a:latin typeface="Arial"/>
                <a:cs typeface="Arial"/>
              </a:rPr>
              <a:t> </a:t>
            </a:r>
            <a:r>
              <a:rPr sz="1000" b="1" spc="0" dirty="0" smtClean="0">
                <a:solidFill>
                  <a:srgbClr val="003366"/>
                </a:solidFill>
                <a:latin typeface="Arial"/>
                <a:cs typeface="Arial"/>
              </a:rPr>
              <a:t>C</a:t>
            </a:r>
            <a:r>
              <a:rPr sz="1000" b="1" spc="4" dirty="0" smtClean="0">
                <a:solidFill>
                  <a:srgbClr val="003366"/>
                </a:solidFill>
                <a:latin typeface="Arial"/>
                <a:cs typeface="Arial"/>
              </a:rPr>
              <a:t>o</a:t>
            </a:r>
            <a:r>
              <a:rPr sz="1000" b="1" spc="0" dirty="0" smtClean="0">
                <a:solidFill>
                  <a:srgbClr val="003366"/>
                </a:solidFill>
                <a:latin typeface="Arial"/>
                <a:cs typeface="Arial"/>
              </a:rPr>
              <a:t>n</a:t>
            </a:r>
            <a:r>
              <a:rPr sz="1000" b="1" spc="4" dirty="0" smtClean="0">
                <a:solidFill>
                  <a:srgbClr val="003366"/>
                </a:solidFill>
                <a:latin typeface="Arial"/>
                <a:cs typeface="Arial"/>
              </a:rPr>
              <a:t>t</a:t>
            </a:r>
            <a:r>
              <a:rPr sz="1000" b="1" spc="-4" dirty="0" smtClean="0">
                <a:solidFill>
                  <a:srgbClr val="003366"/>
                </a:solidFill>
                <a:latin typeface="Arial"/>
                <a:cs typeface="Arial"/>
              </a:rPr>
              <a:t>r</a:t>
            </a:r>
            <a:r>
              <a:rPr sz="1000" b="1" spc="0" dirty="0" smtClean="0">
                <a:solidFill>
                  <a:srgbClr val="003366"/>
                </a:solidFill>
                <a:latin typeface="Arial"/>
                <a:cs typeface="Arial"/>
              </a:rPr>
              <a:t>ol</a:t>
            </a:r>
            <a:endParaRPr sz="1000">
              <a:latin typeface="Arial"/>
              <a:cs typeface="Arial"/>
            </a:endParaRPr>
          </a:p>
          <a:p>
            <a:pPr marL="12700" marR="18973">
              <a:lnSpc>
                <a:spcPct val="95825"/>
              </a:lnSpc>
              <a:spcBef>
                <a:spcPts val="50"/>
              </a:spcBef>
            </a:pPr>
            <a:r>
              <a:rPr sz="1000" b="1" spc="0" dirty="0" smtClean="0">
                <a:solidFill>
                  <a:srgbClr val="003366"/>
                </a:solidFill>
                <a:latin typeface="Arial"/>
                <a:cs typeface="Arial"/>
              </a:rPr>
              <a:t>C</a:t>
            </a:r>
            <a:r>
              <a:rPr sz="1000" b="1" spc="4" dirty="0" smtClean="0">
                <a:solidFill>
                  <a:srgbClr val="003366"/>
                </a:solidFill>
                <a:latin typeface="Arial"/>
                <a:cs typeface="Arial"/>
              </a:rPr>
              <a:t>o</a:t>
            </a:r>
            <a:r>
              <a:rPr sz="1000" b="1" spc="0" dirty="0" smtClean="0">
                <a:solidFill>
                  <a:srgbClr val="003366"/>
                </a:solidFill>
                <a:latin typeface="Arial"/>
                <a:cs typeface="Arial"/>
              </a:rPr>
              <a:t>m</a:t>
            </a:r>
            <a:r>
              <a:rPr sz="1000" b="1" spc="4" dirty="0" smtClean="0">
                <a:solidFill>
                  <a:srgbClr val="003366"/>
                </a:solidFill>
                <a:latin typeface="Arial"/>
                <a:cs typeface="Arial"/>
              </a:rPr>
              <a:t>p</a:t>
            </a:r>
            <a:r>
              <a:rPr sz="1000" b="1" spc="0" dirty="0" smtClean="0">
                <a:solidFill>
                  <a:srgbClr val="003366"/>
                </a:solidFill>
                <a:latin typeface="Arial"/>
                <a:cs typeface="Arial"/>
              </a:rPr>
              <a:t>onen</a:t>
            </a:r>
            <a:r>
              <a:rPr sz="1000" b="1" spc="4" dirty="0" smtClean="0">
                <a:solidFill>
                  <a:srgbClr val="003366"/>
                </a:solidFill>
                <a:latin typeface="Arial"/>
                <a:cs typeface="Arial"/>
              </a:rPr>
              <a:t>t</a:t>
            </a:r>
            <a:r>
              <a:rPr sz="1000" b="1" spc="0" dirty="0" smtClean="0">
                <a:solidFill>
                  <a:srgbClr val="003366"/>
                </a:solidFill>
                <a:latin typeface="Arial"/>
                <a:cs typeface="Arial"/>
              </a:rPr>
              <a:t>s</a:t>
            </a:r>
            <a:endParaRPr sz="1000">
              <a:latin typeface="Arial"/>
              <a:cs typeface="Arial"/>
            </a:endParaRPr>
          </a:p>
          <a:p>
            <a:pPr marL="12700" marR="18973">
              <a:lnSpc>
                <a:spcPct val="95825"/>
              </a:lnSpc>
              <a:spcBef>
                <a:spcPts val="50"/>
              </a:spcBef>
            </a:pPr>
            <a:r>
              <a:rPr sz="1000" b="1" spc="0" dirty="0" smtClean="0">
                <a:solidFill>
                  <a:srgbClr val="003366"/>
                </a:solidFill>
                <a:latin typeface="Arial"/>
                <a:cs typeface="Arial"/>
              </a:rPr>
              <a:t>Br</a:t>
            </a:r>
            <a:r>
              <a:rPr sz="1000" b="1" spc="-4" dirty="0" smtClean="0">
                <a:solidFill>
                  <a:srgbClr val="003366"/>
                </a:solidFill>
                <a:latin typeface="Arial"/>
                <a:cs typeface="Arial"/>
              </a:rPr>
              <a:t>a</a:t>
            </a:r>
            <a:r>
              <a:rPr sz="1000" b="1" spc="0" dirty="0" smtClean="0">
                <a:solidFill>
                  <a:srgbClr val="003366"/>
                </a:solidFill>
                <a:latin typeface="Arial"/>
                <a:cs typeface="Arial"/>
              </a:rPr>
              <a:t>ke</a:t>
            </a:r>
            <a:r>
              <a:rPr sz="1000" b="1" spc="-42" dirty="0" smtClean="0">
                <a:solidFill>
                  <a:srgbClr val="003366"/>
                </a:solidFill>
                <a:latin typeface="Arial"/>
                <a:cs typeface="Arial"/>
              </a:rPr>
              <a:t> </a:t>
            </a:r>
            <a:r>
              <a:rPr sz="1000" b="1" spc="0" dirty="0" smtClean="0">
                <a:solidFill>
                  <a:srgbClr val="003366"/>
                </a:solidFill>
                <a:latin typeface="Arial"/>
                <a:cs typeface="Arial"/>
              </a:rPr>
              <a:t>C</a:t>
            </a:r>
            <a:r>
              <a:rPr sz="1000" b="1" spc="4" dirty="0" smtClean="0">
                <a:solidFill>
                  <a:srgbClr val="003366"/>
                </a:solidFill>
                <a:latin typeface="Arial"/>
                <a:cs typeface="Arial"/>
              </a:rPr>
              <a:t>o</a:t>
            </a:r>
            <a:r>
              <a:rPr sz="1000" b="1" spc="0" dirty="0" smtClean="0">
                <a:solidFill>
                  <a:srgbClr val="003366"/>
                </a:solidFill>
                <a:latin typeface="Arial"/>
                <a:cs typeface="Arial"/>
              </a:rPr>
              <a:t>n</a:t>
            </a:r>
            <a:r>
              <a:rPr sz="1000" b="1" spc="4" dirty="0" smtClean="0">
                <a:solidFill>
                  <a:srgbClr val="003366"/>
                </a:solidFill>
                <a:latin typeface="Arial"/>
                <a:cs typeface="Arial"/>
              </a:rPr>
              <a:t>t</a:t>
            </a:r>
            <a:r>
              <a:rPr sz="1000" b="1" spc="-4" dirty="0" smtClean="0">
                <a:solidFill>
                  <a:srgbClr val="003366"/>
                </a:solidFill>
                <a:latin typeface="Arial"/>
                <a:cs typeface="Arial"/>
              </a:rPr>
              <a:t>r</a:t>
            </a:r>
            <a:r>
              <a:rPr sz="1000" b="1" spc="0" dirty="0" smtClean="0">
                <a:solidFill>
                  <a:srgbClr val="003366"/>
                </a:solidFill>
                <a:latin typeface="Arial"/>
                <a:cs typeface="Arial"/>
              </a:rPr>
              <a:t>ol</a:t>
            </a:r>
            <a:r>
              <a:rPr sz="1000" b="1" spc="-25"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a:latin typeface="Arial"/>
              <a:cs typeface="Arial"/>
            </a:endParaRPr>
          </a:p>
          <a:p>
            <a:pPr marL="12700" marR="18973">
              <a:lnSpc>
                <a:spcPct val="95825"/>
              </a:lnSpc>
              <a:spcBef>
                <a:spcPts val="50"/>
              </a:spcBef>
            </a:pPr>
            <a:r>
              <a:rPr sz="1000" b="1" spc="-4" dirty="0" smtClean="0">
                <a:solidFill>
                  <a:srgbClr val="003366"/>
                </a:solidFill>
                <a:latin typeface="Arial"/>
                <a:cs typeface="Arial"/>
              </a:rPr>
              <a:t>S</a:t>
            </a:r>
            <a:r>
              <a:rPr sz="1000" b="1" spc="4" dirty="0" smtClean="0">
                <a:solidFill>
                  <a:srgbClr val="003366"/>
                </a:solidFill>
                <a:latin typeface="Arial"/>
                <a:cs typeface="Arial"/>
              </a:rPr>
              <a:t>t</a:t>
            </a:r>
            <a:r>
              <a:rPr sz="1000" b="1" spc="0" dirty="0" smtClean="0">
                <a:solidFill>
                  <a:srgbClr val="003366"/>
                </a:solidFill>
                <a:latin typeface="Arial"/>
                <a:cs typeface="Arial"/>
              </a:rPr>
              <a:t>e</a:t>
            </a:r>
            <a:r>
              <a:rPr sz="1000" b="1" spc="-4" dirty="0" smtClean="0">
                <a:solidFill>
                  <a:srgbClr val="003366"/>
                </a:solidFill>
                <a:latin typeface="Arial"/>
                <a:cs typeface="Arial"/>
              </a:rPr>
              <a:t>er</a:t>
            </a:r>
            <a:r>
              <a:rPr sz="1000" b="1" spc="0" dirty="0" smtClean="0">
                <a:solidFill>
                  <a:srgbClr val="003366"/>
                </a:solidFill>
                <a:latin typeface="Arial"/>
                <a:cs typeface="Arial"/>
              </a:rPr>
              <a:t>ing</a:t>
            </a:r>
            <a:r>
              <a:rPr sz="1000" b="1" spc="-49" dirty="0" smtClean="0">
                <a:solidFill>
                  <a:srgbClr val="003366"/>
                </a:solidFill>
                <a:latin typeface="Arial"/>
                <a:cs typeface="Arial"/>
              </a:rPr>
              <a:t> </a:t>
            </a:r>
            <a:r>
              <a:rPr sz="1000" b="1" spc="0" dirty="0" smtClean="0">
                <a:solidFill>
                  <a:srgbClr val="003366"/>
                </a:solidFill>
                <a:latin typeface="Arial"/>
                <a:cs typeface="Arial"/>
              </a:rPr>
              <a:t>H</a:t>
            </a:r>
            <a:r>
              <a:rPr sz="1000" b="1" spc="-14" dirty="0" smtClean="0">
                <a:solidFill>
                  <a:srgbClr val="003366"/>
                </a:solidFill>
                <a:latin typeface="Arial"/>
                <a:cs typeface="Arial"/>
              </a:rPr>
              <a:t>y</a:t>
            </a:r>
            <a:r>
              <a:rPr sz="1000" b="1" spc="0" dirty="0" smtClean="0">
                <a:solidFill>
                  <a:srgbClr val="003366"/>
                </a:solidFill>
                <a:latin typeface="Arial"/>
                <a:cs typeface="Arial"/>
              </a:rPr>
              <a:t>d</a:t>
            </a:r>
            <a:r>
              <a:rPr sz="1000" b="1" spc="-4" dirty="0" smtClean="0">
                <a:solidFill>
                  <a:srgbClr val="003366"/>
                </a:solidFill>
                <a:latin typeface="Arial"/>
                <a:cs typeface="Arial"/>
              </a:rPr>
              <a:t>r</a:t>
            </a:r>
            <a:r>
              <a:rPr sz="1000" b="1" spc="0" dirty="0" smtClean="0">
                <a:solidFill>
                  <a:srgbClr val="003366"/>
                </a:solidFill>
                <a:latin typeface="Arial"/>
                <a:cs typeface="Arial"/>
              </a:rPr>
              <a:t>aulic</a:t>
            </a:r>
            <a:r>
              <a:rPr sz="1000" b="1" spc="-35" dirty="0" smtClean="0">
                <a:solidFill>
                  <a:srgbClr val="003366"/>
                </a:solidFill>
                <a:latin typeface="Arial"/>
                <a:cs typeface="Arial"/>
              </a:rPr>
              <a:t> </a:t>
            </a:r>
            <a:r>
              <a:rPr sz="1000" b="1" spc="19" dirty="0" smtClean="0">
                <a:solidFill>
                  <a:srgbClr val="003366"/>
                </a:solidFill>
                <a:latin typeface="Arial"/>
                <a:cs typeface="Arial"/>
              </a:rPr>
              <a:t>M</a:t>
            </a:r>
            <a:r>
              <a:rPr sz="1000" b="1" spc="0" dirty="0" smtClean="0">
                <a:solidFill>
                  <a:srgbClr val="003366"/>
                </a:solidFill>
                <a:latin typeface="Arial"/>
                <a:cs typeface="Arial"/>
              </a:rPr>
              <a:t>ani</a:t>
            </a:r>
            <a:r>
              <a:rPr sz="1000" b="1" spc="4" dirty="0" smtClean="0">
                <a:solidFill>
                  <a:srgbClr val="003366"/>
                </a:solidFill>
                <a:latin typeface="Arial"/>
                <a:cs typeface="Arial"/>
              </a:rPr>
              <a:t>f</a:t>
            </a:r>
            <a:r>
              <a:rPr sz="1000" b="1" spc="0" dirty="0" smtClean="0">
                <a:solidFill>
                  <a:srgbClr val="003366"/>
                </a:solidFill>
                <a:latin typeface="Arial"/>
                <a:cs typeface="Arial"/>
              </a:rPr>
              <a:t>old</a:t>
            </a:r>
            <a:endParaRPr sz="1000">
              <a:latin typeface="Arial"/>
              <a:cs typeface="Arial"/>
            </a:endParaRPr>
          </a:p>
        </p:txBody>
      </p:sp>
      <p:sp>
        <p:nvSpPr>
          <p:cNvPr id="49" name="object 10"/>
          <p:cNvSpPr txBox="1"/>
          <p:nvPr/>
        </p:nvSpPr>
        <p:spPr>
          <a:xfrm>
            <a:off x="1005636" y="4260205"/>
            <a:ext cx="318693" cy="151892"/>
          </a:xfrm>
          <a:prstGeom prst="rect">
            <a:avLst/>
          </a:prstGeom>
        </p:spPr>
        <p:txBody>
          <a:bodyPr wrap="square" lIns="0" tIns="0" rIns="0" bIns="0" rtlCol="0">
            <a:noAutofit/>
          </a:bodyPr>
          <a:lstStyle/>
          <a:p>
            <a:pPr marL="12700">
              <a:lnSpc>
                <a:spcPts val="1120"/>
              </a:lnSpc>
              <a:spcBef>
                <a:spcPts val="55"/>
              </a:spcBef>
            </a:pPr>
            <a:r>
              <a:rPr sz="1000" b="1" spc="0" dirty="0" smtClean="0">
                <a:solidFill>
                  <a:srgbClr val="003366"/>
                </a:solidFill>
                <a:latin typeface="Arial"/>
                <a:cs typeface="Arial"/>
              </a:rPr>
              <a:t>HUD</a:t>
            </a:r>
            <a:endParaRPr sz="1000">
              <a:latin typeface="Arial"/>
              <a:cs typeface="Arial"/>
            </a:endParaRPr>
          </a:p>
        </p:txBody>
      </p:sp>
      <p:sp>
        <p:nvSpPr>
          <p:cNvPr id="50" name="object 9"/>
          <p:cNvSpPr txBox="1"/>
          <p:nvPr/>
        </p:nvSpPr>
        <p:spPr>
          <a:xfrm>
            <a:off x="602691" y="4763513"/>
            <a:ext cx="559449" cy="304538"/>
          </a:xfrm>
          <a:prstGeom prst="rect">
            <a:avLst/>
          </a:prstGeom>
        </p:spPr>
        <p:txBody>
          <a:bodyPr wrap="square" lIns="0" tIns="0" rIns="0" bIns="0" rtlCol="0">
            <a:noAutofit/>
          </a:bodyPr>
          <a:lstStyle/>
          <a:p>
            <a:pPr marL="83454" marR="94169" algn="ctr">
              <a:lnSpc>
                <a:spcPts val="1120"/>
              </a:lnSpc>
              <a:spcBef>
                <a:spcPts val="55"/>
              </a:spcBef>
            </a:pPr>
            <a:r>
              <a:rPr sz="1000" b="1" spc="0" dirty="0" smtClean="0">
                <a:solidFill>
                  <a:srgbClr val="003366"/>
                </a:solidFill>
                <a:latin typeface="Arial"/>
                <a:cs typeface="Arial"/>
              </a:rPr>
              <a:t>B</a:t>
            </a:r>
            <a:r>
              <a:rPr sz="1000" b="1" spc="-4" dirty="0" smtClean="0">
                <a:solidFill>
                  <a:srgbClr val="003366"/>
                </a:solidFill>
                <a:latin typeface="Arial"/>
                <a:cs typeface="Arial"/>
              </a:rPr>
              <a:t>as</a:t>
            </a:r>
            <a:r>
              <a:rPr sz="1000" b="1" spc="0" dirty="0" smtClean="0">
                <a:solidFill>
                  <a:srgbClr val="003366"/>
                </a:solidFill>
                <a:latin typeface="Arial"/>
                <a:cs typeface="Arial"/>
              </a:rPr>
              <a:t>ic</a:t>
            </a:r>
            <a:endParaRPr sz="1000">
              <a:latin typeface="Arial"/>
              <a:cs typeface="Arial"/>
            </a:endParaRPr>
          </a:p>
          <a:p>
            <a:pPr algn="ctr">
              <a:lnSpc>
                <a:spcPct val="95825"/>
              </a:lnSpc>
            </a:pPr>
            <a:r>
              <a:rPr sz="1000" b="1" spc="-34" dirty="0" smtClean="0">
                <a:solidFill>
                  <a:srgbClr val="003366"/>
                </a:solidFill>
                <a:latin typeface="Arial"/>
                <a:cs typeface="Arial"/>
              </a:rPr>
              <a:t>A</a:t>
            </a:r>
            <a:r>
              <a:rPr sz="1000" b="1" spc="9" dirty="0" smtClean="0">
                <a:solidFill>
                  <a:srgbClr val="003366"/>
                </a:solidFill>
                <a:latin typeface="Arial"/>
                <a:cs typeface="Arial"/>
              </a:rPr>
              <a:t>v</a:t>
            </a:r>
            <a:r>
              <a:rPr sz="1000" b="1" spc="0" dirty="0" smtClean="0">
                <a:solidFill>
                  <a:srgbClr val="003366"/>
                </a:solidFill>
                <a:latin typeface="Arial"/>
                <a:cs typeface="Arial"/>
              </a:rPr>
              <a:t>io</a:t>
            </a:r>
            <a:r>
              <a:rPr sz="1000" b="1" spc="4" dirty="0" smtClean="0">
                <a:solidFill>
                  <a:srgbClr val="003366"/>
                </a:solidFill>
                <a:latin typeface="Arial"/>
                <a:cs typeface="Arial"/>
              </a:rPr>
              <a:t>n</a:t>
            </a:r>
            <a:r>
              <a:rPr sz="1000" b="1" spc="0" dirty="0" smtClean="0">
                <a:solidFill>
                  <a:srgbClr val="003366"/>
                </a:solidFill>
                <a:latin typeface="Arial"/>
                <a:cs typeface="Arial"/>
              </a:rPr>
              <a:t>ics</a:t>
            </a:r>
            <a:endParaRPr sz="1000">
              <a:latin typeface="Arial"/>
              <a:cs typeface="Arial"/>
            </a:endParaRPr>
          </a:p>
        </p:txBody>
      </p:sp>
      <p:sp>
        <p:nvSpPr>
          <p:cNvPr id="51" name="object 8"/>
          <p:cNvSpPr txBox="1"/>
          <p:nvPr/>
        </p:nvSpPr>
        <p:spPr>
          <a:xfrm>
            <a:off x="6882510" y="5060559"/>
            <a:ext cx="1167369" cy="304292"/>
          </a:xfrm>
          <a:prstGeom prst="rect">
            <a:avLst/>
          </a:prstGeom>
        </p:spPr>
        <p:txBody>
          <a:bodyPr wrap="square" lIns="0" tIns="0" rIns="0" bIns="0" rtlCol="0">
            <a:noAutofit/>
          </a:bodyPr>
          <a:lstStyle/>
          <a:p>
            <a:pPr algn="ctr">
              <a:lnSpc>
                <a:spcPts val="1120"/>
              </a:lnSpc>
              <a:spcBef>
                <a:spcPts val="55"/>
              </a:spcBef>
            </a:pPr>
            <a:r>
              <a:rPr sz="1000" b="1" spc="4" dirty="0" smtClean="0">
                <a:solidFill>
                  <a:srgbClr val="003366"/>
                </a:solidFill>
                <a:latin typeface="Arial"/>
                <a:cs typeface="Arial"/>
              </a:rPr>
              <a:t>W</a:t>
            </a:r>
            <a:r>
              <a:rPr sz="1000" b="1" spc="0" dirty="0" smtClean="0">
                <a:solidFill>
                  <a:srgbClr val="003366"/>
                </a:solidFill>
                <a:latin typeface="Arial"/>
                <a:cs typeface="Arial"/>
              </a:rPr>
              <a:t>ing</a:t>
            </a:r>
            <a:r>
              <a:rPr sz="1000" b="1" spc="-34" dirty="0" smtClean="0">
                <a:solidFill>
                  <a:srgbClr val="003366"/>
                </a:solidFill>
                <a:latin typeface="Arial"/>
                <a:cs typeface="Arial"/>
              </a:rPr>
              <a:t> A</a:t>
            </a:r>
            <a:r>
              <a:rPr sz="1000" b="1" spc="0" dirty="0" smtClean="0">
                <a:solidFill>
                  <a:srgbClr val="003366"/>
                </a:solidFill>
                <a:latin typeface="Arial"/>
                <a:cs typeface="Arial"/>
              </a:rPr>
              <a:t>ir</a:t>
            </a:r>
            <a:r>
              <a:rPr sz="1000" b="1" spc="25" dirty="0" smtClean="0">
                <a:solidFill>
                  <a:srgbClr val="003366"/>
                </a:solidFill>
                <a:latin typeface="Arial"/>
                <a:cs typeface="Arial"/>
              </a:rPr>
              <a:t> </a:t>
            </a:r>
            <a:r>
              <a:rPr sz="1000" b="1" spc="0" dirty="0" smtClean="0">
                <a:solidFill>
                  <a:srgbClr val="003366"/>
                </a:solidFill>
                <a:latin typeface="Arial"/>
                <a:cs typeface="Arial"/>
              </a:rPr>
              <a:t>Refuel</a:t>
            </a:r>
            <a:r>
              <a:rPr sz="1000" b="1" spc="-4" dirty="0" smtClean="0">
                <a:solidFill>
                  <a:srgbClr val="003366"/>
                </a:solidFill>
                <a:latin typeface="Arial"/>
                <a:cs typeface="Arial"/>
              </a:rPr>
              <a:t>i</a:t>
            </a:r>
            <a:r>
              <a:rPr sz="1000" b="1" spc="0" dirty="0" smtClean="0">
                <a:solidFill>
                  <a:srgbClr val="003366"/>
                </a:solidFill>
                <a:latin typeface="Arial"/>
                <a:cs typeface="Arial"/>
              </a:rPr>
              <a:t>ng</a:t>
            </a:r>
            <a:endParaRPr sz="1000">
              <a:latin typeface="Arial"/>
              <a:cs typeface="Arial"/>
            </a:endParaRPr>
          </a:p>
          <a:p>
            <a:pPr marL="196253" marR="206623" algn="ctr">
              <a:lnSpc>
                <a:spcPct val="95825"/>
              </a:lnSpc>
            </a:pPr>
            <a:r>
              <a:rPr sz="1000" b="1" spc="-4" dirty="0" smtClean="0">
                <a:solidFill>
                  <a:srgbClr val="003366"/>
                </a:solidFill>
                <a:latin typeface="Arial"/>
                <a:cs typeface="Arial"/>
              </a:rPr>
              <a:t>P</a:t>
            </a:r>
            <a:r>
              <a:rPr sz="1000" b="1" spc="0" dirty="0" smtClean="0">
                <a:solidFill>
                  <a:srgbClr val="003366"/>
                </a:solidFill>
                <a:latin typeface="Arial"/>
                <a:cs typeface="Arial"/>
              </a:rPr>
              <a:t>od</a:t>
            </a:r>
            <a:r>
              <a:rPr sz="1000" b="1" spc="-28"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a:latin typeface="Arial"/>
              <a:cs typeface="Arial"/>
            </a:endParaRPr>
          </a:p>
        </p:txBody>
      </p:sp>
      <p:sp>
        <p:nvSpPr>
          <p:cNvPr id="52" name="object 7"/>
          <p:cNvSpPr txBox="1"/>
          <p:nvPr/>
        </p:nvSpPr>
        <p:spPr>
          <a:xfrm>
            <a:off x="5365750" y="5327259"/>
            <a:ext cx="659757" cy="304342"/>
          </a:xfrm>
          <a:prstGeom prst="rect">
            <a:avLst/>
          </a:prstGeom>
        </p:spPr>
        <p:txBody>
          <a:bodyPr wrap="square" lIns="0" tIns="0" rIns="0" bIns="0" rtlCol="0">
            <a:noAutofit/>
          </a:bodyPr>
          <a:lstStyle/>
          <a:p>
            <a:pPr marL="73660" marR="18973">
              <a:lnSpc>
                <a:spcPts val="1120"/>
              </a:lnSpc>
              <a:spcBef>
                <a:spcPts val="55"/>
              </a:spcBef>
            </a:pPr>
            <a:r>
              <a:rPr sz="1000" b="1" spc="0" dirty="0" smtClean="0">
                <a:solidFill>
                  <a:srgbClr val="003366"/>
                </a:solidFill>
                <a:latin typeface="Arial"/>
                <a:cs typeface="Arial"/>
              </a:rPr>
              <a:t>Lan</a:t>
            </a:r>
            <a:r>
              <a:rPr sz="1000" b="1" spc="4" dirty="0" smtClean="0">
                <a:solidFill>
                  <a:srgbClr val="003366"/>
                </a:solidFill>
                <a:latin typeface="Arial"/>
                <a:cs typeface="Arial"/>
              </a:rPr>
              <a:t>d</a:t>
            </a:r>
            <a:r>
              <a:rPr sz="1000" b="1" spc="0" dirty="0" smtClean="0">
                <a:solidFill>
                  <a:srgbClr val="003366"/>
                </a:solidFill>
                <a:latin typeface="Arial"/>
                <a:cs typeface="Arial"/>
              </a:rPr>
              <a:t>ing</a:t>
            </a:r>
            <a:endParaRPr sz="1000">
              <a:latin typeface="Arial"/>
              <a:cs typeface="Arial"/>
            </a:endParaRPr>
          </a:p>
          <a:p>
            <a:pPr marL="12700">
              <a:lnSpc>
                <a:spcPct val="95825"/>
              </a:lnSpc>
            </a:pPr>
            <a:r>
              <a:rPr sz="1000" b="1" spc="4" dirty="0" smtClean="0">
                <a:solidFill>
                  <a:srgbClr val="003366"/>
                </a:solidFill>
                <a:latin typeface="Arial"/>
                <a:cs typeface="Arial"/>
              </a:rPr>
              <a:t>G</a:t>
            </a:r>
            <a:r>
              <a:rPr sz="1000" b="1" spc="0" dirty="0" smtClean="0">
                <a:solidFill>
                  <a:srgbClr val="003366"/>
                </a:solidFill>
                <a:latin typeface="Arial"/>
                <a:cs typeface="Arial"/>
              </a:rPr>
              <a:t>e</a:t>
            </a:r>
            <a:r>
              <a:rPr sz="1000" b="1" spc="-4" dirty="0" smtClean="0">
                <a:solidFill>
                  <a:srgbClr val="003366"/>
                </a:solidFill>
                <a:latin typeface="Arial"/>
                <a:cs typeface="Arial"/>
              </a:rPr>
              <a:t>a</a:t>
            </a:r>
            <a:r>
              <a:rPr sz="1000" b="1" spc="0" dirty="0" smtClean="0">
                <a:solidFill>
                  <a:srgbClr val="003366"/>
                </a:solidFill>
                <a:latin typeface="Arial"/>
                <a:cs typeface="Arial"/>
              </a:rPr>
              <a:t>r</a:t>
            </a:r>
            <a:r>
              <a:rPr sz="1000" b="1" spc="-52" dirty="0" smtClean="0">
                <a:solidFill>
                  <a:srgbClr val="003366"/>
                </a:solidFill>
                <a:latin typeface="Arial"/>
                <a:cs typeface="Arial"/>
              </a:rPr>
              <a:t> </a:t>
            </a:r>
            <a:r>
              <a:rPr sz="1000" b="1" spc="0" dirty="0" smtClean="0">
                <a:solidFill>
                  <a:srgbClr val="003366"/>
                </a:solidFill>
                <a:latin typeface="Arial"/>
                <a:cs typeface="Arial"/>
              </a:rPr>
              <a:t>Legs</a:t>
            </a:r>
            <a:endParaRPr sz="1000">
              <a:latin typeface="Arial"/>
              <a:cs typeface="Arial"/>
            </a:endParaRPr>
          </a:p>
        </p:txBody>
      </p:sp>
      <p:sp>
        <p:nvSpPr>
          <p:cNvPr id="53" name="object 6"/>
          <p:cNvSpPr txBox="1"/>
          <p:nvPr/>
        </p:nvSpPr>
        <p:spPr>
          <a:xfrm>
            <a:off x="1189522" y="5359009"/>
            <a:ext cx="276233" cy="304291"/>
          </a:xfrm>
          <a:prstGeom prst="rect">
            <a:avLst/>
          </a:prstGeom>
        </p:spPr>
        <p:txBody>
          <a:bodyPr wrap="square" lIns="0" tIns="0" rIns="0" bIns="0" rtlCol="0">
            <a:noAutofit/>
          </a:bodyPr>
          <a:lstStyle/>
          <a:p>
            <a:pPr marL="20163" marR="18973">
              <a:lnSpc>
                <a:spcPts val="1120"/>
              </a:lnSpc>
              <a:spcBef>
                <a:spcPts val="55"/>
              </a:spcBef>
            </a:pPr>
            <a:r>
              <a:rPr sz="1000" b="1" spc="-4" dirty="0" smtClean="0">
                <a:solidFill>
                  <a:srgbClr val="003366"/>
                </a:solidFill>
                <a:latin typeface="Arial"/>
                <a:cs typeface="Arial"/>
              </a:rPr>
              <a:t>r</a:t>
            </a:r>
            <a:r>
              <a:rPr sz="1000" b="1" spc="0" dirty="0" smtClean="0">
                <a:solidFill>
                  <a:srgbClr val="003366"/>
                </a:solidFill>
                <a:latin typeface="Arial"/>
                <a:cs typeface="Arial"/>
              </a:rPr>
              <a:t>ol</a:t>
            </a:r>
            <a:endParaRPr sz="1000">
              <a:latin typeface="Arial"/>
              <a:cs typeface="Arial"/>
            </a:endParaRPr>
          </a:p>
          <a:p>
            <a:pPr marL="12700">
              <a:lnSpc>
                <a:spcPct val="95825"/>
              </a:lnSpc>
            </a:pPr>
            <a:r>
              <a:rPr sz="1000" b="1" spc="-4" dirty="0" smtClean="0">
                <a:solidFill>
                  <a:srgbClr val="003366"/>
                </a:solidFill>
                <a:latin typeface="Arial"/>
                <a:cs typeface="Arial"/>
              </a:rPr>
              <a:t>r</a:t>
            </a:r>
            <a:r>
              <a:rPr sz="1000" b="1" spc="0" dirty="0" smtClean="0">
                <a:solidFill>
                  <a:srgbClr val="003366"/>
                </a:solidFill>
                <a:latin typeface="Arial"/>
                <a:cs typeface="Arial"/>
              </a:rPr>
              <a:t>ols</a:t>
            </a:r>
            <a:endParaRPr sz="1000">
              <a:latin typeface="Arial"/>
              <a:cs typeface="Arial"/>
            </a:endParaRPr>
          </a:p>
        </p:txBody>
      </p:sp>
      <p:sp>
        <p:nvSpPr>
          <p:cNvPr id="54" name="object 5"/>
          <p:cNvSpPr txBox="1"/>
          <p:nvPr/>
        </p:nvSpPr>
        <p:spPr>
          <a:xfrm>
            <a:off x="5875782" y="5994212"/>
            <a:ext cx="501560" cy="456691"/>
          </a:xfrm>
          <a:prstGeom prst="rect">
            <a:avLst/>
          </a:prstGeom>
        </p:spPr>
        <p:txBody>
          <a:bodyPr wrap="square" lIns="0" tIns="0" rIns="0" bIns="0" rtlCol="0">
            <a:noAutofit/>
          </a:bodyPr>
          <a:lstStyle/>
          <a:p>
            <a:pPr marL="12700">
              <a:lnSpc>
                <a:spcPts val="1120"/>
              </a:lnSpc>
              <a:spcBef>
                <a:spcPts val="55"/>
              </a:spcBef>
            </a:pPr>
            <a:r>
              <a:rPr sz="1000" b="1" spc="4" dirty="0" smtClean="0">
                <a:solidFill>
                  <a:srgbClr val="003366"/>
                </a:solidFill>
                <a:latin typeface="Arial"/>
                <a:cs typeface="Arial"/>
              </a:rPr>
              <a:t>-</a:t>
            </a:r>
            <a:r>
              <a:rPr sz="1000" b="1" spc="0" dirty="0" smtClean="0">
                <a:solidFill>
                  <a:srgbClr val="003366"/>
                </a:solidFill>
                <a:latin typeface="Arial"/>
                <a:cs typeface="Arial"/>
              </a:rPr>
              <a:t>DIRCM</a:t>
            </a:r>
            <a:endParaRPr sz="1000">
              <a:latin typeface="Arial"/>
              <a:cs typeface="Arial"/>
            </a:endParaRPr>
          </a:p>
          <a:p>
            <a:pPr marL="12700" marR="18973">
              <a:lnSpc>
                <a:spcPct val="95825"/>
              </a:lnSpc>
            </a:pPr>
            <a:r>
              <a:rPr sz="1000" b="1" spc="4" dirty="0" smtClean="0">
                <a:solidFill>
                  <a:srgbClr val="003366"/>
                </a:solidFill>
                <a:latin typeface="Arial"/>
                <a:cs typeface="Arial"/>
              </a:rPr>
              <a:t>-</a:t>
            </a:r>
            <a:r>
              <a:rPr sz="1000" b="1" spc="0" dirty="0" smtClean="0">
                <a:solidFill>
                  <a:srgbClr val="003366"/>
                </a:solidFill>
                <a:latin typeface="Arial"/>
                <a:cs typeface="Arial"/>
              </a:rPr>
              <a:t>HUD</a:t>
            </a:r>
            <a:endParaRPr sz="1000">
              <a:latin typeface="Arial"/>
              <a:cs typeface="Arial"/>
            </a:endParaRPr>
          </a:p>
          <a:p>
            <a:pPr marL="12700" marR="18973">
              <a:lnSpc>
                <a:spcPct val="95825"/>
              </a:lnSpc>
              <a:spcBef>
                <a:spcPts val="50"/>
              </a:spcBef>
            </a:pPr>
            <a:r>
              <a:rPr sz="1000" b="1" spc="4" dirty="0" smtClean="0">
                <a:solidFill>
                  <a:srgbClr val="003366"/>
                </a:solidFill>
                <a:latin typeface="Arial"/>
                <a:cs typeface="Arial"/>
              </a:rPr>
              <a:t>-</a:t>
            </a:r>
            <a:r>
              <a:rPr sz="1000" b="1" spc="-4" dirty="0" smtClean="0">
                <a:solidFill>
                  <a:srgbClr val="003366"/>
                </a:solidFill>
                <a:latin typeface="Arial"/>
                <a:cs typeface="Arial"/>
              </a:rPr>
              <a:t>SPS</a:t>
            </a:r>
            <a:endParaRPr sz="1000">
              <a:latin typeface="Arial"/>
              <a:cs typeface="Arial"/>
            </a:endParaRPr>
          </a:p>
        </p:txBody>
      </p:sp>
      <p:sp>
        <p:nvSpPr>
          <p:cNvPr id="55" name="object 4"/>
          <p:cNvSpPr txBox="1"/>
          <p:nvPr/>
        </p:nvSpPr>
        <p:spPr>
          <a:xfrm>
            <a:off x="3194050" y="6080776"/>
            <a:ext cx="1392272" cy="273812"/>
          </a:xfrm>
          <a:prstGeom prst="rect">
            <a:avLst/>
          </a:prstGeom>
        </p:spPr>
        <p:txBody>
          <a:bodyPr wrap="square" lIns="0" tIns="0" rIns="0" bIns="0" rtlCol="0">
            <a:noAutofit/>
          </a:bodyPr>
          <a:lstStyle/>
          <a:p>
            <a:pPr marL="12700" marR="18973">
              <a:lnSpc>
                <a:spcPts val="1090"/>
              </a:lnSpc>
              <a:spcBef>
                <a:spcPts val="54"/>
              </a:spcBef>
            </a:pPr>
            <a:r>
              <a:rPr sz="1500" b="1" spc="-4" baseline="-2898" dirty="0" smtClean="0">
                <a:solidFill>
                  <a:srgbClr val="003366"/>
                </a:solidFill>
                <a:latin typeface="Arial"/>
                <a:cs typeface="Arial"/>
              </a:rPr>
              <a:t>P</a:t>
            </a:r>
            <a:r>
              <a:rPr sz="1500" b="1" spc="0" baseline="-2898" dirty="0" smtClean="0">
                <a:solidFill>
                  <a:srgbClr val="003366"/>
                </a:solidFill>
                <a:latin typeface="Arial"/>
                <a:cs typeface="Arial"/>
              </a:rPr>
              <a:t>ilot</a:t>
            </a:r>
            <a:r>
              <a:rPr sz="1500" b="1" spc="-31" baseline="-2898" dirty="0" smtClean="0">
                <a:solidFill>
                  <a:srgbClr val="003366"/>
                </a:solidFill>
                <a:latin typeface="Arial"/>
                <a:cs typeface="Arial"/>
              </a:rPr>
              <a:t> </a:t>
            </a:r>
            <a:r>
              <a:rPr sz="1500" b="1" spc="0" baseline="-2898" dirty="0" smtClean="0">
                <a:solidFill>
                  <a:srgbClr val="003366"/>
                </a:solidFill>
                <a:latin typeface="Arial"/>
                <a:cs typeface="Arial"/>
              </a:rPr>
              <a:t>/</a:t>
            </a:r>
            <a:r>
              <a:rPr sz="1500" b="1" spc="-2" baseline="-2898" dirty="0" smtClean="0">
                <a:solidFill>
                  <a:srgbClr val="003366"/>
                </a:solidFill>
                <a:latin typeface="Arial"/>
                <a:cs typeface="Arial"/>
              </a:rPr>
              <a:t> </a:t>
            </a:r>
            <a:r>
              <a:rPr sz="1500" b="1" spc="0" baseline="-2898" dirty="0" smtClean="0">
                <a:solidFill>
                  <a:srgbClr val="003366"/>
                </a:solidFill>
                <a:latin typeface="Arial"/>
                <a:cs typeface="Arial"/>
              </a:rPr>
              <a:t>C</a:t>
            </a:r>
            <a:r>
              <a:rPr sz="1500" b="1" spc="4" baseline="-2898" dirty="0" smtClean="0">
                <a:solidFill>
                  <a:srgbClr val="003366"/>
                </a:solidFill>
                <a:latin typeface="Arial"/>
                <a:cs typeface="Arial"/>
              </a:rPr>
              <a:t>o-</a:t>
            </a:r>
            <a:r>
              <a:rPr sz="1500" b="1" spc="0" baseline="-2898" dirty="0" smtClean="0">
                <a:solidFill>
                  <a:srgbClr val="003366"/>
                </a:solidFill>
                <a:latin typeface="Arial"/>
                <a:cs typeface="Arial"/>
              </a:rPr>
              <a:t>pilot</a:t>
            </a:r>
            <a:r>
              <a:rPr sz="1500" b="1" spc="-32" baseline="-2898" dirty="0" smtClean="0">
                <a:solidFill>
                  <a:srgbClr val="003366"/>
                </a:solidFill>
                <a:latin typeface="Arial"/>
                <a:cs typeface="Arial"/>
              </a:rPr>
              <a:t> </a:t>
            </a:r>
            <a:r>
              <a:rPr sz="1500" b="1" spc="0" baseline="-2898" dirty="0" smtClean="0">
                <a:solidFill>
                  <a:srgbClr val="003366"/>
                </a:solidFill>
                <a:latin typeface="Arial"/>
                <a:cs typeface="Arial"/>
              </a:rPr>
              <a:t>/</a:t>
            </a:r>
            <a:r>
              <a:rPr sz="1500" b="1" spc="-2" baseline="-2898" dirty="0" smtClean="0">
                <a:solidFill>
                  <a:srgbClr val="003366"/>
                </a:solidFill>
                <a:latin typeface="Arial"/>
                <a:cs typeface="Arial"/>
              </a:rPr>
              <a:t> </a:t>
            </a:r>
            <a:r>
              <a:rPr sz="1500" b="1" spc="-39" baseline="-2898" dirty="0" smtClean="0">
                <a:solidFill>
                  <a:srgbClr val="003366"/>
                </a:solidFill>
                <a:latin typeface="Arial"/>
                <a:cs typeface="Arial"/>
              </a:rPr>
              <a:t>A</a:t>
            </a:r>
            <a:r>
              <a:rPr sz="1500" b="1" spc="0" baseline="-2898" dirty="0" smtClean="0">
                <a:solidFill>
                  <a:srgbClr val="003366"/>
                </a:solidFill>
                <a:latin typeface="Arial"/>
                <a:cs typeface="Arial"/>
              </a:rPr>
              <a:t>CM</a:t>
            </a:r>
            <a:endParaRPr sz="1000">
              <a:latin typeface="Arial"/>
              <a:cs typeface="Arial"/>
            </a:endParaRPr>
          </a:p>
          <a:p>
            <a:pPr marL="12700">
              <a:lnSpc>
                <a:spcPts val="990"/>
              </a:lnSpc>
            </a:pPr>
            <a:r>
              <a:rPr sz="1000" b="1" spc="0" dirty="0" smtClean="0">
                <a:solidFill>
                  <a:srgbClr val="003366"/>
                </a:solidFill>
                <a:latin typeface="Arial"/>
                <a:cs typeface="Arial"/>
              </a:rPr>
              <a:t>and</a:t>
            </a:r>
            <a:r>
              <a:rPr sz="1000" b="1" spc="-27" dirty="0" smtClean="0">
                <a:solidFill>
                  <a:srgbClr val="003366"/>
                </a:solidFill>
                <a:latin typeface="Arial"/>
                <a:cs typeface="Arial"/>
              </a:rPr>
              <a:t> </a:t>
            </a:r>
            <a:r>
              <a:rPr sz="1000" b="1" spc="0" dirty="0" smtClean="0">
                <a:solidFill>
                  <a:srgbClr val="003366"/>
                </a:solidFill>
                <a:latin typeface="Arial"/>
                <a:cs typeface="Arial"/>
              </a:rPr>
              <a:t>Load</a:t>
            </a:r>
            <a:r>
              <a:rPr sz="1000" b="1" spc="4" dirty="0" smtClean="0">
                <a:solidFill>
                  <a:srgbClr val="003366"/>
                </a:solidFill>
                <a:latin typeface="Arial"/>
                <a:cs typeface="Arial"/>
              </a:rPr>
              <a:t>m</a:t>
            </a:r>
            <a:r>
              <a:rPr sz="1000" b="1" spc="0" dirty="0" smtClean="0">
                <a:solidFill>
                  <a:srgbClr val="003366"/>
                </a:solidFill>
                <a:latin typeface="Arial"/>
                <a:cs typeface="Arial"/>
              </a:rPr>
              <a:t>a</a:t>
            </a:r>
            <a:r>
              <a:rPr sz="1000" b="1" spc="-4" dirty="0" smtClean="0">
                <a:solidFill>
                  <a:srgbClr val="003366"/>
                </a:solidFill>
                <a:latin typeface="Arial"/>
                <a:cs typeface="Arial"/>
              </a:rPr>
              <a:t>s</a:t>
            </a:r>
            <a:r>
              <a:rPr sz="1000" b="1" spc="4" dirty="0" smtClean="0">
                <a:solidFill>
                  <a:srgbClr val="003366"/>
                </a:solidFill>
                <a:latin typeface="Arial"/>
                <a:cs typeface="Arial"/>
              </a:rPr>
              <a:t>t</a:t>
            </a:r>
            <a:r>
              <a:rPr sz="1000" b="1" spc="0" dirty="0" smtClean="0">
                <a:solidFill>
                  <a:srgbClr val="003366"/>
                </a:solidFill>
                <a:latin typeface="Arial"/>
                <a:cs typeface="Arial"/>
              </a:rPr>
              <a:t>er</a:t>
            </a:r>
            <a:r>
              <a:rPr sz="1000" b="1" spc="-61" dirty="0" smtClean="0">
                <a:solidFill>
                  <a:srgbClr val="003366"/>
                </a:solidFill>
                <a:latin typeface="Arial"/>
                <a:cs typeface="Arial"/>
              </a:rPr>
              <a:t> </a:t>
            </a:r>
            <a:r>
              <a:rPr sz="1000" b="1" spc="-4" dirty="0" smtClean="0">
                <a:solidFill>
                  <a:srgbClr val="003366"/>
                </a:solidFill>
                <a:latin typeface="Arial"/>
                <a:cs typeface="Arial"/>
              </a:rPr>
              <a:t>S</a:t>
            </a:r>
            <a:r>
              <a:rPr sz="1000" b="1" spc="0" dirty="0" smtClean="0">
                <a:solidFill>
                  <a:srgbClr val="003366"/>
                </a:solidFill>
                <a:latin typeface="Arial"/>
                <a:cs typeface="Arial"/>
              </a:rPr>
              <a:t>e</a:t>
            </a:r>
            <a:r>
              <a:rPr sz="1000" b="1" spc="-4" dirty="0" smtClean="0">
                <a:solidFill>
                  <a:srgbClr val="003366"/>
                </a:solidFill>
                <a:latin typeface="Arial"/>
                <a:cs typeface="Arial"/>
              </a:rPr>
              <a:t>a</a:t>
            </a:r>
            <a:r>
              <a:rPr sz="1000" b="1" spc="4" dirty="0" smtClean="0">
                <a:solidFill>
                  <a:srgbClr val="003366"/>
                </a:solidFill>
                <a:latin typeface="Arial"/>
                <a:cs typeface="Arial"/>
              </a:rPr>
              <a:t>t</a:t>
            </a:r>
            <a:r>
              <a:rPr sz="1000" b="1" spc="0" dirty="0" smtClean="0">
                <a:solidFill>
                  <a:srgbClr val="003366"/>
                </a:solidFill>
                <a:latin typeface="Arial"/>
                <a:cs typeface="Arial"/>
              </a:rPr>
              <a:t>s</a:t>
            </a:r>
            <a:endParaRPr sz="1000">
              <a:latin typeface="Arial"/>
              <a:cs typeface="Arial"/>
            </a:endParaRPr>
          </a:p>
        </p:txBody>
      </p:sp>
      <p:sp>
        <p:nvSpPr>
          <p:cNvPr id="56" name="object 3"/>
          <p:cNvSpPr txBox="1"/>
          <p:nvPr/>
        </p:nvSpPr>
        <p:spPr>
          <a:xfrm>
            <a:off x="131165" y="6114913"/>
            <a:ext cx="1616007" cy="323010"/>
          </a:xfrm>
          <a:prstGeom prst="rect">
            <a:avLst/>
          </a:prstGeom>
        </p:spPr>
        <p:txBody>
          <a:bodyPr wrap="square" lIns="0" tIns="0" rIns="0" bIns="0" rtlCol="0">
            <a:noAutofit/>
          </a:bodyPr>
          <a:lstStyle/>
          <a:p>
            <a:pPr marL="239471">
              <a:lnSpc>
                <a:spcPts val="1120"/>
              </a:lnSpc>
              <a:spcBef>
                <a:spcPts val="55"/>
              </a:spcBef>
            </a:pPr>
            <a:r>
              <a:rPr sz="1000" b="1" spc="14" dirty="0" smtClean="0">
                <a:solidFill>
                  <a:srgbClr val="003366"/>
                </a:solidFill>
                <a:latin typeface="Arial"/>
                <a:cs typeface="Arial"/>
              </a:rPr>
              <a:t>T</a:t>
            </a:r>
            <a:r>
              <a:rPr sz="1000" b="1" spc="0" dirty="0" smtClean="0">
                <a:solidFill>
                  <a:srgbClr val="003366"/>
                </a:solidFill>
                <a:latin typeface="Arial"/>
                <a:cs typeface="Arial"/>
              </a:rPr>
              <a:t>a</a:t>
            </a:r>
            <a:r>
              <a:rPr sz="1000" b="1" spc="-4" dirty="0" smtClean="0">
                <a:solidFill>
                  <a:srgbClr val="003366"/>
                </a:solidFill>
                <a:latin typeface="Arial"/>
                <a:cs typeface="Arial"/>
              </a:rPr>
              <a:t>c</a:t>
            </a:r>
            <a:r>
              <a:rPr sz="1000" b="1" spc="4" dirty="0" smtClean="0">
                <a:solidFill>
                  <a:srgbClr val="003366"/>
                </a:solidFill>
                <a:latin typeface="Arial"/>
                <a:cs typeface="Arial"/>
              </a:rPr>
              <a:t>t</a:t>
            </a:r>
            <a:r>
              <a:rPr sz="1000" b="1" spc="0" dirty="0" smtClean="0">
                <a:solidFill>
                  <a:srgbClr val="003366"/>
                </a:solidFill>
                <a:latin typeface="Arial"/>
                <a:cs typeface="Arial"/>
              </a:rPr>
              <a:t>ic</a:t>
            </a:r>
            <a:r>
              <a:rPr sz="1000" b="1" spc="-4" dirty="0" smtClean="0">
                <a:solidFill>
                  <a:srgbClr val="003366"/>
                </a:solidFill>
                <a:latin typeface="Arial"/>
                <a:cs typeface="Arial"/>
              </a:rPr>
              <a:t>a</a:t>
            </a:r>
            <a:r>
              <a:rPr sz="1000" b="1" spc="0" dirty="0" smtClean="0">
                <a:solidFill>
                  <a:srgbClr val="003366"/>
                </a:solidFill>
                <a:latin typeface="Arial"/>
                <a:cs typeface="Arial"/>
              </a:rPr>
              <a:t>l</a:t>
            </a:r>
            <a:r>
              <a:rPr sz="1000" b="1" spc="-77" dirty="0" smtClean="0">
                <a:solidFill>
                  <a:srgbClr val="003366"/>
                </a:solidFill>
                <a:latin typeface="Arial"/>
                <a:cs typeface="Arial"/>
              </a:rPr>
              <a:t> </a:t>
            </a:r>
            <a:r>
              <a:rPr sz="1000" b="1" spc="0" dirty="0" smtClean="0">
                <a:solidFill>
                  <a:srgbClr val="003366"/>
                </a:solidFill>
                <a:latin typeface="Arial"/>
                <a:cs typeface="Arial"/>
              </a:rPr>
              <a:t>Radar</a:t>
            </a:r>
            <a:r>
              <a:rPr sz="1000" b="1" spc="-23" dirty="0" smtClean="0">
                <a:solidFill>
                  <a:srgbClr val="003366"/>
                </a:solidFill>
                <a:latin typeface="Arial"/>
                <a:cs typeface="Arial"/>
              </a:rPr>
              <a:t> </a:t>
            </a:r>
            <a:r>
              <a:rPr sz="1000" b="1" spc="-4" dirty="0" smtClean="0">
                <a:solidFill>
                  <a:srgbClr val="003366"/>
                </a:solidFill>
                <a:latin typeface="Arial"/>
                <a:cs typeface="Arial"/>
              </a:rPr>
              <a:t>S</a:t>
            </a:r>
            <a:r>
              <a:rPr sz="1000" b="1" spc="-14" dirty="0" smtClean="0">
                <a:solidFill>
                  <a:srgbClr val="003366"/>
                </a:solidFill>
                <a:latin typeface="Arial"/>
                <a:cs typeface="Arial"/>
              </a:rPr>
              <a:t>y</a:t>
            </a:r>
            <a:r>
              <a:rPr sz="1000" b="1" spc="0" dirty="0" smtClean="0">
                <a:solidFill>
                  <a:srgbClr val="003366"/>
                </a:solidFill>
                <a:latin typeface="Arial"/>
                <a:cs typeface="Arial"/>
              </a:rPr>
              <a:t>stem</a:t>
            </a:r>
            <a:endParaRPr sz="1000" dirty="0">
              <a:latin typeface="Arial"/>
              <a:cs typeface="Arial"/>
            </a:endParaRPr>
          </a:p>
        </p:txBody>
      </p:sp>
      <p:sp>
        <p:nvSpPr>
          <p:cNvPr id="57" name="CaixaDeTexto 12"/>
          <p:cNvSpPr txBox="1"/>
          <p:nvPr/>
        </p:nvSpPr>
        <p:spPr>
          <a:xfrm>
            <a:off x="984295" y="73498"/>
            <a:ext cx="7332121" cy="646331"/>
          </a:xfrm>
          <a:prstGeom prst="rect">
            <a:avLst/>
          </a:prstGeom>
          <a:noFill/>
        </p:spPr>
        <p:txBody>
          <a:bodyPr wrap="square" rtlCol="0">
            <a:spAutoFit/>
          </a:bodyPr>
          <a:lstStyle/>
          <a:p>
            <a:r>
              <a:rPr lang="pt-BR" sz="3600" b="1" i="1" dirty="0" smtClean="0">
                <a:solidFill>
                  <a:schemeClr val="tx2"/>
                </a:solidFill>
              </a:rPr>
              <a:t>PROJETOS ESTRATÉGICOS – KC-390</a:t>
            </a:r>
            <a:endParaRPr lang="pt-BR" sz="3600" b="1" i="1" dirty="0">
              <a:solidFill>
                <a:schemeClr val="tx2"/>
              </a:solidFill>
            </a:endParaRPr>
          </a:p>
        </p:txBody>
      </p:sp>
      <p:sp>
        <p:nvSpPr>
          <p:cNvPr id="58" name="TextBox 57"/>
          <p:cNvSpPr txBox="1"/>
          <p:nvPr/>
        </p:nvSpPr>
        <p:spPr>
          <a:xfrm>
            <a:off x="1654781" y="987531"/>
            <a:ext cx="5157181" cy="677108"/>
          </a:xfrm>
          <a:prstGeom prst="rect">
            <a:avLst/>
          </a:prstGeom>
          <a:noFill/>
        </p:spPr>
        <p:txBody>
          <a:bodyPr wrap="none" rtlCol="0">
            <a:spAutoFit/>
          </a:bodyPr>
          <a:lstStyle/>
          <a:p>
            <a:r>
              <a:rPr lang="pt-BR" sz="3800" dirty="0" smtClean="0"/>
              <a:t>Parceiros e Fornecedores</a:t>
            </a:r>
            <a:endParaRPr lang="pt-BR" sz="3800" dirty="0"/>
          </a:p>
        </p:txBody>
      </p:sp>
    </p:spTree>
    <p:extLst>
      <p:ext uri="{BB962C8B-B14F-4D97-AF65-F5344CB8AC3E}">
        <p14:creationId xmlns:p14="http://schemas.microsoft.com/office/powerpoint/2010/main" val="2602869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892175"/>
            <a:ext cx="9144000" cy="5967413"/>
          </a:xfrm>
          <a:prstGeom prst="rect">
            <a:avLst/>
          </a:prstGeom>
          <a:blipFill>
            <a:blip r:embed="rId3"/>
            <a:tile tx="0" ty="0" sx="100000" sy="100000" flip="none" algn="tl"/>
          </a:blip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sp>
        <p:nvSpPr>
          <p:cNvPr id="4"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203171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
        <p:nvSpPr>
          <p:cNvPr id="4" name="Rectangle 3"/>
          <p:cNvSpPr txBox="1">
            <a:spLocks noChangeArrowheads="1"/>
          </p:cNvSpPr>
          <p:nvPr/>
        </p:nvSpPr>
        <p:spPr bwMode="auto">
          <a:xfrm>
            <a:off x="468313" y="1811338"/>
            <a:ext cx="8351837"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pPr>
            <a:r>
              <a:rPr lang="ja-JP" altLang="pt-BR" smtClean="0">
                <a:ea typeface="MS PGothic" panose="020B0600070205080204" pitchFamily="34" charset="-128"/>
              </a:rPr>
              <a:t>“</a:t>
            </a:r>
            <a:r>
              <a:rPr lang="pt-BR" altLang="ja-JP" smtClean="0">
                <a:ea typeface="MS PGothic" panose="020B0600070205080204" pitchFamily="34" charset="-128"/>
              </a:rPr>
              <a:t>O monitoramento </a:t>
            </a:r>
            <a:r>
              <a:rPr lang="pt-BR" altLang="ja-JP" smtClean="0">
                <a:solidFill>
                  <a:srgbClr val="FF0000"/>
                </a:solidFill>
                <a:ea typeface="MS PGothic" panose="020B0600070205080204" pitchFamily="34" charset="-128"/>
              </a:rPr>
              <a:t>espacial</a:t>
            </a:r>
            <a:r>
              <a:rPr lang="pt-BR" altLang="ja-JP" smtClean="0">
                <a:ea typeface="MS PGothic" panose="020B0600070205080204" pitchFamily="34" charset="-128"/>
              </a:rPr>
              <a:t> será </a:t>
            </a:r>
            <a:r>
              <a:rPr lang="pt-BR" altLang="ja-JP" smtClean="0">
                <a:solidFill>
                  <a:srgbClr val="FF0000"/>
                </a:solidFill>
                <a:ea typeface="MS PGothic" panose="020B0600070205080204" pitchFamily="34" charset="-128"/>
              </a:rPr>
              <a:t>parte integral</a:t>
            </a:r>
            <a:r>
              <a:rPr lang="pt-BR" altLang="ja-JP" smtClean="0">
                <a:ea typeface="MS PGothic" panose="020B0600070205080204" pitchFamily="34" charset="-128"/>
              </a:rPr>
              <a:t> e </a:t>
            </a:r>
            <a:r>
              <a:rPr lang="pt-BR" altLang="ja-JP" smtClean="0">
                <a:solidFill>
                  <a:srgbClr val="FF0000"/>
                </a:solidFill>
                <a:ea typeface="MS PGothic" panose="020B0600070205080204" pitchFamily="34" charset="-128"/>
              </a:rPr>
              <a:t>condição indispensável</a:t>
            </a:r>
            <a:r>
              <a:rPr lang="pt-BR" altLang="ja-JP" smtClean="0">
                <a:ea typeface="MS PGothic" panose="020B0600070205080204" pitchFamily="34" charset="-128"/>
              </a:rPr>
              <a:t> do cumprimento das tarefas estratégicas que orientarão a Força Aérea: vigilância múltipla e cumulativa, grau de controle do ar desejado e combate focado no contexto de operações conjuntas</a:t>
            </a:r>
            <a:r>
              <a:rPr lang="ja-JP" altLang="pt-BR" smtClean="0">
                <a:ea typeface="MS PGothic" panose="020B0600070205080204" pitchFamily="34" charset="-128"/>
              </a:rPr>
              <a:t>”</a:t>
            </a:r>
            <a:r>
              <a:rPr lang="pt-BR" altLang="ja-JP" smtClean="0">
                <a:ea typeface="MS PGothic" panose="020B0600070205080204" pitchFamily="34" charset="-128"/>
              </a:rPr>
              <a:t> (END, p. 19). </a:t>
            </a:r>
            <a:endParaRPr lang="pt-BR" altLang="pt-BR" dirty="0" smtClean="0"/>
          </a:p>
        </p:txBody>
      </p:sp>
    </p:spTree>
    <p:extLst>
      <p:ext uri="{BB962C8B-B14F-4D97-AF65-F5344CB8AC3E}">
        <p14:creationId xmlns:p14="http://schemas.microsoft.com/office/powerpoint/2010/main" val="3565995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468313" y="1811338"/>
            <a:ext cx="8351837"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pPr>
            <a:r>
              <a:rPr lang="ja-JP" altLang="pt-BR" dirty="0" smtClean="0">
                <a:ea typeface="MS PGothic" panose="020B0600070205080204" pitchFamily="34" charset="-128"/>
              </a:rPr>
              <a:t>“</a:t>
            </a:r>
            <a:r>
              <a:rPr lang="pt-BR" altLang="ja-JP" dirty="0" smtClean="0">
                <a:ea typeface="MS PGothic" panose="020B0600070205080204" pitchFamily="34" charset="-128"/>
              </a:rPr>
              <a:t>Nesse contexto, é imperiosa a necessidade de que haja irrestrita coordenação na definição e desenvolvimento dos programas [...] nuclear, cibernético e </a:t>
            </a:r>
            <a:r>
              <a:rPr lang="pt-BR" altLang="ja-JP" dirty="0" smtClean="0">
                <a:solidFill>
                  <a:srgbClr val="FF0000"/>
                </a:solidFill>
                <a:ea typeface="MS PGothic" panose="020B0600070205080204" pitchFamily="34" charset="-128"/>
              </a:rPr>
              <a:t>espacial</a:t>
            </a:r>
            <a:r>
              <a:rPr lang="pt-BR" altLang="ja-JP" dirty="0" smtClean="0">
                <a:ea typeface="MS PGothic" panose="020B0600070205080204" pitchFamily="34" charset="-128"/>
              </a:rPr>
              <a:t>, definidos como estratégicos pela END, que ficarão sob responsabilidade, respectivamente, da Marinha, do Exército e da </a:t>
            </a:r>
            <a:r>
              <a:rPr lang="pt-BR" altLang="ja-JP" dirty="0" smtClean="0">
                <a:solidFill>
                  <a:srgbClr val="FF0000"/>
                </a:solidFill>
                <a:ea typeface="MS PGothic" panose="020B0600070205080204" pitchFamily="34" charset="-128"/>
              </a:rPr>
              <a:t>Aeronáutica</a:t>
            </a:r>
            <a:r>
              <a:rPr lang="pt-BR" altLang="ja-JP" dirty="0" smtClean="0">
                <a:ea typeface="MS PGothic" panose="020B0600070205080204" pitchFamily="34" charset="-128"/>
              </a:rPr>
              <a:t>” (Diretriz Ministerial do MD nº 14/2009). </a:t>
            </a:r>
            <a:endParaRPr lang="pt-BR" altLang="pt-BR" dirty="0" smtClean="0"/>
          </a:p>
        </p:txBody>
      </p:sp>
      <p:sp>
        <p:nvSpPr>
          <p:cNvPr id="3"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1462163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50"/>
          <p:cNvSpPr/>
          <p:nvPr/>
        </p:nvSpPr>
        <p:spPr>
          <a:xfrm>
            <a:off x="4539464" y="1210976"/>
            <a:ext cx="4419602" cy="5280879"/>
          </a:xfrm>
          <a:prstGeom prst="ellipse">
            <a:avLst/>
          </a:prstGeom>
          <a:solidFill>
            <a:schemeClr val="bg1">
              <a:lumMod val="85000"/>
              <a:alpha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3" name="Elipse 41"/>
          <p:cNvSpPr/>
          <p:nvPr/>
        </p:nvSpPr>
        <p:spPr>
          <a:xfrm>
            <a:off x="97313" y="1256555"/>
            <a:ext cx="4419602" cy="5280879"/>
          </a:xfrm>
          <a:prstGeom prst="ellipse">
            <a:avLst/>
          </a:prstGeom>
          <a:solidFill>
            <a:srgbClr val="FFC00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4" name="Retângulo 42"/>
          <p:cNvSpPr/>
          <p:nvPr/>
        </p:nvSpPr>
        <p:spPr>
          <a:xfrm>
            <a:off x="955576" y="1722135"/>
            <a:ext cx="2640230" cy="1445244"/>
          </a:xfrm>
          <a:prstGeom prst="rect">
            <a:avLst/>
          </a:prstGeom>
          <a:noFill/>
        </p:spPr>
        <p:txBody>
          <a:bodyPr spcFirstLastPara="1">
            <a:prstTxWarp prst="textArchUp">
              <a:avLst>
                <a:gd name="adj" fmla="val 12767562"/>
              </a:avLst>
            </a:prstTxWarp>
            <a:spAutoFit/>
          </a:bodyPr>
          <a:lstStyle/>
          <a:p>
            <a:pPr algn="ctr">
              <a:defRPr/>
            </a:pPr>
            <a:r>
              <a:rPr lang="pt-BR" sz="54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PNAE</a:t>
            </a:r>
          </a:p>
        </p:txBody>
      </p:sp>
      <p:sp>
        <p:nvSpPr>
          <p:cNvPr id="5" name="Retângulo 38"/>
          <p:cNvSpPr/>
          <p:nvPr/>
        </p:nvSpPr>
        <p:spPr>
          <a:xfrm>
            <a:off x="5411941" y="1694839"/>
            <a:ext cx="2640230" cy="1445244"/>
          </a:xfrm>
          <a:prstGeom prst="rect">
            <a:avLst/>
          </a:prstGeom>
          <a:noFill/>
        </p:spPr>
        <p:txBody>
          <a:bodyPr spcFirstLastPara="1">
            <a:prstTxWarp prst="textArchUp">
              <a:avLst>
                <a:gd name="adj" fmla="val 12767562"/>
              </a:avLst>
            </a:prstTxWarp>
            <a:spAutoFit/>
          </a:bodyPr>
          <a:lstStyle/>
          <a:p>
            <a:pPr algn="ctr">
              <a:defRPr/>
            </a:pPr>
            <a:r>
              <a:rPr lang="pt-BR" sz="54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PESE</a:t>
            </a:r>
          </a:p>
        </p:txBody>
      </p:sp>
      <p:grpSp>
        <p:nvGrpSpPr>
          <p:cNvPr id="6" name="Grupo 48"/>
          <p:cNvGrpSpPr>
            <a:grpSpLocks/>
          </p:cNvGrpSpPr>
          <p:nvPr/>
        </p:nvGrpSpPr>
        <p:grpSpPr bwMode="auto">
          <a:xfrm>
            <a:off x="252413" y="3165475"/>
            <a:ext cx="1449387" cy="1498600"/>
            <a:chOff x="1210509" y="4482661"/>
            <a:chExt cx="1449157" cy="1497725"/>
          </a:xfrm>
        </p:grpSpPr>
        <p:sp>
          <p:nvSpPr>
            <p:cNvPr id="7" name="Elipse 75"/>
            <p:cNvSpPr/>
            <p:nvPr/>
          </p:nvSpPr>
          <p:spPr>
            <a:xfrm>
              <a:off x="1210509" y="4482661"/>
              <a:ext cx="1449157" cy="1497725"/>
            </a:xfrm>
            <a:prstGeom prst="ellipse">
              <a:avLst/>
            </a:prstGeom>
            <a:solidFill>
              <a:srgbClr val="FFC00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8" name="Imagem 76" descr="INP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5131" y="4639305"/>
              <a:ext cx="977906" cy="8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upo 63"/>
          <p:cNvGrpSpPr>
            <a:grpSpLocks/>
          </p:cNvGrpSpPr>
          <p:nvPr/>
        </p:nvGrpSpPr>
        <p:grpSpPr bwMode="auto">
          <a:xfrm>
            <a:off x="7332663" y="2787650"/>
            <a:ext cx="1439862" cy="1616075"/>
            <a:chOff x="6783255" y="3808562"/>
            <a:chExt cx="1439918" cy="1617113"/>
          </a:xfrm>
        </p:grpSpPr>
        <p:sp>
          <p:nvSpPr>
            <p:cNvPr id="10" name="Elipse 45"/>
            <p:cNvSpPr/>
            <p:nvPr/>
          </p:nvSpPr>
          <p:spPr>
            <a:xfrm>
              <a:off x="6783255" y="3808562"/>
              <a:ext cx="1439918" cy="16171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grpSp>
          <p:nvGrpSpPr>
            <p:cNvPr id="11" name="Grupo 61"/>
            <p:cNvGrpSpPr>
              <a:grpSpLocks/>
            </p:cNvGrpSpPr>
            <p:nvPr/>
          </p:nvGrpSpPr>
          <p:grpSpPr bwMode="auto">
            <a:xfrm>
              <a:off x="7040948" y="4819624"/>
              <a:ext cx="930074" cy="460813"/>
              <a:chOff x="7040948" y="4819624"/>
              <a:chExt cx="930074" cy="460813"/>
            </a:xfrm>
          </p:grpSpPr>
          <p:sp>
            <p:nvSpPr>
              <p:cNvPr id="12" name="Elipse 46"/>
              <p:cNvSpPr/>
              <p:nvPr/>
            </p:nvSpPr>
            <p:spPr>
              <a:xfrm>
                <a:off x="7040948" y="4819624"/>
                <a:ext cx="930074" cy="4608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13" name="Retângulo 44"/>
              <p:cNvSpPr>
                <a:spLocks noChangeArrowheads="1"/>
              </p:cNvSpPr>
              <p:nvPr/>
            </p:nvSpPr>
            <p:spPr bwMode="auto">
              <a:xfrm>
                <a:off x="7142757" y="4889333"/>
                <a:ext cx="72316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en-US" sz="1300" b="1" dirty="0">
                    <a:solidFill>
                      <a:schemeClr val="bg1"/>
                    </a:solidFill>
                  </a:rPr>
                  <a:t>CCISE</a:t>
                </a:r>
                <a:endParaRPr lang="en-US" altLang="en-US" sz="1300" b="1" dirty="0">
                  <a:solidFill>
                    <a:schemeClr val="bg1"/>
                  </a:solidFill>
                </a:endParaRPr>
              </a:p>
            </p:txBody>
          </p:sp>
        </p:grpSp>
      </p:grpSp>
      <p:grpSp>
        <p:nvGrpSpPr>
          <p:cNvPr id="14" name="Grupo 81"/>
          <p:cNvGrpSpPr>
            <a:grpSpLocks/>
          </p:cNvGrpSpPr>
          <p:nvPr/>
        </p:nvGrpSpPr>
        <p:grpSpPr bwMode="auto">
          <a:xfrm>
            <a:off x="5930900" y="2049463"/>
            <a:ext cx="1439863" cy="1617662"/>
            <a:chOff x="5930956" y="2049370"/>
            <a:chExt cx="1439918" cy="1617113"/>
          </a:xfrm>
        </p:grpSpPr>
        <p:sp>
          <p:nvSpPr>
            <p:cNvPr id="15" name="Elipse 83"/>
            <p:cNvSpPr/>
            <p:nvPr/>
          </p:nvSpPr>
          <p:spPr>
            <a:xfrm>
              <a:off x="5930956" y="2049370"/>
              <a:ext cx="1439918" cy="16171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16" name="Imagem 66" descr="EMAER-atual..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7638" y="2391225"/>
              <a:ext cx="606553" cy="81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o 74"/>
          <p:cNvGrpSpPr>
            <a:grpSpLocks/>
          </p:cNvGrpSpPr>
          <p:nvPr/>
        </p:nvGrpSpPr>
        <p:grpSpPr bwMode="auto">
          <a:xfrm>
            <a:off x="5892800" y="4217988"/>
            <a:ext cx="1439863" cy="1616075"/>
            <a:chOff x="5468050" y="4404164"/>
            <a:chExt cx="1439918" cy="1617113"/>
          </a:xfrm>
        </p:grpSpPr>
        <p:sp>
          <p:nvSpPr>
            <p:cNvPr id="18" name="Elipse 85"/>
            <p:cNvSpPr/>
            <p:nvPr/>
          </p:nvSpPr>
          <p:spPr>
            <a:xfrm>
              <a:off x="5468050" y="4404164"/>
              <a:ext cx="1439918" cy="16171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grpSp>
          <p:nvGrpSpPr>
            <p:cNvPr id="19" name="Grupo 73"/>
            <p:cNvGrpSpPr>
              <a:grpSpLocks/>
            </p:cNvGrpSpPr>
            <p:nvPr/>
          </p:nvGrpSpPr>
          <p:grpSpPr bwMode="auto">
            <a:xfrm>
              <a:off x="5730607" y="5415226"/>
              <a:ext cx="930074" cy="460813"/>
              <a:chOff x="5730607" y="5415226"/>
              <a:chExt cx="930074" cy="460813"/>
            </a:xfrm>
          </p:grpSpPr>
          <p:sp>
            <p:nvSpPr>
              <p:cNvPr id="21" name="Elipse 86"/>
              <p:cNvSpPr/>
              <p:nvPr/>
            </p:nvSpPr>
            <p:spPr>
              <a:xfrm>
                <a:off x="5730607" y="5415226"/>
                <a:ext cx="930074" cy="4608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22" name="Retângulo 88"/>
              <p:cNvSpPr>
                <a:spLocks noChangeArrowheads="1"/>
              </p:cNvSpPr>
              <p:nvPr/>
            </p:nvSpPr>
            <p:spPr bwMode="auto">
              <a:xfrm>
                <a:off x="5746389" y="5484935"/>
                <a:ext cx="87225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en-US" sz="1300" b="1" dirty="0" smtClean="0">
                    <a:solidFill>
                      <a:schemeClr val="bg1"/>
                    </a:solidFill>
                  </a:rPr>
                  <a:t>COPE</a:t>
                </a:r>
                <a:endParaRPr lang="en-US" altLang="en-US" sz="1300" b="1" dirty="0">
                  <a:solidFill>
                    <a:schemeClr val="bg1"/>
                  </a:solidFill>
                </a:endParaRPr>
              </a:p>
            </p:txBody>
          </p:sp>
        </p:grpSp>
        <p:pic>
          <p:nvPicPr>
            <p:cNvPr id="20" name="Imagem 69" descr="COMGA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9959" y="4568083"/>
              <a:ext cx="700963" cy="83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o 60"/>
          <p:cNvGrpSpPr>
            <a:grpSpLocks/>
          </p:cNvGrpSpPr>
          <p:nvPr/>
        </p:nvGrpSpPr>
        <p:grpSpPr bwMode="auto">
          <a:xfrm>
            <a:off x="7529513" y="4694238"/>
            <a:ext cx="1511300" cy="965200"/>
            <a:chOff x="7208090" y="1830783"/>
            <a:chExt cx="1511168" cy="964001"/>
          </a:xfrm>
          <a:solidFill>
            <a:schemeClr val="bg1">
              <a:lumMod val="85000"/>
              <a:alpha val="60000"/>
            </a:schemeClr>
          </a:solidFill>
        </p:grpSpPr>
        <p:sp>
          <p:nvSpPr>
            <p:cNvPr id="24" name="Elipse 34"/>
            <p:cNvSpPr/>
            <p:nvPr/>
          </p:nvSpPr>
          <p:spPr>
            <a:xfrm>
              <a:off x="7208090" y="1830783"/>
              <a:ext cx="1511168" cy="964001"/>
            </a:xfrm>
            <a:prstGeom prst="ellipse">
              <a:avLst/>
            </a:prstGeom>
            <a:grp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25" name="Imagem 35" descr="sisgaaz.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98566" y="2021483"/>
              <a:ext cx="965241" cy="603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6" name="Grupo 64"/>
          <p:cNvGrpSpPr>
            <a:grpSpLocks/>
          </p:cNvGrpSpPr>
          <p:nvPr/>
        </p:nvGrpSpPr>
        <p:grpSpPr bwMode="auto">
          <a:xfrm>
            <a:off x="6931025" y="5638800"/>
            <a:ext cx="1509713" cy="965200"/>
            <a:chOff x="7481249" y="5212053"/>
            <a:chExt cx="1511168" cy="964001"/>
          </a:xfrm>
        </p:grpSpPr>
        <p:sp>
          <p:nvSpPr>
            <p:cNvPr id="27" name="Elipse 36"/>
            <p:cNvSpPr/>
            <p:nvPr/>
          </p:nvSpPr>
          <p:spPr>
            <a:xfrm>
              <a:off x="7481249" y="5212053"/>
              <a:ext cx="1511168" cy="964001"/>
            </a:xfrm>
            <a:prstGeom prst="ellipse">
              <a:avLst/>
            </a:prstGeom>
            <a:solidFill>
              <a:srgbClr val="00B05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28" name="Imagem 39" descr="sisfron.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18204" y="5437894"/>
              <a:ext cx="1209938" cy="53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upo 87"/>
          <p:cNvGrpSpPr>
            <a:grpSpLocks/>
          </p:cNvGrpSpPr>
          <p:nvPr/>
        </p:nvGrpSpPr>
        <p:grpSpPr bwMode="auto">
          <a:xfrm>
            <a:off x="963613" y="4641850"/>
            <a:ext cx="2776537" cy="1541463"/>
            <a:chOff x="842286" y="4580269"/>
            <a:chExt cx="2776692" cy="1542067"/>
          </a:xfrm>
        </p:grpSpPr>
        <p:grpSp>
          <p:nvGrpSpPr>
            <p:cNvPr id="30" name="Grupo 51"/>
            <p:cNvGrpSpPr>
              <a:grpSpLocks/>
            </p:cNvGrpSpPr>
            <p:nvPr/>
          </p:nvGrpSpPr>
          <p:grpSpPr bwMode="auto">
            <a:xfrm>
              <a:off x="842286" y="4580269"/>
              <a:ext cx="2776692" cy="1542067"/>
              <a:chOff x="2929850" y="3648672"/>
              <a:chExt cx="2640230" cy="1970165"/>
            </a:xfrm>
          </p:grpSpPr>
          <p:sp>
            <p:nvSpPr>
              <p:cNvPr id="39" name="Elipse 77"/>
              <p:cNvSpPr/>
              <p:nvPr/>
            </p:nvSpPr>
            <p:spPr>
              <a:xfrm>
                <a:off x="3080725" y="3648672"/>
                <a:ext cx="2403528" cy="1970165"/>
              </a:xfrm>
              <a:prstGeom prst="ellipse">
                <a:avLst/>
              </a:prstGeom>
              <a:solidFill>
                <a:srgbClr val="029EAE">
                  <a:alpha val="5098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40" name="Retângulo 79"/>
              <p:cNvSpPr/>
              <p:nvPr/>
            </p:nvSpPr>
            <p:spPr>
              <a:xfrm>
                <a:off x="2929850" y="4033989"/>
                <a:ext cx="2640230" cy="1445244"/>
              </a:xfrm>
              <a:prstGeom prst="rect">
                <a:avLst/>
              </a:prstGeom>
              <a:noFill/>
            </p:spPr>
            <p:txBody>
              <a:bodyPr spcFirstLastPara="1">
                <a:prstTxWarp prst="textArchUp">
                  <a:avLst>
                    <a:gd name="adj" fmla="val 12767562"/>
                  </a:avLst>
                </a:prstTxWarp>
                <a:spAutoFit/>
              </a:bodyPr>
              <a:lstStyle/>
              <a:p>
                <a:pPr algn="ctr">
                  <a:defRPr/>
                </a:pPr>
                <a:r>
                  <a:rPr lang="pt-BR"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SGDC</a:t>
                </a:r>
              </a:p>
            </p:txBody>
          </p:sp>
        </p:grpSp>
        <p:grpSp>
          <p:nvGrpSpPr>
            <p:cNvPr id="31" name="Grupo 54"/>
            <p:cNvGrpSpPr>
              <a:grpSpLocks/>
            </p:cNvGrpSpPr>
            <p:nvPr/>
          </p:nvGrpSpPr>
          <p:grpSpPr bwMode="auto">
            <a:xfrm>
              <a:off x="1098239" y="5041058"/>
              <a:ext cx="1191642" cy="537811"/>
              <a:chOff x="1098239" y="5041058"/>
              <a:chExt cx="1191642" cy="537811"/>
            </a:xfrm>
          </p:grpSpPr>
          <p:sp>
            <p:nvSpPr>
              <p:cNvPr id="37" name="Elipse 80"/>
              <p:cNvSpPr/>
              <p:nvPr/>
            </p:nvSpPr>
            <p:spPr>
              <a:xfrm>
                <a:off x="1098239" y="5041058"/>
                <a:ext cx="1191642" cy="537811"/>
              </a:xfrm>
              <a:prstGeom prst="ellipse">
                <a:avLst/>
              </a:prstGeom>
              <a:solidFill>
                <a:srgbClr val="FFC00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38" name="Imagem 78" descr="TELEBRAS.png"/>
              <p:cNvPicPr>
                <a:picLocks noChangeAspect="1"/>
              </p:cNvPicPr>
              <p:nvPr/>
            </p:nvPicPr>
            <p:blipFill>
              <a:blip r:embed="rId8" cstate="email">
                <a:lum bright="-20000"/>
                <a:extLst>
                  <a:ext uri="{28A0092B-C50C-407E-A947-70E740481C1C}">
                    <a14:useLocalDpi xmlns:a14="http://schemas.microsoft.com/office/drawing/2010/main"/>
                  </a:ext>
                </a:extLst>
              </a:blip>
              <a:srcRect/>
              <a:stretch>
                <a:fillRect/>
              </a:stretch>
            </p:blipFill>
            <p:spPr bwMode="auto">
              <a:xfrm>
                <a:off x="1286892" y="5166921"/>
                <a:ext cx="858224" cy="27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upo 49"/>
            <p:cNvGrpSpPr>
              <a:grpSpLocks/>
            </p:cNvGrpSpPr>
            <p:nvPr/>
          </p:nvGrpSpPr>
          <p:grpSpPr bwMode="auto">
            <a:xfrm>
              <a:off x="2417028" y="4964929"/>
              <a:ext cx="1001419" cy="891622"/>
              <a:chOff x="4384426" y="4154134"/>
              <a:chExt cx="1001419" cy="891622"/>
            </a:xfrm>
          </p:grpSpPr>
          <p:sp>
            <p:nvSpPr>
              <p:cNvPr id="35" name="Elipse 90"/>
              <p:cNvSpPr/>
              <p:nvPr/>
            </p:nvSpPr>
            <p:spPr>
              <a:xfrm>
                <a:off x="4384426" y="4154134"/>
                <a:ext cx="1001419" cy="891622"/>
              </a:xfrm>
              <a:prstGeom prst="ellipse">
                <a:avLst/>
              </a:prstGeom>
              <a:solidFill>
                <a:srgbClr val="029EAE">
                  <a:alpha val="5098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36" name="Imagem 82" descr="MD.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28809" y="4260865"/>
                <a:ext cx="540055" cy="72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Elipse 53"/>
            <p:cNvSpPr/>
            <p:nvPr/>
          </p:nvSpPr>
          <p:spPr>
            <a:xfrm>
              <a:off x="1592055" y="5595244"/>
              <a:ext cx="930074" cy="460813"/>
            </a:xfrm>
            <a:prstGeom prst="ellipse">
              <a:avLst/>
            </a:prstGeom>
            <a:solidFill>
              <a:srgbClr val="002060">
                <a:alpha val="51000"/>
              </a:srgbClr>
            </a:solidFill>
            <a:effectLst>
              <a:outerShdw blurRad="152400" dist="317500" dir="5400000" sx="90000" sy="-19000" rotWithShape="0">
                <a:prstClr val="black">
                  <a:alpha val="15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sp>
          <p:nvSpPr>
            <p:cNvPr id="34" name="Retângulo 55"/>
            <p:cNvSpPr>
              <a:spLocks noChangeArrowheads="1"/>
            </p:cNvSpPr>
            <p:nvPr/>
          </p:nvSpPr>
          <p:spPr bwMode="auto">
            <a:xfrm>
              <a:off x="1620696" y="5659017"/>
              <a:ext cx="87225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altLang="en-US" sz="1300" b="1" dirty="0" smtClean="0">
                  <a:solidFill>
                    <a:schemeClr val="bg1"/>
                  </a:solidFill>
                </a:rPr>
                <a:t>COPE</a:t>
              </a:r>
              <a:endParaRPr lang="en-US" altLang="en-US" sz="1300" b="1" dirty="0">
                <a:solidFill>
                  <a:schemeClr val="bg1"/>
                </a:solidFill>
              </a:endParaRPr>
            </a:p>
          </p:txBody>
        </p:sp>
      </p:grpSp>
      <p:grpSp>
        <p:nvGrpSpPr>
          <p:cNvPr id="41" name="Grupo 84"/>
          <p:cNvGrpSpPr>
            <a:grpSpLocks/>
          </p:cNvGrpSpPr>
          <p:nvPr/>
        </p:nvGrpSpPr>
        <p:grpSpPr bwMode="auto">
          <a:xfrm>
            <a:off x="3043814" y="3084541"/>
            <a:ext cx="1439863" cy="1616075"/>
            <a:chOff x="3770153" y="3221971"/>
            <a:chExt cx="1439918" cy="1617113"/>
          </a:xfrm>
        </p:grpSpPr>
        <p:sp>
          <p:nvSpPr>
            <p:cNvPr id="42" name="Elipse 68"/>
            <p:cNvSpPr/>
            <p:nvPr/>
          </p:nvSpPr>
          <p:spPr>
            <a:xfrm>
              <a:off x="3770153" y="3221971"/>
              <a:ext cx="1439918" cy="16171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43" name="Imagem 65" descr="DCTA.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45300" y="3651535"/>
              <a:ext cx="667269" cy="81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upo 59"/>
          <p:cNvGrpSpPr>
            <a:grpSpLocks/>
          </p:cNvGrpSpPr>
          <p:nvPr/>
        </p:nvGrpSpPr>
        <p:grpSpPr bwMode="auto">
          <a:xfrm>
            <a:off x="1612363" y="2251194"/>
            <a:ext cx="1439862" cy="1423988"/>
            <a:chOff x="1856589" y="1589795"/>
            <a:chExt cx="1439918" cy="1424316"/>
          </a:xfrm>
        </p:grpSpPr>
        <p:sp>
          <p:nvSpPr>
            <p:cNvPr id="45" name="Elipse 67"/>
            <p:cNvSpPr/>
            <p:nvPr/>
          </p:nvSpPr>
          <p:spPr>
            <a:xfrm>
              <a:off x="1856589" y="1589795"/>
              <a:ext cx="1439918" cy="1424316"/>
            </a:xfrm>
            <a:prstGeom prst="ellipse">
              <a:avLst/>
            </a:prstGeom>
            <a:solidFill>
              <a:srgbClr val="EEB500">
                <a:alpha val="5098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dirty="0"/>
            </a:p>
          </p:txBody>
        </p:sp>
        <p:pic>
          <p:nvPicPr>
            <p:cNvPr id="46" name="Imagem 70" descr="AEB.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91989" y="2062682"/>
              <a:ext cx="983886" cy="52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upo 56"/>
          <p:cNvGrpSpPr>
            <a:grpSpLocks/>
          </p:cNvGrpSpPr>
          <p:nvPr/>
        </p:nvGrpSpPr>
        <p:grpSpPr bwMode="auto">
          <a:xfrm>
            <a:off x="4640263" y="2989263"/>
            <a:ext cx="1439862" cy="1617662"/>
            <a:chOff x="3770153" y="3221971"/>
            <a:chExt cx="1439918" cy="1617113"/>
          </a:xfrm>
        </p:grpSpPr>
        <p:sp>
          <p:nvSpPr>
            <p:cNvPr id="48" name="Elipse 57"/>
            <p:cNvSpPr/>
            <p:nvPr/>
          </p:nvSpPr>
          <p:spPr>
            <a:xfrm>
              <a:off x="3770153" y="3221971"/>
              <a:ext cx="1439918" cy="1617113"/>
            </a:xfrm>
            <a:prstGeom prst="ellipse">
              <a:avLst/>
            </a:prstGeom>
            <a:solidFill>
              <a:srgbClr val="002060">
                <a:alpha val="51000"/>
              </a:srgb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p>
          </p:txBody>
        </p:sp>
        <p:pic>
          <p:nvPicPr>
            <p:cNvPr id="49" name="Imagem 71" descr="DCTA.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45300" y="3651535"/>
              <a:ext cx="667269" cy="81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Imagem 27" descr="CCISE_1.png"/>
          <p:cNvPicPr>
            <a:picLocks noChangeAspect="1"/>
          </p:cNvPicPr>
          <p:nvPr/>
        </p:nvPicPr>
        <p:blipFill>
          <a:blip r:embed="rId13" cstate="email">
            <a:clrChange>
              <a:clrFrom>
                <a:srgbClr val="ED1C24"/>
              </a:clrFrom>
              <a:clrTo>
                <a:srgbClr val="ED1C24">
                  <a:alpha val="0"/>
                </a:srgbClr>
              </a:clrTo>
            </a:clrChange>
            <a:extLst>
              <a:ext uri="{28A0092B-C50C-407E-A947-70E740481C1C}">
                <a14:useLocalDpi xmlns:a14="http://schemas.microsoft.com/office/drawing/2010/main"/>
              </a:ext>
            </a:extLst>
          </a:blip>
          <a:srcRect/>
          <a:stretch>
            <a:fillRect/>
          </a:stretch>
        </p:blipFill>
        <p:spPr bwMode="auto">
          <a:xfrm>
            <a:off x="7769225" y="3063875"/>
            <a:ext cx="5667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1024929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8"/>
          <p:cNvGrpSpPr/>
          <p:nvPr/>
        </p:nvGrpSpPr>
        <p:grpSpPr>
          <a:xfrm>
            <a:off x="324000" y="1195699"/>
            <a:ext cx="8568629" cy="5583470"/>
            <a:chOff x="324000" y="1195699"/>
            <a:chExt cx="8568629" cy="5583470"/>
          </a:xfrm>
        </p:grpSpPr>
        <p:sp>
          <p:nvSpPr>
            <p:cNvPr id="3" name="Rectangle 56"/>
            <p:cNvSpPr/>
            <p:nvPr/>
          </p:nvSpPr>
          <p:spPr bwMode="auto">
            <a:xfrm>
              <a:off x="324000" y="1213503"/>
              <a:ext cx="7785123" cy="5507609"/>
            </a:xfrm>
            <a:prstGeom prst="rect">
              <a:avLst/>
            </a:prstGeom>
            <a:solidFill>
              <a:srgbClr val="01020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GB" sz="2400">
                <a:solidFill>
                  <a:srgbClr val="FFFFFF"/>
                </a:solidFill>
                <a:latin typeface="Calibri" pitchFamily="34" charset="0"/>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24000" y="3064907"/>
              <a:ext cx="7776000" cy="365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86"/>
            <p:cNvSpPr/>
            <p:nvPr/>
          </p:nvSpPr>
          <p:spPr bwMode="auto">
            <a:xfrm rot="1186345">
              <a:off x="4252177" y="4343328"/>
              <a:ext cx="4123903" cy="2435841"/>
            </a:xfrm>
            <a:custGeom>
              <a:avLst/>
              <a:gdLst>
                <a:gd name="connsiteX0" fmla="*/ 0 w 5764119"/>
                <a:gd name="connsiteY0" fmla="*/ 1241035 h 2482070"/>
                <a:gd name="connsiteX1" fmla="*/ 2882060 w 5764119"/>
                <a:gd name="connsiteY1" fmla="*/ 0 h 2482070"/>
                <a:gd name="connsiteX2" fmla="*/ 5764120 w 5764119"/>
                <a:gd name="connsiteY2" fmla="*/ 1241035 h 2482070"/>
                <a:gd name="connsiteX3" fmla="*/ 2882060 w 5764119"/>
                <a:gd name="connsiteY3" fmla="*/ 2482070 h 2482070"/>
                <a:gd name="connsiteX4" fmla="*/ 0 w 5764119"/>
                <a:gd name="connsiteY4" fmla="*/ 1241035 h 2482070"/>
                <a:gd name="connsiteX0" fmla="*/ 0 w 5768606"/>
                <a:gd name="connsiteY0" fmla="*/ 1375337 h 2616372"/>
                <a:gd name="connsiteX1" fmla="*/ 2882060 w 5768606"/>
                <a:gd name="connsiteY1" fmla="*/ 134302 h 2616372"/>
                <a:gd name="connsiteX2" fmla="*/ 3528373 w 5768606"/>
                <a:gd name="connsiteY2" fmla="*/ 173424 h 2616372"/>
                <a:gd name="connsiteX3" fmla="*/ 5764120 w 5768606"/>
                <a:gd name="connsiteY3" fmla="*/ 1375337 h 2616372"/>
                <a:gd name="connsiteX4" fmla="*/ 2882060 w 5768606"/>
                <a:gd name="connsiteY4" fmla="*/ 2616372 h 2616372"/>
                <a:gd name="connsiteX5" fmla="*/ 0 w 5768606"/>
                <a:gd name="connsiteY5" fmla="*/ 1375337 h 2616372"/>
                <a:gd name="connsiteX0" fmla="*/ 0 w 5768606"/>
                <a:gd name="connsiteY0" fmla="*/ 1241035 h 2482070"/>
                <a:gd name="connsiteX1" fmla="*/ 2882060 w 5768606"/>
                <a:gd name="connsiteY1" fmla="*/ 0 h 2482070"/>
                <a:gd name="connsiteX2" fmla="*/ 3528373 w 5768606"/>
                <a:gd name="connsiteY2" fmla="*/ 39122 h 2482070"/>
                <a:gd name="connsiteX3" fmla="*/ 5764120 w 5768606"/>
                <a:gd name="connsiteY3" fmla="*/ 1241035 h 2482070"/>
                <a:gd name="connsiteX4" fmla="*/ 2882060 w 5768606"/>
                <a:gd name="connsiteY4" fmla="*/ 2482070 h 2482070"/>
                <a:gd name="connsiteX5" fmla="*/ 0 w 5768606"/>
                <a:gd name="connsiteY5" fmla="*/ 1241035 h 2482070"/>
                <a:gd name="connsiteX0" fmla="*/ 7646 w 5776252"/>
                <a:gd name="connsiteY0" fmla="*/ 1241035 h 2612844"/>
                <a:gd name="connsiteX1" fmla="*/ 2889706 w 5776252"/>
                <a:gd name="connsiteY1" fmla="*/ 0 h 2612844"/>
                <a:gd name="connsiteX2" fmla="*/ 3536019 w 5776252"/>
                <a:gd name="connsiteY2" fmla="*/ 39122 h 2612844"/>
                <a:gd name="connsiteX3" fmla="*/ 5771766 w 5776252"/>
                <a:gd name="connsiteY3" fmla="*/ 1241035 h 2612844"/>
                <a:gd name="connsiteX4" fmla="*/ 2889706 w 5776252"/>
                <a:gd name="connsiteY4" fmla="*/ 2482070 h 2612844"/>
                <a:gd name="connsiteX5" fmla="*/ 2072804 w 5776252"/>
                <a:gd name="connsiteY5" fmla="*/ 2435841 h 2612844"/>
                <a:gd name="connsiteX6" fmla="*/ 7646 w 5776252"/>
                <a:gd name="connsiteY6" fmla="*/ 1241035 h 2612844"/>
                <a:gd name="connsiteX0" fmla="*/ 7646 w 5776252"/>
                <a:gd name="connsiteY0" fmla="*/ 1241035 h 2612844"/>
                <a:gd name="connsiteX1" fmla="*/ 2889706 w 5776252"/>
                <a:gd name="connsiteY1" fmla="*/ 0 h 2612844"/>
                <a:gd name="connsiteX2" fmla="*/ 3536019 w 5776252"/>
                <a:gd name="connsiteY2" fmla="*/ 39122 h 2612844"/>
                <a:gd name="connsiteX3" fmla="*/ 5771766 w 5776252"/>
                <a:gd name="connsiteY3" fmla="*/ 1241035 h 2612844"/>
                <a:gd name="connsiteX4" fmla="*/ 2889706 w 5776252"/>
                <a:gd name="connsiteY4" fmla="*/ 2482070 h 2612844"/>
                <a:gd name="connsiteX5" fmla="*/ 2072804 w 5776252"/>
                <a:gd name="connsiteY5" fmla="*/ 2435841 h 2612844"/>
                <a:gd name="connsiteX6" fmla="*/ 7646 w 5776252"/>
                <a:gd name="connsiteY6" fmla="*/ 1241035 h 2612844"/>
                <a:gd name="connsiteX0" fmla="*/ 8639 w 5777245"/>
                <a:gd name="connsiteY0" fmla="*/ 1241035 h 2538368"/>
                <a:gd name="connsiteX1" fmla="*/ 2890699 w 5777245"/>
                <a:gd name="connsiteY1" fmla="*/ 0 h 2538368"/>
                <a:gd name="connsiteX2" fmla="*/ 3537012 w 5777245"/>
                <a:gd name="connsiteY2" fmla="*/ 39122 h 2538368"/>
                <a:gd name="connsiteX3" fmla="*/ 5772759 w 5777245"/>
                <a:gd name="connsiteY3" fmla="*/ 1241035 h 2538368"/>
                <a:gd name="connsiteX4" fmla="*/ 2890699 w 5777245"/>
                <a:gd name="connsiteY4" fmla="*/ 2482070 h 2538368"/>
                <a:gd name="connsiteX5" fmla="*/ 2073797 w 5777245"/>
                <a:gd name="connsiteY5" fmla="*/ 2435841 h 2538368"/>
                <a:gd name="connsiteX6" fmla="*/ 8639 w 5777245"/>
                <a:gd name="connsiteY6" fmla="*/ 1241035 h 2538368"/>
                <a:gd name="connsiteX0" fmla="*/ 10846 w 5779452"/>
                <a:gd name="connsiteY0" fmla="*/ 1241035 h 2524752"/>
                <a:gd name="connsiteX1" fmla="*/ 2892906 w 5779452"/>
                <a:gd name="connsiteY1" fmla="*/ 0 h 2524752"/>
                <a:gd name="connsiteX2" fmla="*/ 3539219 w 5779452"/>
                <a:gd name="connsiteY2" fmla="*/ 39122 h 2524752"/>
                <a:gd name="connsiteX3" fmla="*/ 5774966 w 5779452"/>
                <a:gd name="connsiteY3" fmla="*/ 1241035 h 2524752"/>
                <a:gd name="connsiteX4" fmla="*/ 2892906 w 5779452"/>
                <a:gd name="connsiteY4" fmla="*/ 2482070 h 2524752"/>
                <a:gd name="connsiteX5" fmla="*/ 2076004 w 5779452"/>
                <a:gd name="connsiteY5" fmla="*/ 2435841 h 2524752"/>
                <a:gd name="connsiteX6" fmla="*/ 10846 w 5779452"/>
                <a:gd name="connsiteY6" fmla="*/ 1241035 h 2524752"/>
                <a:gd name="connsiteX0" fmla="*/ 10846 w 5779452"/>
                <a:gd name="connsiteY0" fmla="*/ 1241035 h 2524752"/>
                <a:gd name="connsiteX1" fmla="*/ 2892906 w 5779452"/>
                <a:gd name="connsiteY1" fmla="*/ 0 h 2524752"/>
                <a:gd name="connsiteX2" fmla="*/ 3539219 w 5779452"/>
                <a:gd name="connsiteY2" fmla="*/ 39122 h 2524752"/>
                <a:gd name="connsiteX3" fmla="*/ 5774966 w 5779452"/>
                <a:gd name="connsiteY3" fmla="*/ 1241035 h 2524752"/>
                <a:gd name="connsiteX4" fmla="*/ 2892906 w 5779452"/>
                <a:gd name="connsiteY4" fmla="*/ 2482070 h 2524752"/>
                <a:gd name="connsiteX5" fmla="*/ 2076004 w 5779452"/>
                <a:gd name="connsiteY5" fmla="*/ 2435841 h 2524752"/>
                <a:gd name="connsiteX6" fmla="*/ 10846 w 5779452"/>
                <a:gd name="connsiteY6" fmla="*/ 1241035 h 2524752"/>
                <a:gd name="connsiteX0" fmla="*/ 10846 w 5795500"/>
                <a:gd name="connsiteY0" fmla="*/ 1241035 h 2497581"/>
                <a:gd name="connsiteX1" fmla="*/ 2892906 w 5795500"/>
                <a:gd name="connsiteY1" fmla="*/ 0 h 2497581"/>
                <a:gd name="connsiteX2" fmla="*/ 3539219 w 5795500"/>
                <a:gd name="connsiteY2" fmla="*/ 39122 h 2497581"/>
                <a:gd name="connsiteX3" fmla="*/ 5774966 w 5795500"/>
                <a:gd name="connsiteY3" fmla="*/ 1241035 h 2497581"/>
                <a:gd name="connsiteX4" fmla="*/ 2076004 w 5795500"/>
                <a:gd name="connsiteY4" fmla="*/ 2435841 h 2497581"/>
                <a:gd name="connsiteX5" fmla="*/ 10846 w 5795500"/>
                <a:gd name="connsiteY5" fmla="*/ 1241035 h 2497581"/>
                <a:gd name="connsiteX0" fmla="*/ 10846 w 3539219"/>
                <a:gd name="connsiteY0" fmla="*/ 1241035 h 2497581"/>
                <a:gd name="connsiteX1" fmla="*/ 2892906 w 3539219"/>
                <a:gd name="connsiteY1" fmla="*/ 0 h 2497581"/>
                <a:gd name="connsiteX2" fmla="*/ 3539219 w 3539219"/>
                <a:gd name="connsiteY2" fmla="*/ 39122 h 2497581"/>
                <a:gd name="connsiteX3" fmla="*/ 2076004 w 3539219"/>
                <a:gd name="connsiteY3" fmla="*/ 2435841 h 2497581"/>
                <a:gd name="connsiteX4" fmla="*/ 10846 w 3539219"/>
                <a:gd name="connsiteY4" fmla="*/ 1241035 h 2497581"/>
                <a:gd name="connsiteX0" fmla="*/ 10846 w 3544106"/>
                <a:gd name="connsiteY0" fmla="*/ 1241035 h 2497581"/>
                <a:gd name="connsiteX1" fmla="*/ 2892906 w 3544106"/>
                <a:gd name="connsiteY1" fmla="*/ 0 h 2497581"/>
                <a:gd name="connsiteX2" fmla="*/ 3539219 w 3544106"/>
                <a:gd name="connsiteY2" fmla="*/ 39122 h 2497581"/>
                <a:gd name="connsiteX3" fmla="*/ 3129659 w 3544106"/>
                <a:gd name="connsiteY3" fmla="*/ 1021820 h 2497581"/>
                <a:gd name="connsiteX4" fmla="*/ 2076004 w 3544106"/>
                <a:gd name="connsiteY4" fmla="*/ 2435841 h 2497581"/>
                <a:gd name="connsiteX5" fmla="*/ 10846 w 3544106"/>
                <a:gd name="connsiteY5" fmla="*/ 1241035 h 2497581"/>
                <a:gd name="connsiteX0" fmla="*/ 8608 w 4178671"/>
                <a:gd name="connsiteY0" fmla="*/ 1241035 h 2444840"/>
                <a:gd name="connsiteX1" fmla="*/ 2890668 w 4178671"/>
                <a:gd name="connsiteY1" fmla="*/ 0 h 2444840"/>
                <a:gd name="connsiteX2" fmla="*/ 3536981 w 4178671"/>
                <a:gd name="connsiteY2" fmla="*/ 39122 h 2444840"/>
                <a:gd name="connsiteX3" fmla="*/ 4132511 w 4178671"/>
                <a:gd name="connsiteY3" fmla="*/ 1695768 h 2444840"/>
                <a:gd name="connsiteX4" fmla="*/ 2073766 w 4178671"/>
                <a:gd name="connsiteY4" fmla="*/ 2435841 h 2444840"/>
                <a:gd name="connsiteX5" fmla="*/ 8608 w 4178671"/>
                <a:gd name="connsiteY5" fmla="*/ 1241035 h 2444840"/>
                <a:gd name="connsiteX0" fmla="*/ 10166 w 4180229"/>
                <a:gd name="connsiteY0" fmla="*/ 1241035 h 2551406"/>
                <a:gd name="connsiteX1" fmla="*/ 2892226 w 4180229"/>
                <a:gd name="connsiteY1" fmla="*/ 0 h 2551406"/>
                <a:gd name="connsiteX2" fmla="*/ 3538539 w 4180229"/>
                <a:gd name="connsiteY2" fmla="*/ 39122 h 2551406"/>
                <a:gd name="connsiteX3" fmla="*/ 4134069 w 4180229"/>
                <a:gd name="connsiteY3" fmla="*/ 1695768 h 2551406"/>
                <a:gd name="connsiteX4" fmla="*/ 2075324 w 4180229"/>
                <a:gd name="connsiteY4" fmla="*/ 2435841 h 2551406"/>
                <a:gd name="connsiteX5" fmla="*/ 10166 w 4180229"/>
                <a:gd name="connsiteY5" fmla="*/ 1241035 h 2551406"/>
                <a:gd name="connsiteX0" fmla="*/ 10166 w 4189170"/>
                <a:gd name="connsiteY0" fmla="*/ 1241035 h 2551406"/>
                <a:gd name="connsiteX1" fmla="*/ 2892226 w 4189170"/>
                <a:gd name="connsiteY1" fmla="*/ 0 h 2551406"/>
                <a:gd name="connsiteX2" fmla="*/ 3538539 w 4189170"/>
                <a:gd name="connsiteY2" fmla="*/ 39122 h 2551406"/>
                <a:gd name="connsiteX3" fmla="*/ 4134069 w 4189170"/>
                <a:gd name="connsiteY3" fmla="*/ 1695768 h 2551406"/>
                <a:gd name="connsiteX4" fmla="*/ 2075324 w 4189170"/>
                <a:gd name="connsiteY4" fmla="*/ 2435841 h 2551406"/>
                <a:gd name="connsiteX5" fmla="*/ 10166 w 4189170"/>
                <a:gd name="connsiteY5" fmla="*/ 1241035 h 2551406"/>
                <a:gd name="connsiteX0" fmla="*/ 10166 w 4146422"/>
                <a:gd name="connsiteY0" fmla="*/ 1241035 h 2551406"/>
                <a:gd name="connsiteX1" fmla="*/ 2892226 w 4146422"/>
                <a:gd name="connsiteY1" fmla="*/ 0 h 2551406"/>
                <a:gd name="connsiteX2" fmla="*/ 3538539 w 4146422"/>
                <a:gd name="connsiteY2" fmla="*/ 39122 h 2551406"/>
                <a:gd name="connsiteX3" fmla="*/ 4134069 w 4146422"/>
                <a:gd name="connsiteY3" fmla="*/ 1695768 h 2551406"/>
                <a:gd name="connsiteX4" fmla="*/ 2075324 w 4146422"/>
                <a:gd name="connsiteY4" fmla="*/ 2435841 h 2551406"/>
                <a:gd name="connsiteX5" fmla="*/ 10166 w 4146422"/>
                <a:gd name="connsiteY5" fmla="*/ 1241035 h 2551406"/>
                <a:gd name="connsiteX0" fmla="*/ 10166 w 4187315"/>
                <a:gd name="connsiteY0" fmla="*/ 1241035 h 2551406"/>
                <a:gd name="connsiteX1" fmla="*/ 2892226 w 4187315"/>
                <a:gd name="connsiteY1" fmla="*/ 0 h 2551406"/>
                <a:gd name="connsiteX2" fmla="*/ 3538539 w 4187315"/>
                <a:gd name="connsiteY2" fmla="*/ 39122 h 2551406"/>
                <a:gd name="connsiteX3" fmla="*/ 4134069 w 4187315"/>
                <a:gd name="connsiteY3" fmla="*/ 1695768 h 2551406"/>
                <a:gd name="connsiteX4" fmla="*/ 2075324 w 4187315"/>
                <a:gd name="connsiteY4" fmla="*/ 2435841 h 2551406"/>
                <a:gd name="connsiteX5" fmla="*/ 10166 w 4187315"/>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10166 w 4134069"/>
                <a:gd name="connsiteY0" fmla="*/ 1241035 h 2551406"/>
                <a:gd name="connsiteX1" fmla="*/ 2892226 w 4134069"/>
                <a:gd name="connsiteY1" fmla="*/ 0 h 2551406"/>
                <a:gd name="connsiteX2" fmla="*/ 3538539 w 4134069"/>
                <a:gd name="connsiteY2" fmla="*/ 39122 h 2551406"/>
                <a:gd name="connsiteX3" fmla="*/ 4134069 w 4134069"/>
                <a:gd name="connsiteY3" fmla="*/ 1695768 h 2551406"/>
                <a:gd name="connsiteX4" fmla="*/ 2075324 w 4134069"/>
                <a:gd name="connsiteY4" fmla="*/ 2435841 h 2551406"/>
                <a:gd name="connsiteX5" fmla="*/ 10166 w 4134069"/>
                <a:gd name="connsiteY5" fmla="*/ 1241035 h 2551406"/>
                <a:gd name="connsiteX0" fmla="*/ 0 w 4123903"/>
                <a:gd name="connsiteY0" fmla="*/ 1241035 h 2584181"/>
                <a:gd name="connsiteX1" fmla="*/ 2882060 w 4123903"/>
                <a:gd name="connsiteY1" fmla="*/ 0 h 2584181"/>
                <a:gd name="connsiteX2" fmla="*/ 3528373 w 4123903"/>
                <a:gd name="connsiteY2" fmla="*/ 39122 h 2584181"/>
                <a:gd name="connsiteX3" fmla="*/ 4123903 w 4123903"/>
                <a:gd name="connsiteY3" fmla="*/ 1695768 h 2584181"/>
                <a:gd name="connsiteX4" fmla="*/ 2065158 w 4123903"/>
                <a:gd name="connsiteY4" fmla="*/ 2435841 h 2584181"/>
                <a:gd name="connsiteX5" fmla="*/ 0 w 4123903"/>
                <a:gd name="connsiteY5" fmla="*/ 1241035 h 2584181"/>
                <a:gd name="connsiteX0" fmla="*/ 0 w 4123903"/>
                <a:gd name="connsiteY0" fmla="*/ 1241035 h 2584181"/>
                <a:gd name="connsiteX1" fmla="*/ 2882060 w 4123903"/>
                <a:gd name="connsiteY1" fmla="*/ 0 h 2584181"/>
                <a:gd name="connsiteX2" fmla="*/ 3528373 w 4123903"/>
                <a:gd name="connsiteY2" fmla="*/ 39122 h 2584181"/>
                <a:gd name="connsiteX3" fmla="*/ 4123903 w 4123903"/>
                <a:gd name="connsiteY3" fmla="*/ 1695768 h 2584181"/>
                <a:gd name="connsiteX4" fmla="*/ 2065158 w 4123903"/>
                <a:gd name="connsiteY4" fmla="*/ 2435841 h 2584181"/>
                <a:gd name="connsiteX5" fmla="*/ 0 w 4123903"/>
                <a:gd name="connsiteY5" fmla="*/ 1241035 h 2584181"/>
                <a:gd name="connsiteX0" fmla="*/ 0 w 4123903"/>
                <a:gd name="connsiteY0" fmla="*/ 1241035 h 2441089"/>
                <a:gd name="connsiteX1" fmla="*/ 2882060 w 4123903"/>
                <a:gd name="connsiteY1" fmla="*/ 0 h 2441089"/>
                <a:gd name="connsiteX2" fmla="*/ 3528373 w 4123903"/>
                <a:gd name="connsiteY2" fmla="*/ 39122 h 2441089"/>
                <a:gd name="connsiteX3" fmla="*/ 4123903 w 4123903"/>
                <a:gd name="connsiteY3" fmla="*/ 1695768 h 2441089"/>
                <a:gd name="connsiteX4" fmla="*/ 2065158 w 4123903"/>
                <a:gd name="connsiteY4" fmla="*/ 2435841 h 2441089"/>
                <a:gd name="connsiteX5" fmla="*/ 0 w 4123903"/>
                <a:gd name="connsiteY5" fmla="*/ 1241035 h 2441089"/>
                <a:gd name="connsiteX0" fmla="*/ 0 w 4123903"/>
                <a:gd name="connsiteY0" fmla="*/ 1241035 h 2459120"/>
                <a:gd name="connsiteX1" fmla="*/ 2882060 w 4123903"/>
                <a:gd name="connsiteY1" fmla="*/ 0 h 2459120"/>
                <a:gd name="connsiteX2" fmla="*/ 3528373 w 4123903"/>
                <a:gd name="connsiteY2" fmla="*/ 39122 h 2459120"/>
                <a:gd name="connsiteX3" fmla="*/ 4123903 w 4123903"/>
                <a:gd name="connsiteY3" fmla="*/ 1695768 h 2459120"/>
                <a:gd name="connsiteX4" fmla="*/ 2065158 w 4123903"/>
                <a:gd name="connsiteY4" fmla="*/ 2435841 h 2459120"/>
                <a:gd name="connsiteX5" fmla="*/ 0 w 4123903"/>
                <a:gd name="connsiteY5" fmla="*/ 1241035 h 2459120"/>
                <a:gd name="connsiteX0" fmla="*/ 0 w 4123903"/>
                <a:gd name="connsiteY0" fmla="*/ 1241035 h 2493899"/>
                <a:gd name="connsiteX1" fmla="*/ 2882060 w 4123903"/>
                <a:gd name="connsiteY1" fmla="*/ 0 h 2493899"/>
                <a:gd name="connsiteX2" fmla="*/ 3528373 w 4123903"/>
                <a:gd name="connsiteY2" fmla="*/ 39122 h 2493899"/>
                <a:gd name="connsiteX3" fmla="*/ 4123903 w 4123903"/>
                <a:gd name="connsiteY3" fmla="*/ 1695768 h 2493899"/>
                <a:gd name="connsiteX4" fmla="*/ 2065158 w 4123903"/>
                <a:gd name="connsiteY4" fmla="*/ 2435841 h 2493899"/>
                <a:gd name="connsiteX5" fmla="*/ 0 w 4123903"/>
                <a:gd name="connsiteY5" fmla="*/ 1241035 h 2493899"/>
                <a:gd name="connsiteX0" fmla="*/ 0 w 4123903"/>
                <a:gd name="connsiteY0" fmla="*/ 1241035 h 2437752"/>
                <a:gd name="connsiteX1" fmla="*/ 2882060 w 4123903"/>
                <a:gd name="connsiteY1" fmla="*/ 0 h 2437752"/>
                <a:gd name="connsiteX2" fmla="*/ 3528373 w 4123903"/>
                <a:gd name="connsiteY2" fmla="*/ 39122 h 2437752"/>
                <a:gd name="connsiteX3" fmla="*/ 4123903 w 4123903"/>
                <a:gd name="connsiteY3" fmla="*/ 1695768 h 2437752"/>
                <a:gd name="connsiteX4" fmla="*/ 2065158 w 4123903"/>
                <a:gd name="connsiteY4" fmla="*/ 2435841 h 2437752"/>
                <a:gd name="connsiteX5" fmla="*/ 0 w 4123903"/>
                <a:gd name="connsiteY5" fmla="*/ 1241035 h 2437752"/>
                <a:gd name="connsiteX0" fmla="*/ 0 w 4123903"/>
                <a:gd name="connsiteY0" fmla="*/ 1241035 h 2435841"/>
                <a:gd name="connsiteX1" fmla="*/ 2882060 w 4123903"/>
                <a:gd name="connsiteY1" fmla="*/ 0 h 2435841"/>
                <a:gd name="connsiteX2" fmla="*/ 3528373 w 4123903"/>
                <a:gd name="connsiteY2" fmla="*/ 39122 h 2435841"/>
                <a:gd name="connsiteX3" fmla="*/ 4123903 w 4123903"/>
                <a:gd name="connsiteY3" fmla="*/ 1695768 h 2435841"/>
                <a:gd name="connsiteX4" fmla="*/ 2065158 w 4123903"/>
                <a:gd name="connsiteY4" fmla="*/ 2435841 h 2435841"/>
                <a:gd name="connsiteX5" fmla="*/ 0 w 4123903"/>
                <a:gd name="connsiteY5" fmla="*/ 1241035 h 243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3903" h="2435841">
                  <a:moveTo>
                    <a:pt x="0" y="1241035"/>
                  </a:moveTo>
                  <a:cubicBezTo>
                    <a:pt x="84310" y="461755"/>
                    <a:pt x="1290342" y="0"/>
                    <a:pt x="2882060" y="0"/>
                  </a:cubicBezTo>
                  <a:lnTo>
                    <a:pt x="3528373" y="39122"/>
                  </a:lnTo>
                  <a:cubicBezTo>
                    <a:pt x="3644625" y="372526"/>
                    <a:pt x="3826138" y="867445"/>
                    <a:pt x="4123903" y="1695768"/>
                  </a:cubicBezTo>
                  <a:cubicBezTo>
                    <a:pt x="3269435" y="2018894"/>
                    <a:pt x="3010291" y="2092028"/>
                    <a:pt x="2065158" y="2435841"/>
                  </a:cubicBezTo>
                  <a:cubicBezTo>
                    <a:pt x="1261015" y="2366103"/>
                    <a:pt x="38304" y="2056518"/>
                    <a:pt x="0" y="1241035"/>
                  </a:cubicBezTo>
                  <a:close/>
                </a:path>
              </a:pathLst>
            </a:custGeom>
            <a:solidFill>
              <a:schemeClr val="accent6">
                <a:lumMod val="20000"/>
                <a:lumOff val="80000"/>
                <a:alpha val="29000"/>
              </a:schemeClr>
            </a:solidFill>
            <a:ln>
              <a:solidFill>
                <a:schemeClr val="bg2"/>
              </a:solidFill>
            </a:ln>
            <a:effectLst>
              <a:innerShdw blurRad="50800" dist="25400" dir="13500000">
                <a:srgbClr val="C0C0C0">
                  <a:alpha val="9000"/>
                </a:srgbClr>
              </a:innerShdw>
              <a:outerShdw blurRad="63500" dist="38100" dir="5400000" sx="105000" sy="105000" algn="tl" rotWithShape="0">
                <a:srgbClr val="000000">
                  <a:alpha val="9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endParaRPr lang="en-GB" sz="2400">
                <a:solidFill>
                  <a:srgbClr val="FFFFFF"/>
                </a:solidFill>
                <a:latin typeface="Calibri" pitchFamily="34" charset="0"/>
              </a:endParaRPr>
            </a:p>
          </p:txBody>
        </p:sp>
        <p:sp>
          <p:nvSpPr>
            <p:cNvPr id="6" name="Oval 76"/>
            <p:cNvSpPr/>
            <p:nvPr/>
          </p:nvSpPr>
          <p:spPr bwMode="auto">
            <a:xfrm rot="21373909">
              <a:off x="1470749" y="4225511"/>
              <a:ext cx="5794647" cy="1198189"/>
            </a:xfrm>
            <a:prstGeom prst="ellipse">
              <a:avLst/>
            </a:prstGeom>
            <a:solidFill>
              <a:srgbClr val="FFDC97">
                <a:alpha val="29000"/>
              </a:srgb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GB" sz="2400">
                <a:solidFill>
                  <a:srgbClr val="FFFFFF"/>
                </a:solidFill>
                <a:latin typeface="Calibri" pitchFamily="34" charset="0"/>
              </a:endParaRPr>
            </a:p>
          </p:txBody>
        </p:sp>
        <p:sp>
          <p:nvSpPr>
            <p:cNvPr id="7" name="Isosceles Triangle 85"/>
            <p:cNvSpPr/>
            <p:nvPr/>
          </p:nvSpPr>
          <p:spPr bwMode="auto">
            <a:xfrm rot="21412363">
              <a:off x="1524865" y="2164386"/>
              <a:ext cx="5623971" cy="2512137"/>
            </a:xfrm>
            <a:prstGeom prst="triangle">
              <a:avLst>
                <a:gd name="adj" fmla="val 36352"/>
              </a:avLst>
            </a:prstGeom>
            <a:solidFill>
              <a:schemeClr val="accent1">
                <a:lumMod val="20000"/>
                <a:lumOff val="80000"/>
                <a:alpha val="13000"/>
              </a:schemeClr>
            </a:solidFill>
            <a:effectLst>
              <a:innerShdw blurRad="50800" dist="25400" dir="13500000">
                <a:srgbClr val="C0C0C0">
                  <a:alpha val="75000"/>
                </a:srgbClr>
              </a:innerShdw>
              <a:outerShdw blurRad="63500" dist="38100" dir="5400000" sx="105000" sy="105000" algn="br" rotWithShape="0">
                <a:srgbClr val="000000">
                  <a:alpha val="30000"/>
                </a:srgbClr>
              </a:outerShdw>
              <a:softEdge rad="50800"/>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endParaRPr lang="en-GB" sz="2400">
                <a:solidFill>
                  <a:srgbClr val="FFFFFF"/>
                </a:solidFill>
                <a:latin typeface="Calibri" pitchFamily="34" charset="0"/>
              </a:endParaRPr>
            </a:p>
          </p:txBody>
        </p:sp>
        <p:pic>
          <p:nvPicPr>
            <p:cNvPr id="8" name="Picture 54" descr="comunica.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9917764">
              <a:off x="2591935" y="2613895"/>
              <a:ext cx="341351" cy="15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sosceles Triangle 87"/>
            <p:cNvSpPr/>
            <p:nvPr/>
          </p:nvSpPr>
          <p:spPr bwMode="auto">
            <a:xfrm rot="1373538">
              <a:off x="5249241" y="2147767"/>
              <a:ext cx="3643388" cy="3101460"/>
            </a:xfrm>
            <a:custGeom>
              <a:avLst/>
              <a:gdLst>
                <a:gd name="connsiteX0" fmla="*/ 0 w 5406117"/>
                <a:gd name="connsiteY0" fmla="*/ 3101460 h 3101460"/>
                <a:gd name="connsiteX1" fmla="*/ 2115251 w 5406117"/>
                <a:gd name="connsiteY1" fmla="*/ 0 h 3101460"/>
                <a:gd name="connsiteX2" fmla="*/ 5406117 w 5406117"/>
                <a:gd name="connsiteY2" fmla="*/ 3101460 h 3101460"/>
                <a:gd name="connsiteX3" fmla="*/ 0 w 5406117"/>
                <a:gd name="connsiteY3" fmla="*/ 3101460 h 3101460"/>
                <a:gd name="connsiteX0" fmla="*/ 0 w 5406117"/>
                <a:gd name="connsiteY0" fmla="*/ 3101460 h 3101460"/>
                <a:gd name="connsiteX1" fmla="*/ 2115251 w 5406117"/>
                <a:gd name="connsiteY1" fmla="*/ 0 h 3101460"/>
                <a:gd name="connsiteX2" fmla="*/ 2559134 w 5406117"/>
                <a:gd name="connsiteY2" fmla="*/ 406450 h 3101460"/>
                <a:gd name="connsiteX3" fmla="*/ 5406117 w 5406117"/>
                <a:gd name="connsiteY3" fmla="*/ 3101460 h 3101460"/>
                <a:gd name="connsiteX4" fmla="*/ 0 w 5406117"/>
                <a:gd name="connsiteY4" fmla="*/ 3101460 h 3101460"/>
                <a:gd name="connsiteX0" fmla="*/ 0 w 5390371"/>
                <a:gd name="connsiteY0" fmla="*/ 3101460 h 3108109"/>
                <a:gd name="connsiteX1" fmla="*/ 2115251 w 5390371"/>
                <a:gd name="connsiteY1" fmla="*/ 0 h 3108109"/>
                <a:gd name="connsiteX2" fmla="*/ 2559134 w 5390371"/>
                <a:gd name="connsiteY2" fmla="*/ 406450 h 3108109"/>
                <a:gd name="connsiteX3" fmla="*/ 5390371 w 5390371"/>
                <a:gd name="connsiteY3" fmla="*/ 3108109 h 3108109"/>
                <a:gd name="connsiteX4" fmla="*/ 0 w 5390371"/>
                <a:gd name="connsiteY4" fmla="*/ 3101460 h 3108109"/>
                <a:gd name="connsiteX0" fmla="*/ 0 w 5390371"/>
                <a:gd name="connsiteY0" fmla="*/ 3101460 h 3108109"/>
                <a:gd name="connsiteX1" fmla="*/ 2115251 w 5390371"/>
                <a:gd name="connsiteY1" fmla="*/ 0 h 3108109"/>
                <a:gd name="connsiteX2" fmla="*/ 2418470 w 5390371"/>
                <a:gd name="connsiteY2" fmla="*/ 271044 h 3108109"/>
                <a:gd name="connsiteX3" fmla="*/ 5390371 w 5390371"/>
                <a:gd name="connsiteY3" fmla="*/ 3108109 h 3108109"/>
                <a:gd name="connsiteX4" fmla="*/ 0 w 5390371"/>
                <a:gd name="connsiteY4" fmla="*/ 3101460 h 3108109"/>
                <a:gd name="connsiteX0" fmla="*/ 0 w 5390371"/>
                <a:gd name="connsiteY0" fmla="*/ 3101460 h 3108109"/>
                <a:gd name="connsiteX1" fmla="*/ 2115251 w 5390371"/>
                <a:gd name="connsiteY1" fmla="*/ 0 h 3108109"/>
                <a:gd name="connsiteX2" fmla="*/ 2418470 w 5390371"/>
                <a:gd name="connsiteY2" fmla="*/ 271044 h 3108109"/>
                <a:gd name="connsiteX3" fmla="*/ 5390371 w 5390371"/>
                <a:gd name="connsiteY3" fmla="*/ 3108109 h 3108109"/>
                <a:gd name="connsiteX4" fmla="*/ 0 w 5390371"/>
                <a:gd name="connsiteY4" fmla="*/ 3101460 h 3108109"/>
                <a:gd name="connsiteX0" fmla="*/ 0 w 5390371"/>
                <a:gd name="connsiteY0" fmla="*/ 3101460 h 3108109"/>
                <a:gd name="connsiteX1" fmla="*/ 2115251 w 5390371"/>
                <a:gd name="connsiteY1" fmla="*/ 0 h 3108109"/>
                <a:gd name="connsiteX2" fmla="*/ 2418470 w 5390371"/>
                <a:gd name="connsiteY2" fmla="*/ 271044 h 3108109"/>
                <a:gd name="connsiteX3" fmla="*/ 5390371 w 5390371"/>
                <a:gd name="connsiteY3" fmla="*/ 3108109 h 3108109"/>
                <a:gd name="connsiteX4" fmla="*/ 3588280 w 5390371"/>
                <a:gd name="connsiteY4" fmla="*/ 3107318 h 3108109"/>
                <a:gd name="connsiteX5" fmla="*/ 0 w 5390371"/>
                <a:gd name="connsiteY5" fmla="*/ 3101460 h 3108109"/>
                <a:gd name="connsiteX0" fmla="*/ 0 w 3588280"/>
                <a:gd name="connsiteY0" fmla="*/ 3101460 h 3107318"/>
                <a:gd name="connsiteX1" fmla="*/ 2115251 w 3588280"/>
                <a:gd name="connsiteY1" fmla="*/ 0 h 3107318"/>
                <a:gd name="connsiteX2" fmla="*/ 2418470 w 3588280"/>
                <a:gd name="connsiteY2" fmla="*/ 271044 h 3107318"/>
                <a:gd name="connsiteX3" fmla="*/ 3163735 w 3588280"/>
                <a:gd name="connsiteY3" fmla="*/ 2118826 h 3107318"/>
                <a:gd name="connsiteX4" fmla="*/ 3588280 w 3588280"/>
                <a:gd name="connsiteY4" fmla="*/ 3107318 h 3107318"/>
                <a:gd name="connsiteX5" fmla="*/ 0 w 3588280"/>
                <a:gd name="connsiteY5" fmla="*/ 3101460 h 3107318"/>
                <a:gd name="connsiteX0" fmla="*/ 0 w 3611897"/>
                <a:gd name="connsiteY0" fmla="*/ 3101460 h 3101460"/>
                <a:gd name="connsiteX1" fmla="*/ 2115251 w 3611897"/>
                <a:gd name="connsiteY1" fmla="*/ 0 h 3101460"/>
                <a:gd name="connsiteX2" fmla="*/ 2418470 w 3611897"/>
                <a:gd name="connsiteY2" fmla="*/ 271044 h 3101460"/>
                <a:gd name="connsiteX3" fmla="*/ 3163735 w 3611897"/>
                <a:gd name="connsiteY3" fmla="*/ 2118826 h 3101460"/>
                <a:gd name="connsiteX4" fmla="*/ 3611897 w 3611897"/>
                <a:gd name="connsiteY4" fmla="*/ 3097345 h 3101460"/>
                <a:gd name="connsiteX5" fmla="*/ 0 w 3611897"/>
                <a:gd name="connsiteY5" fmla="*/ 3101460 h 3101460"/>
                <a:gd name="connsiteX0" fmla="*/ 0 w 3611897"/>
                <a:gd name="connsiteY0" fmla="*/ 3101460 h 3101460"/>
                <a:gd name="connsiteX1" fmla="*/ 2115251 w 3611897"/>
                <a:gd name="connsiteY1" fmla="*/ 0 h 3101460"/>
                <a:gd name="connsiteX2" fmla="*/ 2418470 w 3611897"/>
                <a:gd name="connsiteY2" fmla="*/ 271044 h 3101460"/>
                <a:gd name="connsiteX3" fmla="*/ 3187352 w 3611897"/>
                <a:gd name="connsiteY3" fmla="*/ 2108853 h 3101460"/>
                <a:gd name="connsiteX4" fmla="*/ 3611897 w 3611897"/>
                <a:gd name="connsiteY4" fmla="*/ 3097345 h 3101460"/>
                <a:gd name="connsiteX5" fmla="*/ 0 w 3611897"/>
                <a:gd name="connsiteY5" fmla="*/ 3101460 h 3101460"/>
                <a:gd name="connsiteX0" fmla="*/ 0 w 3611897"/>
                <a:gd name="connsiteY0" fmla="*/ 3101460 h 3101460"/>
                <a:gd name="connsiteX1" fmla="*/ 2115251 w 3611897"/>
                <a:gd name="connsiteY1" fmla="*/ 0 h 3101460"/>
                <a:gd name="connsiteX2" fmla="*/ 2399400 w 3611897"/>
                <a:gd name="connsiteY2" fmla="*/ 269819 h 3101460"/>
                <a:gd name="connsiteX3" fmla="*/ 3187352 w 3611897"/>
                <a:gd name="connsiteY3" fmla="*/ 2108853 h 3101460"/>
                <a:gd name="connsiteX4" fmla="*/ 3611897 w 3611897"/>
                <a:gd name="connsiteY4" fmla="*/ 3097345 h 3101460"/>
                <a:gd name="connsiteX5" fmla="*/ 0 w 3611897"/>
                <a:gd name="connsiteY5" fmla="*/ 3101460 h 3101460"/>
                <a:gd name="connsiteX0" fmla="*/ 0 w 3611897"/>
                <a:gd name="connsiteY0" fmla="*/ 3101460 h 3101460"/>
                <a:gd name="connsiteX1" fmla="*/ 2115251 w 3611897"/>
                <a:gd name="connsiteY1" fmla="*/ 0 h 3101460"/>
                <a:gd name="connsiteX2" fmla="*/ 2399400 w 3611897"/>
                <a:gd name="connsiteY2" fmla="*/ 269819 h 3101460"/>
                <a:gd name="connsiteX3" fmla="*/ 3187352 w 3611897"/>
                <a:gd name="connsiteY3" fmla="*/ 2108853 h 3101460"/>
                <a:gd name="connsiteX4" fmla="*/ 3611897 w 3611897"/>
                <a:gd name="connsiteY4" fmla="*/ 3097345 h 3101460"/>
                <a:gd name="connsiteX5" fmla="*/ 0 w 3611897"/>
                <a:gd name="connsiteY5" fmla="*/ 3101460 h 3101460"/>
                <a:gd name="connsiteX0" fmla="*/ 0 w 3611897"/>
                <a:gd name="connsiteY0" fmla="*/ 3101460 h 3101460"/>
                <a:gd name="connsiteX1" fmla="*/ 2115251 w 3611897"/>
                <a:gd name="connsiteY1" fmla="*/ 0 h 3101460"/>
                <a:gd name="connsiteX2" fmla="*/ 2430891 w 3611897"/>
                <a:gd name="connsiteY2" fmla="*/ 256523 h 3101460"/>
                <a:gd name="connsiteX3" fmla="*/ 3187352 w 3611897"/>
                <a:gd name="connsiteY3" fmla="*/ 2108853 h 3101460"/>
                <a:gd name="connsiteX4" fmla="*/ 3611897 w 3611897"/>
                <a:gd name="connsiteY4" fmla="*/ 3097345 h 3101460"/>
                <a:gd name="connsiteX5" fmla="*/ 0 w 3611897"/>
                <a:gd name="connsiteY5" fmla="*/ 3101460 h 3101460"/>
                <a:gd name="connsiteX0" fmla="*/ 0 w 3611897"/>
                <a:gd name="connsiteY0" fmla="*/ 3101460 h 3101460"/>
                <a:gd name="connsiteX1" fmla="*/ 2115251 w 3611897"/>
                <a:gd name="connsiteY1" fmla="*/ 0 h 3101460"/>
                <a:gd name="connsiteX2" fmla="*/ 2480228 w 3611897"/>
                <a:gd name="connsiteY2" fmla="*/ 263520 h 3101460"/>
                <a:gd name="connsiteX3" fmla="*/ 3187352 w 3611897"/>
                <a:gd name="connsiteY3" fmla="*/ 2108853 h 3101460"/>
                <a:gd name="connsiteX4" fmla="*/ 3611897 w 3611897"/>
                <a:gd name="connsiteY4" fmla="*/ 3097345 h 3101460"/>
                <a:gd name="connsiteX5" fmla="*/ 0 w 3611897"/>
                <a:gd name="connsiteY5" fmla="*/ 3101460 h 3101460"/>
                <a:gd name="connsiteX0" fmla="*/ 0 w 3611897"/>
                <a:gd name="connsiteY0" fmla="*/ 3101460 h 3101460"/>
                <a:gd name="connsiteX1" fmla="*/ 2115251 w 3611897"/>
                <a:gd name="connsiteY1" fmla="*/ 0 h 3101460"/>
                <a:gd name="connsiteX2" fmla="*/ 2480228 w 3611897"/>
                <a:gd name="connsiteY2" fmla="*/ 263520 h 3101460"/>
                <a:gd name="connsiteX3" fmla="*/ 3234588 w 3611897"/>
                <a:gd name="connsiteY3" fmla="*/ 2088907 h 3101460"/>
                <a:gd name="connsiteX4" fmla="*/ 3611897 w 3611897"/>
                <a:gd name="connsiteY4" fmla="*/ 3097345 h 3101460"/>
                <a:gd name="connsiteX5" fmla="*/ 0 w 3611897"/>
                <a:gd name="connsiteY5" fmla="*/ 3101460 h 3101460"/>
                <a:gd name="connsiteX0" fmla="*/ 0 w 3643388"/>
                <a:gd name="connsiteY0" fmla="*/ 3101460 h 3101460"/>
                <a:gd name="connsiteX1" fmla="*/ 2115251 w 3643388"/>
                <a:gd name="connsiteY1" fmla="*/ 0 h 3101460"/>
                <a:gd name="connsiteX2" fmla="*/ 2480228 w 3643388"/>
                <a:gd name="connsiteY2" fmla="*/ 263520 h 3101460"/>
                <a:gd name="connsiteX3" fmla="*/ 3234588 w 3643388"/>
                <a:gd name="connsiteY3" fmla="*/ 2088907 h 3101460"/>
                <a:gd name="connsiteX4" fmla="*/ 3643388 w 3643388"/>
                <a:gd name="connsiteY4" fmla="*/ 3084048 h 3101460"/>
                <a:gd name="connsiteX5" fmla="*/ 0 w 3643388"/>
                <a:gd name="connsiteY5" fmla="*/ 3101460 h 3101460"/>
                <a:gd name="connsiteX0" fmla="*/ 0 w 3643388"/>
                <a:gd name="connsiteY0" fmla="*/ 3101460 h 3101460"/>
                <a:gd name="connsiteX1" fmla="*/ 2115251 w 3643388"/>
                <a:gd name="connsiteY1" fmla="*/ 0 h 3101460"/>
                <a:gd name="connsiteX2" fmla="*/ 2480228 w 3643388"/>
                <a:gd name="connsiteY2" fmla="*/ 263520 h 3101460"/>
                <a:gd name="connsiteX3" fmla="*/ 3258206 w 3643388"/>
                <a:gd name="connsiteY3" fmla="*/ 2078934 h 3101460"/>
                <a:gd name="connsiteX4" fmla="*/ 3643388 w 3643388"/>
                <a:gd name="connsiteY4" fmla="*/ 3084048 h 3101460"/>
                <a:gd name="connsiteX5" fmla="*/ 0 w 3643388"/>
                <a:gd name="connsiteY5" fmla="*/ 3101460 h 3101460"/>
                <a:gd name="connsiteX0" fmla="*/ 0 w 3643388"/>
                <a:gd name="connsiteY0" fmla="*/ 3101460 h 3101460"/>
                <a:gd name="connsiteX1" fmla="*/ 2115251 w 3643388"/>
                <a:gd name="connsiteY1" fmla="*/ 0 h 3101460"/>
                <a:gd name="connsiteX2" fmla="*/ 2480228 w 3643388"/>
                <a:gd name="connsiteY2" fmla="*/ 263520 h 3101460"/>
                <a:gd name="connsiteX3" fmla="*/ 3231264 w 3643388"/>
                <a:gd name="connsiteY3" fmla="*/ 2081035 h 3101460"/>
                <a:gd name="connsiteX4" fmla="*/ 3643388 w 3643388"/>
                <a:gd name="connsiteY4" fmla="*/ 3084048 h 3101460"/>
                <a:gd name="connsiteX5" fmla="*/ 0 w 3643388"/>
                <a:gd name="connsiteY5" fmla="*/ 3101460 h 310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3388" h="3101460">
                  <a:moveTo>
                    <a:pt x="0" y="3101460"/>
                  </a:moveTo>
                  <a:lnTo>
                    <a:pt x="2115251" y="0"/>
                  </a:lnTo>
                  <a:lnTo>
                    <a:pt x="2480228" y="263520"/>
                  </a:lnTo>
                  <a:lnTo>
                    <a:pt x="3231264" y="2081035"/>
                  </a:lnTo>
                  <a:lnTo>
                    <a:pt x="3643388" y="3084048"/>
                  </a:lnTo>
                  <a:lnTo>
                    <a:pt x="0" y="3101460"/>
                  </a:lnTo>
                  <a:close/>
                </a:path>
              </a:pathLst>
            </a:custGeom>
            <a:solidFill>
              <a:srgbClr val="E5CEFB">
                <a:alpha val="20000"/>
              </a:srgbClr>
            </a:solidFill>
            <a:ln>
              <a:solidFill>
                <a:srgbClr val="76B6F2">
                  <a:alpha val="11000"/>
                </a:srgbClr>
              </a:solidFill>
            </a:ln>
            <a:effectLst>
              <a:innerShdw blurRad="50800" dist="25400" dir="13500000">
                <a:srgbClr val="C0C0C0">
                  <a:alpha val="75000"/>
                </a:srgbClr>
              </a:innerShdw>
              <a:outerShdw blurRad="63500" dist="38100" dir="5400000" sx="105000" sy="105000" algn="br" rotWithShape="0">
                <a:srgbClr val="000000">
                  <a:alpha val="30000"/>
                </a:srgbClr>
              </a:outerShdw>
              <a:softEdge rad="63500"/>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endParaRPr lang="en-GB" sz="2400">
                <a:solidFill>
                  <a:srgbClr val="FFFFFF"/>
                </a:solidFill>
                <a:latin typeface="Calibri" pitchFamily="34" charset="0"/>
              </a:endParaRPr>
            </a:p>
          </p:txBody>
        </p:sp>
        <p:pic>
          <p:nvPicPr>
            <p:cNvPr id="10" name="Picture 12" descr="satelite_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7232" y="1412515"/>
              <a:ext cx="484275" cy="29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1" descr="plataforma 2.t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42545" y="5566520"/>
              <a:ext cx="308049" cy="28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67873">
              <a:off x="7395831" y="4977198"/>
              <a:ext cx="181777" cy="8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27" descr="antena.tif"/>
            <p:cNvPicPr>
              <a:picLocks noChangeAspect="1" noChangeArrowheads="1"/>
            </p:cNvPicPr>
            <p:nvPr/>
          </p:nvPicPr>
          <p:blipFill>
            <a:blip r:embed="rId7" cstate="email">
              <a:lum bright="-16000" contrast="40000"/>
              <a:extLst>
                <a:ext uri="{28A0092B-C50C-407E-A947-70E740481C1C}">
                  <a14:useLocalDpi xmlns:a14="http://schemas.microsoft.com/office/drawing/2010/main"/>
                </a:ext>
              </a:extLst>
            </a:blip>
            <a:srcRect/>
            <a:stretch>
              <a:fillRect/>
            </a:stretch>
          </p:blipFill>
          <p:spPr bwMode="auto">
            <a:xfrm>
              <a:off x="5983247" y="5198194"/>
              <a:ext cx="363553" cy="29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9"/>
            <p:cNvSpPr txBox="1">
              <a:spLocks noChangeArrowheads="1"/>
            </p:cNvSpPr>
            <p:nvPr/>
          </p:nvSpPr>
          <p:spPr bwMode="auto">
            <a:xfrm>
              <a:off x="5783431" y="5342518"/>
              <a:ext cx="4662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INPE</a:t>
              </a:r>
            </a:p>
          </p:txBody>
        </p:sp>
        <p:sp>
          <p:nvSpPr>
            <p:cNvPr id="15" name="TextBox 60"/>
            <p:cNvSpPr txBox="1">
              <a:spLocks noChangeArrowheads="1"/>
            </p:cNvSpPr>
            <p:nvPr/>
          </p:nvSpPr>
          <p:spPr bwMode="auto">
            <a:xfrm>
              <a:off x="5412940" y="1195699"/>
              <a:ext cx="1382057" cy="55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US" sz="1000" b="1" dirty="0">
                  <a:solidFill>
                    <a:schemeClr val="bg1"/>
                  </a:solidFill>
                  <a:latin typeface="Verdana" pitchFamily="34" charset="0"/>
                  <a:ea typeface="MS PGothic" pitchFamily="34" charset="-128"/>
                </a:rPr>
                <a:t>MAPEAMENTO DE INFORMAÇÕES</a:t>
              </a:r>
            </a:p>
          </p:txBody>
        </p:sp>
        <p:pic>
          <p:nvPicPr>
            <p:cNvPr id="16" name="Picture 61" descr="predio.t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3844944" y="4339768"/>
              <a:ext cx="199815" cy="163868"/>
            </a:xfrm>
            <a:prstGeom prst="rect">
              <a:avLst/>
            </a:prstGeom>
            <a:effectLst>
              <a:innerShdw blurRad="63500" dist="25400" dir="13500000">
                <a:srgbClr val="000000"/>
              </a:innerShdw>
            </a:effectLst>
          </p:spPr>
        </p:pic>
        <p:sp>
          <p:nvSpPr>
            <p:cNvPr id="17" name="TextBox 62"/>
            <p:cNvSpPr txBox="1">
              <a:spLocks noChangeArrowheads="1"/>
            </p:cNvSpPr>
            <p:nvPr/>
          </p:nvSpPr>
          <p:spPr bwMode="auto">
            <a:xfrm>
              <a:off x="5696012" y="4700577"/>
              <a:ext cx="8908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CINDEF-MD</a:t>
              </a:r>
            </a:p>
          </p:txBody>
        </p:sp>
        <p:pic>
          <p:nvPicPr>
            <p:cNvPr id="18" name="Picture 63" descr="predio.t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5177047" y="4628415"/>
              <a:ext cx="305274" cy="251063"/>
            </a:xfrm>
            <a:prstGeom prst="rect">
              <a:avLst/>
            </a:prstGeom>
            <a:effectLst>
              <a:innerShdw blurRad="63500" dist="25400" dir="13500000">
                <a:srgbClr val="000000"/>
              </a:innerShdw>
            </a:effectLst>
          </p:spPr>
        </p:pic>
        <p:sp>
          <p:nvSpPr>
            <p:cNvPr id="19" name="TextBox 64"/>
            <p:cNvSpPr txBox="1">
              <a:spLocks noChangeArrowheads="1"/>
            </p:cNvSpPr>
            <p:nvPr/>
          </p:nvSpPr>
          <p:spPr bwMode="auto">
            <a:xfrm>
              <a:off x="4640043" y="4628415"/>
              <a:ext cx="603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COTER</a:t>
              </a:r>
            </a:p>
          </p:txBody>
        </p:sp>
        <p:pic>
          <p:nvPicPr>
            <p:cNvPr id="20" name="Picture 21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262981">
              <a:off x="7094720" y="5178650"/>
              <a:ext cx="484275" cy="23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6" descr="predio.t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6642360" y="5205711"/>
              <a:ext cx="305274" cy="251063"/>
            </a:xfrm>
            <a:prstGeom prst="rect">
              <a:avLst/>
            </a:prstGeom>
            <a:effectLst>
              <a:innerShdw blurRad="63500" dist="25400" dir="13500000">
                <a:srgbClr val="000000"/>
              </a:innerShdw>
            </a:effectLst>
          </p:spPr>
        </p:pic>
        <p:sp>
          <p:nvSpPr>
            <p:cNvPr id="22" name="TextBox 67"/>
            <p:cNvSpPr txBox="1">
              <a:spLocks noChangeArrowheads="1"/>
            </p:cNvSpPr>
            <p:nvPr/>
          </p:nvSpPr>
          <p:spPr bwMode="auto">
            <a:xfrm>
              <a:off x="6935145" y="5383109"/>
              <a:ext cx="9491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COM OP NAV</a:t>
              </a:r>
            </a:p>
          </p:txBody>
        </p:sp>
        <p:sp>
          <p:nvSpPr>
            <p:cNvPr id="23" name="TextBox 68"/>
            <p:cNvSpPr txBox="1">
              <a:spLocks noChangeArrowheads="1"/>
            </p:cNvSpPr>
            <p:nvPr/>
          </p:nvSpPr>
          <p:spPr bwMode="auto">
            <a:xfrm>
              <a:off x="6213589" y="5374089"/>
              <a:ext cx="5619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DECEA</a:t>
              </a:r>
            </a:p>
          </p:txBody>
        </p:sp>
        <p:pic>
          <p:nvPicPr>
            <p:cNvPr id="24" name="Picture 14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75939" y="5205711"/>
              <a:ext cx="210916" cy="17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 name="Imagem 2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10073" y="4700577"/>
              <a:ext cx="288622" cy="14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77"/>
            <p:cNvSpPr txBox="1">
              <a:spLocks noChangeArrowheads="1"/>
            </p:cNvSpPr>
            <p:nvPr/>
          </p:nvSpPr>
          <p:spPr bwMode="auto">
            <a:xfrm>
              <a:off x="3978155" y="4339768"/>
              <a:ext cx="4773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CMA</a:t>
              </a:r>
            </a:p>
          </p:txBody>
        </p:sp>
        <p:pic>
          <p:nvPicPr>
            <p:cNvPr id="27" name="Picture 79" descr="E99.t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auto">
            <a:xfrm>
              <a:off x="5779268" y="5659730"/>
              <a:ext cx="403794" cy="144324"/>
            </a:xfrm>
            <a:prstGeom prst="rect">
              <a:avLst/>
            </a:prstGeom>
            <a:effectLst>
              <a:innerShdw dist="25400" dir="13500000">
                <a:srgbClr val="000000"/>
              </a:innerShdw>
            </a:effectLst>
          </p:spPr>
        </p:pic>
        <p:sp>
          <p:nvSpPr>
            <p:cNvPr id="28" name="TextBox 80"/>
            <p:cNvSpPr txBox="1">
              <a:spLocks noChangeArrowheads="1"/>
            </p:cNvSpPr>
            <p:nvPr/>
          </p:nvSpPr>
          <p:spPr bwMode="auto">
            <a:xfrm>
              <a:off x="5868075" y="5793530"/>
              <a:ext cx="4398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E-99</a:t>
              </a:r>
            </a:p>
          </p:txBody>
        </p:sp>
        <p:pic>
          <p:nvPicPr>
            <p:cNvPr id="29" name="Picture 54" descr="comunica.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9917764">
              <a:off x="1526253" y="3119028"/>
              <a:ext cx="341351" cy="15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64"/>
            <p:cNvCxnSpPr>
              <a:cxnSpLocks noChangeShapeType="1"/>
            </p:cNvCxnSpPr>
            <p:nvPr/>
          </p:nvCxnSpPr>
          <p:spPr bwMode="auto">
            <a:xfrm flipH="1" flipV="1">
              <a:off x="5229776" y="5498869"/>
              <a:ext cx="752083" cy="157854"/>
            </a:xfrm>
            <a:prstGeom prst="straightConnector1">
              <a:avLst/>
            </a:prstGeom>
            <a:noFill/>
            <a:ln w="12700">
              <a:solidFill>
                <a:srgbClr val="FFFF00"/>
              </a:solidFill>
              <a:prstDash val="dash"/>
              <a:round/>
              <a:headEnd/>
              <a:tailEnd type="arrow" w="med" len="med"/>
            </a:ln>
            <a:extLst>
              <a:ext uri="{909E8E84-426E-40DD-AFC4-6F175D3DCCD1}">
                <a14:hiddenFill xmlns:a14="http://schemas.microsoft.com/office/drawing/2010/main">
                  <a:noFill/>
                </a14:hiddenFill>
              </a:ext>
            </a:extLst>
          </p:spPr>
        </p:cxnSp>
        <p:cxnSp>
          <p:nvCxnSpPr>
            <p:cNvPr id="31" name="Conector de seta reta 34"/>
            <p:cNvCxnSpPr>
              <a:cxnSpLocks noChangeShapeType="1"/>
              <a:stCxn id="26" idx="1"/>
              <a:endCxn id="19" idx="3"/>
            </p:cNvCxnSpPr>
            <p:nvPr/>
          </p:nvCxnSpPr>
          <p:spPr bwMode="auto">
            <a:xfrm>
              <a:off x="3978155" y="4455184"/>
              <a:ext cx="1265497" cy="288647"/>
            </a:xfrm>
            <a:prstGeom prst="straightConnector1">
              <a:avLst/>
            </a:prstGeom>
            <a:noFill/>
            <a:ln w="6350">
              <a:solidFill>
                <a:srgbClr val="660066"/>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2" name="Straight Arrow Connector 25"/>
            <p:cNvCxnSpPr>
              <a:cxnSpLocks noChangeShapeType="1"/>
            </p:cNvCxnSpPr>
            <p:nvPr/>
          </p:nvCxnSpPr>
          <p:spPr bwMode="auto">
            <a:xfrm rot="16200000" flipH="1">
              <a:off x="1669344" y="3324239"/>
              <a:ext cx="1437225" cy="1315451"/>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33" name="Straight Arrow Connector 25"/>
            <p:cNvCxnSpPr>
              <a:cxnSpLocks noChangeShapeType="1"/>
            </p:cNvCxnSpPr>
            <p:nvPr/>
          </p:nvCxnSpPr>
          <p:spPr bwMode="auto">
            <a:xfrm rot="10800000">
              <a:off x="1780185" y="3257338"/>
              <a:ext cx="2064759" cy="1163611"/>
            </a:xfrm>
            <a:prstGeom prst="straightConnector1">
              <a:avLst/>
            </a:prstGeom>
            <a:noFill/>
            <a:ln w="3175">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34" name="Conector de seta reta 37"/>
            <p:cNvCxnSpPr>
              <a:cxnSpLocks noChangeShapeType="1"/>
              <a:endCxn id="17" idx="1"/>
            </p:cNvCxnSpPr>
            <p:nvPr/>
          </p:nvCxnSpPr>
          <p:spPr bwMode="auto">
            <a:xfrm flipH="1" flipV="1">
              <a:off x="5696012" y="4815993"/>
              <a:ext cx="943574" cy="516002"/>
            </a:xfrm>
            <a:prstGeom prst="straightConnector1">
              <a:avLst/>
            </a:prstGeom>
            <a:noFill/>
            <a:ln w="6350">
              <a:solidFill>
                <a:srgbClr val="660066"/>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5" name="Straight Arrow Connector 25"/>
            <p:cNvCxnSpPr>
              <a:cxnSpLocks noChangeShapeType="1"/>
            </p:cNvCxnSpPr>
            <p:nvPr/>
          </p:nvCxnSpPr>
          <p:spPr bwMode="auto">
            <a:xfrm>
              <a:off x="2941612" y="2723641"/>
              <a:ext cx="2797416" cy="1948372"/>
            </a:xfrm>
            <a:prstGeom prst="straightConnector1">
              <a:avLst/>
            </a:prstGeom>
            <a:noFill/>
            <a:ln w="12700">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36" name="Conector de seta reta 39"/>
            <p:cNvCxnSpPr>
              <a:cxnSpLocks noChangeShapeType="1"/>
              <a:stCxn id="14" idx="0"/>
              <a:endCxn id="17" idx="1"/>
            </p:cNvCxnSpPr>
            <p:nvPr/>
          </p:nvCxnSpPr>
          <p:spPr bwMode="auto">
            <a:xfrm flipH="1" flipV="1">
              <a:off x="5696012" y="4815993"/>
              <a:ext cx="320537" cy="526525"/>
            </a:xfrm>
            <a:prstGeom prst="straightConnector1">
              <a:avLst/>
            </a:prstGeom>
            <a:noFill/>
            <a:ln w="6350">
              <a:solidFill>
                <a:srgbClr val="660066"/>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7" name="Straight Arrow Connector 25"/>
            <p:cNvCxnSpPr>
              <a:cxnSpLocks noChangeShapeType="1"/>
            </p:cNvCxnSpPr>
            <p:nvPr/>
          </p:nvCxnSpPr>
          <p:spPr bwMode="auto">
            <a:xfrm rot="10800000">
              <a:off x="1934209" y="3201714"/>
              <a:ext cx="3240062" cy="1515401"/>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38" name="Straight Arrow Connector 25"/>
            <p:cNvCxnSpPr>
              <a:cxnSpLocks noChangeShapeType="1"/>
            </p:cNvCxnSpPr>
            <p:nvPr/>
          </p:nvCxnSpPr>
          <p:spPr bwMode="auto">
            <a:xfrm>
              <a:off x="1780185" y="3257338"/>
              <a:ext cx="2064759" cy="1154591"/>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pic>
          <p:nvPicPr>
            <p:cNvPr id="39" name="Picture 119" descr="A1.t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bwMode="auto">
            <a:xfrm rot="21021334">
              <a:off x="4777416" y="5425203"/>
              <a:ext cx="439871" cy="144324"/>
            </a:xfrm>
            <a:prstGeom prst="rect">
              <a:avLst/>
            </a:prstGeom>
            <a:effectLst>
              <a:innerShdw blurRad="219075" dir="13500000">
                <a:srgbClr val="000000">
                  <a:alpha val="96000"/>
                </a:srgbClr>
              </a:innerShdw>
            </a:effectLst>
          </p:spPr>
        </p:pic>
        <p:cxnSp>
          <p:nvCxnSpPr>
            <p:cNvPr id="40" name="Straight Arrow Connector 64"/>
            <p:cNvCxnSpPr>
              <a:cxnSpLocks noChangeShapeType="1"/>
              <a:stCxn id="59" idx="0"/>
            </p:cNvCxnSpPr>
            <p:nvPr/>
          </p:nvCxnSpPr>
          <p:spPr bwMode="auto">
            <a:xfrm>
              <a:off x="5550314" y="5178650"/>
              <a:ext cx="431545" cy="478073"/>
            </a:xfrm>
            <a:prstGeom prst="straightConnector1">
              <a:avLst/>
            </a:prstGeom>
            <a:noFill/>
            <a:ln w="12700">
              <a:solidFill>
                <a:srgbClr val="FFFF00"/>
              </a:solidFill>
              <a:prstDash val="dash"/>
              <a:round/>
              <a:headEnd/>
              <a:tailEnd type="arrow" w="med" len="med"/>
            </a:ln>
            <a:extLst>
              <a:ext uri="{909E8E84-426E-40DD-AFC4-6F175D3DCCD1}">
                <a14:hiddenFill xmlns:a14="http://schemas.microsoft.com/office/drawing/2010/main">
                  <a:noFill/>
                </a14:hiddenFill>
              </a:ext>
            </a:extLst>
          </p:spPr>
        </p:cxnSp>
        <p:sp>
          <p:nvSpPr>
            <p:cNvPr id="41" name="TextBox 125"/>
            <p:cNvSpPr txBox="1">
              <a:spLocks noChangeArrowheads="1"/>
            </p:cNvSpPr>
            <p:nvPr/>
          </p:nvSpPr>
          <p:spPr bwMode="auto">
            <a:xfrm>
              <a:off x="380784" y="2838467"/>
              <a:ext cx="1362630" cy="2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sz="1000" b="1" dirty="0">
                  <a:solidFill>
                    <a:schemeClr val="bg1"/>
                  </a:solidFill>
                  <a:latin typeface="Verdana" pitchFamily="34" charset="0"/>
                  <a:ea typeface="MS PGothic" pitchFamily="34" charset="-128"/>
                </a:rPr>
                <a:t>COMUNICAÇÕES</a:t>
              </a:r>
            </a:p>
          </p:txBody>
        </p:sp>
        <p:pic>
          <p:nvPicPr>
            <p:cNvPr id="42" name="Picture 54" descr="comunica.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20552948">
              <a:off x="3259374" y="2011042"/>
              <a:ext cx="341351" cy="15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4" descr="comunica.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970483">
              <a:off x="7585934" y="2263609"/>
              <a:ext cx="341351" cy="15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6"/>
            <p:cNvSpPr txBox="1">
              <a:spLocks noChangeArrowheads="1"/>
            </p:cNvSpPr>
            <p:nvPr/>
          </p:nvSpPr>
          <p:spPr bwMode="auto">
            <a:xfrm>
              <a:off x="4766315" y="4844901"/>
              <a:ext cx="6771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COMGAR</a:t>
              </a:r>
            </a:p>
          </p:txBody>
        </p:sp>
        <p:pic>
          <p:nvPicPr>
            <p:cNvPr id="45" name="Picture 45" descr="predio.t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5310257" y="4772739"/>
              <a:ext cx="305274" cy="251063"/>
            </a:xfrm>
            <a:prstGeom prst="rect">
              <a:avLst/>
            </a:prstGeom>
            <a:effectLst>
              <a:innerShdw blurRad="63500" dist="25400" dir="13500000">
                <a:srgbClr val="000000"/>
              </a:innerShdw>
            </a:effectLst>
          </p:spPr>
        </p:pic>
        <p:cxnSp>
          <p:nvCxnSpPr>
            <p:cNvPr id="46" name="Conector de seta reta 53"/>
            <p:cNvCxnSpPr>
              <a:cxnSpLocks noChangeShapeType="1"/>
            </p:cNvCxnSpPr>
            <p:nvPr/>
          </p:nvCxnSpPr>
          <p:spPr bwMode="auto">
            <a:xfrm flipH="1" flipV="1">
              <a:off x="5622469" y="4900526"/>
              <a:ext cx="753471" cy="393884"/>
            </a:xfrm>
            <a:prstGeom prst="straightConnector1">
              <a:avLst/>
            </a:prstGeom>
            <a:noFill/>
            <a:ln w="6350">
              <a:solidFill>
                <a:srgbClr val="660066"/>
              </a:solidFill>
              <a:round/>
              <a:headEnd type="triangle" w="med" len="med"/>
              <a:tailEnd type="triangle" w="med" len="med"/>
            </a:ln>
            <a:extLst>
              <a:ext uri="{909E8E84-426E-40DD-AFC4-6F175D3DCCD1}">
                <a14:hiddenFill xmlns:a14="http://schemas.microsoft.com/office/drawing/2010/main">
                  <a:noFill/>
                </a14:hiddenFill>
              </a:ext>
            </a:extLst>
          </p:spPr>
        </p:cxnSp>
        <p:sp>
          <p:nvSpPr>
            <p:cNvPr id="47" name="Freeform 28"/>
            <p:cNvSpPr/>
            <p:nvPr/>
          </p:nvSpPr>
          <p:spPr bwMode="auto">
            <a:xfrm>
              <a:off x="3507756" y="4632925"/>
              <a:ext cx="445422" cy="139814"/>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48" name="Freeform 28"/>
            <p:cNvSpPr/>
            <p:nvPr/>
          </p:nvSpPr>
          <p:spPr bwMode="auto">
            <a:xfrm>
              <a:off x="3055396" y="4669006"/>
              <a:ext cx="450972"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49" name="Isosceles Triangle 99"/>
            <p:cNvSpPr/>
            <p:nvPr/>
          </p:nvSpPr>
          <p:spPr bwMode="auto">
            <a:xfrm rot="21023288">
              <a:off x="2473989" y="2624418"/>
              <a:ext cx="1111473" cy="1862680"/>
            </a:xfrm>
            <a:prstGeom prst="triangle">
              <a:avLst>
                <a:gd name="adj" fmla="val 40871"/>
              </a:avLst>
            </a:prstGeom>
            <a:solidFill>
              <a:schemeClr val="accent2">
                <a:alpha val="24000"/>
              </a:schemeClr>
            </a:solidFill>
            <a:effectLst>
              <a:innerShdw blurRad="50800" dist="25400" dir="13500000">
                <a:srgbClr val="C0C0C0">
                  <a:alpha val="75000"/>
                </a:srgbClr>
              </a:innerShdw>
              <a:outerShdw blurRad="63500" dist="38100" dir="5400000" sx="105000" sy="105000" algn="br" rotWithShape="0">
                <a:srgbClr val="000000">
                  <a:alpha val="30000"/>
                </a:srgbClr>
              </a:outerShdw>
              <a:softEdge rad="38100"/>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endParaRPr lang="en-GB" sz="2400">
                <a:solidFill>
                  <a:srgbClr val="FFFFFF"/>
                </a:solidFill>
                <a:latin typeface="Calibri" pitchFamily="34" charset="0"/>
              </a:endParaRPr>
            </a:p>
          </p:txBody>
        </p:sp>
        <p:sp>
          <p:nvSpPr>
            <p:cNvPr id="50" name="Freeform 28"/>
            <p:cNvSpPr/>
            <p:nvPr/>
          </p:nvSpPr>
          <p:spPr bwMode="auto">
            <a:xfrm>
              <a:off x="2682130" y="4712604"/>
              <a:ext cx="450972"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pic>
          <p:nvPicPr>
            <p:cNvPr id="51" name="Imagem 58"/>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843563" y="5861182"/>
              <a:ext cx="466236" cy="42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5" descr="tanque.t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332459" y="5928834"/>
              <a:ext cx="310824" cy="3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25"/>
            <p:cNvCxnSpPr>
              <a:cxnSpLocks noChangeShapeType="1"/>
              <a:endCxn id="10" idx="2"/>
            </p:cNvCxnSpPr>
            <p:nvPr/>
          </p:nvCxnSpPr>
          <p:spPr bwMode="auto">
            <a:xfrm flipH="1" flipV="1">
              <a:off x="5219370" y="1707176"/>
              <a:ext cx="10406" cy="2858099"/>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54" name="Straight Arrow Connector 25"/>
            <p:cNvCxnSpPr>
              <a:cxnSpLocks noChangeShapeType="1"/>
              <a:stCxn id="10" idx="2"/>
            </p:cNvCxnSpPr>
            <p:nvPr/>
          </p:nvCxnSpPr>
          <p:spPr bwMode="auto">
            <a:xfrm>
              <a:off x="5219370" y="1707176"/>
              <a:ext cx="224097" cy="4329901"/>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55" name="Straight Arrow Connector 25"/>
            <p:cNvCxnSpPr>
              <a:cxnSpLocks noChangeShapeType="1"/>
            </p:cNvCxnSpPr>
            <p:nvPr/>
          </p:nvCxnSpPr>
          <p:spPr bwMode="auto">
            <a:xfrm flipH="1" flipV="1">
              <a:off x="5243653" y="1707176"/>
              <a:ext cx="1395932" cy="3626322"/>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56" name="Straight Arrow Connector 25"/>
            <p:cNvCxnSpPr>
              <a:cxnSpLocks noChangeShapeType="1"/>
            </p:cNvCxnSpPr>
            <p:nvPr/>
          </p:nvCxnSpPr>
          <p:spPr bwMode="auto">
            <a:xfrm>
              <a:off x="5268629" y="1707176"/>
              <a:ext cx="1808052" cy="4154006"/>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pic>
          <p:nvPicPr>
            <p:cNvPr id="57" name="Picture 15" descr="tanque.t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045683" y="4484091"/>
              <a:ext cx="310824" cy="3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7" descr="antena.tif"/>
            <p:cNvPicPr>
              <a:picLocks noChangeAspect="1" noChangeArrowheads="1"/>
            </p:cNvPicPr>
            <p:nvPr/>
          </p:nvPicPr>
          <p:blipFill>
            <a:blip r:embed="rId7" cstate="email">
              <a:lum bright="-16000" contrast="40000"/>
              <a:extLst>
                <a:ext uri="{28A0092B-C50C-407E-A947-70E740481C1C}">
                  <a14:useLocalDpi xmlns:a14="http://schemas.microsoft.com/office/drawing/2010/main"/>
                </a:ext>
              </a:extLst>
            </a:blip>
            <a:srcRect/>
            <a:stretch>
              <a:fillRect/>
            </a:stretch>
          </p:blipFill>
          <p:spPr bwMode="auto">
            <a:xfrm>
              <a:off x="5332459" y="4974191"/>
              <a:ext cx="363553" cy="29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46"/>
            <p:cNvSpPr txBox="1">
              <a:spLocks noChangeArrowheads="1"/>
            </p:cNvSpPr>
            <p:nvPr/>
          </p:nvSpPr>
          <p:spPr bwMode="auto">
            <a:xfrm>
              <a:off x="5153458" y="5178650"/>
              <a:ext cx="7937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COMDABRA</a:t>
              </a:r>
            </a:p>
          </p:txBody>
        </p:sp>
        <p:sp>
          <p:nvSpPr>
            <p:cNvPr id="60" name="TextBox 80"/>
            <p:cNvSpPr txBox="1">
              <a:spLocks noChangeArrowheads="1"/>
            </p:cNvSpPr>
            <p:nvPr/>
          </p:nvSpPr>
          <p:spPr bwMode="auto">
            <a:xfrm>
              <a:off x="4828758" y="5587568"/>
              <a:ext cx="4398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GB" sz="900" b="1" dirty="0">
                  <a:solidFill>
                    <a:srgbClr val="002060"/>
                  </a:solidFill>
                  <a:latin typeface="+mn-lt"/>
                  <a:ea typeface="MS PGothic" pitchFamily="34" charset="-128"/>
                </a:rPr>
                <a:t>A-1</a:t>
              </a:r>
            </a:p>
          </p:txBody>
        </p:sp>
        <p:sp>
          <p:nvSpPr>
            <p:cNvPr id="61" name="Freeform 28"/>
            <p:cNvSpPr/>
            <p:nvPr/>
          </p:nvSpPr>
          <p:spPr bwMode="auto">
            <a:xfrm>
              <a:off x="3947627" y="4700577"/>
              <a:ext cx="449585"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2" name="Freeform 28"/>
            <p:cNvSpPr/>
            <p:nvPr/>
          </p:nvSpPr>
          <p:spPr bwMode="auto">
            <a:xfrm>
              <a:off x="4262614" y="4837384"/>
              <a:ext cx="448197"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3" name="Freeform 28"/>
            <p:cNvSpPr/>
            <p:nvPr/>
          </p:nvSpPr>
          <p:spPr bwMode="auto">
            <a:xfrm>
              <a:off x="2564183" y="4565274"/>
              <a:ext cx="449585"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4" name="Freeform 28"/>
            <p:cNvSpPr/>
            <p:nvPr/>
          </p:nvSpPr>
          <p:spPr bwMode="auto">
            <a:xfrm>
              <a:off x="4451329" y="4974191"/>
              <a:ext cx="449585" cy="139814"/>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5" name="Freeform 28"/>
            <p:cNvSpPr/>
            <p:nvPr/>
          </p:nvSpPr>
          <p:spPr bwMode="auto">
            <a:xfrm>
              <a:off x="2941612" y="4428467"/>
              <a:ext cx="450972"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6" name="Freeform 28"/>
            <p:cNvSpPr/>
            <p:nvPr/>
          </p:nvSpPr>
          <p:spPr bwMode="auto">
            <a:xfrm>
              <a:off x="4577601" y="5110998"/>
              <a:ext cx="446809"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7" name="Freeform 28"/>
            <p:cNvSpPr/>
            <p:nvPr/>
          </p:nvSpPr>
          <p:spPr bwMode="auto">
            <a:xfrm>
              <a:off x="3130327" y="4291660"/>
              <a:ext cx="450972" cy="141317"/>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sp>
          <p:nvSpPr>
            <p:cNvPr id="68" name="Freeform 28"/>
            <p:cNvSpPr/>
            <p:nvPr/>
          </p:nvSpPr>
          <p:spPr bwMode="auto">
            <a:xfrm>
              <a:off x="3570198" y="4156356"/>
              <a:ext cx="450972" cy="138310"/>
            </a:xfrm>
            <a:custGeom>
              <a:avLst/>
              <a:gdLst>
                <a:gd name="connsiteX0" fmla="*/ 25400 w 2082800"/>
                <a:gd name="connsiteY0" fmla="*/ 508000 h 552450"/>
                <a:gd name="connsiteX1" fmla="*/ 177800 w 2082800"/>
                <a:gd name="connsiteY1" fmla="*/ 127000 h 552450"/>
                <a:gd name="connsiteX2" fmla="*/ 1911350 w 2082800"/>
                <a:gd name="connsiteY2" fmla="*/ 0 h 552450"/>
                <a:gd name="connsiteX3" fmla="*/ 2082800 w 2082800"/>
                <a:gd name="connsiteY3" fmla="*/ 419100 h 552450"/>
                <a:gd name="connsiteX4" fmla="*/ 0 w 2082800"/>
                <a:gd name="connsiteY4" fmla="*/ 552450 h 552450"/>
                <a:gd name="connsiteX5" fmla="*/ 25400 w 2082800"/>
                <a:gd name="connsiteY5" fmla="*/ 50800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800" h="552450">
                  <a:moveTo>
                    <a:pt x="25400" y="508000"/>
                  </a:moveTo>
                  <a:lnTo>
                    <a:pt x="177800" y="127000"/>
                  </a:lnTo>
                  <a:lnTo>
                    <a:pt x="1911350" y="0"/>
                  </a:lnTo>
                  <a:lnTo>
                    <a:pt x="2082800" y="419100"/>
                  </a:lnTo>
                  <a:lnTo>
                    <a:pt x="0" y="552450"/>
                  </a:lnTo>
                  <a:lnTo>
                    <a:pt x="25400" y="508000"/>
                  </a:lnTo>
                  <a:close/>
                </a:path>
              </a:pathLst>
            </a:custGeom>
            <a:solidFill>
              <a:srgbClr val="FFFF00">
                <a:alpha val="51000"/>
              </a:srgbClr>
            </a:solidFill>
            <a:ln w="9525" cap="flat" cmpd="sng" algn="ctr">
              <a:solidFill>
                <a:schemeClr val="tx1">
                  <a:lumMod val="50000"/>
                  <a:lumOff val="50000"/>
                </a:schemeClr>
              </a:solidFill>
              <a:prstDash val="solid"/>
              <a:round/>
              <a:headEnd type="none" w="med" len="med"/>
              <a:tailEnd type="none" w="med" len="med"/>
            </a:ln>
            <a:effectLst/>
          </p:spPr>
          <p:txBody>
            <a:bodyPr lIns="81272" tIns="40636" rIns="81272" bIns="40636"/>
            <a:lstStyle>
              <a:defPPr>
                <a:defRPr lang="pt-BR"/>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defTabSz="914309">
                <a:defRPr/>
              </a:pPr>
              <a:endParaRPr lang="pt-BR" dirty="0">
                <a:latin typeface="Arial" pitchFamily="-106" charset="-52"/>
                <a:ea typeface="ＭＳ Ｐゴシック" pitchFamily="-109" charset="-128"/>
                <a:cs typeface="Arial" pitchFamily="-106" charset="-52"/>
              </a:endParaRPr>
            </a:p>
          </p:txBody>
        </p:sp>
        <p:pic>
          <p:nvPicPr>
            <p:cNvPr id="69" name="Picture 15" descr="tanque.t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634028" y="3951897"/>
              <a:ext cx="310824" cy="3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5" descr="tanque.t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26444" y="4632925"/>
              <a:ext cx="310824" cy="3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5" descr="tanque.t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004054" y="4156356"/>
              <a:ext cx="310824" cy="3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5" descr="tanque.tif"/>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822743" y="4428467"/>
              <a:ext cx="310824" cy="3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28"/>
            <p:cNvSpPr>
              <a:spLocks/>
            </p:cNvSpPr>
            <p:nvPr/>
          </p:nvSpPr>
          <p:spPr bwMode="auto">
            <a:xfrm rot="509674">
              <a:off x="7157162" y="4709597"/>
              <a:ext cx="566144" cy="136807"/>
            </a:xfrm>
            <a:custGeom>
              <a:avLst/>
              <a:gdLst>
                <a:gd name="T0" fmla="*/ 0 w 2082800"/>
                <a:gd name="T1" fmla="*/ 0 h 552450"/>
                <a:gd name="T2" fmla="*/ 0 w 2082800"/>
                <a:gd name="T3" fmla="*/ 0 h 552450"/>
                <a:gd name="T4" fmla="*/ 0 w 2082800"/>
                <a:gd name="T5" fmla="*/ 0 h 552450"/>
                <a:gd name="T6" fmla="*/ 0 w 2082800"/>
                <a:gd name="T7" fmla="*/ 0 h 552450"/>
                <a:gd name="T8" fmla="*/ 0 w 2082800"/>
                <a:gd name="T9" fmla="*/ 0 h 552450"/>
                <a:gd name="T10" fmla="*/ 0 w 2082800"/>
                <a:gd name="T11" fmla="*/ 0 h 552450"/>
                <a:gd name="T12" fmla="*/ 0 60000 65536"/>
                <a:gd name="T13" fmla="*/ 0 60000 65536"/>
                <a:gd name="T14" fmla="*/ 0 60000 65536"/>
                <a:gd name="T15" fmla="*/ 0 60000 65536"/>
                <a:gd name="T16" fmla="*/ 0 60000 65536"/>
                <a:gd name="T17" fmla="*/ 0 60000 65536"/>
                <a:gd name="T18" fmla="*/ 0 w 2082800"/>
                <a:gd name="T19" fmla="*/ 0 h 552450"/>
                <a:gd name="T20" fmla="*/ 2082800 w 2082800"/>
                <a:gd name="T21" fmla="*/ 552450 h 552450"/>
              </a:gdLst>
              <a:ahLst/>
              <a:cxnLst>
                <a:cxn ang="T12">
                  <a:pos x="T0" y="T1"/>
                </a:cxn>
                <a:cxn ang="T13">
                  <a:pos x="T2" y="T3"/>
                </a:cxn>
                <a:cxn ang="T14">
                  <a:pos x="T4" y="T5"/>
                </a:cxn>
                <a:cxn ang="T15">
                  <a:pos x="T6" y="T7"/>
                </a:cxn>
                <a:cxn ang="T16">
                  <a:pos x="T8" y="T9"/>
                </a:cxn>
                <a:cxn ang="T17">
                  <a:pos x="T10" y="T11"/>
                </a:cxn>
              </a:cxnLst>
              <a:rect l="T18" t="T19" r="T20" b="T21"/>
              <a:pathLst>
                <a:path w="2082800" h="552450">
                  <a:moveTo>
                    <a:pt x="25400" y="508000"/>
                  </a:moveTo>
                  <a:lnTo>
                    <a:pt x="177800" y="127000"/>
                  </a:lnTo>
                  <a:lnTo>
                    <a:pt x="1911350" y="0"/>
                  </a:lnTo>
                  <a:lnTo>
                    <a:pt x="2082800" y="419100"/>
                  </a:lnTo>
                  <a:lnTo>
                    <a:pt x="0" y="552450"/>
                  </a:lnTo>
                  <a:lnTo>
                    <a:pt x="25400" y="508000"/>
                  </a:lnTo>
                  <a:close/>
                </a:path>
              </a:pathLst>
            </a:custGeom>
            <a:solidFill>
              <a:schemeClr val="bg2">
                <a:alpha val="50980"/>
              </a:schemeClr>
            </a:solidFill>
            <a:ln w="9525">
              <a:solidFill>
                <a:srgbClr val="0000FF"/>
              </a:solidFill>
              <a:round/>
              <a:headEnd/>
              <a:tailEnd/>
            </a:ln>
          </p:spPr>
          <p:txBody>
            <a:bodyPr lIns="81272" tIns="40636" rIns="81272" bIns="40636"/>
            <a:lstStyle/>
            <a:p>
              <a:endParaRPr lang="pt-BR"/>
            </a:p>
          </p:txBody>
        </p:sp>
        <p:sp>
          <p:nvSpPr>
            <p:cNvPr id="74" name="Freeform 28"/>
            <p:cNvSpPr>
              <a:spLocks/>
            </p:cNvSpPr>
            <p:nvPr/>
          </p:nvSpPr>
          <p:spPr bwMode="auto">
            <a:xfrm rot="509674">
              <a:off x="6843563" y="4837384"/>
              <a:ext cx="566144" cy="136807"/>
            </a:xfrm>
            <a:custGeom>
              <a:avLst/>
              <a:gdLst>
                <a:gd name="T0" fmla="*/ 0 w 2082800"/>
                <a:gd name="T1" fmla="*/ 0 h 552450"/>
                <a:gd name="T2" fmla="*/ 0 w 2082800"/>
                <a:gd name="T3" fmla="*/ 0 h 552450"/>
                <a:gd name="T4" fmla="*/ 0 w 2082800"/>
                <a:gd name="T5" fmla="*/ 0 h 552450"/>
                <a:gd name="T6" fmla="*/ 0 w 2082800"/>
                <a:gd name="T7" fmla="*/ 0 h 552450"/>
                <a:gd name="T8" fmla="*/ 0 w 2082800"/>
                <a:gd name="T9" fmla="*/ 0 h 552450"/>
                <a:gd name="T10" fmla="*/ 0 w 2082800"/>
                <a:gd name="T11" fmla="*/ 0 h 552450"/>
                <a:gd name="T12" fmla="*/ 0 60000 65536"/>
                <a:gd name="T13" fmla="*/ 0 60000 65536"/>
                <a:gd name="T14" fmla="*/ 0 60000 65536"/>
                <a:gd name="T15" fmla="*/ 0 60000 65536"/>
                <a:gd name="T16" fmla="*/ 0 60000 65536"/>
                <a:gd name="T17" fmla="*/ 0 60000 65536"/>
                <a:gd name="T18" fmla="*/ 0 w 2082800"/>
                <a:gd name="T19" fmla="*/ 0 h 552450"/>
                <a:gd name="T20" fmla="*/ 2082800 w 2082800"/>
                <a:gd name="T21" fmla="*/ 552450 h 552450"/>
              </a:gdLst>
              <a:ahLst/>
              <a:cxnLst>
                <a:cxn ang="T12">
                  <a:pos x="T0" y="T1"/>
                </a:cxn>
                <a:cxn ang="T13">
                  <a:pos x="T2" y="T3"/>
                </a:cxn>
                <a:cxn ang="T14">
                  <a:pos x="T4" y="T5"/>
                </a:cxn>
                <a:cxn ang="T15">
                  <a:pos x="T6" y="T7"/>
                </a:cxn>
                <a:cxn ang="T16">
                  <a:pos x="T8" y="T9"/>
                </a:cxn>
                <a:cxn ang="T17">
                  <a:pos x="T10" y="T11"/>
                </a:cxn>
              </a:cxnLst>
              <a:rect l="T18" t="T19" r="T20" b="T21"/>
              <a:pathLst>
                <a:path w="2082800" h="552450">
                  <a:moveTo>
                    <a:pt x="25400" y="508000"/>
                  </a:moveTo>
                  <a:lnTo>
                    <a:pt x="177800" y="127000"/>
                  </a:lnTo>
                  <a:lnTo>
                    <a:pt x="1911350" y="0"/>
                  </a:lnTo>
                  <a:lnTo>
                    <a:pt x="2082800" y="419100"/>
                  </a:lnTo>
                  <a:lnTo>
                    <a:pt x="0" y="552450"/>
                  </a:lnTo>
                  <a:lnTo>
                    <a:pt x="25400" y="508000"/>
                  </a:lnTo>
                  <a:close/>
                </a:path>
              </a:pathLst>
            </a:custGeom>
            <a:solidFill>
              <a:schemeClr val="bg2">
                <a:alpha val="50980"/>
              </a:schemeClr>
            </a:solidFill>
            <a:ln w="9525">
              <a:solidFill>
                <a:srgbClr val="0000FF"/>
              </a:solidFill>
              <a:round/>
              <a:headEnd/>
              <a:tailEnd/>
            </a:ln>
          </p:spPr>
          <p:txBody>
            <a:bodyPr lIns="81272" tIns="40636" rIns="81272" bIns="40636"/>
            <a:lstStyle/>
            <a:p>
              <a:endParaRPr lang="pt-BR"/>
            </a:p>
          </p:txBody>
        </p:sp>
        <p:sp>
          <p:nvSpPr>
            <p:cNvPr id="75" name="Freeform 28"/>
            <p:cNvSpPr>
              <a:spLocks/>
            </p:cNvSpPr>
            <p:nvPr/>
          </p:nvSpPr>
          <p:spPr bwMode="auto">
            <a:xfrm rot="509674">
              <a:off x="7535979" y="4974191"/>
              <a:ext cx="566144" cy="136807"/>
            </a:xfrm>
            <a:custGeom>
              <a:avLst/>
              <a:gdLst>
                <a:gd name="T0" fmla="*/ 0 w 2082800"/>
                <a:gd name="T1" fmla="*/ 0 h 552450"/>
                <a:gd name="T2" fmla="*/ 0 w 2082800"/>
                <a:gd name="T3" fmla="*/ 0 h 552450"/>
                <a:gd name="T4" fmla="*/ 0 w 2082800"/>
                <a:gd name="T5" fmla="*/ 0 h 552450"/>
                <a:gd name="T6" fmla="*/ 0 w 2082800"/>
                <a:gd name="T7" fmla="*/ 0 h 552450"/>
                <a:gd name="T8" fmla="*/ 0 w 2082800"/>
                <a:gd name="T9" fmla="*/ 0 h 552450"/>
                <a:gd name="T10" fmla="*/ 0 w 2082800"/>
                <a:gd name="T11" fmla="*/ 0 h 552450"/>
                <a:gd name="T12" fmla="*/ 0 60000 65536"/>
                <a:gd name="T13" fmla="*/ 0 60000 65536"/>
                <a:gd name="T14" fmla="*/ 0 60000 65536"/>
                <a:gd name="T15" fmla="*/ 0 60000 65536"/>
                <a:gd name="T16" fmla="*/ 0 60000 65536"/>
                <a:gd name="T17" fmla="*/ 0 60000 65536"/>
                <a:gd name="T18" fmla="*/ 0 w 2082800"/>
                <a:gd name="T19" fmla="*/ 0 h 552450"/>
                <a:gd name="T20" fmla="*/ 2082800 w 2082800"/>
                <a:gd name="T21" fmla="*/ 552450 h 552450"/>
              </a:gdLst>
              <a:ahLst/>
              <a:cxnLst>
                <a:cxn ang="T12">
                  <a:pos x="T0" y="T1"/>
                </a:cxn>
                <a:cxn ang="T13">
                  <a:pos x="T2" y="T3"/>
                </a:cxn>
                <a:cxn ang="T14">
                  <a:pos x="T4" y="T5"/>
                </a:cxn>
                <a:cxn ang="T15">
                  <a:pos x="T6" y="T7"/>
                </a:cxn>
                <a:cxn ang="T16">
                  <a:pos x="T8" y="T9"/>
                </a:cxn>
                <a:cxn ang="T17">
                  <a:pos x="T10" y="T11"/>
                </a:cxn>
              </a:cxnLst>
              <a:rect l="T18" t="T19" r="T20" b="T21"/>
              <a:pathLst>
                <a:path w="2082800" h="552450">
                  <a:moveTo>
                    <a:pt x="25400" y="508000"/>
                  </a:moveTo>
                  <a:lnTo>
                    <a:pt x="177800" y="127000"/>
                  </a:lnTo>
                  <a:lnTo>
                    <a:pt x="1911350" y="0"/>
                  </a:lnTo>
                  <a:lnTo>
                    <a:pt x="2082800" y="419100"/>
                  </a:lnTo>
                  <a:lnTo>
                    <a:pt x="0" y="552450"/>
                  </a:lnTo>
                  <a:lnTo>
                    <a:pt x="25400" y="508000"/>
                  </a:lnTo>
                  <a:close/>
                </a:path>
              </a:pathLst>
            </a:custGeom>
            <a:solidFill>
              <a:schemeClr val="bg2">
                <a:alpha val="50980"/>
              </a:schemeClr>
            </a:solidFill>
            <a:ln w="9525">
              <a:solidFill>
                <a:srgbClr val="0000FF"/>
              </a:solidFill>
              <a:round/>
              <a:headEnd/>
              <a:tailEnd/>
            </a:ln>
          </p:spPr>
          <p:txBody>
            <a:bodyPr lIns="81272" tIns="40636" rIns="81272" bIns="40636"/>
            <a:lstStyle/>
            <a:p>
              <a:endParaRPr lang="pt-BR"/>
            </a:p>
          </p:txBody>
        </p:sp>
        <p:sp>
          <p:nvSpPr>
            <p:cNvPr id="76" name="Freeform 28"/>
            <p:cNvSpPr>
              <a:spLocks/>
            </p:cNvSpPr>
            <p:nvPr/>
          </p:nvSpPr>
          <p:spPr bwMode="auto">
            <a:xfrm rot="509674">
              <a:off x="7473537" y="5178650"/>
              <a:ext cx="566144" cy="136807"/>
            </a:xfrm>
            <a:custGeom>
              <a:avLst/>
              <a:gdLst>
                <a:gd name="T0" fmla="*/ 0 w 2082800"/>
                <a:gd name="T1" fmla="*/ 0 h 552450"/>
                <a:gd name="T2" fmla="*/ 0 w 2082800"/>
                <a:gd name="T3" fmla="*/ 0 h 552450"/>
                <a:gd name="T4" fmla="*/ 0 w 2082800"/>
                <a:gd name="T5" fmla="*/ 0 h 552450"/>
                <a:gd name="T6" fmla="*/ 0 w 2082800"/>
                <a:gd name="T7" fmla="*/ 0 h 552450"/>
                <a:gd name="T8" fmla="*/ 0 w 2082800"/>
                <a:gd name="T9" fmla="*/ 0 h 552450"/>
                <a:gd name="T10" fmla="*/ 0 w 2082800"/>
                <a:gd name="T11" fmla="*/ 0 h 552450"/>
                <a:gd name="T12" fmla="*/ 0 60000 65536"/>
                <a:gd name="T13" fmla="*/ 0 60000 65536"/>
                <a:gd name="T14" fmla="*/ 0 60000 65536"/>
                <a:gd name="T15" fmla="*/ 0 60000 65536"/>
                <a:gd name="T16" fmla="*/ 0 60000 65536"/>
                <a:gd name="T17" fmla="*/ 0 60000 65536"/>
                <a:gd name="T18" fmla="*/ 0 w 2082800"/>
                <a:gd name="T19" fmla="*/ 0 h 552450"/>
                <a:gd name="T20" fmla="*/ 2082800 w 2082800"/>
                <a:gd name="T21" fmla="*/ 552450 h 552450"/>
              </a:gdLst>
              <a:ahLst/>
              <a:cxnLst>
                <a:cxn ang="T12">
                  <a:pos x="T0" y="T1"/>
                </a:cxn>
                <a:cxn ang="T13">
                  <a:pos x="T2" y="T3"/>
                </a:cxn>
                <a:cxn ang="T14">
                  <a:pos x="T4" y="T5"/>
                </a:cxn>
                <a:cxn ang="T15">
                  <a:pos x="T6" y="T7"/>
                </a:cxn>
                <a:cxn ang="T16">
                  <a:pos x="T8" y="T9"/>
                </a:cxn>
                <a:cxn ang="T17">
                  <a:pos x="T10" y="T11"/>
                </a:cxn>
              </a:cxnLst>
              <a:rect l="T18" t="T19" r="T20" b="T21"/>
              <a:pathLst>
                <a:path w="2082800" h="552450">
                  <a:moveTo>
                    <a:pt x="25400" y="508000"/>
                  </a:moveTo>
                  <a:lnTo>
                    <a:pt x="177800" y="127000"/>
                  </a:lnTo>
                  <a:lnTo>
                    <a:pt x="1911350" y="0"/>
                  </a:lnTo>
                  <a:lnTo>
                    <a:pt x="2082800" y="419100"/>
                  </a:lnTo>
                  <a:lnTo>
                    <a:pt x="0" y="552450"/>
                  </a:lnTo>
                  <a:lnTo>
                    <a:pt x="25400" y="508000"/>
                  </a:lnTo>
                  <a:close/>
                </a:path>
              </a:pathLst>
            </a:custGeom>
            <a:solidFill>
              <a:schemeClr val="bg2">
                <a:alpha val="50980"/>
              </a:schemeClr>
            </a:solidFill>
            <a:ln w="9525">
              <a:solidFill>
                <a:srgbClr val="0000FF"/>
              </a:solidFill>
              <a:round/>
              <a:headEnd/>
              <a:tailEnd/>
            </a:ln>
          </p:spPr>
          <p:txBody>
            <a:bodyPr lIns="81272" tIns="40636" rIns="81272" bIns="40636"/>
            <a:lstStyle/>
            <a:p>
              <a:endParaRPr lang="pt-BR"/>
            </a:p>
          </p:txBody>
        </p:sp>
        <p:sp>
          <p:nvSpPr>
            <p:cNvPr id="77" name="Freeform 28"/>
            <p:cNvSpPr>
              <a:spLocks/>
            </p:cNvSpPr>
            <p:nvPr/>
          </p:nvSpPr>
          <p:spPr bwMode="auto">
            <a:xfrm rot="509674">
              <a:off x="6213589" y="5861182"/>
              <a:ext cx="566144" cy="136807"/>
            </a:xfrm>
            <a:custGeom>
              <a:avLst/>
              <a:gdLst>
                <a:gd name="T0" fmla="*/ 0 w 2082800"/>
                <a:gd name="T1" fmla="*/ 0 h 552450"/>
                <a:gd name="T2" fmla="*/ 0 w 2082800"/>
                <a:gd name="T3" fmla="*/ 0 h 552450"/>
                <a:gd name="T4" fmla="*/ 0 w 2082800"/>
                <a:gd name="T5" fmla="*/ 0 h 552450"/>
                <a:gd name="T6" fmla="*/ 0 w 2082800"/>
                <a:gd name="T7" fmla="*/ 0 h 552450"/>
                <a:gd name="T8" fmla="*/ 0 w 2082800"/>
                <a:gd name="T9" fmla="*/ 0 h 552450"/>
                <a:gd name="T10" fmla="*/ 0 w 2082800"/>
                <a:gd name="T11" fmla="*/ 0 h 552450"/>
                <a:gd name="T12" fmla="*/ 0 60000 65536"/>
                <a:gd name="T13" fmla="*/ 0 60000 65536"/>
                <a:gd name="T14" fmla="*/ 0 60000 65536"/>
                <a:gd name="T15" fmla="*/ 0 60000 65536"/>
                <a:gd name="T16" fmla="*/ 0 60000 65536"/>
                <a:gd name="T17" fmla="*/ 0 60000 65536"/>
                <a:gd name="T18" fmla="*/ 0 w 2082800"/>
                <a:gd name="T19" fmla="*/ 0 h 552450"/>
                <a:gd name="T20" fmla="*/ 2082800 w 2082800"/>
                <a:gd name="T21" fmla="*/ 552450 h 552450"/>
              </a:gdLst>
              <a:ahLst/>
              <a:cxnLst>
                <a:cxn ang="T12">
                  <a:pos x="T0" y="T1"/>
                </a:cxn>
                <a:cxn ang="T13">
                  <a:pos x="T2" y="T3"/>
                </a:cxn>
                <a:cxn ang="T14">
                  <a:pos x="T4" y="T5"/>
                </a:cxn>
                <a:cxn ang="T15">
                  <a:pos x="T6" y="T7"/>
                </a:cxn>
                <a:cxn ang="T16">
                  <a:pos x="T8" y="T9"/>
                </a:cxn>
                <a:cxn ang="T17">
                  <a:pos x="T10" y="T11"/>
                </a:cxn>
              </a:cxnLst>
              <a:rect l="T18" t="T19" r="T20" b="T21"/>
              <a:pathLst>
                <a:path w="2082800" h="552450">
                  <a:moveTo>
                    <a:pt x="25400" y="508000"/>
                  </a:moveTo>
                  <a:lnTo>
                    <a:pt x="177800" y="127000"/>
                  </a:lnTo>
                  <a:lnTo>
                    <a:pt x="1911350" y="0"/>
                  </a:lnTo>
                  <a:lnTo>
                    <a:pt x="2082800" y="419100"/>
                  </a:lnTo>
                  <a:lnTo>
                    <a:pt x="0" y="552450"/>
                  </a:lnTo>
                  <a:lnTo>
                    <a:pt x="25400" y="508000"/>
                  </a:lnTo>
                  <a:close/>
                </a:path>
              </a:pathLst>
            </a:custGeom>
            <a:solidFill>
              <a:schemeClr val="bg2">
                <a:alpha val="50980"/>
              </a:schemeClr>
            </a:solidFill>
            <a:ln w="9525">
              <a:solidFill>
                <a:srgbClr val="0000FF"/>
              </a:solidFill>
              <a:round/>
              <a:headEnd/>
              <a:tailEnd/>
            </a:ln>
          </p:spPr>
          <p:txBody>
            <a:bodyPr lIns="81272" tIns="40636" rIns="81272" bIns="40636"/>
            <a:lstStyle/>
            <a:p>
              <a:endParaRPr lang="pt-BR"/>
            </a:p>
          </p:txBody>
        </p:sp>
        <p:sp>
          <p:nvSpPr>
            <p:cNvPr id="78" name="Freeform 28"/>
            <p:cNvSpPr>
              <a:spLocks/>
            </p:cNvSpPr>
            <p:nvPr/>
          </p:nvSpPr>
          <p:spPr bwMode="auto">
            <a:xfrm rot="509674">
              <a:off x="6466134" y="6133292"/>
              <a:ext cx="566144" cy="136807"/>
            </a:xfrm>
            <a:custGeom>
              <a:avLst/>
              <a:gdLst>
                <a:gd name="T0" fmla="*/ 0 w 2082800"/>
                <a:gd name="T1" fmla="*/ 0 h 552450"/>
                <a:gd name="T2" fmla="*/ 0 w 2082800"/>
                <a:gd name="T3" fmla="*/ 0 h 552450"/>
                <a:gd name="T4" fmla="*/ 0 w 2082800"/>
                <a:gd name="T5" fmla="*/ 0 h 552450"/>
                <a:gd name="T6" fmla="*/ 0 w 2082800"/>
                <a:gd name="T7" fmla="*/ 0 h 552450"/>
                <a:gd name="T8" fmla="*/ 0 w 2082800"/>
                <a:gd name="T9" fmla="*/ 0 h 552450"/>
                <a:gd name="T10" fmla="*/ 0 w 2082800"/>
                <a:gd name="T11" fmla="*/ 0 h 552450"/>
                <a:gd name="T12" fmla="*/ 0 60000 65536"/>
                <a:gd name="T13" fmla="*/ 0 60000 65536"/>
                <a:gd name="T14" fmla="*/ 0 60000 65536"/>
                <a:gd name="T15" fmla="*/ 0 60000 65536"/>
                <a:gd name="T16" fmla="*/ 0 60000 65536"/>
                <a:gd name="T17" fmla="*/ 0 60000 65536"/>
                <a:gd name="T18" fmla="*/ 0 w 2082800"/>
                <a:gd name="T19" fmla="*/ 0 h 552450"/>
                <a:gd name="T20" fmla="*/ 2082800 w 2082800"/>
                <a:gd name="T21" fmla="*/ 552450 h 552450"/>
              </a:gdLst>
              <a:ahLst/>
              <a:cxnLst>
                <a:cxn ang="T12">
                  <a:pos x="T0" y="T1"/>
                </a:cxn>
                <a:cxn ang="T13">
                  <a:pos x="T2" y="T3"/>
                </a:cxn>
                <a:cxn ang="T14">
                  <a:pos x="T4" y="T5"/>
                </a:cxn>
                <a:cxn ang="T15">
                  <a:pos x="T6" y="T7"/>
                </a:cxn>
                <a:cxn ang="T16">
                  <a:pos x="T8" y="T9"/>
                </a:cxn>
                <a:cxn ang="T17">
                  <a:pos x="T10" y="T11"/>
                </a:cxn>
              </a:cxnLst>
              <a:rect l="T18" t="T19" r="T20" b="T21"/>
              <a:pathLst>
                <a:path w="2082800" h="552450">
                  <a:moveTo>
                    <a:pt x="25400" y="508000"/>
                  </a:moveTo>
                  <a:lnTo>
                    <a:pt x="177800" y="127000"/>
                  </a:lnTo>
                  <a:lnTo>
                    <a:pt x="1911350" y="0"/>
                  </a:lnTo>
                  <a:lnTo>
                    <a:pt x="2082800" y="419100"/>
                  </a:lnTo>
                  <a:lnTo>
                    <a:pt x="0" y="552450"/>
                  </a:lnTo>
                  <a:lnTo>
                    <a:pt x="25400" y="508000"/>
                  </a:lnTo>
                  <a:close/>
                </a:path>
              </a:pathLst>
            </a:custGeom>
            <a:solidFill>
              <a:schemeClr val="bg2">
                <a:alpha val="50980"/>
              </a:schemeClr>
            </a:solidFill>
            <a:ln w="9525">
              <a:solidFill>
                <a:srgbClr val="0000FF"/>
              </a:solidFill>
              <a:round/>
              <a:headEnd/>
              <a:tailEnd/>
            </a:ln>
          </p:spPr>
          <p:txBody>
            <a:bodyPr lIns="81272" tIns="40636" rIns="81272" bIns="40636"/>
            <a:lstStyle/>
            <a:p>
              <a:endParaRPr lang="pt-BR"/>
            </a:p>
          </p:txBody>
        </p:sp>
        <p:cxnSp>
          <p:nvCxnSpPr>
            <p:cNvPr id="79" name="Straight Arrow Connector 25"/>
            <p:cNvCxnSpPr>
              <a:cxnSpLocks noChangeShapeType="1"/>
              <a:stCxn id="43" idx="2"/>
            </p:cNvCxnSpPr>
            <p:nvPr/>
          </p:nvCxnSpPr>
          <p:spPr bwMode="auto">
            <a:xfrm flipH="1">
              <a:off x="7542918" y="2403316"/>
              <a:ext cx="172519" cy="2561855"/>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80" name="Straight Arrow Connector 25"/>
            <p:cNvCxnSpPr>
              <a:cxnSpLocks noChangeShapeType="1"/>
              <a:stCxn id="43" idx="2"/>
            </p:cNvCxnSpPr>
            <p:nvPr/>
          </p:nvCxnSpPr>
          <p:spPr bwMode="auto">
            <a:xfrm flipH="1">
              <a:off x="7294535" y="2403316"/>
              <a:ext cx="420902" cy="2784354"/>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81" name="Straight Arrow Connector 25"/>
            <p:cNvCxnSpPr>
              <a:cxnSpLocks noChangeShapeType="1"/>
              <a:endCxn id="19" idx="3"/>
            </p:cNvCxnSpPr>
            <p:nvPr/>
          </p:nvCxnSpPr>
          <p:spPr bwMode="auto">
            <a:xfrm>
              <a:off x="3449476" y="2158372"/>
              <a:ext cx="1794176" cy="2585459"/>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cxnSp>
          <p:nvCxnSpPr>
            <p:cNvPr id="82" name="Straight Arrow Connector 25"/>
            <p:cNvCxnSpPr>
              <a:cxnSpLocks noChangeShapeType="1"/>
            </p:cNvCxnSpPr>
            <p:nvPr/>
          </p:nvCxnSpPr>
          <p:spPr bwMode="auto">
            <a:xfrm>
              <a:off x="3449476" y="2158372"/>
              <a:ext cx="496763" cy="2178388"/>
            </a:xfrm>
            <a:prstGeom prst="straightConnector1">
              <a:avLst/>
            </a:prstGeom>
            <a:noFill/>
            <a:ln w="19050">
              <a:solidFill>
                <a:srgbClr val="FF0000"/>
              </a:solidFill>
              <a:prstDash val="dash"/>
              <a:round/>
              <a:headEnd/>
              <a:tailEnd type="arrow" w="med" len="med"/>
            </a:ln>
            <a:extLst>
              <a:ext uri="{909E8E84-426E-40DD-AFC4-6F175D3DCCD1}">
                <a14:hiddenFill xmlns:a14="http://schemas.microsoft.com/office/drawing/2010/main">
                  <a:noFill/>
                </a14:hiddenFill>
              </a:ext>
            </a:extLst>
          </p:spPr>
        </p:cxnSp>
        <p:sp>
          <p:nvSpPr>
            <p:cNvPr id="83" name="TextBox 44"/>
            <p:cNvSpPr txBox="1">
              <a:spLocks noChangeArrowheads="1"/>
            </p:cNvSpPr>
            <p:nvPr/>
          </p:nvSpPr>
          <p:spPr bwMode="auto">
            <a:xfrm>
              <a:off x="1743414" y="2181164"/>
              <a:ext cx="1612399" cy="2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pt-BR" sz="1000" b="1" dirty="0">
                  <a:solidFill>
                    <a:schemeClr val="bg1"/>
                  </a:solidFill>
                  <a:latin typeface="Verdana" pitchFamily="34" charset="0"/>
                  <a:ea typeface="MS PGothic" pitchFamily="34" charset="-128"/>
                </a:rPr>
                <a:t>POSICIONAMENTO</a:t>
              </a:r>
              <a:endParaRPr lang="en-US" sz="1000" b="1" dirty="0">
                <a:solidFill>
                  <a:schemeClr val="bg1"/>
                </a:solidFill>
                <a:latin typeface="Verdana" pitchFamily="34" charset="0"/>
                <a:ea typeface="MS PGothic" pitchFamily="34" charset="-128"/>
              </a:endParaRPr>
            </a:p>
          </p:txBody>
        </p:sp>
        <p:sp>
          <p:nvSpPr>
            <p:cNvPr id="84" name="TextBox 124"/>
            <p:cNvSpPr txBox="1">
              <a:spLocks noChangeArrowheads="1"/>
            </p:cNvSpPr>
            <p:nvPr/>
          </p:nvSpPr>
          <p:spPr bwMode="auto">
            <a:xfrm>
              <a:off x="6630225" y="1644066"/>
              <a:ext cx="1500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US" sz="1000" b="1" dirty="0">
                  <a:solidFill>
                    <a:schemeClr val="bg1"/>
                  </a:solidFill>
                  <a:latin typeface="Verdana" pitchFamily="34" charset="0"/>
                  <a:ea typeface="MS PGothic" pitchFamily="34" charset="-128"/>
                </a:rPr>
                <a:t>OBSERVAÇÃO DA TERRA</a:t>
              </a:r>
            </a:p>
          </p:txBody>
        </p:sp>
        <p:pic>
          <p:nvPicPr>
            <p:cNvPr id="85" name="Picture 5" descr="MC900287121[1]"/>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632331" y="4149726"/>
              <a:ext cx="5964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Box 60"/>
            <p:cNvSpPr txBox="1">
              <a:spLocks noChangeArrowheads="1"/>
            </p:cNvSpPr>
            <p:nvPr/>
          </p:nvSpPr>
          <p:spPr bwMode="auto">
            <a:xfrm>
              <a:off x="6213986" y="3605213"/>
              <a:ext cx="150470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eaLnBrk="1" hangingPunct="1"/>
              <a:r>
                <a:rPr lang="en-US" sz="1000" b="1" dirty="0">
                  <a:solidFill>
                    <a:schemeClr val="bg1"/>
                  </a:solidFill>
                  <a:latin typeface="Verdana" pitchFamily="34" charset="0"/>
                  <a:ea typeface="MS PGothic" pitchFamily="34" charset="-128"/>
                </a:rPr>
                <a:t>MONITORAMENTO ESPACIAL</a:t>
              </a:r>
            </a:p>
          </p:txBody>
        </p:sp>
      </p:grpSp>
      <p:sp>
        <p:nvSpPr>
          <p:cNvPr id="87" name="CaixaDeTexto 104"/>
          <p:cNvSpPr txBox="1"/>
          <p:nvPr/>
        </p:nvSpPr>
        <p:spPr bwMode="auto">
          <a:xfrm>
            <a:off x="397387" y="5341337"/>
            <a:ext cx="3526541" cy="1021556"/>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a:pPr>
            <a:r>
              <a:rPr lang="pt-BR" b="1" dirty="0" smtClean="0">
                <a:solidFill>
                  <a:schemeClr val="bg1"/>
                </a:solidFill>
              </a:rPr>
              <a:t>efetividade </a:t>
            </a:r>
            <a:r>
              <a:rPr lang="pt-BR" b="1" dirty="0">
                <a:solidFill>
                  <a:schemeClr val="bg1"/>
                </a:solidFill>
              </a:rPr>
              <a:t>em situações de </a:t>
            </a:r>
            <a:r>
              <a:rPr lang="pt-BR" b="1" dirty="0" smtClean="0">
                <a:solidFill>
                  <a:schemeClr val="bg1"/>
                </a:solidFill>
              </a:rPr>
              <a:t>crise</a:t>
            </a:r>
            <a:endParaRPr lang="pt-BR" b="1" dirty="0">
              <a:solidFill>
                <a:schemeClr val="bg1"/>
              </a:solidFill>
            </a:endParaRPr>
          </a:p>
          <a:p>
            <a:pPr algn="ctr" fontAlgn="auto">
              <a:spcBef>
                <a:spcPts val="0"/>
              </a:spcBef>
              <a:spcAft>
                <a:spcPts val="0"/>
              </a:spcAft>
              <a:defRPr/>
            </a:pPr>
            <a:r>
              <a:rPr lang="pt-BR" b="1" u="sng" dirty="0">
                <a:solidFill>
                  <a:schemeClr val="bg1"/>
                </a:solidFill>
              </a:rPr>
              <a:t>Emprego Dual (</a:t>
            </a:r>
            <a:r>
              <a:rPr lang="pt-BR" b="1" u="sng" dirty="0" smtClean="0">
                <a:solidFill>
                  <a:schemeClr val="bg1"/>
                </a:solidFill>
              </a:rPr>
              <a:t>Civil/ militar)</a:t>
            </a:r>
            <a:endParaRPr lang="pt-BR" b="1" u="sng" dirty="0">
              <a:solidFill>
                <a:schemeClr val="bg1"/>
              </a:solidFill>
            </a:endParaRPr>
          </a:p>
          <a:p>
            <a:pPr algn="ctr" fontAlgn="auto">
              <a:spcBef>
                <a:spcPts val="0"/>
              </a:spcBef>
              <a:spcAft>
                <a:spcPts val="0"/>
              </a:spcAft>
              <a:defRPr/>
            </a:pPr>
            <a:endParaRPr lang="pt-BR" b="1" dirty="0">
              <a:solidFill>
                <a:schemeClr val="bg1"/>
              </a:solidFill>
            </a:endParaRPr>
          </a:p>
        </p:txBody>
      </p:sp>
      <p:sp>
        <p:nvSpPr>
          <p:cNvPr id="89"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7348682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218655061"/>
              </p:ext>
            </p:extLst>
          </p:nvPr>
        </p:nvGraphicFramePr>
        <p:xfrm>
          <a:off x="1549523" y="2261792"/>
          <a:ext cx="4894143" cy="4393667"/>
        </p:xfrm>
        <a:graphic>
          <a:graphicData uri="http://schemas.openxmlformats.org/presentationml/2006/ole">
            <mc:AlternateContent xmlns:mc="http://schemas.openxmlformats.org/markup-compatibility/2006">
              <mc:Choice xmlns:v="urn:schemas-microsoft-com:vml" Requires="v">
                <p:oleObj spid="_x0000_s2115" name="Image" r:id="rId4" imgW="5260854" imgH="6544299" progId="">
                  <p:embed/>
                </p:oleObj>
              </mc:Choice>
              <mc:Fallback>
                <p:oleObj name="Image" r:id="rId4" imgW="5260854" imgH="654429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523" y="2261792"/>
                        <a:ext cx="4894143" cy="4393667"/>
                      </a:xfrm>
                      <a:prstGeom prst="rect">
                        <a:avLst/>
                      </a:prstGeom>
                      <a:noFill/>
                      <a:ln>
                        <a:noFill/>
                      </a:ln>
                      <a:effectLst/>
                      <a:extLst/>
                    </p:spPr>
                  </p:pic>
                </p:oleObj>
              </mc:Fallback>
            </mc:AlternateContent>
          </a:graphicData>
        </a:graphic>
      </p:graphicFrame>
      <p:sp>
        <p:nvSpPr>
          <p:cNvPr id="4" name="Freeform 62"/>
          <p:cNvSpPr>
            <a:spLocks/>
          </p:cNvSpPr>
          <p:nvPr/>
        </p:nvSpPr>
        <p:spPr bwMode="auto">
          <a:xfrm>
            <a:off x="4190896" y="2460515"/>
            <a:ext cx="2274401" cy="3464212"/>
          </a:xfrm>
          <a:custGeom>
            <a:avLst/>
            <a:gdLst>
              <a:gd name="T0" fmla="*/ 2147483647 w 1686"/>
              <a:gd name="T1" fmla="*/ 2147483647 h 2568"/>
              <a:gd name="T2" fmla="*/ 2147483647 w 1686"/>
              <a:gd name="T3" fmla="*/ 2147483647 h 2568"/>
              <a:gd name="T4" fmla="*/ 2147483647 w 1686"/>
              <a:gd name="T5" fmla="*/ 2147483647 h 2568"/>
              <a:gd name="T6" fmla="*/ 2147483647 w 1686"/>
              <a:gd name="T7" fmla="*/ 2147483647 h 2568"/>
              <a:gd name="T8" fmla="*/ 2147483647 w 1686"/>
              <a:gd name="T9" fmla="*/ 2147483647 h 2568"/>
              <a:gd name="T10" fmla="*/ 2147483647 w 1686"/>
              <a:gd name="T11" fmla="*/ 2147483647 h 2568"/>
              <a:gd name="T12" fmla="*/ 2147483647 w 1686"/>
              <a:gd name="T13" fmla="*/ 2147483647 h 2568"/>
              <a:gd name="T14" fmla="*/ 2147483647 w 1686"/>
              <a:gd name="T15" fmla="*/ 2147483647 h 2568"/>
              <a:gd name="T16" fmla="*/ 2147483647 w 1686"/>
              <a:gd name="T17" fmla="*/ 2147483647 h 2568"/>
              <a:gd name="T18" fmla="*/ 2147483647 w 1686"/>
              <a:gd name="T19" fmla="*/ 2147483647 h 2568"/>
              <a:gd name="T20" fmla="*/ 2147483647 w 1686"/>
              <a:gd name="T21" fmla="*/ 2147483647 h 2568"/>
              <a:gd name="T22" fmla="*/ 2147483647 w 1686"/>
              <a:gd name="T23" fmla="*/ 2147483647 h 2568"/>
              <a:gd name="T24" fmla="*/ 2147483647 w 1686"/>
              <a:gd name="T25" fmla="*/ 2147483647 h 2568"/>
              <a:gd name="T26" fmla="*/ 2147483647 w 1686"/>
              <a:gd name="T27" fmla="*/ 2147483647 h 2568"/>
              <a:gd name="T28" fmla="*/ 2147483647 w 1686"/>
              <a:gd name="T29" fmla="*/ 2147483647 h 2568"/>
              <a:gd name="T30" fmla="*/ 2147483647 w 1686"/>
              <a:gd name="T31" fmla="*/ 2147483647 h 2568"/>
              <a:gd name="T32" fmla="*/ 2147483647 w 1686"/>
              <a:gd name="T33" fmla="*/ 2147483647 h 2568"/>
              <a:gd name="T34" fmla="*/ 2147483647 w 1686"/>
              <a:gd name="T35" fmla="*/ 2147483647 h 2568"/>
              <a:gd name="T36" fmla="*/ 2147483647 w 1686"/>
              <a:gd name="T37" fmla="*/ 2147483647 h 2568"/>
              <a:gd name="T38" fmla="*/ 2147483647 w 1686"/>
              <a:gd name="T39" fmla="*/ 2147483647 h 2568"/>
              <a:gd name="T40" fmla="*/ 2147483647 w 1686"/>
              <a:gd name="T41" fmla="*/ 2147483647 h 2568"/>
              <a:gd name="T42" fmla="*/ 2147483647 w 1686"/>
              <a:gd name="T43" fmla="*/ 2147483647 h 2568"/>
              <a:gd name="T44" fmla="*/ 2147483647 w 1686"/>
              <a:gd name="T45" fmla="*/ 2147483647 h 2568"/>
              <a:gd name="T46" fmla="*/ 2147483647 w 1686"/>
              <a:gd name="T47" fmla="*/ 2147483647 h 2568"/>
              <a:gd name="T48" fmla="*/ 2147483647 w 1686"/>
              <a:gd name="T49" fmla="*/ 2147483647 h 2568"/>
              <a:gd name="T50" fmla="*/ 2147483647 w 1686"/>
              <a:gd name="T51" fmla="*/ 2147483647 h 2568"/>
              <a:gd name="T52" fmla="*/ 2147483647 w 1686"/>
              <a:gd name="T53" fmla="*/ 2147483647 h 2568"/>
              <a:gd name="T54" fmla="*/ 2147483647 w 1686"/>
              <a:gd name="T55" fmla="*/ 2147483647 h 2568"/>
              <a:gd name="T56" fmla="*/ 2147483647 w 1686"/>
              <a:gd name="T57" fmla="*/ 2147483647 h 2568"/>
              <a:gd name="T58" fmla="*/ 0 w 1686"/>
              <a:gd name="T59" fmla="*/ 2147483647 h 2568"/>
              <a:gd name="T60" fmla="*/ 2147483647 w 1686"/>
              <a:gd name="T61" fmla="*/ 2147483647 h 2568"/>
              <a:gd name="T62" fmla="*/ 2147483647 w 1686"/>
              <a:gd name="T63" fmla="*/ 2147483647 h 2568"/>
              <a:gd name="T64" fmla="*/ 2147483647 w 1686"/>
              <a:gd name="T65" fmla="*/ 2147483647 h 2568"/>
              <a:gd name="T66" fmla="*/ 2147483647 w 1686"/>
              <a:gd name="T67" fmla="*/ 2147483647 h 2568"/>
              <a:gd name="T68" fmla="*/ 2147483647 w 1686"/>
              <a:gd name="T69" fmla="*/ 2147483647 h 2568"/>
              <a:gd name="T70" fmla="*/ 2147483647 w 1686"/>
              <a:gd name="T71" fmla="*/ 2147483647 h 2568"/>
              <a:gd name="T72" fmla="*/ 2147483647 w 1686"/>
              <a:gd name="T73" fmla="*/ 2147483647 h 2568"/>
              <a:gd name="T74" fmla="*/ 2147483647 w 1686"/>
              <a:gd name="T75" fmla="*/ 2147483647 h 2568"/>
              <a:gd name="T76" fmla="*/ 2147483647 w 1686"/>
              <a:gd name="T77" fmla="*/ 2147483647 h 2568"/>
              <a:gd name="T78" fmla="*/ 2147483647 w 1686"/>
              <a:gd name="T79" fmla="*/ 2147483647 h 2568"/>
              <a:gd name="T80" fmla="*/ 2147483647 w 1686"/>
              <a:gd name="T81" fmla="*/ 2147483647 h 2568"/>
              <a:gd name="T82" fmla="*/ 2147483647 w 1686"/>
              <a:gd name="T83" fmla="*/ 2147483647 h 2568"/>
              <a:gd name="T84" fmla="*/ 2147483647 w 1686"/>
              <a:gd name="T85" fmla="*/ 2147483647 h 2568"/>
              <a:gd name="T86" fmla="*/ 2147483647 w 1686"/>
              <a:gd name="T87" fmla="*/ 2147483647 h 2568"/>
              <a:gd name="T88" fmla="*/ 2147483647 w 1686"/>
              <a:gd name="T89" fmla="*/ 2147483647 h 2568"/>
              <a:gd name="T90" fmla="*/ 2147483647 w 1686"/>
              <a:gd name="T91" fmla="*/ 2147483647 h 2568"/>
              <a:gd name="T92" fmla="*/ 2147483647 w 1686"/>
              <a:gd name="T93" fmla="*/ 2147483647 h 2568"/>
              <a:gd name="T94" fmla="*/ 2147483647 w 1686"/>
              <a:gd name="T95" fmla="*/ 2147483647 h 2568"/>
              <a:gd name="T96" fmla="*/ 2147483647 w 1686"/>
              <a:gd name="T97" fmla="*/ 2147483647 h 2568"/>
              <a:gd name="T98" fmla="*/ 2147483647 w 1686"/>
              <a:gd name="T99" fmla="*/ 2147483647 h 2568"/>
              <a:gd name="T100" fmla="*/ 2147483647 w 1686"/>
              <a:gd name="T101" fmla="*/ 2147483647 h 2568"/>
              <a:gd name="T102" fmla="*/ 2147483647 w 1686"/>
              <a:gd name="T103" fmla="*/ 2147483647 h 2568"/>
              <a:gd name="T104" fmla="*/ 2147483647 w 1686"/>
              <a:gd name="T105" fmla="*/ 2147483647 h 2568"/>
              <a:gd name="T106" fmla="*/ 2147483647 w 1686"/>
              <a:gd name="T107" fmla="*/ 2147483647 h 2568"/>
              <a:gd name="T108" fmla="*/ 2147483647 w 1686"/>
              <a:gd name="T109" fmla="*/ 2147483647 h 2568"/>
              <a:gd name="T110" fmla="*/ 2147483647 w 1686"/>
              <a:gd name="T111" fmla="*/ 0 h 25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6"/>
              <a:gd name="T169" fmla="*/ 0 h 2568"/>
              <a:gd name="T170" fmla="*/ 1686 w 1686"/>
              <a:gd name="T171" fmla="*/ 2568 h 25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6" h="2568">
                <a:moveTo>
                  <a:pt x="576" y="0"/>
                </a:moveTo>
                <a:cubicBezTo>
                  <a:pt x="578" y="8"/>
                  <a:pt x="576" y="19"/>
                  <a:pt x="582" y="24"/>
                </a:cubicBezTo>
                <a:cubicBezTo>
                  <a:pt x="598" y="38"/>
                  <a:pt x="651" y="44"/>
                  <a:pt x="672" y="48"/>
                </a:cubicBezTo>
                <a:cubicBezTo>
                  <a:pt x="692" y="62"/>
                  <a:pt x="703" y="80"/>
                  <a:pt x="714" y="102"/>
                </a:cubicBezTo>
                <a:cubicBezTo>
                  <a:pt x="717" y="108"/>
                  <a:pt x="716" y="116"/>
                  <a:pt x="720" y="120"/>
                </a:cubicBezTo>
                <a:cubicBezTo>
                  <a:pt x="750" y="150"/>
                  <a:pt x="810" y="168"/>
                  <a:pt x="846" y="192"/>
                </a:cubicBezTo>
                <a:cubicBezTo>
                  <a:pt x="859" y="231"/>
                  <a:pt x="886" y="248"/>
                  <a:pt x="924" y="258"/>
                </a:cubicBezTo>
                <a:cubicBezTo>
                  <a:pt x="966" y="286"/>
                  <a:pt x="918" y="258"/>
                  <a:pt x="1008" y="276"/>
                </a:cubicBezTo>
                <a:cubicBezTo>
                  <a:pt x="1075" y="289"/>
                  <a:pt x="1131" y="352"/>
                  <a:pt x="1200" y="366"/>
                </a:cubicBezTo>
                <a:cubicBezTo>
                  <a:pt x="1225" y="391"/>
                  <a:pt x="1299" y="447"/>
                  <a:pt x="1332" y="462"/>
                </a:cubicBezTo>
                <a:cubicBezTo>
                  <a:pt x="1362" y="476"/>
                  <a:pt x="1401" y="479"/>
                  <a:pt x="1434" y="486"/>
                </a:cubicBezTo>
                <a:cubicBezTo>
                  <a:pt x="1451" y="490"/>
                  <a:pt x="1473" y="501"/>
                  <a:pt x="1488" y="510"/>
                </a:cubicBezTo>
                <a:cubicBezTo>
                  <a:pt x="1501" y="517"/>
                  <a:pt x="1524" y="534"/>
                  <a:pt x="1524" y="534"/>
                </a:cubicBezTo>
                <a:cubicBezTo>
                  <a:pt x="1544" y="564"/>
                  <a:pt x="1575" y="564"/>
                  <a:pt x="1608" y="570"/>
                </a:cubicBezTo>
                <a:cubicBezTo>
                  <a:pt x="1619" y="603"/>
                  <a:pt x="1607" y="576"/>
                  <a:pt x="1638" y="612"/>
                </a:cubicBezTo>
                <a:cubicBezTo>
                  <a:pt x="1652" y="628"/>
                  <a:pt x="1656" y="648"/>
                  <a:pt x="1668" y="666"/>
                </a:cubicBezTo>
                <a:cubicBezTo>
                  <a:pt x="1672" y="762"/>
                  <a:pt x="1677" y="829"/>
                  <a:pt x="1686" y="918"/>
                </a:cubicBezTo>
                <a:cubicBezTo>
                  <a:pt x="1684" y="1012"/>
                  <a:pt x="1684" y="1106"/>
                  <a:pt x="1680" y="1200"/>
                </a:cubicBezTo>
                <a:cubicBezTo>
                  <a:pt x="1679" y="1238"/>
                  <a:pt x="1669" y="1266"/>
                  <a:pt x="1632" y="1278"/>
                </a:cubicBezTo>
                <a:cubicBezTo>
                  <a:pt x="1604" y="1320"/>
                  <a:pt x="1620" y="1306"/>
                  <a:pt x="1590" y="1326"/>
                </a:cubicBezTo>
                <a:cubicBezTo>
                  <a:pt x="1576" y="1346"/>
                  <a:pt x="1559" y="1357"/>
                  <a:pt x="1542" y="1374"/>
                </a:cubicBezTo>
                <a:cubicBezTo>
                  <a:pt x="1514" y="1457"/>
                  <a:pt x="1546" y="1583"/>
                  <a:pt x="1464" y="1638"/>
                </a:cubicBezTo>
                <a:cubicBezTo>
                  <a:pt x="1455" y="1651"/>
                  <a:pt x="1442" y="1660"/>
                  <a:pt x="1434" y="1674"/>
                </a:cubicBezTo>
                <a:cubicBezTo>
                  <a:pt x="1409" y="1720"/>
                  <a:pt x="1440" y="1704"/>
                  <a:pt x="1404" y="1716"/>
                </a:cubicBezTo>
                <a:cubicBezTo>
                  <a:pt x="1386" y="1743"/>
                  <a:pt x="1384" y="1765"/>
                  <a:pt x="1350" y="1776"/>
                </a:cubicBezTo>
                <a:cubicBezTo>
                  <a:pt x="1343" y="1796"/>
                  <a:pt x="1333" y="1810"/>
                  <a:pt x="1326" y="1830"/>
                </a:cubicBezTo>
                <a:cubicBezTo>
                  <a:pt x="1328" y="1850"/>
                  <a:pt x="1327" y="1870"/>
                  <a:pt x="1332" y="1890"/>
                </a:cubicBezTo>
                <a:cubicBezTo>
                  <a:pt x="1336" y="1908"/>
                  <a:pt x="1350" y="1910"/>
                  <a:pt x="1362" y="1920"/>
                </a:cubicBezTo>
                <a:cubicBezTo>
                  <a:pt x="1401" y="1952"/>
                  <a:pt x="1380" y="1955"/>
                  <a:pt x="1434" y="1968"/>
                </a:cubicBezTo>
                <a:cubicBezTo>
                  <a:pt x="1456" y="1982"/>
                  <a:pt x="1472" y="1991"/>
                  <a:pt x="1488" y="2016"/>
                </a:cubicBezTo>
                <a:cubicBezTo>
                  <a:pt x="1496" y="2028"/>
                  <a:pt x="1512" y="2052"/>
                  <a:pt x="1512" y="2052"/>
                </a:cubicBezTo>
                <a:cubicBezTo>
                  <a:pt x="1510" y="2096"/>
                  <a:pt x="1517" y="2141"/>
                  <a:pt x="1506" y="2184"/>
                </a:cubicBezTo>
                <a:cubicBezTo>
                  <a:pt x="1502" y="2198"/>
                  <a:pt x="1484" y="2203"/>
                  <a:pt x="1470" y="2208"/>
                </a:cubicBezTo>
                <a:cubicBezTo>
                  <a:pt x="1430" y="2221"/>
                  <a:pt x="1411" y="2227"/>
                  <a:pt x="1368" y="2232"/>
                </a:cubicBezTo>
                <a:cubicBezTo>
                  <a:pt x="1338" y="2230"/>
                  <a:pt x="1308" y="2231"/>
                  <a:pt x="1278" y="2226"/>
                </a:cubicBezTo>
                <a:cubicBezTo>
                  <a:pt x="1259" y="2223"/>
                  <a:pt x="1241" y="2186"/>
                  <a:pt x="1236" y="2178"/>
                </a:cubicBezTo>
                <a:cubicBezTo>
                  <a:pt x="1213" y="2143"/>
                  <a:pt x="1223" y="2099"/>
                  <a:pt x="1188" y="2070"/>
                </a:cubicBezTo>
                <a:cubicBezTo>
                  <a:pt x="1154" y="2042"/>
                  <a:pt x="1075" y="2043"/>
                  <a:pt x="1038" y="2040"/>
                </a:cubicBezTo>
                <a:cubicBezTo>
                  <a:pt x="1012" y="2023"/>
                  <a:pt x="1004" y="1997"/>
                  <a:pt x="978" y="1980"/>
                </a:cubicBezTo>
                <a:cubicBezTo>
                  <a:pt x="947" y="1985"/>
                  <a:pt x="920" y="1986"/>
                  <a:pt x="894" y="2004"/>
                </a:cubicBezTo>
                <a:cubicBezTo>
                  <a:pt x="890" y="2010"/>
                  <a:pt x="888" y="2018"/>
                  <a:pt x="882" y="2022"/>
                </a:cubicBezTo>
                <a:cubicBezTo>
                  <a:pt x="871" y="2029"/>
                  <a:pt x="846" y="2034"/>
                  <a:pt x="846" y="2034"/>
                </a:cubicBezTo>
                <a:cubicBezTo>
                  <a:pt x="825" y="2055"/>
                  <a:pt x="814" y="2063"/>
                  <a:pt x="786" y="2070"/>
                </a:cubicBezTo>
                <a:cubicBezTo>
                  <a:pt x="782" y="2078"/>
                  <a:pt x="780" y="2088"/>
                  <a:pt x="774" y="2094"/>
                </a:cubicBezTo>
                <a:cubicBezTo>
                  <a:pt x="765" y="2103"/>
                  <a:pt x="710" y="2125"/>
                  <a:pt x="696" y="2130"/>
                </a:cubicBezTo>
                <a:cubicBezTo>
                  <a:pt x="677" y="2159"/>
                  <a:pt x="669" y="2182"/>
                  <a:pt x="642" y="2202"/>
                </a:cubicBezTo>
                <a:cubicBezTo>
                  <a:pt x="640" y="2208"/>
                  <a:pt x="640" y="2216"/>
                  <a:pt x="636" y="2220"/>
                </a:cubicBezTo>
                <a:cubicBezTo>
                  <a:pt x="632" y="2224"/>
                  <a:pt x="624" y="2223"/>
                  <a:pt x="618" y="2226"/>
                </a:cubicBezTo>
                <a:cubicBezTo>
                  <a:pt x="600" y="2235"/>
                  <a:pt x="581" y="2245"/>
                  <a:pt x="564" y="2256"/>
                </a:cubicBezTo>
                <a:cubicBezTo>
                  <a:pt x="555" y="2282"/>
                  <a:pt x="540" y="2312"/>
                  <a:pt x="516" y="2328"/>
                </a:cubicBezTo>
                <a:cubicBezTo>
                  <a:pt x="471" y="2358"/>
                  <a:pt x="534" y="2286"/>
                  <a:pt x="462" y="2358"/>
                </a:cubicBezTo>
                <a:cubicBezTo>
                  <a:pt x="448" y="2372"/>
                  <a:pt x="415" y="2417"/>
                  <a:pt x="396" y="2430"/>
                </a:cubicBezTo>
                <a:cubicBezTo>
                  <a:pt x="370" y="2448"/>
                  <a:pt x="334" y="2441"/>
                  <a:pt x="306" y="2460"/>
                </a:cubicBezTo>
                <a:cubicBezTo>
                  <a:pt x="293" y="2480"/>
                  <a:pt x="275" y="2499"/>
                  <a:pt x="264" y="2520"/>
                </a:cubicBezTo>
                <a:cubicBezTo>
                  <a:pt x="261" y="2526"/>
                  <a:pt x="263" y="2534"/>
                  <a:pt x="258" y="2538"/>
                </a:cubicBezTo>
                <a:cubicBezTo>
                  <a:pt x="249" y="2545"/>
                  <a:pt x="201" y="2557"/>
                  <a:pt x="186" y="2562"/>
                </a:cubicBezTo>
                <a:cubicBezTo>
                  <a:pt x="138" y="2560"/>
                  <a:pt x="88" y="2568"/>
                  <a:pt x="42" y="2556"/>
                </a:cubicBezTo>
                <a:cubicBezTo>
                  <a:pt x="30" y="2553"/>
                  <a:pt x="37" y="2531"/>
                  <a:pt x="30" y="2520"/>
                </a:cubicBezTo>
                <a:cubicBezTo>
                  <a:pt x="11" y="2491"/>
                  <a:pt x="20" y="2509"/>
                  <a:pt x="6" y="2466"/>
                </a:cubicBezTo>
                <a:cubicBezTo>
                  <a:pt x="4" y="2460"/>
                  <a:pt x="0" y="2448"/>
                  <a:pt x="0" y="2448"/>
                </a:cubicBezTo>
                <a:cubicBezTo>
                  <a:pt x="3" y="2406"/>
                  <a:pt x="0" y="2340"/>
                  <a:pt x="36" y="2304"/>
                </a:cubicBezTo>
                <a:cubicBezTo>
                  <a:pt x="53" y="2287"/>
                  <a:pt x="96" y="2262"/>
                  <a:pt x="96" y="2262"/>
                </a:cubicBezTo>
                <a:cubicBezTo>
                  <a:pt x="130" y="2210"/>
                  <a:pt x="85" y="2271"/>
                  <a:pt x="126" y="2238"/>
                </a:cubicBezTo>
                <a:cubicBezTo>
                  <a:pt x="132" y="2233"/>
                  <a:pt x="132" y="2224"/>
                  <a:pt x="138" y="2220"/>
                </a:cubicBezTo>
                <a:cubicBezTo>
                  <a:pt x="142" y="2218"/>
                  <a:pt x="191" y="2208"/>
                  <a:pt x="192" y="2208"/>
                </a:cubicBezTo>
                <a:cubicBezTo>
                  <a:pt x="212" y="2195"/>
                  <a:pt x="245" y="2182"/>
                  <a:pt x="264" y="2166"/>
                </a:cubicBezTo>
                <a:cubicBezTo>
                  <a:pt x="288" y="2146"/>
                  <a:pt x="302" y="2116"/>
                  <a:pt x="324" y="2094"/>
                </a:cubicBezTo>
                <a:cubicBezTo>
                  <a:pt x="332" y="2070"/>
                  <a:pt x="345" y="2060"/>
                  <a:pt x="366" y="2046"/>
                </a:cubicBezTo>
                <a:cubicBezTo>
                  <a:pt x="394" y="2004"/>
                  <a:pt x="378" y="2018"/>
                  <a:pt x="408" y="1998"/>
                </a:cubicBezTo>
                <a:cubicBezTo>
                  <a:pt x="419" y="1964"/>
                  <a:pt x="432" y="1931"/>
                  <a:pt x="438" y="1896"/>
                </a:cubicBezTo>
                <a:cubicBezTo>
                  <a:pt x="440" y="1884"/>
                  <a:pt x="437" y="1870"/>
                  <a:pt x="444" y="1860"/>
                </a:cubicBezTo>
                <a:cubicBezTo>
                  <a:pt x="452" y="1848"/>
                  <a:pt x="480" y="1836"/>
                  <a:pt x="480" y="1836"/>
                </a:cubicBezTo>
                <a:cubicBezTo>
                  <a:pt x="495" y="1814"/>
                  <a:pt x="507" y="1815"/>
                  <a:pt x="528" y="1800"/>
                </a:cubicBezTo>
                <a:cubicBezTo>
                  <a:pt x="652" y="1712"/>
                  <a:pt x="629" y="1751"/>
                  <a:pt x="864" y="1746"/>
                </a:cubicBezTo>
                <a:cubicBezTo>
                  <a:pt x="884" y="1739"/>
                  <a:pt x="918" y="1716"/>
                  <a:pt x="918" y="1716"/>
                </a:cubicBezTo>
                <a:cubicBezTo>
                  <a:pt x="933" y="1694"/>
                  <a:pt x="958" y="1683"/>
                  <a:pt x="984" y="1674"/>
                </a:cubicBezTo>
                <a:cubicBezTo>
                  <a:pt x="1013" y="1631"/>
                  <a:pt x="998" y="1648"/>
                  <a:pt x="1026" y="1620"/>
                </a:cubicBezTo>
                <a:cubicBezTo>
                  <a:pt x="1036" y="1589"/>
                  <a:pt x="1051" y="1579"/>
                  <a:pt x="1080" y="1566"/>
                </a:cubicBezTo>
                <a:cubicBezTo>
                  <a:pt x="1092" y="1561"/>
                  <a:pt x="1116" y="1554"/>
                  <a:pt x="1116" y="1554"/>
                </a:cubicBezTo>
                <a:cubicBezTo>
                  <a:pt x="1144" y="1471"/>
                  <a:pt x="1163" y="1387"/>
                  <a:pt x="1182" y="1302"/>
                </a:cubicBezTo>
                <a:cubicBezTo>
                  <a:pt x="1185" y="1291"/>
                  <a:pt x="1191" y="1274"/>
                  <a:pt x="1200" y="1266"/>
                </a:cubicBezTo>
                <a:cubicBezTo>
                  <a:pt x="1211" y="1257"/>
                  <a:pt x="1236" y="1242"/>
                  <a:pt x="1236" y="1242"/>
                </a:cubicBezTo>
                <a:cubicBezTo>
                  <a:pt x="1247" y="1210"/>
                  <a:pt x="1237" y="1228"/>
                  <a:pt x="1278" y="1200"/>
                </a:cubicBezTo>
                <a:cubicBezTo>
                  <a:pt x="1284" y="1196"/>
                  <a:pt x="1296" y="1188"/>
                  <a:pt x="1296" y="1188"/>
                </a:cubicBezTo>
                <a:cubicBezTo>
                  <a:pt x="1317" y="1157"/>
                  <a:pt x="1349" y="1131"/>
                  <a:pt x="1380" y="1110"/>
                </a:cubicBezTo>
                <a:cubicBezTo>
                  <a:pt x="1384" y="1104"/>
                  <a:pt x="1387" y="1097"/>
                  <a:pt x="1392" y="1092"/>
                </a:cubicBezTo>
                <a:cubicBezTo>
                  <a:pt x="1403" y="1083"/>
                  <a:pt x="1428" y="1068"/>
                  <a:pt x="1428" y="1068"/>
                </a:cubicBezTo>
                <a:cubicBezTo>
                  <a:pt x="1471" y="1004"/>
                  <a:pt x="1450" y="1046"/>
                  <a:pt x="1464" y="930"/>
                </a:cubicBezTo>
                <a:cubicBezTo>
                  <a:pt x="1446" y="928"/>
                  <a:pt x="1428" y="928"/>
                  <a:pt x="1410" y="924"/>
                </a:cubicBezTo>
                <a:cubicBezTo>
                  <a:pt x="1385" y="918"/>
                  <a:pt x="1387" y="888"/>
                  <a:pt x="1362" y="882"/>
                </a:cubicBezTo>
                <a:cubicBezTo>
                  <a:pt x="1344" y="878"/>
                  <a:pt x="1326" y="878"/>
                  <a:pt x="1308" y="876"/>
                </a:cubicBezTo>
                <a:cubicBezTo>
                  <a:pt x="1274" y="867"/>
                  <a:pt x="1284" y="856"/>
                  <a:pt x="1254" y="846"/>
                </a:cubicBezTo>
                <a:cubicBezTo>
                  <a:pt x="1229" y="808"/>
                  <a:pt x="1153" y="791"/>
                  <a:pt x="1110" y="786"/>
                </a:cubicBezTo>
                <a:cubicBezTo>
                  <a:pt x="1090" y="772"/>
                  <a:pt x="1074" y="768"/>
                  <a:pt x="1050" y="762"/>
                </a:cubicBezTo>
                <a:cubicBezTo>
                  <a:pt x="1037" y="753"/>
                  <a:pt x="1028" y="740"/>
                  <a:pt x="1014" y="732"/>
                </a:cubicBezTo>
                <a:cubicBezTo>
                  <a:pt x="1001" y="725"/>
                  <a:pt x="985" y="727"/>
                  <a:pt x="972" y="720"/>
                </a:cubicBezTo>
                <a:cubicBezTo>
                  <a:pt x="915" y="692"/>
                  <a:pt x="931" y="702"/>
                  <a:pt x="834" y="696"/>
                </a:cubicBezTo>
                <a:cubicBezTo>
                  <a:pt x="800" y="644"/>
                  <a:pt x="845" y="705"/>
                  <a:pt x="804" y="672"/>
                </a:cubicBezTo>
                <a:cubicBezTo>
                  <a:pt x="798" y="667"/>
                  <a:pt x="797" y="659"/>
                  <a:pt x="792" y="654"/>
                </a:cubicBezTo>
                <a:cubicBezTo>
                  <a:pt x="752" y="619"/>
                  <a:pt x="699" y="597"/>
                  <a:pt x="648" y="588"/>
                </a:cubicBezTo>
                <a:cubicBezTo>
                  <a:pt x="619" y="569"/>
                  <a:pt x="599" y="563"/>
                  <a:pt x="570" y="546"/>
                </a:cubicBezTo>
                <a:cubicBezTo>
                  <a:pt x="549" y="534"/>
                  <a:pt x="539" y="518"/>
                  <a:pt x="516" y="510"/>
                </a:cubicBezTo>
                <a:cubicBezTo>
                  <a:pt x="482" y="476"/>
                  <a:pt x="453" y="442"/>
                  <a:pt x="426" y="402"/>
                </a:cubicBezTo>
                <a:cubicBezTo>
                  <a:pt x="419" y="391"/>
                  <a:pt x="418" y="378"/>
                  <a:pt x="414" y="366"/>
                </a:cubicBezTo>
                <a:cubicBezTo>
                  <a:pt x="412" y="360"/>
                  <a:pt x="408" y="348"/>
                  <a:pt x="408" y="348"/>
                </a:cubicBezTo>
                <a:cubicBezTo>
                  <a:pt x="411" y="299"/>
                  <a:pt x="418" y="183"/>
                  <a:pt x="444" y="132"/>
                </a:cubicBezTo>
                <a:cubicBezTo>
                  <a:pt x="450" y="120"/>
                  <a:pt x="470" y="109"/>
                  <a:pt x="480" y="102"/>
                </a:cubicBezTo>
                <a:cubicBezTo>
                  <a:pt x="483" y="94"/>
                  <a:pt x="499" y="53"/>
                  <a:pt x="504" y="48"/>
                </a:cubicBezTo>
                <a:cubicBezTo>
                  <a:pt x="514" y="38"/>
                  <a:pt x="540" y="24"/>
                  <a:pt x="540" y="24"/>
                </a:cubicBezTo>
                <a:cubicBezTo>
                  <a:pt x="562" y="26"/>
                  <a:pt x="585" y="25"/>
                  <a:pt x="606" y="30"/>
                </a:cubicBezTo>
                <a:cubicBezTo>
                  <a:pt x="612" y="32"/>
                  <a:pt x="594" y="39"/>
                  <a:pt x="588" y="36"/>
                </a:cubicBezTo>
                <a:cubicBezTo>
                  <a:pt x="577" y="30"/>
                  <a:pt x="580" y="12"/>
                  <a:pt x="576" y="0"/>
                </a:cubicBezTo>
                <a:close/>
              </a:path>
            </a:pathLst>
          </a:custGeom>
          <a:solidFill>
            <a:schemeClr val="accent1">
              <a:alpha val="50195"/>
            </a:schemeClr>
          </a:solidFill>
          <a:ln w="9525">
            <a:solidFill>
              <a:schemeClr val="tx1"/>
            </a:solidFill>
            <a:round/>
            <a:headEnd/>
            <a:tailEnd/>
          </a:ln>
        </p:spPr>
        <p:txBody>
          <a:bodyPr lIns="91431" tIns="45715" rIns="91431" bIns="45715"/>
          <a:lstStyle/>
          <a:p>
            <a:endParaRPr lang="en-US"/>
          </a:p>
        </p:txBody>
      </p:sp>
      <p:sp>
        <p:nvSpPr>
          <p:cNvPr id="5" name="Freeform 63"/>
          <p:cNvSpPr>
            <a:spLocks/>
          </p:cNvSpPr>
          <p:nvPr/>
        </p:nvSpPr>
        <p:spPr bwMode="auto">
          <a:xfrm>
            <a:off x="2603051" y="2739273"/>
            <a:ext cx="2331058" cy="3019044"/>
          </a:xfrm>
          <a:custGeom>
            <a:avLst/>
            <a:gdLst>
              <a:gd name="T0" fmla="*/ 2147483647 w 1728"/>
              <a:gd name="T1" fmla="*/ 2147483647 h 2238"/>
              <a:gd name="T2" fmla="*/ 2147483647 w 1728"/>
              <a:gd name="T3" fmla="*/ 2147483647 h 2238"/>
              <a:gd name="T4" fmla="*/ 2147483647 w 1728"/>
              <a:gd name="T5" fmla="*/ 2147483647 h 2238"/>
              <a:gd name="T6" fmla="*/ 2147483647 w 1728"/>
              <a:gd name="T7" fmla="*/ 2147483647 h 2238"/>
              <a:gd name="T8" fmla="*/ 2147483647 w 1728"/>
              <a:gd name="T9" fmla="*/ 2147483647 h 2238"/>
              <a:gd name="T10" fmla="*/ 2147483647 w 1728"/>
              <a:gd name="T11" fmla="*/ 2147483647 h 2238"/>
              <a:gd name="T12" fmla="*/ 2147483647 w 1728"/>
              <a:gd name="T13" fmla="*/ 2147483647 h 2238"/>
              <a:gd name="T14" fmla="*/ 2147483647 w 1728"/>
              <a:gd name="T15" fmla="*/ 2147483647 h 2238"/>
              <a:gd name="T16" fmla="*/ 2147483647 w 1728"/>
              <a:gd name="T17" fmla="*/ 2147483647 h 2238"/>
              <a:gd name="T18" fmla="*/ 2147483647 w 1728"/>
              <a:gd name="T19" fmla="*/ 2147483647 h 2238"/>
              <a:gd name="T20" fmla="*/ 2147483647 w 1728"/>
              <a:gd name="T21" fmla="*/ 2147483647 h 2238"/>
              <a:gd name="T22" fmla="*/ 2147483647 w 1728"/>
              <a:gd name="T23" fmla="*/ 2147483647 h 2238"/>
              <a:gd name="T24" fmla="*/ 2147483647 w 1728"/>
              <a:gd name="T25" fmla="*/ 2147483647 h 2238"/>
              <a:gd name="T26" fmla="*/ 2147483647 w 1728"/>
              <a:gd name="T27" fmla="*/ 2147483647 h 2238"/>
              <a:gd name="T28" fmla="*/ 2147483647 w 1728"/>
              <a:gd name="T29" fmla="*/ 2147483647 h 2238"/>
              <a:gd name="T30" fmla="*/ 2147483647 w 1728"/>
              <a:gd name="T31" fmla="*/ 2147483647 h 2238"/>
              <a:gd name="T32" fmla="*/ 2147483647 w 1728"/>
              <a:gd name="T33" fmla="*/ 2147483647 h 2238"/>
              <a:gd name="T34" fmla="*/ 2147483647 w 1728"/>
              <a:gd name="T35" fmla="*/ 2147483647 h 2238"/>
              <a:gd name="T36" fmla="*/ 2147483647 w 1728"/>
              <a:gd name="T37" fmla="*/ 2147483647 h 2238"/>
              <a:gd name="T38" fmla="*/ 2147483647 w 1728"/>
              <a:gd name="T39" fmla="*/ 2147483647 h 2238"/>
              <a:gd name="T40" fmla="*/ 2147483647 w 1728"/>
              <a:gd name="T41" fmla="*/ 2147483647 h 2238"/>
              <a:gd name="T42" fmla="*/ 2147483647 w 1728"/>
              <a:gd name="T43" fmla="*/ 2147483647 h 2238"/>
              <a:gd name="T44" fmla="*/ 2147483647 w 1728"/>
              <a:gd name="T45" fmla="*/ 2147483647 h 2238"/>
              <a:gd name="T46" fmla="*/ 2147483647 w 1728"/>
              <a:gd name="T47" fmla="*/ 2147483647 h 2238"/>
              <a:gd name="T48" fmla="*/ 2147483647 w 1728"/>
              <a:gd name="T49" fmla="*/ 2147483647 h 2238"/>
              <a:gd name="T50" fmla="*/ 2147483647 w 1728"/>
              <a:gd name="T51" fmla="*/ 2147483647 h 2238"/>
              <a:gd name="T52" fmla="*/ 2147483647 w 1728"/>
              <a:gd name="T53" fmla="*/ 2147483647 h 2238"/>
              <a:gd name="T54" fmla="*/ 2147483647 w 1728"/>
              <a:gd name="T55" fmla="*/ 2147483647 h 2238"/>
              <a:gd name="T56" fmla="*/ 2147483647 w 1728"/>
              <a:gd name="T57" fmla="*/ 2147483647 h 2238"/>
              <a:gd name="T58" fmla="*/ 2147483647 w 1728"/>
              <a:gd name="T59" fmla="*/ 2147483647 h 2238"/>
              <a:gd name="T60" fmla="*/ 2147483647 w 1728"/>
              <a:gd name="T61" fmla="*/ 2147483647 h 2238"/>
              <a:gd name="T62" fmla="*/ 2147483647 w 1728"/>
              <a:gd name="T63" fmla="*/ 2147483647 h 2238"/>
              <a:gd name="T64" fmla="*/ 2147483647 w 1728"/>
              <a:gd name="T65" fmla="*/ 2147483647 h 2238"/>
              <a:gd name="T66" fmla="*/ 2147483647 w 1728"/>
              <a:gd name="T67" fmla="*/ 2147483647 h 2238"/>
              <a:gd name="T68" fmla="*/ 2147483647 w 1728"/>
              <a:gd name="T69" fmla="*/ 2147483647 h 2238"/>
              <a:gd name="T70" fmla="*/ 2147483647 w 1728"/>
              <a:gd name="T71" fmla="*/ 2147483647 h 2238"/>
              <a:gd name="T72" fmla="*/ 2147483647 w 1728"/>
              <a:gd name="T73" fmla="*/ 2147483647 h 2238"/>
              <a:gd name="T74" fmla="*/ 2147483647 w 1728"/>
              <a:gd name="T75" fmla="*/ 2147483647 h 2238"/>
              <a:gd name="T76" fmla="*/ 2147483647 w 1728"/>
              <a:gd name="T77" fmla="*/ 2147483647 h 2238"/>
              <a:gd name="T78" fmla="*/ 2147483647 w 1728"/>
              <a:gd name="T79" fmla="*/ 2147483647 h 2238"/>
              <a:gd name="T80" fmla="*/ 2147483647 w 1728"/>
              <a:gd name="T81" fmla="*/ 2147483647 h 2238"/>
              <a:gd name="T82" fmla="*/ 2147483647 w 1728"/>
              <a:gd name="T83" fmla="*/ 2147483647 h 2238"/>
              <a:gd name="T84" fmla="*/ 0 w 1728"/>
              <a:gd name="T85" fmla="*/ 2147483647 h 2238"/>
              <a:gd name="T86" fmla="*/ 2147483647 w 1728"/>
              <a:gd name="T87" fmla="*/ 2147483647 h 2238"/>
              <a:gd name="T88" fmla="*/ 2147483647 w 1728"/>
              <a:gd name="T89" fmla="*/ 2147483647 h 2238"/>
              <a:gd name="T90" fmla="*/ 2147483647 w 1728"/>
              <a:gd name="T91" fmla="*/ 2147483647 h 2238"/>
              <a:gd name="T92" fmla="*/ 2147483647 w 1728"/>
              <a:gd name="T93" fmla="*/ 2147483647 h 2238"/>
              <a:gd name="T94" fmla="*/ 2147483647 w 1728"/>
              <a:gd name="T95" fmla="*/ 2147483647 h 2238"/>
              <a:gd name="T96" fmla="*/ 2147483647 w 1728"/>
              <a:gd name="T97" fmla="*/ 2147483647 h 2238"/>
              <a:gd name="T98" fmla="*/ 2147483647 w 1728"/>
              <a:gd name="T99" fmla="*/ 2147483647 h 2238"/>
              <a:gd name="T100" fmla="*/ 2147483647 w 1728"/>
              <a:gd name="T101" fmla="*/ 2147483647 h 2238"/>
              <a:gd name="T102" fmla="*/ 2147483647 w 1728"/>
              <a:gd name="T103" fmla="*/ 2147483647 h 2238"/>
              <a:gd name="T104" fmla="*/ 2147483647 w 1728"/>
              <a:gd name="T105" fmla="*/ 2147483647 h 2238"/>
              <a:gd name="T106" fmla="*/ 2147483647 w 1728"/>
              <a:gd name="T107" fmla="*/ 2147483647 h 2238"/>
              <a:gd name="T108" fmla="*/ 2147483647 w 1728"/>
              <a:gd name="T109" fmla="*/ 2147483647 h 2238"/>
              <a:gd name="T110" fmla="*/ 2147483647 w 1728"/>
              <a:gd name="T111" fmla="*/ 2147483647 h 2238"/>
              <a:gd name="T112" fmla="*/ 2147483647 w 1728"/>
              <a:gd name="T113" fmla="*/ 2147483647 h 2238"/>
              <a:gd name="T114" fmla="*/ 2147483647 w 1728"/>
              <a:gd name="T115" fmla="*/ 2147483647 h 2238"/>
              <a:gd name="T116" fmla="*/ 2147483647 w 1728"/>
              <a:gd name="T117" fmla="*/ 2147483647 h 2238"/>
              <a:gd name="T118" fmla="*/ 2147483647 w 1728"/>
              <a:gd name="T119" fmla="*/ 2147483647 h 2238"/>
              <a:gd name="T120" fmla="*/ 2147483647 w 1728"/>
              <a:gd name="T121" fmla="*/ 2147483647 h 22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28"/>
              <a:gd name="T184" fmla="*/ 0 h 2238"/>
              <a:gd name="T185" fmla="*/ 1728 w 1728"/>
              <a:gd name="T186" fmla="*/ 2238 h 22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28" h="2238">
                <a:moveTo>
                  <a:pt x="1470" y="2187"/>
                </a:moveTo>
                <a:cubicBezTo>
                  <a:pt x="1466" y="2193"/>
                  <a:pt x="1442" y="2238"/>
                  <a:pt x="1434" y="2199"/>
                </a:cubicBezTo>
                <a:cubicBezTo>
                  <a:pt x="1429" y="2174"/>
                  <a:pt x="1438" y="2147"/>
                  <a:pt x="1440" y="2121"/>
                </a:cubicBezTo>
                <a:cubicBezTo>
                  <a:pt x="1433" y="2080"/>
                  <a:pt x="1405" y="2021"/>
                  <a:pt x="1362" y="2007"/>
                </a:cubicBezTo>
                <a:cubicBezTo>
                  <a:pt x="1339" y="1972"/>
                  <a:pt x="1301" y="1970"/>
                  <a:pt x="1260" y="1965"/>
                </a:cubicBezTo>
                <a:cubicBezTo>
                  <a:pt x="1256" y="1959"/>
                  <a:pt x="1245" y="1953"/>
                  <a:pt x="1248" y="1947"/>
                </a:cubicBezTo>
                <a:cubicBezTo>
                  <a:pt x="1252" y="1940"/>
                  <a:pt x="1265" y="1945"/>
                  <a:pt x="1272" y="1941"/>
                </a:cubicBezTo>
                <a:cubicBezTo>
                  <a:pt x="1285" y="1935"/>
                  <a:pt x="1308" y="1917"/>
                  <a:pt x="1308" y="1917"/>
                </a:cubicBezTo>
                <a:cubicBezTo>
                  <a:pt x="1339" y="1870"/>
                  <a:pt x="1318" y="1886"/>
                  <a:pt x="1368" y="1869"/>
                </a:cubicBezTo>
                <a:cubicBezTo>
                  <a:pt x="1380" y="1865"/>
                  <a:pt x="1404" y="1857"/>
                  <a:pt x="1404" y="1857"/>
                </a:cubicBezTo>
                <a:cubicBezTo>
                  <a:pt x="1422" y="1829"/>
                  <a:pt x="1429" y="1810"/>
                  <a:pt x="1458" y="1791"/>
                </a:cubicBezTo>
                <a:cubicBezTo>
                  <a:pt x="1471" y="1753"/>
                  <a:pt x="1454" y="1716"/>
                  <a:pt x="1422" y="1695"/>
                </a:cubicBezTo>
                <a:cubicBezTo>
                  <a:pt x="1418" y="1683"/>
                  <a:pt x="1414" y="1671"/>
                  <a:pt x="1410" y="1659"/>
                </a:cubicBezTo>
                <a:cubicBezTo>
                  <a:pt x="1408" y="1653"/>
                  <a:pt x="1404" y="1641"/>
                  <a:pt x="1404" y="1641"/>
                </a:cubicBezTo>
                <a:cubicBezTo>
                  <a:pt x="1402" y="1625"/>
                  <a:pt x="1407" y="1606"/>
                  <a:pt x="1398" y="1593"/>
                </a:cubicBezTo>
                <a:cubicBezTo>
                  <a:pt x="1391" y="1583"/>
                  <a:pt x="1362" y="1581"/>
                  <a:pt x="1362" y="1581"/>
                </a:cubicBezTo>
                <a:cubicBezTo>
                  <a:pt x="1341" y="1549"/>
                  <a:pt x="1317" y="1495"/>
                  <a:pt x="1284" y="1473"/>
                </a:cubicBezTo>
                <a:cubicBezTo>
                  <a:pt x="1261" y="1458"/>
                  <a:pt x="1230" y="1459"/>
                  <a:pt x="1206" y="1443"/>
                </a:cubicBezTo>
                <a:cubicBezTo>
                  <a:pt x="1196" y="1412"/>
                  <a:pt x="1207" y="1385"/>
                  <a:pt x="1224" y="1359"/>
                </a:cubicBezTo>
                <a:cubicBezTo>
                  <a:pt x="1213" y="1305"/>
                  <a:pt x="1243" y="1236"/>
                  <a:pt x="1194" y="1203"/>
                </a:cubicBezTo>
                <a:cubicBezTo>
                  <a:pt x="1183" y="1170"/>
                  <a:pt x="1155" y="1162"/>
                  <a:pt x="1134" y="1137"/>
                </a:cubicBezTo>
                <a:cubicBezTo>
                  <a:pt x="1087" y="1080"/>
                  <a:pt x="1152" y="1155"/>
                  <a:pt x="1116" y="1101"/>
                </a:cubicBezTo>
                <a:cubicBezTo>
                  <a:pt x="1101" y="1079"/>
                  <a:pt x="1080" y="1077"/>
                  <a:pt x="1056" y="1071"/>
                </a:cubicBezTo>
                <a:cubicBezTo>
                  <a:pt x="1049" y="1051"/>
                  <a:pt x="1000" y="974"/>
                  <a:pt x="978" y="969"/>
                </a:cubicBezTo>
                <a:cubicBezTo>
                  <a:pt x="960" y="965"/>
                  <a:pt x="942" y="965"/>
                  <a:pt x="924" y="963"/>
                </a:cubicBezTo>
                <a:cubicBezTo>
                  <a:pt x="884" y="953"/>
                  <a:pt x="845" y="935"/>
                  <a:pt x="810" y="915"/>
                </a:cubicBezTo>
                <a:cubicBezTo>
                  <a:pt x="797" y="908"/>
                  <a:pt x="788" y="896"/>
                  <a:pt x="774" y="891"/>
                </a:cubicBezTo>
                <a:cubicBezTo>
                  <a:pt x="762" y="887"/>
                  <a:pt x="738" y="879"/>
                  <a:pt x="738" y="879"/>
                </a:cubicBezTo>
                <a:cubicBezTo>
                  <a:pt x="730" y="854"/>
                  <a:pt x="716" y="829"/>
                  <a:pt x="702" y="807"/>
                </a:cubicBezTo>
                <a:cubicBezTo>
                  <a:pt x="691" y="763"/>
                  <a:pt x="687" y="761"/>
                  <a:pt x="648" y="735"/>
                </a:cubicBezTo>
                <a:cubicBezTo>
                  <a:pt x="644" y="729"/>
                  <a:pt x="643" y="720"/>
                  <a:pt x="636" y="717"/>
                </a:cubicBezTo>
                <a:cubicBezTo>
                  <a:pt x="623" y="712"/>
                  <a:pt x="607" y="742"/>
                  <a:pt x="588" y="747"/>
                </a:cubicBezTo>
                <a:cubicBezTo>
                  <a:pt x="548" y="757"/>
                  <a:pt x="518" y="761"/>
                  <a:pt x="474" y="765"/>
                </a:cubicBezTo>
                <a:cubicBezTo>
                  <a:pt x="446" y="774"/>
                  <a:pt x="425" y="788"/>
                  <a:pt x="396" y="795"/>
                </a:cubicBezTo>
                <a:cubicBezTo>
                  <a:pt x="378" y="807"/>
                  <a:pt x="360" y="819"/>
                  <a:pt x="342" y="831"/>
                </a:cubicBezTo>
                <a:cubicBezTo>
                  <a:pt x="336" y="835"/>
                  <a:pt x="324" y="843"/>
                  <a:pt x="324" y="843"/>
                </a:cubicBezTo>
                <a:cubicBezTo>
                  <a:pt x="291" y="712"/>
                  <a:pt x="338" y="757"/>
                  <a:pt x="144" y="741"/>
                </a:cubicBezTo>
                <a:cubicBezTo>
                  <a:pt x="134" y="712"/>
                  <a:pt x="126" y="651"/>
                  <a:pt x="126" y="651"/>
                </a:cubicBezTo>
                <a:cubicBezTo>
                  <a:pt x="137" y="594"/>
                  <a:pt x="150" y="625"/>
                  <a:pt x="198" y="609"/>
                </a:cubicBezTo>
                <a:cubicBezTo>
                  <a:pt x="204" y="585"/>
                  <a:pt x="208" y="569"/>
                  <a:pt x="222" y="549"/>
                </a:cubicBezTo>
                <a:cubicBezTo>
                  <a:pt x="277" y="555"/>
                  <a:pt x="283" y="559"/>
                  <a:pt x="342" y="549"/>
                </a:cubicBezTo>
                <a:cubicBezTo>
                  <a:pt x="354" y="547"/>
                  <a:pt x="378" y="537"/>
                  <a:pt x="378" y="537"/>
                </a:cubicBezTo>
                <a:cubicBezTo>
                  <a:pt x="395" y="485"/>
                  <a:pt x="382" y="432"/>
                  <a:pt x="432" y="399"/>
                </a:cubicBezTo>
                <a:cubicBezTo>
                  <a:pt x="453" y="336"/>
                  <a:pt x="443" y="376"/>
                  <a:pt x="450" y="279"/>
                </a:cubicBezTo>
                <a:cubicBezTo>
                  <a:pt x="507" y="298"/>
                  <a:pt x="423" y="272"/>
                  <a:pt x="570" y="291"/>
                </a:cubicBezTo>
                <a:cubicBezTo>
                  <a:pt x="583" y="293"/>
                  <a:pt x="594" y="299"/>
                  <a:pt x="606" y="303"/>
                </a:cubicBezTo>
                <a:cubicBezTo>
                  <a:pt x="612" y="305"/>
                  <a:pt x="624" y="309"/>
                  <a:pt x="624" y="309"/>
                </a:cubicBezTo>
                <a:cubicBezTo>
                  <a:pt x="714" y="304"/>
                  <a:pt x="734" y="303"/>
                  <a:pt x="798" y="261"/>
                </a:cubicBezTo>
                <a:cubicBezTo>
                  <a:pt x="832" y="209"/>
                  <a:pt x="787" y="270"/>
                  <a:pt x="828" y="237"/>
                </a:cubicBezTo>
                <a:cubicBezTo>
                  <a:pt x="850" y="220"/>
                  <a:pt x="853" y="179"/>
                  <a:pt x="858" y="153"/>
                </a:cubicBezTo>
                <a:cubicBezTo>
                  <a:pt x="908" y="155"/>
                  <a:pt x="959" y="148"/>
                  <a:pt x="1008" y="159"/>
                </a:cubicBezTo>
                <a:cubicBezTo>
                  <a:pt x="1018" y="161"/>
                  <a:pt x="1008" y="181"/>
                  <a:pt x="1014" y="189"/>
                </a:cubicBezTo>
                <a:cubicBezTo>
                  <a:pt x="1021" y="200"/>
                  <a:pt x="1039" y="200"/>
                  <a:pt x="1050" y="207"/>
                </a:cubicBezTo>
                <a:cubicBezTo>
                  <a:pt x="1064" y="248"/>
                  <a:pt x="1121" y="252"/>
                  <a:pt x="1158" y="261"/>
                </a:cubicBezTo>
                <a:cubicBezTo>
                  <a:pt x="1170" y="264"/>
                  <a:pt x="1194" y="273"/>
                  <a:pt x="1194" y="273"/>
                </a:cubicBezTo>
                <a:cubicBezTo>
                  <a:pt x="1438" y="269"/>
                  <a:pt x="1485" y="265"/>
                  <a:pt x="1674" y="255"/>
                </a:cubicBezTo>
                <a:cubicBezTo>
                  <a:pt x="1690" y="230"/>
                  <a:pt x="1688" y="211"/>
                  <a:pt x="1710" y="189"/>
                </a:cubicBezTo>
                <a:cubicBezTo>
                  <a:pt x="1718" y="165"/>
                  <a:pt x="1723" y="142"/>
                  <a:pt x="1728" y="117"/>
                </a:cubicBezTo>
                <a:cubicBezTo>
                  <a:pt x="1714" y="75"/>
                  <a:pt x="1667" y="98"/>
                  <a:pt x="1638" y="117"/>
                </a:cubicBezTo>
                <a:cubicBezTo>
                  <a:pt x="1627" y="151"/>
                  <a:pt x="1585" y="149"/>
                  <a:pt x="1554" y="153"/>
                </a:cubicBezTo>
                <a:cubicBezTo>
                  <a:pt x="1488" y="175"/>
                  <a:pt x="1531" y="166"/>
                  <a:pt x="1422" y="159"/>
                </a:cubicBezTo>
                <a:cubicBezTo>
                  <a:pt x="1378" y="130"/>
                  <a:pt x="1343" y="163"/>
                  <a:pt x="1302" y="177"/>
                </a:cubicBezTo>
                <a:cubicBezTo>
                  <a:pt x="1229" y="174"/>
                  <a:pt x="1073" y="212"/>
                  <a:pt x="1152" y="93"/>
                </a:cubicBezTo>
                <a:cubicBezTo>
                  <a:pt x="1133" y="16"/>
                  <a:pt x="1077" y="26"/>
                  <a:pt x="1008" y="21"/>
                </a:cubicBezTo>
                <a:cubicBezTo>
                  <a:pt x="952" y="12"/>
                  <a:pt x="889" y="0"/>
                  <a:pt x="840" y="33"/>
                </a:cubicBezTo>
                <a:cubicBezTo>
                  <a:pt x="824" y="58"/>
                  <a:pt x="817" y="62"/>
                  <a:pt x="792" y="45"/>
                </a:cubicBezTo>
                <a:cubicBezTo>
                  <a:pt x="758" y="47"/>
                  <a:pt x="724" y="46"/>
                  <a:pt x="690" y="51"/>
                </a:cubicBezTo>
                <a:cubicBezTo>
                  <a:pt x="683" y="52"/>
                  <a:pt x="674" y="56"/>
                  <a:pt x="672" y="63"/>
                </a:cubicBezTo>
                <a:cubicBezTo>
                  <a:pt x="663" y="100"/>
                  <a:pt x="675" y="98"/>
                  <a:pt x="696" y="105"/>
                </a:cubicBezTo>
                <a:cubicBezTo>
                  <a:pt x="708" y="152"/>
                  <a:pt x="716" y="132"/>
                  <a:pt x="708" y="189"/>
                </a:cubicBezTo>
                <a:cubicBezTo>
                  <a:pt x="675" y="185"/>
                  <a:pt x="644" y="182"/>
                  <a:pt x="612" y="171"/>
                </a:cubicBezTo>
                <a:cubicBezTo>
                  <a:pt x="599" y="151"/>
                  <a:pt x="600" y="157"/>
                  <a:pt x="594" y="135"/>
                </a:cubicBezTo>
                <a:cubicBezTo>
                  <a:pt x="592" y="127"/>
                  <a:pt x="594" y="116"/>
                  <a:pt x="588" y="111"/>
                </a:cubicBezTo>
                <a:cubicBezTo>
                  <a:pt x="578" y="103"/>
                  <a:pt x="564" y="103"/>
                  <a:pt x="552" y="99"/>
                </a:cubicBezTo>
                <a:cubicBezTo>
                  <a:pt x="546" y="97"/>
                  <a:pt x="534" y="93"/>
                  <a:pt x="534" y="93"/>
                </a:cubicBezTo>
                <a:cubicBezTo>
                  <a:pt x="492" y="121"/>
                  <a:pt x="524" y="120"/>
                  <a:pt x="462" y="129"/>
                </a:cubicBezTo>
                <a:cubicBezTo>
                  <a:pt x="409" y="182"/>
                  <a:pt x="486" y="112"/>
                  <a:pt x="414" y="153"/>
                </a:cubicBezTo>
                <a:cubicBezTo>
                  <a:pt x="408" y="157"/>
                  <a:pt x="408" y="166"/>
                  <a:pt x="402" y="171"/>
                </a:cubicBezTo>
                <a:cubicBezTo>
                  <a:pt x="398" y="174"/>
                  <a:pt x="362" y="183"/>
                  <a:pt x="360" y="183"/>
                </a:cubicBezTo>
                <a:cubicBezTo>
                  <a:pt x="326" y="235"/>
                  <a:pt x="371" y="174"/>
                  <a:pt x="330" y="207"/>
                </a:cubicBezTo>
                <a:cubicBezTo>
                  <a:pt x="318" y="217"/>
                  <a:pt x="310" y="231"/>
                  <a:pt x="300" y="243"/>
                </a:cubicBezTo>
                <a:cubicBezTo>
                  <a:pt x="291" y="254"/>
                  <a:pt x="276" y="279"/>
                  <a:pt x="276" y="279"/>
                </a:cubicBezTo>
                <a:cubicBezTo>
                  <a:pt x="364" y="411"/>
                  <a:pt x="308" y="467"/>
                  <a:pt x="210" y="483"/>
                </a:cubicBezTo>
                <a:cubicBezTo>
                  <a:pt x="192" y="501"/>
                  <a:pt x="176" y="507"/>
                  <a:pt x="168" y="531"/>
                </a:cubicBezTo>
                <a:cubicBezTo>
                  <a:pt x="136" y="520"/>
                  <a:pt x="92" y="549"/>
                  <a:pt x="54" y="555"/>
                </a:cubicBezTo>
                <a:cubicBezTo>
                  <a:pt x="26" y="583"/>
                  <a:pt x="21" y="614"/>
                  <a:pt x="0" y="645"/>
                </a:cubicBezTo>
                <a:cubicBezTo>
                  <a:pt x="2" y="681"/>
                  <a:pt x="1" y="717"/>
                  <a:pt x="6" y="753"/>
                </a:cubicBezTo>
                <a:cubicBezTo>
                  <a:pt x="9" y="772"/>
                  <a:pt x="54" y="783"/>
                  <a:pt x="54" y="783"/>
                </a:cubicBezTo>
                <a:cubicBezTo>
                  <a:pt x="58" y="795"/>
                  <a:pt x="62" y="807"/>
                  <a:pt x="66" y="819"/>
                </a:cubicBezTo>
                <a:cubicBezTo>
                  <a:pt x="68" y="825"/>
                  <a:pt x="66" y="835"/>
                  <a:pt x="72" y="837"/>
                </a:cubicBezTo>
                <a:cubicBezTo>
                  <a:pt x="126" y="855"/>
                  <a:pt x="156" y="872"/>
                  <a:pt x="216" y="879"/>
                </a:cubicBezTo>
                <a:cubicBezTo>
                  <a:pt x="230" y="900"/>
                  <a:pt x="230" y="913"/>
                  <a:pt x="252" y="927"/>
                </a:cubicBezTo>
                <a:cubicBezTo>
                  <a:pt x="356" y="925"/>
                  <a:pt x="467" y="888"/>
                  <a:pt x="564" y="927"/>
                </a:cubicBezTo>
                <a:cubicBezTo>
                  <a:pt x="587" y="936"/>
                  <a:pt x="572" y="960"/>
                  <a:pt x="600" y="969"/>
                </a:cubicBezTo>
                <a:cubicBezTo>
                  <a:pt x="619" y="1025"/>
                  <a:pt x="691" y="1018"/>
                  <a:pt x="738" y="1023"/>
                </a:cubicBezTo>
                <a:cubicBezTo>
                  <a:pt x="775" y="1048"/>
                  <a:pt x="791" y="1048"/>
                  <a:pt x="834" y="1059"/>
                </a:cubicBezTo>
                <a:cubicBezTo>
                  <a:pt x="844" y="1090"/>
                  <a:pt x="869" y="1090"/>
                  <a:pt x="894" y="1107"/>
                </a:cubicBezTo>
                <a:cubicBezTo>
                  <a:pt x="896" y="1129"/>
                  <a:pt x="897" y="1151"/>
                  <a:pt x="900" y="1173"/>
                </a:cubicBezTo>
                <a:cubicBezTo>
                  <a:pt x="903" y="1196"/>
                  <a:pt x="909" y="1191"/>
                  <a:pt x="924" y="1209"/>
                </a:cubicBezTo>
                <a:cubicBezTo>
                  <a:pt x="954" y="1245"/>
                  <a:pt x="986" y="1240"/>
                  <a:pt x="1032" y="1245"/>
                </a:cubicBezTo>
                <a:cubicBezTo>
                  <a:pt x="1057" y="1262"/>
                  <a:pt x="1059" y="1287"/>
                  <a:pt x="1086" y="1305"/>
                </a:cubicBezTo>
                <a:cubicBezTo>
                  <a:pt x="1100" y="1346"/>
                  <a:pt x="1106" y="1393"/>
                  <a:pt x="1068" y="1419"/>
                </a:cubicBezTo>
                <a:cubicBezTo>
                  <a:pt x="1064" y="1432"/>
                  <a:pt x="1052" y="1442"/>
                  <a:pt x="1050" y="1455"/>
                </a:cubicBezTo>
                <a:cubicBezTo>
                  <a:pt x="1047" y="1476"/>
                  <a:pt x="1063" y="1495"/>
                  <a:pt x="1068" y="1515"/>
                </a:cubicBezTo>
                <a:cubicBezTo>
                  <a:pt x="1068" y="1517"/>
                  <a:pt x="1077" y="1553"/>
                  <a:pt x="1080" y="1557"/>
                </a:cubicBezTo>
                <a:cubicBezTo>
                  <a:pt x="1103" y="1585"/>
                  <a:pt x="1165" y="1584"/>
                  <a:pt x="1194" y="1587"/>
                </a:cubicBezTo>
                <a:cubicBezTo>
                  <a:pt x="1210" y="1603"/>
                  <a:pt x="1216" y="1630"/>
                  <a:pt x="1236" y="1641"/>
                </a:cubicBezTo>
                <a:cubicBezTo>
                  <a:pt x="1247" y="1647"/>
                  <a:pt x="1272" y="1653"/>
                  <a:pt x="1272" y="1653"/>
                </a:cubicBezTo>
                <a:cubicBezTo>
                  <a:pt x="1316" y="1718"/>
                  <a:pt x="1326" y="1795"/>
                  <a:pt x="1242" y="1809"/>
                </a:cubicBezTo>
                <a:cubicBezTo>
                  <a:pt x="1219" y="1825"/>
                  <a:pt x="1194" y="1820"/>
                  <a:pt x="1170" y="1833"/>
                </a:cubicBezTo>
                <a:cubicBezTo>
                  <a:pt x="1157" y="1840"/>
                  <a:pt x="1134" y="1857"/>
                  <a:pt x="1134" y="1857"/>
                </a:cubicBezTo>
                <a:cubicBezTo>
                  <a:pt x="1126" y="1881"/>
                  <a:pt x="1108" y="1890"/>
                  <a:pt x="1092" y="1911"/>
                </a:cubicBezTo>
                <a:cubicBezTo>
                  <a:pt x="1090" y="1917"/>
                  <a:pt x="1086" y="1923"/>
                  <a:pt x="1086" y="1929"/>
                </a:cubicBezTo>
                <a:cubicBezTo>
                  <a:pt x="1086" y="1951"/>
                  <a:pt x="1086" y="1974"/>
                  <a:pt x="1092" y="1995"/>
                </a:cubicBezTo>
                <a:cubicBezTo>
                  <a:pt x="1095" y="2003"/>
                  <a:pt x="1158" y="2029"/>
                  <a:pt x="1170" y="2037"/>
                </a:cubicBezTo>
                <a:cubicBezTo>
                  <a:pt x="1172" y="2043"/>
                  <a:pt x="1172" y="2051"/>
                  <a:pt x="1176" y="2055"/>
                </a:cubicBezTo>
                <a:cubicBezTo>
                  <a:pt x="1186" y="2065"/>
                  <a:pt x="1212" y="2079"/>
                  <a:pt x="1212" y="2079"/>
                </a:cubicBezTo>
                <a:cubicBezTo>
                  <a:pt x="1246" y="2131"/>
                  <a:pt x="1201" y="2070"/>
                  <a:pt x="1242" y="2103"/>
                </a:cubicBezTo>
                <a:cubicBezTo>
                  <a:pt x="1248" y="2108"/>
                  <a:pt x="1249" y="2116"/>
                  <a:pt x="1254" y="2121"/>
                </a:cubicBezTo>
                <a:cubicBezTo>
                  <a:pt x="1276" y="2143"/>
                  <a:pt x="1333" y="2159"/>
                  <a:pt x="1362" y="2169"/>
                </a:cubicBezTo>
                <a:cubicBezTo>
                  <a:pt x="1382" y="2176"/>
                  <a:pt x="1396" y="2192"/>
                  <a:pt x="1416" y="2199"/>
                </a:cubicBezTo>
                <a:cubicBezTo>
                  <a:pt x="1494" y="2192"/>
                  <a:pt x="1511" y="2201"/>
                  <a:pt x="1470" y="2187"/>
                </a:cubicBezTo>
                <a:close/>
              </a:path>
            </a:pathLst>
          </a:custGeom>
          <a:solidFill>
            <a:srgbClr val="FF9900">
              <a:alpha val="70195"/>
            </a:srgbClr>
          </a:solidFill>
          <a:ln w="9525">
            <a:solidFill>
              <a:schemeClr val="tx1"/>
            </a:solidFill>
            <a:round/>
            <a:headEnd/>
            <a:tailEnd/>
          </a:ln>
        </p:spPr>
        <p:txBody>
          <a:bodyPr lIns="91431" tIns="45715" rIns="91431" bIns="45715"/>
          <a:lstStyle/>
          <a:p>
            <a:endParaRPr lang="en-US"/>
          </a:p>
        </p:txBody>
      </p:sp>
      <p:sp>
        <p:nvSpPr>
          <p:cNvPr id="6" name="Freeform 64"/>
          <p:cNvSpPr>
            <a:spLocks/>
          </p:cNvSpPr>
          <p:nvPr/>
        </p:nvSpPr>
        <p:spPr bwMode="auto">
          <a:xfrm>
            <a:off x="2752924" y="2843570"/>
            <a:ext cx="2818045" cy="1601253"/>
          </a:xfrm>
          <a:custGeom>
            <a:avLst/>
            <a:gdLst>
              <a:gd name="T0" fmla="*/ 2147483647 w 2089"/>
              <a:gd name="T1" fmla="*/ 2147483647 h 1156"/>
              <a:gd name="T2" fmla="*/ 2147483647 w 2089"/>
              <a:gd name="T3" fmla="*/ 2147483647 h 1156"/>
              <a:gd name="T4" fmla="*/ 2147483647 w 2089"/>
              <a:gd name="T5" fmla="*/ 2147483647 h 1156"/>
              <a:gd name="T6" fmla="*/ 2147483647 w 2089"/>
              <a:gd name="T7" fmla="*/ 2147483647 h 1156"/>
              <a:gd name="T8" fmla="*/ 2147483647 w 2089"/>
              <a:gd name="T9" fmla="*/ 2147483647 h 1156"/>
              <a:gd name="T10" fmla="*/ 2147483647 w 2089"/>
              <a:gd name="T11" fmla="*/ 2147483647 h 1156"/>
              <a:gd name="T12" fmla="*/ 2147483647 w 2089"/>
              <a:gd name="T13" fmla="*/ 2147483647 h 1156"/>
              <a:gd name="T14" fmla="*/ 2147483647 w 2089"/>
              <a:gd name="T15" fmla="*/ 2147483647 h 1156"/>
              <a:gd name="T16" fmla="*/ 2147483647 w 2089"/>
              <a:gd name="T17" fmla="*/ 2147483647 h 1156"/>
              <a:gd name="T18" fmla="*/ 2147483647 w 2089"/>
              <a:gd name="T19" fmla="*/ 2147483647 h 1156"/>
              <a:gd name="T20" fmla="*/ 2147483647 w 2089"/>
              <a:gd name="T21" fmla="*/ 2147483647 h 1156"/>
              <a:gd name="T22" fmla="*/ 2147483647 w 2089"/>
              <a:gd name="T23" fmla="*/ 2147483647 h 1156"/>
              <a:gd name="T24" fmla="*/ 2147483647 w 2089"/>
              <a:gd name="T25" fmla="*/ 2147483647 h 1156"/>
              <a:gd name="T26" fmla="*/ 2147483647 w 2089"/>
              <a:gd name="T27" fmla="*/ 2147483647 h 1156"/>
              <a:gd name="T28" fmla="*/ 2147483647 w 2089"/>
              <a:gd name="T29" fmla="*/ 2147483647 h 1156"/>
              <a:gd name="T30" fmla="*/ 2147483647 w 2089"/>
              <a:gd name="T31" fmla="*/ 2147483647 h 1156"/>
              <a:gd name="T32" fmla="*/ 0 w 2089"/>
              <a:gd name="T33" fmla="*/ 2147483647 h 1156"/>
              <a:gd name="T34" fmla="*/ 2147483647 w 2089"/>
              <a:gd name="T35" fmla="*/ 2147483647 h 1156"/>
              <a:gd name="T36" fmla="*/ 2147483647 w 2089"/>
              <a:gd name="T37" fmla="*/ 2147483647 h 1156"/>
              <a:gd name="T38" fmla="*/ 2147483647 w 2089"/>
              <a:gd name="T39" fmla="*/ 2147483647 h 1156"/>
              <a:gd name="T40" fmla="*/ 2147483647 w 2089"/>
              <a:gd name="T41" fmla="*/ 2147483647 h 1156"/>
              <a:gd name="T42" fmla="*/ 2147483647 w 2089"/>
              <a:gd name="T43" fmla="*/ 2147483647 h 1156"/>
              <a:gd name="T44" fmla="*/ 2147483647 w 2089"/>
              <a:gd name="T45" fmla="*/ 2147483647 h 1156"/>
              <a:gd name="T46" fmla="*/ 2147483647 w 2089"/>
              <a:gd name="T47" fmla="*/ 2147483647 h 1156"/>
              <a:gd name="T48" fmla="*/ 2147483647 w 2089"/>
              <a:gd name="T49" fmla="*/ 2147483647 h 1156"/>
              <a:gd name="T50" fmla="*/ 2147483647 w 2089"/>
              <a:gd name="T51" fmla="*/ 2147483647 h 1156"/>
              <a:gd name="T52" fmla="*/ 2147483647 w 2089"/>
              <a:gd name="T53" fmla="*/ 2147483647 h 1156"/>
              <a:gd name="T54" fmla="*/ 2147483647 w 2089"/>
              <a:gd name="T55" fmla="*/ 2147483647 h 1156"/>
              <a:gd name="T56" fmla="*/ 2147483647 w 2089"/>
              <a:gd name="T57" fmla="*/ 2147483647 h 1156"/>
              <a:gd name="T58" fmla="*/ 2147483647 w 2089"/>
              <a:gd name="T59" fmla="*/ 2147483647 h 1156"/>
              <a:gd name="T60" fmla="*/ 2147483647 w 2089"/>
              <a:gd name="T61" fmla="*/ 2147483647 h 1156"/>
              <a:gd name="T62" fmla="*/ 2147483647 w 2089"/>
              <a:gd name="T63" fmla="*/ 2147483647 h 1156"/>
              <a:gd name="T64" fmla="*/ 2147483647 w 2089"/>
              <a:gd name="T65" fmla="*/ 2147483647 h 1156"/>
              <a:gd name="T66" fmla="*/ 2147483647 w 2089"/>
              <a:gd name="T67" fmla="*/ 2147483647 h 11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89"/>
              <a:gd name="T103" fmla="*/ 0 h 1156"/>
              <a:gd name="T104" fmla="*/ 2089 w 2089"/>
              <a:gd name="T105" fmla="*/ 1156 h 11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89" h="1156">
                <a:moveTo>
                  <a:pt x="2034" y="374"/>
                </a:moveTo>
                <a:cubicBezTo>
                  <a:pt x="1996" y="372"/>
                  <a:pt x="1957" y="375"/>
                  <a:pt x="1920" y="368"/>
                </a:cubicBezTo>
                <a:cubicBezTo>
                  <a:pt x="1913" y="367"/>
                  <a:pt x="1913" y="355"/>
                  <a:pt x="1908" y="350"/>
                </a:cubicBezTo>
                <a:cubicBezTo>
                  <a:pt x="1897" y="341"/>
                  <a:pt x="1886" y="331"/>
                  <a:pt x="1872" y="326"/>
                </a:cubicBezTo>
                <a:cubicBezTo>
                  <a:pt x="1840" y="315"/>
                  <a:pt x="1811" y="315"/>
                  <a:pt x="1782" y="296"/>
                </a:cubicBezTo>
                <a:cubicBezTo>
                  <a:pt x="1778" y="290"/>
                  <a:pt x="1744" y="250"/>
                  <a:pt x="1740" y="248"/>
                </a:cubicBezTo>
                <a:cubicBezTo>
                  <a:pt x="1729" y="243"/>
                  <a:pt x="1716" y="244"/>
                  <a:pt x="1704" y="242"/>
                </a:cubicBezTo>
                <a:cubicBezTo>
                  <a:pt x="1696" y="230"/>
                  <a:pt x="1688" y="218"/>
                  <a:pt x="1680" y="206"/>
                </a:cubicBezTo>
                <a:cubicBezTo>
                  <a:pt x="1676" y="201"/>
                  <a:pt x="1678" y="192"/>
                  <a:pt x="1674" y="188"/>
                </a:cubicBezTo>
                <a:cubicBezTo>
                  <a:pt x="1664" y="178"/>
                  <a:pt x="1638" y="164"/>
                  <a:pt x="1638" y="164"/>
                </a:cubicBezTo>
                <a:cubicBezTo>
                  <a:pt x="1623" y="120"/>
                  <a:pt x="1629" y="140"/>
                  <a:pt x="1620" y="104"/>
                </a:cubicBezTo>
                <a:cubicBezTo>
                  <a:pt x="1556" y="146"/>
                  <a:pt x="1477" y="142"/>
                  <a:pt x="1404" y="146"/>
                </a:cubicBezTo>
                <a:cubicBezTo>
                  <a:pt x="1145" y="160"/>
                  <a:pt x="1498" y="143"/>
                  <a:pt x="1182" y="158"/>
                </a:cubicBezTo>
                <a:cubicBezTo>
                  <a:pt x="1138" y="173"/>
                  <a:pt x="1158" y="167"/>
                  <a:pt x="1122" y="176"/>
                </a:cubicBezTo>
                <a:cubicBezTo>
                  <a:pt x="1086" y="174"/>
                  <a:pt x="1049" y="177"/>
                  <a:pt x="1014" y="170"/>
                </a:cubicBezTo>
                <a:cubicBezTo>
                  <a:pt x="1002" y="168"/>
                  <a:pt x="1001" y="141"/>
                  <a:pt x="996" y="134"/>
                </a:cubicBezTo>
                <a:cubicBezTo>
                  <a:pt x="988" y="123"/>
                  <a:pt x="972" y="120"/>
                  <a:pt x="960" y="116"/>
                </a:cubicBezTo>
                <a:cubicBezTo>
                  <a:pt x="950" y="87"/>
                  <a:pt x="966" y="26"/>
                  <a:pt x="966" y="26"/>
                </a:cubicBezTo>
                <a:cubicBezTo>
                  <a:pt x="927" y="0"/>
                  <a:pt x="887" y="34"/>
                  <a:pt x="846" y="38"/>
                </a:cubicBezTo>
                <a:cubicBezTo>
                  <a:pt x="824" y="40"/>
                  <a:pt x="802" y="42"/>
                  <a:pt x="780" y="44"/>
                </a:cubicBezTo>
                <a:cubicBezTo>
                  <a:pt x="772" y="46"/>
                  <a:pt x="761" y="44"/>
                  <a:pt x="756" y="50"/>
                </a:cubicBezTo>
                <a:cubicBezTo>
                  <a:pt x="749" y="58"/>
                  <a:pt x="753" y="70"/>
                  <a:pt x="750" y="80"/>
                </a:cubicBezTo>
                <a:cubicBezTo>
                  <a:pt x="741" y="108"/>
                  <a:pt x="724" y="129"/>
                  <a:pt x="714" y="158"/>
                </a:cubicBezTo>
                <a:cubicBezTo>
                  <a:pt x="706" y="181"/>
                  <a:pt x="655" y="188"/>
                  <a:pt x="636" y="194"/>
                </a:cubicBezTo>
                <a:cubicBezTo>
                  <a:pt x="497" y="187"/>
                  <a:pt x="497" y="176"/>
                  <a:pt x="354" y="182"/>
                </a:cubicBezTo>
                <a:cubicBezTo>
                  <a:pt x="286" y="284"/>
                  <a:pt x="380" y="129"/>
                  <a:pt x="324" y="386"/>
                </a:cubicBezTo>
                <a:cubicBezTo>
                  <a:pt x="321" y="400"/>
                  <a:pt x="288" y="410"/>
                  <a:pt x="288" y="410"/>
                </a:cubicBezTo>
                <a:cubicBezTo>
                  <a:pt x="284" y="422"/>
                  <a:pt x="288" y="443"/>
                  <a:pt x="276" y="446"/>
                </a:cubicBezTo>
                <a:cubicBezTo>
                  <a:pt x="204" y="464"/>
                  <a:pt x="133" y="476"/>
                  <a:pt x="60" y="488"/>
                </a:cubicBezTo>
                <a:cubicBezTo>
                  <a:pt x="54" y="492"/>
                  <a:pt x="46" y="494"/>
                  <a:pt x="42" y="500"/>
                </a:cubicBezTo>
                <a:cubicBezTo>
                  <a:pt x="35" y="511"/>
                  <a:pt x="30" y="536"/>
                  <a:pt x="30" y="536"/>
                </a:cubicBezTo>
                <a:cubicBezTo>
                  <a:pt x="28" y="552"/>
                  <a:pt x="30" y="569"/>
                  <a:pt x="24" y="584"/>
                </a:cubicBezTo>
                <a:cubicBezTo>
                  <a:pt x="21" y="592"/>
                  <a:pt x="11" y="595"/>
                  <a:pt x="6" y="602"/>
                </a:cubicBezTo>
                <a:cubicBezTo>
                  <a:pt x="2" y="607"/>
                  <a:pt x="2" y="614"/>
                  <a:pt x="0" y="620"/>
                </a:cubicBezTo>
                <a:cubicBezTo>
                  <a:pt x="15" y="664"/>
                  <a:pt x="30" y="657"/>
                  <a:pt x="72" y="668"/>
                </a:cubicBezTo>
                <a:cubicBezTo>
                  <a:pt x="84" y="671"/>
                  <a:pt x="108" y="680"/>
                  <a:pt x="108" y="680"/>
                </a:cubicBezTo>
                <a:cubicBezTo>
                  <a:pt x="130" y="678"/>
                  <a:pt x="152" y="677"/>
                  <a:pt x="174" y="674"/>
                </a:cubicBezTo>
                <a:cubicBezTo>
                  <a:pt x="180" y="673"/>
                  <a:pt x="186" y="666"/>
                  <a:pt x="192" y="668"/>
                </a:cubicBezTo>
                <a:cubicBezTo>
                  <a:pt x="199" y="671"/>
                  <a:pt x="200" y="680"/>
                  <a:pt x="204" y="686"/>
                </a:cubicBezTo>
                <a:cubicBezTo>
                  <a:pt x="206" y="706"/>
                  <a:pt x="191" y="740"/>
                  <a:pt x="210" y="746"/>
                </a:cubicBezTo>
                <a:cubicBezTo>
                  <a:pt x="313" y="780"/>
                  <a:pt x="331" y="763"/>
                  <a:pt x="384" y="728"/>
                </a:cubicBezTo>
                <a:cubicBezTo>
                  <a:pt x="394" y="699"/>
                  <a:pt x="417" y="689"/>
                  <a:pt x="444" y="680"/>
                </a:cubicBezTo>
                <a:cubicBezTo>
                  <a:pt x="499" y="683"/>
                  <a:pt x="563" y="659"/>
                  <a:pt x="582" y="716"/>
                </a:cubicBezTo>
                <a:cubicBezTo>
                  <a:pt x="591" y="830"/>
                  <a:pt x="582" y="821"/>
                  <a:pt x="696" y="830"/>
                </a:cubicBezTo>
                <a:cubicBezTo>
                  <a:pt x="727" y="877"/>
                  <a:pt x="782" y="857"/>
                  <a:pt x="840" y="860"/>
                </a:cubicBezTo>
                <a:cubicBezTo>
                  <a:pt x="880" y="873"/>
                  <a:pt x="856" y="907"/>
                  <a:pt x="882" y="920"/>
                </a:cubicBezTo>
                <a:cubicBezTo>
                  <a:pt x="893" y="925"/>
                  <a:pt x="906" y="924"/>
                  <a:pt x="918" y="926"/>
                </a:cubicBezTo>
                <a:cubicBezTo>
                  <a:pt x="935" y="978"/>
                  <a:pt x="911" y="1035"/>
                  <a:pt x="942" y="1082"/>
                </a:cubicBezTo>
                <a:cubicBezTo>
                  <a:pt x="984" y="1072"/>
                  <a:pt x="954" y="1064"/>
                  <a:pt x="990" y="1052"/>
                </a:cubicBezTo>
                <a:cubicBezTo>
                  <a:pt x="1004" y="1057"/>
                  <a:pt x="1020" y="1056"/>
                  <a:pt x="1032" y="1064"/>
                </a:cubicBezTo>
                <a:cubicBezTo>
                  <a:pt x="1054" y="1079"/>
                  <a:pt x="1057" y="1124"/>
                  <a:pt x="1062" y="1148"/>
                </a:cubicBezTo>
                <a:cubicBezTo>
                  <a:pt x="1252" y="1130"/>
                  <a:pt x="1143" y="1156"/>
                  <a:pt x="1218" y="1106"/>
                </a:cubicBezTo>
                <a:cubicBezTo>
                  <a:pt x="1243" y="1030"/>
                  <a:pt x="1252" y="1051"/>
                  <a:pt x="1356" y="1046"/>
                </a:cubicBezTo>
                <a:cubicBezTo>
                  <a:pt x="1380" y="1022"/>
                  <a:pt x="1412" y="1013"/>
                  <a:pt x="1434" y="986"/>
                </a:cubicBezTo>
                <a:cubicBezTo>
                  <a:pt x="1442" y="976"/>
                  <a:pt x="1448" y="958"/>
                  <a:pt x="1464" y="956"/>
                </a:cubicBezTo>
                <a:cubicBezTo>
                  <a:pt x="1516" y="951"/>
                  <a:pt x="1568" y="952"/>
                  <a:pt x="1620" y="950"/>
                </a:cubicBezTo>
                <a:cubicBezTo>
                  <a:pt x="1633" y="912"/>
                  <a:pt x="1614" y="950"/>
                  <a:pt x="1656" y="926"/>
                </a:cubicBezTo>
                <a:cubicBezTo>
                  <a:pt x="1662" y="922"/>
                  <a:pt x="1662" y="913"/>
                  <a:pt x="1668" y="908"/>
                </a:cubicBezTo>
                <a:cubicBezTo>
                  <a:pt x="1673" y="904"/>
                  <a:pt x="1680" y="904"/>
                  <a:pt x="1686" y="902"/>
                </a:cubicBezTo>
                <a:cubicBezTo>
                  <a:pt x="1706" y="882"/>
                  <a:pt x="1720" y="857"/>
                  <a:pt x="1746" y="848"/>
                </a:cubicBezTo>
                <a:cubicBezTo>
                  <a:pt x="1762" y="800"/>
                  <a:pt x="1757" y="746"/>
                  <a:pt x="1812" y="728"/>
                </a:cubicBezTo>
                <a:cubicBezTo>
                  <a:pt x="1824" y="730"/>
                  <a:pt x="1836" y="731"/>
                  <a:pt x="1848" y="734"/>
                </a:cubicBezTo>
                <a:cubicBezTo>
                  <a:pt x="1854" y="735"/>
                  <a:pt x="1860" y="743"/>
                  <a:pt x="1866" y="740"/>
                </a:cubicBezTo>
                <a:cubicBezTo>
                  <a:pt x="1888" y="728"/>
                  <a:pt x="1901" y="706"/>
                  <a:pt x="1914" y="686"/>
                </a:cubicBezTo>
                <a:cubicBezTo>
                  <a:pt x="1920" y="662"/>
                  <a:pt x="1915" y="660"/>
                  <a:pt x="1938" y="650"/>
                </a:cubicBezTo>
                <a:cubicBezTo>
                  <a:pt x="1950" y="645"/>
                  <a:pt x="1974" y="638"/>
                  <a:pt x="1974" y="638"/>
                </a:cubicBezTo>
                <a:cubicBezTo>
                  <a:pt x="1983" y="625"/>
                  <a:pt x="1998" y="616"/>
                  <a:pt x="2004" y="602"/>
                </a:cubicBezTo>
                <a:cubicBezTo>
                  <a:pt x="2023" y="556"/>
                  <a:pt x="2033" y="451"/>
                  <a:pt x="2076" y="422"/>
                </a:cubicBezTo>
                <a:cubicBezTo>
                  <a:pt x="2089" y="383"/>
                  <a:pt x="2073" y="385"/>
                  <a:pt x="2034" y="374"/>
                </a:cubicBezTo>
                <a:close/>
              </a:path>
            </a:pathLst>
          </a:custGeom>
          <a:solidFill>
            <a:srgbClr val="99CC00"/>
          </a:solidFill>
          <a:ln w="9525">
            <a:solidFill>
              <a:schemeClr val="tx1"/>
            </a:solidFill>
            <a:round/>
            <a:headEnd/>
            <a:tailEnd/>
          </a:ln>
        </p:spPr>
        <p:txBody>
          <a:bodyPr lIns="91431" tIns="45715" rIns="91431" bIns="45715"/>
          <a:lstStyle/>
          <a:p>
            <a:endParaRPr lang="en-US"/>
          </a:p>
        </p:txBody>
      </p:sp>
      <p:pic>
        <p:nvPicPr>
          <p:cNvPr id="7" name="Picture 19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73671">
            <a:off x="4574796" y="1743378"/>
            <a:ext cx="366926" cy="365577"/>
          </a:xfrm>
          <a:prstGeom prst="rect">
            <a:avLst/>
          </a:prstGeom>
          <a:noFill/>
          <a:ln w="9525">
            <a:noFill/>
            <a:miter lim="800000"/>
            <a:headEnd/>
            <a:tailEnd/>
          </a:ln>
        </p:spPr>
      </p:pic>
      <p:sp>
        <p:nvSpPr>
          <p:cNvPr id="8" name="Line 115"/>
          <p:cNvSpPr>
            <a:spLocks noChangeShapeType="1"/>
          </p:cNvSpPr>
          <p:nvPr/>
        </p:nvSpPr>
        <p:spPr bwMode="auto">
          <a:xfrm>
            <a:off x="4652310" y="1528367"/>
            <a:ext cx="1531128" cy="594599"/>
          </a:xfrm>
          <a:prstGeom prst="line">
            <a:avLst/>
          </a:prstGeom>
          <a:noFill/>
          <a:ln w="19050">
            <a:solidFill>
              <a:srgbClr val="FF0000"/>
            </a:solidFill>
            <a:prstDash val="dash"/>
            <a:round/>
            <a:headEnd/>
            <a:tailEnd/>
          </a:ln>
        </p:spPr>
        <p:txBody>
          <a:bodyPr lIns="91431" tIns="45715" rIns="91431" bIns="45715"/>
          <a:lstStyle/>
          <a:p>
            <a:endParaRPr lang="en-US"/>
          </a:p>
        </p:txBody>
      </p:sp>
      <p:sp>
        <p:nvSpPr>
          <p:cNvPr id="9" name="Line 118"/>
          <p:cNvSpPr>
            <a:spLocks noChangeShapeType="1"/>
          </p:cNvSpPr>
          <p:nvPr/>
        </p:nvSpPr>
        <p:spPr bwMode="auto">
          <a:xfrm flipH="1">
            <a:off x="1977035" y="1528367"/>
            <a:ext cx="2421505" cy="733425"/>
          </a:xfrm>
          <a:prstGeom prst="line">
            <a:avLst/>
          </a:prstGeom>
          <a:noFill/>
          <a:ln w="19050">
            <a:solidFill>
              <a:srgbClr val="FF0000"/>
            </a:solidFill>
            <a:prstDash val="dash"/>
            <a:round/>
            <a:headEnd/>
            <a:tailEnd/>
          </a:ln>
        </p:spPr>
        <p:txBody>
          <a:bodyPr lIns="91431" tIns="45715" rIns="91431" bIns="45715"/>
          <a:lstStyle/>
          <a:p>
            <a:endParaRPr lang="en-US"/>
          </a:p>
        </p:txBody>
      </p:sp>
      <p:sp>
        <p:nvSpPr>
          <p:cNvPr id="11" name="Line 117"/>
          <p:cNvSpPr>
            <a:spLocks noChangeShapeType="1"/>
          </p:cNvSpPr>
          <p:nvPr/>
        </p:nvSpPr>
        <p:spPr bwMode="auto">
          <a:xfrm>
            <a:off x="4652311" y="1528367"/>
            <a:ext cx="2644838" cy="3547849"/>
          </a:xfrm>
          <a:prstGeom prst="line">
            <a:avLst/>
          </a:prstGeom>
          <a:noFill/>
          <a:ln w="19050">
            <a:solidFill>
              <a:srgbClr val="FF0000"/>
            </a:solidFill>
            <a:prstDash val="dash"/>
            <a:round/>
            <a:headEnd/>
            <a:tailEnd/>
          </a:ln>
        </p:spPr>
        <p:txBody>
          <a:bodyPr lIns="91431" tIns="45715" rIns="91431" bIns="45715"/>
          <a:lstStyle/>
          <a:p>
            <a:endParaRPr lang="en-US"/>
          </a:p>
        </p:txBody>
      </p:sp>
      <p:sp>
        <p:nvSpPr>
          <p:cNvPr id="14" name="Line 122"/>
          <p:cNvSpPr>
            <a:spLocks noChangeShapeType="1"/>
          </p:cNvSpPr>
          <p:nvPr/>
        </p:nvSpPr>
        <p:spPr bwMode="auto">
          <a:xfrm flipH="1">
            <a:off x="2343527" y="1528367"/>
            <a:ext cx="2131972" cy="3256848"/>
          </a:xfrm>
          <a:prstGeom prst="line">
            <a:avLst/>
          </a:prstGeom>
          <a:noFill/>
          <a:ln w="19050">
            <a:solidFill>
              <a:srgbClr val="FF0000"/>
            </a:solidFill>
            <a:prstDash val="dash"/>
            <a:round/>
            <a:headEnd/>
            <a:tailEnd/>
          </a:ln>
        </p:spPr>
        <p:txBody>
          <a:bodyPr lIns="91431" tIns="45715" rIns="91431" bIns="45715"/>
          <a:lstStyle/>
          <a:p>
            <a:endParaRPr lang="en-US"/>
          </a:p>
        </p:txBody>
      </p:sp>
      <p:sp>
        <p:nvSpPr>
          <p:cNvPr id="15" name="Text Box 105"/>
          <p:cNvSpPr txBox="1">
            <a:spLocks noChangeArrowheads="1"/>
          </p:cNvSpPr>
          <p:nvPr/>
        </p:nvSpPr>
        <p:spPr bwMode="auto">
          <a:xfrm>
            <a:off x="5391465" y="1061916"/>
            <a:ext cx="1808478" cy="612923"/>
          </a:xfrm>
          <a:prstGeom prst="round2Diag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31" tIns="45715" rIns="91431" bIns="45715" anchor="ctr">
            <a:spAutoFit/>
          </a:bodyPr>
          <a:lstStyle/>
          <a:p>
            <a:pPr algn="ctr">
              <a:spcBef>
                <a:spcPct val="50000"/>
              </a:spcBef>
            </a:pPr>
            <a:r>
              <a:rPr lang="pt-BR" sz="1200" b="1" dirty="0">
                <a:solidFill>
                  <a:srgbClr val="FFFF00"/>
                </a:solidFill>
              </a:rPr>
              <a:t>SISTEMA </a:t>
            </a:r>
            <a:endParaRPr lang="pt-BR" sz="1200" b="1" dirty="0" smtClean="0">
              <a:solidFill>
                <a:srgbClr val="FFFF00"/>
              </a:solidFill>
            </a:endParaRPr>
          </a:p>
          <a:p>
            <a:pPr algn="ctr">
              <a:spcBef>
                <a:spcPct val="50000"/>
              </a:spcBef>
            </a:pPr>
            <a:r>
              <a:rPr lang="pt-BR" sz="1200" b="1" dirty="0" smtClean="0">
                <a:solidFill>
                  <a:srgbClr val="FFFF00"/>
                </a:solidFill>
              </a:rPr>
              <a:t>DE SATÉLITES</a:t>
            </a:r>
            <a:endParaRPr lang="pt-BR" sz="1200" b="1" dirty="0">
              <a:solidFill>
                <a:srgbClr val="FFFF00"/>
              </a:solidFill>
            </a:endParaRPr>
          </a:p>
        </p:txBody>
      </p:sp>
      <p:sp>
        <p:nvSpPr>
          <p:cNvPr id="17" name="Text Box 106"/>
          <p:cNvSpPr txBox="1">
            <a:spLocks noChangeArrowheads="1"/>
          </p:cNvSpPr>
          <p:nvPr/>
        </p:nvSpPr>
        <p:spPr bwMode="auto">
          <a:xfrm>
            <a:off x="2160316" y="1087139"/>
            <a:ext cx="1446851" cy="510767"/>
          </a:xfrm>
          <a:prstGeom prst="round2Diag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31" tIns="45715" rIns="91431" bIns="45715" anchor="ctr">
            <a:spAutoFit/>
          </a:bodyPr>
          <a:lstStyle/>
          <a:p>
            <a:pPr algn="ctr">
              <a:spcBef>
                <a:spcPct val="50000"/>
              </a:spcBef>
            </a:pPr>
            <a:r>
              <a:rPr lang="pt-BR" sz="1200" b="1" dirty="0" smtClean="0">
                <a:solidFill>
                  <a:srgbClr val="FFFF00"/>
                </a:solidFill>
              </a:rPr>
              <a:t>SGDC COMUNICAÇÕES</a:t>
            </a:r>
            <a:endParaRPr lang="pt-BR" sz="1200" b="1" dirty="0">
              <a:solidFill>
                <a:srgbClr val="FFFF00"/>
              </a:solidFill>
            </a:endParaRPr>
          </a:p>
        </p:txBody>
      </p:sp>
      <p:pic>
        <p:nvPicPr>
          <p:cNvPr id="19" name="Picture 19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73671">
            <a:off x="4862144" y="1813219"/>
            <a:ext cx="368274" cy="366925"/>
          </a:xfrm>
          <a:prstGeom prst="rect">
            <a:avLst/>
          </a:prstGeom>
          <a:noFill/>
          <a:ln w="9525">
            <a:noFill/>
            <a:miter lim="800000"/>
            <a:headEnd/>
            <a:tailEnd/>
          </a:ln>
        </p:spPr>
      </p:pic>
      <p:pic>
        <p:nvPicPr>
          <p:cNvPr id="27" name="Picture 13" descr="C:\USR\Boulanger\Syr3.2\SatelliteSYRIII.gi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00247" y="1285787"/>
            <a:ext cx="1284240" cy="488336"/>
          </a:xfrm>
          <a:prstGeom prst="rect">
            <a:avLst/>
          </a:prstGeom>
          <a:noFill/>
          <a:ln w="9525">
            <a:noFill/>
            <a:miter lim="800000"/>
            <a:headEnd/>
            <a:tailEnd/>
          </a:ln>
        </p:spPr>
      </p:pic>
      <p:sp>
        <p:nvSpPr>
          <p:cNvPr id="28" name="Line 119"/>
          <p:cNvSpPr>
            <a:spLocks noChangeShapeType="1"/>
          </p:cNvSpPr>
          <p:nvPr/>
        </p:nvSpPr>
        <p:spPr bwMode="auto">
          <a:xfrm flipH="1">
            <a:off x="4771834" y="2813868"/>
            <a:ext cx="1710052" cy="797131"/>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lIns="91431" tIns="45715" rIns="91431" bIns="45715"/>
          <a:lstStyle/>
          <a:p>
            <a:endParaRPr lang="pt-BR"/>
          </a:p>
        </p:txBody>
      </p:sp>
      <p:sp>
        <p:nvSpPr>
          <p:cNvPr id="29" name="Line 120"/>
          <p:cNvSpPr>
            <a:spLocks noChangeShapeType="1"/>
          </p:cNvSpPr>
          <p:nvPr/>
        </p:nvSpPr>
        <p:spPr bwMode="auto">
          <a:xfrm flipH="1" flipV="1">
            <a:off x="4861282" y="4098667"/>
            <a:ext cx="1673851" cy="833824"/>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lIns="91431" tIns="45715" rIns="91431" bIns="45715"/>
          <a:lstStyle/>
          <a:p>
            <a:endParaRPr lang="pt-BR"/>
          </a:p>
        </p:txBody>
      </p:sp>
      <p:sp>
        <p:nvSpPr>
          <p:cNvPr id="30" name="Line 121"/>
          <p:cNvSpPr>
            <a:spLocks noChangeShapeType="1"/>
          </p:cNvSpPr>
          <p:nvPr/>
        </p:nvSpPr>
        <p:spPr bwMode="auto">
          <a:xfrm>
            <a:off x="2672382" y="3101205"/>
            <a:ext cx="1297809" cy="556063"/>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lIns="91431" tIns="45715" rIns="91431" bIns="45715"/>
          <a:lstStyle/>
          <a:p>
            <a:endParaRPr lang="pt-BR"/>
          </a:p>
        </p:txBody>
      </p:sp>
      <p:sp>
        <p:nvSpPr>
          <p:cNvPr id="31" name="CaixaDeTexto 1"/>
          <p:cNvSpPr txBox="1"/>
          <p:nvPr/>
        </p:nvSpPr>
        <p:spPr>
          <a:xfrm>
            <a:off x="3970192" y="3588756"/>
            <a:ext cx="881652" cy="523220"/>
          </a:xfrm>
          <a:prstGeom prst="rect">
            <a:avLst/>
          </a:prstGeom>
          <a:solidFill>
            <a:srgbClr val="FF0000"/>
          </a:solidFill>
        </p:spPr>
        <p:txBody>
          <a:bodyPr wrap="none" rtlCol="0">
            <a:spAutoFit/>
          </a:bodyPr>
          <a:lstStyle/>
          <a:p>
            <a:pPr algn="ctr"/>
            <a:r>
              <a:rPr lang="pt-BR" sz="2800" dirty="0" smtClean="0">
                <a:solidFill>
                  <a:schemeClr val="bg1"/>
                </a:solidFill>
              </a:rPr>
              <a:t>PESE</a:t>
            </a:r>
            <a:endParaRPr lang="pt-BR" sz="2800" dirty="0">
              <a:solidFill>
                <a:schemeClr val="bg1"/>
              </a:solidFill>
            </a:endParaRPr>
          </a:p>
        </p:txBody>
      </p:sp>
      <p:sp>
        <p:nvSpPr>
          <p:cNvPr id="32" name="Line 121"/>
          <p:cNvSpPr>
            <a:spLocks noChangeShapeType="1"/>
          </p:cNvSpPr>
          <p:nvPr/>
        </p:nvSpPr>
        <p:spPr bwMode="auto">
          <a:xfrm flipV="1">
            <a:off x="2756519" y="4053448"/>
            <a:ext cx="1192042" cy="116071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lIns="91431" tIns="45715" rIns="91431" bIns="45715"/>
          <a:lstStyle/>
          <a:p>
            <a:endParaRPr lang="pt-BR"/>
          </a:p>
        </p:txBody>
      </p:sp>
      <p:pic>
        <p:nvPicPr>
          <p:cNvPr id="23" name="Picture 71"/>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85373" y="1992029"/>
            <a:ext cx="2085122" cy="161897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24" name="Grupo 2"/>
          <p:cNvGrpSpPr/>
          <p:nvPr/>
        </p:nvGrpSpPr>
        <p:grpSpPr>
          <a:xfrm>
            <a:off x="6093544" y="4478759"/>
            <a:ext cx="2438896" cy="2050755"/>
            <a:chOff x="6629399" y="5105400"/>
            <a:chExt cx="2209801" cy="1664554"/>
          </a:xfrm>
        </p:grpSpPr>
        <p:pic>
          <p:nvPicPr>
            <p:cNvPr id="25" name="Picture 6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29399" y="5105400"/>
              <a:ext cx="2209801" cy="166455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6" name="Text Box 72"/>
            <p:cNvSpPr txBox="1">
              <a:spLocks noChangeArrowheads="1"/>
            </p:cNvSpPr>
            <p:nvPr/>
          </p:nvSpPr>
          <p:spPr bwMode="auto">
            <a:xfrm>
              <a:off x="7696200" y="6324600"/>
              <a:ext cx="1110150" cy="338554"/>
            </a:xfrm>
            <a:prstGeom prst="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spcBef>
                  <a:spcPct val="50000"/>
                </a:spcBef>
              </a:pPr>
              <a:r>
                <a:rPr lang="pt-BR" sz="1600" b="1" dirty="0" err="1">
                  <a:solidFill>
                    <a:srgbClr val="FFFF00"/>
                  </a:solidFill>
                </a:rPr>
                <a:t>SisGAAz</a:t>
              </a:r>
              <a:endParaRPr lang="pt-BR" sz="1600" b="1" dirty="0">
                <a:solidFill>
                  <a:srgbClr val="FFFF00"/>
                </a:solidFill>
              </a:endParaRPr>
            </a:p>
          </p:txBody>
        </p:sp>
      </p:grpSp>
      <p:pic>
        <p:nvPicPr>
          <p:cNvPr id="22" name="Picture 67"/>
          <p:cNvPicPr preferRelativeResize="0">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3528" y="1774123"/>
            <a:ext cx="2429396" cy="192170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Picture 7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3528" y="4581128"/>
            <a:ext cx="2712594" cy="214154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1" name="Text Box 73"/>
          <p:cNvSpPr txBox="1">
            <a:spLocks noChangeArrowheads="1"/>
          </p:cNvSpPr>
          <p:nvPr/>
        </p:nvSpPr>
        <p:spPr bwMode="auto">
          <a:xfrm>
            <a:off x="959440" y="4478759"/>
            <a:ext cx="1236196" cy="306456"/>
          </a:xfrm>
          <a:prstGeom prst="round2Diag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31" tIns="45715" rIns="91431" bIns="45715" anchor="ctr">
            <a:spAutoFit/>
          </a:bodyPr>
          <a:lstStyle>
            <a:defPPr>
              <a:defRPr lang="pt-BR"/>
            </a:defPPr>
            <a:lvl1pPr algn="ctr">
              <a:spcBef>
                <a:spcPct val="50000"/>
              </a:spcBef>
              <a:defRPr sz="1200" b="1">
                <a:solidFill>
                  <a:srgbClr val="FFFF00"/>
                </a:solidFill>
              </a:defRPr>
            </a:lvl1pPr>
          </a:lstStyle>
          <a:p>
            <a:r>
              <a:rPr lang="pt-BR" dirty="0" smtClean="0"/>
              <a:t>SISDACTA</a:t>
            </a:r>
            <a:endParaRPr lang="pt-BR" dirty="0"/>
          </a:p>
        </p:txBody>
      </p:sp>
      <p:sp>
        <p:nvSpPr>
          <p:cNvPr id="33"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18429931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936" y="3146375"/>
            <a:ext cx="2170112" cy="3068637"/>
          </a:xfrm>
          <a:prstGeom prst="rect">
            <a:avLst/>
          </a:prstGeom>
          <a:noFill/>
          <a:effectLst>
            <a:softEdge rad="381000"/>
          </a:effectLst>
        </p:spPr>
      </p:pic>
      <p:sp>
        <p:nvSpPr>
          <p:cNvPr id="4" name="Content Placeholder 2"/>
          <p:cNvSpPr txBox="1">
            <a:spLocks/>
          </p:cNvSpPr>
          <p:nvPr/>
        </p:nvSpPr>
        <p:spPr>
          <a:xfrm>
            <a:off x="0" y="1268760"/>
            <a:ext cx="5207673" cy="1234627"/>
          </a:xfrm>
          <a:prstGeom prst="rect">
            <a:avLst/>
          </a:prstGeom>
        </p:spPr>
        <p:txBody>
          <a:bodyPr>
            <a:normAutofit fontScale="77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dirty="0" smtClean="0"/>
              <a:t>Lançamento 2016 – 2º Semestre</a:t>
            </a:r>
          </a:p>
          <a:p>
            <a:r>
              <a:rPr lang="pt-BR" dirty="0" smtClean="0"/>
              <a:t>Operacional 2017</a:t>
            </a:r>
          </a:p>
          <a:p>
            <a:r>
              <a:rPr lang="pt-BR" dirty="0" smtClean="0"/>
              <a:t>Parceira TELEBRÁS</a:t>
            </a:r>
            <a:endParaRPr lang="pt-BR" dirty="0"/>
          </a:p>
        </p:txBody>
      </p:sp>
      <p:sp>
        <p:nvSpPr>
          <p:cNvPr id="5"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grpSp>
        <p:nvGrpSpPr>
          <p:cNvPr id="11" name="Group 10"/>
          <p:cNvGrpSpPr/>
          <p:nvPr/>
        </p:nvGrpSpPr>
        <p:grpSpPr>
          <a:xfrm>
            <a:off x="2915816" y="1487860"/>
            <a:ext cx="6239172" cy="5458296"/>
            <a:chOff x="2915816" y="1487860"/>
            <a:chExt cx="6239172" cy="5458296"/>
          </a:xfrm>
        </p:grpSpPr>
        <p:sp>
          <p:nvSpPr>
            <p:cNvPr id="6" name="Content Placeholder 2"/>
            <p:cNvSpPr txBox="1">
              <a:spLocks/>
            </p:cNvSpPr>
            <p:nvPr/>
          </p:nvSpPr>
          <p:spPr>
            <a:xfrm>
              <a:off x="5397997" y="1487860"/>
              <a:ext cx="3744415" cy="644996"/>
            </a:xfrm>
            <a:prstGeom prst="rect">
              <a:avLst/>
            </a:prstGeom>
            <a:solidFill>
              <a:schemeClr val="bg1"/>
            </a:solidFill>
          </p:spPr>
          <p:txBody>
            <a:bodyPr anchor="ctr" anchorCtr="0">
              <a:normAutofit fontScale="550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pt-BR" dirty="0"/>
                <a:t>Satélite Geoestacionário de Defesa e Comunicações Estratégicas</a:t>
              </a:r>
            </a:p>
          </p:txBody>
        </p:sp>
        <p:grpSp>
          <p:nvGrpSpPr>
            <p:cNvPr id="10" name="Group 9"/>
            <p:cNvGrpSpPr/>
            <p:nvPr/>
          </p:nvGrpSpPr>
          <p:grpSpPr>
            <a:xfrm>
              <a:off x="2915816" y="2132856"/>
              <a:ext cx="6239172" cy="4813300"/>
              <a:chOff x="2915816" y="2132856"/>
              <a:chExt cx="6239172" cy="4813300"/>
            </a:xfrm>
          </p:grpSpPr>
          <p:pic>
            <p:nvPicPr>
              <p:cNvPr id="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5816" y="2132856"/>
                <a:ext cx="6228184" cy="4813300"/>
              </a:xfrm>
              <a:prstGeom prst="rect">
                <a:avLst/>
              </a:prstGeom>
              <a:noFill/>
              <a:ln w="9525">
                <a:noFill/>
                <a:miter lim="800000"/>
                <a:headEnd/>
                <a:tailEnd/>
              </a:ln>
            </p:spPr>
          </p:pic>
          <p:sp>
            <p:nvSpPr>
              <p:cNvPr id="7" name="Content Placeholder 2"/>
              <p:cNvSpPr txBox="1">
                <a:spLocks/>
              </p:cNvSpPr>
              <p:nvPr/>
            </p:nvSpPr>
            <p:spPr>
              <a:xfrm>
                <a:off x="7668344" y="2276872"/>
                <a:ext cx="1423268" cy="1077044"/>
              </a:xfrm>
              <a:prstGeom prst="rect">
                <a:avLst/>
              </a:prstGeom>
              <a:solidFill>
                <a:schemeClr val="bg1"/>
              </a:solidFill>
            </p:spPr>
            <p:txBody>
              <a:bodyPr anchor="ctr"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pt-BR" sz="1800" b="1" dirty="0" smtClean="0">
                    <a:solidFill>
                      <a:srgbClr val="FFC000"/>
                    </a:solidFill>
                  </a:rPr>
                  <a:t>Cobertura</a:t>
                </a:r>
              </a:p>
              <a:p>
                <a:pPr marL="0" indent="0" algn="ctr">
                  <a:buNone/>
                </a:pPr>
                <a:r>
                  <a:rPr lang="pt-BR" sz="1800" b="1" dirty="0" smtClean="0">
                    <a:solidFill>
                      <a:srgbClr val="FFC000"/>
                    </a:solidFill>
                  </a:rPr>
                  <a:t> pode ser</a:t>
                </a:r>
              </a:p>
              <a:p>
                <a:pPr marL="0" indent="0" algn="ctr">
                  <a:buNone/>
                </a:pPr>
                <a:r>
                  <a:rPr lang="pt-BR" sz="1800" b="1" dirty="0" smtClean="0">
                    <a:solidFill>
                      <a:srgbClr val="FFC000"/>
                    </a:solidFill>
                  </a:rPr>
                  <a:t> direcionada</a:t>
                </a:r>
                <a:endParaRPr lang="pt-BR" sz="1800" b="1" dirty="0">
                  <a:solidFill>
                    <a:srgbClr val="FFC000"/>
                  </a:solidFill>
                </a:endParaRPr>
              </a:p>
            </p:txBody>
          </p:sp>
          <p:sp>
            <p:nvSpPr>
              <p:cNvPr id="8" name="Content Placeholder 2"/>
              <p:cNvSpPr txBox="1">
                <a:spLocks/>
              </p:cNvSpPr>
              <p:nvPr/>
            </p:nvSpPr>
            <p:spPr>
              <a:xfrm>
                <a:off x="7731720" y="4249744"/>
                <a:ext cx="1423268" cy="649076"/>
              </a:xfrm>
              <a:prstGeom prst="rect">
                <a:avLst/>
              </a:prstGeom>
              <a:solidFill>
                <a:schemeClr val="bg1"/>
              </a:solidFill>
            </p:spPr>
            <p:txBody>
              <a:bodyPr anchor="ctr"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pt-BR" sz="1800" dirty="0" smtClean="0">
                    <a:solidFill>
                      <a:schemeClr val="accent6">
                        <a:lumMod val="50000"/>
                      </a:schemeClr>
                    </a:solidFill>
                  </a:rPr>
                  <a:t>Cobertura</a:t>
                </a:r>
              </a:p>
              <a:p>
                <a:pPr marL="0" indent="0" algn="ctr">
                  <a:buNone/>
                </a:pPr>
                <a:r>
                  <a:rPr lang="pt-BR" sz="1800" dirty="0" smtClean="0">
                    <a:solidFill>
                      <a:schemeClr val="accent6">
                        <a:lumMod val="50000"/>
                      </a:schemeClr>
                    </a:solidFill>
                  </a:rPr>
                  <a:t> Regional</a:t>
                </a:r>
                <a:endParaRPr lang="pt-BR" sz="1800" dirty="0">
                  <a:solidFill>
                    <a:schemeClr val="accent6">
                      <a:lumMod val="50000"/>
                    </a:schemeClr>
                  </a:solidFill>
                </a:endParaRPr>
              </a:p>
            </p:txBody>
          </p:sp>
          <p:sp>
            <p:nvSpPr>
              <p:cNvPr id="9" name="Content Placeholder 2"/>
              <p:cNvSpPr txBox="1">
                <a:spLocks/>
              </p:cNvSpPr>
              <p:nvPr/>
            </p:nvSpPr>
            <p:spPr>
              <a:xfrm>
                <a:off x="7812360" y="5372212"/>
                <a:ext cx="1342628" cy="649076"/>
              </a:xfrm>
              <a:prstGeom prst="rect">
                <a:avLst/>
              </a:prstGeom>
              <a:solidFill>
                <a:schemeClr val="bg1"/>
              </a:solidFill>
            </p:spPr>
            <p:txBody>
              <a:bodyPr anchor="ctr"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pt-BR" sz="1800" dirty="0" smtClean="0">
                    <a:solidFill>
                      <a:schemeClr val="accent6">
                        <a:lumMod val="75000"/>
                      </a:schemeClr>
                    </a:solidFill>
                  </a:rPr>
                  <a:t>Cobertura</a:t>
                </a:r>
              </a:p>
              <a:p>
                <a:pPr marL="0" indent="0" algn="ctr">
                  <a:buNone/>
                </a:pPr>
                <a:r>
                  <a:rPr lang="pt-BR" sz="1800" dirty="0" smtClean="0">
                    <a:solidFill>
                      <a:schemeClr val="accent6">
                        <a:lumMod val="75000"/>
                      </a:schemeClr>
                    </a:solidFill>
                  </a:rPr>
                  <a:t> Nacional</a:t>
                </a:r>
                <a:endParaRPr lang="pt-BR" sz="1800" dirty="0">
                  <a:solidFill>
                    <a:schemeClr val="accent6">
                      <a:lumMod val="75000"/>
                    </a:schemeClr>
                  </a:solidFill>
                </a:endParaRPr>
              </a:p>
            </p:txBody>
          </p:sp>
        </p:grpSp>
      </p:grpSp>
    </p:spTree>
    <p:extLst>
      <p:ext uri="{BB962C8B-B14F-4D97-AF65-F5344CB8AC3E}">
        <p14:creationId xmlns:p14="http://schemas.microsoft.com/office/powerpoint/2010/main" val="2463927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07950" y="1137617"/>
            <a:ext cx="8851900" cy="2620963"/>
            <a:chOff x="107504" y="260648"/>
            <a:chExt cx="8852277" cy="2621905"/>
          </a:xfrm>
          <a:solidFill>
            <a:schemeClr val="tx2">
              <a:lumMod val="75000"/>
            </a:schemeClr>
          </a:solidFill>
        </p:grpSpPr>
        <p:pic>
          <p:nvPicPr>
            <p:cNvPr id="57352" name="Picture 2" descr="http://t1.gstatic.com/images?q=tbn:ANd9GcRVYWumAbCeJqWEauuZffXDE8yvsuwcOhceotPr5awhyxe5eCL5KA"/>
            <p:cNvPicPr>
              <a:picLocks noChangeAspect="1" noChangeArrowheads="1"/>
            </p:cNvPicPr>
            <p:nvPr/>
          </p:nvPicPr>
          <p:blipFill>
            <a:blip r:embed="rId3" cstate="print"/>
            <a:srcRect/>
            <a:stretch>
              <a:fillRect/>
            </a:stretch>
          </p:blipFill>
          <p:spPr bwMode="auto">
            <a:xfrm>
              <a:off x="7092280" y="260648"/>
              <a:ext cx="1867501" cy="2160240"/>
            </a:xfrm>
            <a:prstGeom prst="rect">
              <a:avLst/>
            </a:prstGeom>
            <a:grpFill/>
            <a:ln w="9525">
              <a:noFill/>
              <a:miter lim="800000"/>
              <a:headEnd/>
              <a:tailEnd/>
            </a:ln>
          </p:spPr>
        </p:pic>
        <p:sp>
          <p:nvSpPr>
            <p:cNvPr id="57353" name="Text Box 6" descr="Tela"/>
            <p:cNvSpPr txBox="1">
              <a:spLocks noChangeArrowheads="1"/>
            </p:cNvSpPr>
            <p:nvPr/>
          </p:nvSpPr>
          <p:spPr bwMode="auto">
            <a:xfrm>
              <a:off x="3563888" y="2420888"/>
              <a:ext cx="3240013" cy="461665"/>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t-BR" sz="2400" i="1" dirty="0">
                  <a:solidFill>
                    <a:schemeClr val="tx1"/>
                  </a:solidFill>
                  <a:latin typeface="Arial Black" pitchFamily="34" charset="0"/>
                </a:rPr>
                <a:t>Philip S. </a:t>
              </a:r>
              <a:r>
                <a:rPr lang="pt-BR" sz="2400" i="1" dirty="0" err="1">
                  <a:solidFill>
                    <a:schemeClr val="tx1"/>
                  </a:solidFill>
                  <a:latin typeface="Arial Black" pitchFamily="34" charset="0"/>
                </a:rPr>
                <a:t>Meilinger</a:t>
              </a:r>
              <a:endParaRPr lang="pt-BR" sz="2400" i="1" dirty="0">
                <a:solidFill>
                  <a:schemeClr val="tx1"/>
                </a:solidFill>
                <a:latin typeface="Arial Black" pitchFamily="34" charset="0"/>
              </a:endParaRPr>
            </a:p>
          </p:txBody>
        </p:sp>
        <p:sp>
          <p:nvSpPr>
            <p:cNvPr id="11" name="Rectangle 3"/>
            <p:cNvSpPr>
              <a:spLocks noChangeArrowheads="1"/>
            </p:cNvSpPr>
            <p:nvPr/>
          </p:nvSpPr>
          <p:spPr bwMode="auto">
            <a:xfrm>
              <a:off x="107504" y="260648"/>
              <a:ext cx="6840760" cy="2016224"/>
            </a:xfrm>
            <a:prstGeom prst="rect">
              <a:avLst/>
            </a:prstGeom>
            <a:grpFill/>
            <a:effectLst>
              <a:outerShdw blurRad="50800" dist="38100" dir="2700000" sx="101000" sy="101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just" eaLnBrk="0" hangingPunct="0">
                <a:lnSpc>
                  <a:spcPct val="95000"/>
                </a:lnSpc>
                <a:spcBef>
                  <a:spcPct val="40000"/>
                </a:spcBef>
                <a:defRPr/>
              </a:pPr>
              <a:r>
                <a:rPr lang="pt-BR" sz="2000" dirty="0" smtClean="0">
                  <a:latin typeface="Arial Black" pitchFamily="34" charset="0"/>
                </a:rPr>
                <a:t>“O </a:t>
              </a:r>
              <a:r>
                <a:rPr lang="pt-BR" sz="2000" dirty="0">
                  <a:latin typeface="Arial Black" pitchFamily="34" charset="0"/>
                </a:rPr>
                <a:t>PODER </a:t>
              </a:r>
              <a:r>
                <a:rPr lang="pt-BR" sz="2000" dirty="0" smtClean="0">
                  <a:latin typeface="Arial Black" pitchFamily="34" charset="0"/>
                </a:rPr>
                <a:t>AÉREO É </a:t>
              </a:r>
              <a:r>
                <a:rPr lang="pt-BR" sz="2000" dirty="0">
                  <a:latin typeface="Arial Black" pitchFamily="34" charset="0"/>
                </a:rPr>
                <a:t>INTRINSECAMENTE ESTRATÉGICO E OFENSIVO</a:t>
              </a:r>
              <a:r>
                <a:rPr lang="pt-BR" sz="2000" dirty="0" smtClean="0">
                  <a:latin typeface="Arial Black" pitchFamily="34" charset="0"/>
                </a:rPr>
                <a:t>.”</a:t>
              </a:r>
              <a:endParaRPr lang="en-US" sz="2000" dirty="0">
                <a:latin typeface="Arial Black" pitchFamily="34" charset="0"/>
              </a:endParaRPr>
            </a:p>
          </p:txBody>
        </p:sp>
      </p:grpSp>
      <p:grpSp>
        <p:nvGrpSpPr>
          <p:cNvPr id="3" name="Group 15"/>
          <p:cNvGrpSpPr>
            <a:grpSpLocks/>
          </p:cNvGrpSpPr>
          <p:nvPr/>
        </p:nvGrpSpPr>
        <p:grpSpPr bwMode="auto">
          <a:xfrm>
            <a:off x="107950" y="4365104"/>
            <a:ext cx="8785225" cy="2406650"/>
            <a:chOff x="107504" y="3975447"/>
            <a:chExt cx="8784976" cy="2405881"/>
          </a:xfrm>
          <a:solidFill>
            <a:schemeClr val="tx2">
              <a:lumMod val="75000"/>
            </a:schemeClr>
          </a:solidFill>
        </p:grpSpPr>
        <p:sp>
          <p:nvSpPr>
            <p:cNvPr id="13" name="Rectangle 3"/>
            <p:cNvSpPr>
              <a:spLocks noChangeArrowheads="1"/>
            </p:cNvSpPr>
            <p:nvPr/>
          </p:nvSpPr>
          <p:spPr bwMode="auto">
            <a:xfrm>
              <a:off x="2051720" y="4509120"/>
              <a:ext cx="6840760" cy="1800200"/>
            </a:xfrm>
            <a:prstGeom prst="rect">
              <a:avLst/>
            </a:prstGeom>
            <a:grpFill/>
            <a:effectLst>
              <a:outerShdw blurRad="50800" dist="38100" dir="2700000" sx="101000" sy="101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just" eaLnBrk="0" hangingPunct="0">
                <a:lnSpc>
                  <a:spcPct val="95000"/>
                </a:lnSpc>
                <a:spcBef>
                  <a:spcPct val="40000"/>
                </a:spcBef>
                <a:defRPr/>
              </a:pPr>
              <a:r>
                <a:rPr lang="pt-BR" sz="2000" dirty="0" smtClean="0">
                  <a:latin typeface="Arial Black" pitchFamily="34" charset="0"/>
                </a:rPr>
                <a:t>“O </a:t>
              </a:r>
              <a:r>
                <a:rPr lang="pt-BR" sz="2000" dirty="0">
                  <a:latin typeface="Arial Black" pitchFamily="34" charset="0"/>
                </a:rPr>
                <a:t>PODER AÉREO É A ARMA </a:t>
              </a:r>
              <a:r>
                <a:rPr lang="pt-BR" sz="2000" dirty="0" smtClean="0">
                  <a:latin typeface="Arial Black" pitchFamily="34" charset="0"/>
                </a:rPr>
                <a:t>MAIS ADEQUADA </a:t>
              </a:r>
              <a:r>
                <a:rPr lang="pt-BR" sz="2000" dirty="0">
                  <a:latin typeface="Arial Black" pitchFamily="34" charset="0"/>
                </a:rPr>
                <a:t>PARA PRODUZIR O MÁXIMO DANO AO INIMIGO, COM O MÍNIMO DE </a:t>
              </a:r>
              <a:r>
                <a:rPr lang="pt-BR" sz="2000" dirty="0" smtClean="0">
                  <a:latin typeface="Arial Black" pitchFamily="34" charset="0"/>
                </a:rPr>
                <a:t>PERDAS”.</a:t>
              </a:r>
              <a:endParaRPr lang="en-US" sz="2000" dirty="0">
                <a:latin typeface="Arial Black" pitchFamily="34" charset="0"/>
              </a:endParaRPr>
            </a:p>
          </p:txBody>
        </p:sp>
        <p:pic>
          <p:nvPicPr>
            <p:cNvPr id="57350" name="Picture 2" descr="http://t1.gstatic.com/images?q=tbn:ANd9GcQ_XVt09ZTNLsdBzZGmDMUbfCTom1G4CWitB5sy09VDNgSzlJnaAw"/>
            <p:cNvPicPr>
              <a:picLocks noChangeAspect="1" noChangeArrowheads="1"/>
            </p:cNvPicPr>
            <p:nvPr/>
          </p:nvPicPr>
          <p:blipFill>
            <a:blip r:embed="rId4" cstate="print"/>
            <a:srcRect/>
            <a:stretch>
              <a:fillRect/>
            </a:stretch>
          </p:blipFill>
          <p:spPr bwMode="auto">
            <a:xfrm>
              <a:off x="107504" y="4131077"/>
              <a:ext cx="1800200" cy="2250251"/>
            </a:xfrm>
            <a:prstGeom prst="rect">
              <a:avLst/>
            </a:prstGeom>
            <a:grpFill/>
            <a:ln w="9525">
              <a:noFill/>
              <a:miter lim="800000"/>
              <a:headEnd/>
              <a:tailEnd/>
            </a:ln>
          </p:spPr>
        </p:pic>
        <p:sp>
          <p:nvSpPr>
            <p:cNvPr id="57351" name="Text Box 6" descr="Tela"/>
            <p:cNvSpPr txBox="1">
              <a:spLocks noChangeArrowheads="1"/>
            </p:cNvSpPr>
            <p:nvPr/>
          </p:nvSpPr>
          <p:spPr bwMode="auto">
            <a:xfrm>
              <a:off x="1979712" y="3975447"/>
              <a:ext cx="3240013" cy="461665"/>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t-BR" sz="2400" i="1">
                  <a:solidFill>
                    <a:schemeClr val="tx1"/>
                  </a:solidFill>
                  <a:latin typeface="Arial Black" pitchFamily="34" charset="0"/>
                </a:rPr>
                <a:t>John Warden III</a:t>
              </a:r>
            </a:p>
          </p:txBody>
        </p:sp>
      </p:grpSp>
      <p:sp>
        <p:nvSpPr>
          <p:cNvPr id="10" name="Retângulo 4"/>
          <p:cNvSpPr/>
          <p:nvPr/>
        </p:nvSpPr>
        <p:spPr>
          <a:xfrm>
            <a:off x="657355" y="106469"/>
            <a:ext cx="5813066" cy="646331"/>
          </a:xfrm>
          <a:prstGeom prst="rect">
            <a:avLst/>
          </a:prstGeom>
        </p:spPr>
        <p:txBody>
          <a:bodyPr wrap="none">
            <a:spAutoFit/>
          </a:bodyPr>
          <a:lstStyle/>
          <a:p>
            <a:pPr algn="ctr"/>
            <a:r>
              <a:rPr lang="pt-BR" sz="3600" b="1" i="1" dirty="0" smtClean="0">
                <a:solidFill>
                  <a:schemeClr val="tx2"/>
                </a:solidFill>
              </a:rPr>
              <a:t>EVOLUÇÃO DO PODER AÉREO</a:t>
            </a:r>
          </a:p>
        </p:txBody>
      </p:sp>
    </p:spTree>
    <p:extLst>
      <p:ext uri="{BB962C8B-B14F-4D97-AF65-F5344CB8AC3E}">
        <p14:creationId xmlns:p14="http://schemas.microsoft.com/office/powerpoint/2010/main" val="1869232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descr="SCD-1%2B-%2BFonte%2BINP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7900" y="2865438"/>
            <a:ext cx="1909763"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descr="VLM-1+-+Concep%C3%A7%C3%A3o+Art%C3%ADstica">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825" y="3700463"/>
            <a:ext cx="439261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imagem">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87900" y="4926013"/>
            <a:ext cx="359886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
        <p:nvSpPr>
          <p:cNvPr id="6" name="Content Placeholder 2"/>
          <p:cNvSpPr txBox="1">
            <a:spLocks/>
          </p:cNvSpPr>
          <p:nvPr/>
        </p:nvSpPr>
        <p:spPr>
          <a:xfrm>
            <a:off x="0" y="1124744"/>
            <a:ext cx="8604448" cy="2160240"/>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800" dirty="0" smtClean="0"/>
              <a:t>Trinômio</a:t>
            </a:r>
          </a:p>
          <a:p>
            <a:pPr lvl="1"/>
            <a:r>
              <a:rPr lang="pt-BR" sz="2400" dirty="0" smtClean="0"/>
              <a:t>Centro de Lançamento – Alcântara</a:t>
            </a:r>
          </a:p>
          <a:p>
            <a:pPr lvl="1"/>
            <a:r>
              <a:rPr lang="pt-BR" sz="2400" dirty="0" smtClean="0"/>
              <a:t>Centro de Operações Espaciais (Controle Satélite e Missão)</a:t>
            </a:r>
          </a:p>
          <a:p>
            <a:pPr lvl="1"/>
            <a:r>
              <a:rPr lang="pt-BR" sz="2400" dirty="0" smtClean="0"/>
              <a:t>Plataforma Espacial (Satélite)</a:t>
            </a:r>
          </a:p>
        </p:txBody>
      </p:sp>
    </p:spTree>
    <p:extLst>
      <p:ext uri="{BB962C8B-B14F-4D97-AF65-F5344CB8AC3E}">
        <p14:creationId xmlns:p14="http://schemas.microsoft.com/office/powerpoint/2010/main" val="15486464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043608" y="1049262"/>
            <a:ext cx="7038975" cy="782638"/>
          </a:xfrm>
        </p:spPr>
        <p:txBody>
          <a:bodyPr rtlCol="0">
            <a:noAutofit/>
          </a:bodyPr>
          <a:lstStyle/>
          <a:p>
            <a:pPr eaLnBrk="1" fontAlgn="auto" hangingPunct="1">
              <a:spcAft>
                <a:spcPts val="0"/>
              </a:spcAft>
              <a:defRPr/>
            </a:pPr>
            <a:r>
              <a:rPr lang="pt-BR" sz="2600" dirty="0" smtClean="0"/>
              <a:t>Receitas estimadas para setores</a:t>
            </a:r>
            <a:br>
              <a:rPr lang="pt-BR" sz="2600" dirty="0" smtClean="0"/>
            </a:br>
            <a:r>
              <a:rPr lang="pt-BR" sz="2600" dirty="0" smtClean="0"/>
              <a:t>beneficiados pelo PESE</a:t>
            </a:r>
          </a:p>
        </p:txBody>
      </p:sp>
      <p:graphicFrame>
        <p:nvGraphicFramePr>
          <p:cNvPr id="3" name="Tabela 2"/>
          <p:cNvGraphicFramePr>
            <a:graphicFrameLocks noGrp="1"/>
          </p:cNvGraphicFramePr>
          <p:nvPr>
            <p:extLst>
              <p:ext uri="{D42A27DB-BD31-4B8C-83A1-F6EECF244321}">
                <p14:modId xmlns:p14="http://schemas.microsoft.com/office/powerpoint/2010/main" val="3730061111"/>
              </p:ext>
            </p:extLst>
          </p:nvPr>
        </p:nvGraphicFramePr>
        <p:xfrm>
          <a:off x="69694" y="1913359"/>
          <a:ext cx="9036496" cy="4694058"/>
        </p:xfrm>
        <a:graphic>
          <a:graphicData uri="http://schemas.openxmlformats.org/drawingml/2006/table">
            <a:tbl>
              <a:tblPr>
                <a:tableStyleId>{08FB837D-C827-4EFA-A057-4D05807E0F7C}</a:tableStyleId>
              </a:tblPr>
              <a:tblGrid>
                <a:gridCol w="2380601"/>
                <a:gridCol w="5074033"/>
                <a:gridCol w="1581862"/>
              </a:tblGrid>
              <a:tr h="1232117">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600" b="1" u="none" strike="noStrike" cap="none" normalizeH="0" baseline="0" dirty="0" smtClean="0">
                          <a:ln>
                            <a:noFill/>
                          </a:ln>
                          <a:effectLst/>
                        </a:rPr>
                        <a:t>Setores Beneficiados</a:t>
                      </a:r>
                      <a:endParaRPr kumimoji="0" lang="pt-BR" altLang="en-US" sz="16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600" b="1" u="none" strike="noStrike" cap="none" normalizeH="0" baseline="0" dirty="0" smtClean="0">
                          <a:ln>
                            <a:noFill/>
                          </a:ln>
                          <a:effectLst/>
                        </a:rPr>
                        <a:t>Melhoria Associada</a:t>
                      </a:r>
                      <a:endParaRPr kumimoji="0" lang="pt-BR" altLang="en-US" sz="16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600" b="1" u="none" strike="noStrike" cap="none" normalizeH="0" baseline="0" dirty="0" smtClean="0">
                          <a:ln>
                            <a:noFill/>
                          </a:ln>
                          <a:effectLst/>
                        </a:rPr>
                        <a:t>Receita Estimada (Bi Reais)</a:t>
                      </a:r>
                      <a:endParaRPr kumimoji="0" lang="pt-BR" altLang="en-US" sz="16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r h="514121">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smtClean="0">
                          <a:ln>
                            <a:noFill/>
                          </a:ln>
                          <a:effectLst/>
                        </a:rPr>
                        <a:t>Defesa e Segurança</a:t>
                      </a:r>
                      <a:endParaRPr kumimoji="0" lang="pt-BR" altLang="en-US" sz="1400" b="1"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dirty="0" smtClean="0">
                          <a:ln>
                            <a:noFill/>
                          </a:ln>
                          <a:effectLst/>
                        </a:rPr>
                        <a:t>Redução dos custos de violência associados ao narcotráfico em 2%</a:t>
                      </a:r>
                      <a:endParaRPr kumimoji="0" lang="pt-BR" altLang="en-US" sz="1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altLang="en-US" sz="2400" u="none" strike="noStrike" cap="none" normalizeH="0" baseline="0" dirty="0" smtClean="0">
                          <a:ln>
                            <a:noFill/>
                          </a:ln>
                          <a:effectLst/>
                        </a:rPr>
                        <a:t>6,7</a:t>
                      </a:r>
                      <a:endParaRPr kumimoji="0" lang="pt-BR" altLang="en-US" sz="2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r h="769704">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dirty="0" smtClean="0">
                          <a:ln>
                            <a:noFill/>
                          </a:ln>
                          <a:effectLst/>
                        </a:rPr>
                        <a:t>Desenvolvimento da Indústria</a:t>
                      </a:r>
                      <a:endParaRPr kumimoji="0" lang="pt-BR" altLang="en-US" sz="1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smtClean="0">
                          <a:ln>
                            <a:noFill/>
                          </a:ln>
                          <a:effectLst/>
                        </a:rPr>
                        <a:t>Novos contratos na indústria espacial e crescimento econômico induzido da ordem de 1,91 x o valor dos contratos</a:t>
                      </a:r>
                      <a:endParaRPr kumimoji="0" lang="pt-BR" altLang="en-US" sz="1400" b="1"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altLang="en-US" sz="2400" u="none" strike="noStrike" cap="none" normalizeH="0" baseline="0" dirty="0" smtClean="0">
                          <a:ln>
                            <a:noFill/>
                          </a:ln>
                          <a:effectLst/>
                        </a:rPr>
                        <a:t>22,5</a:t>
                      </a:r>
                      <a:endParaRPr kumimoji="0" lang="pt-BR" altLang="en-US" sz="2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r h="514121">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smtClean="0">
                          <a:ln>
                            <a:noFill/>
                          </a:ln>
                          <a:effectLst/>
                        </a:rPr>
                        <a:t>Inovações da Agricultura</a:t>
                      </a:r>
                      <a:endParaRPr kumimoji="0" lang="pt-BR" altLang="en-US" sz="1400" b="1"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dirty="0" smtClean="0">
                          <a:ln>
                            <a:noFill/>
                          </a:ln>
                          <a:effectLst/>
                        </a:rPr>
                        <a:t>Aumento na velocidade de adoção da agricultura de precisão em 1%/ano</a:t>
                      </a:r>
                      <a:endParaRPr kumimoji="0" lang="pt-BR" altLang="en-US" sz="1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altLang="en-US" sz="2400" b="0" i="0" u="none" strike="noStrike" cap="none" normalizeH="0" baseline="0" dirty="0" smtClean="0">
                          <a:ln>
                            <a:noFill/>
                          </a:ln>
                          <a:solidFill>
                            <a:schemeClr val="tx1"/>
                          </a:solidFill>
                          <a:effectLst/>
                          <a:latin typeface="Calibri" panose="020F0502020204030204" pitchFamily="34" charset="0"/>
                          <a:ea typeface="ＭＳ Ｐゴシック" panose="020B0600070205080204" pitchFamily="34" charset="-128"/>
                        </a:rPr>
                        <a:t>5,5</a:t>
                      </a:r>
                      <a:endParaRPr kumimoji="0" lang="pt-BR" altLang="en-US" sz="2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r h="514121">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smtClean="0">
                          <a:ln>
                            <a:noFill/>
                          </a:ln>
                          <a:effectLst/>
                        </a:rPr>
                        <a:t>Telecomunicações</a:t>
                      </a:r>
                      <a:endParaRPr kumimoji="0" lang="pt-BR" altLang="en-US" sz="1400" b="1"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smtClean="0">
                          <a:ln>
                            <a:noFill/>
                          </a:ln>
                          <a:effectLst/>
                        </a:rPr>
                        <a:t>Fornecimento de 100 Gbps de capacidade Internet para o PNBL de forma a complementar o SGDC</a:t>
                      </a:r>
                      <a:endParaRPr kumimoji="0" lang="pt-BR" altLang="en-US" sz="1400" b="1"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altLang="en-US" sz="2400" u="none" strike="noStrike" cap="none" normalizeH="0" baseline="0" dirty="0" smtClean="0">
                          <a:ln>
                            <a:noFill/>
                          </a:ln>
                          <a:effectLst/>
                        </a:rPr>
                        <a:t>2,6</a:t>
                      </a:r>
                      <a:endParaRPr kumimoji="0" lang="pt-BR" altLang="en-US" sz="2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r h="635753">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smtClean="0">
                          <a:ln>
                            <a:noFill/>
                          </a:ln>
                          <a:effectLst/>
                        </a:rPr>
                        <a:t>Gestão de Riscos e Prevenção de Desastres Naturais</a:t>
                      </a:r>
                      <a:endParaRPr kumimoji="0" lang="pt-BR" altLang="en-US" sz="1400" b="1"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dirty="0" smtClean="0">
                          <a:ln>
                            <a:noFill/>
                          </a:ln>
                          <a:effectLst/>
                        </a:rPr>
                        <a:t>Redução dos custos com desastres naturais em 4%</a:t>
                      </a:r>
                      <a:endParaRPr kumimoji="0" lang="pt-BR" altLang="en-US" sz="1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altLang="en-US" sz="2400" b="0" i="0" u="none" strike="noStrike" cap="none" normalizeH="0" baseline="0" dirty="0" smtClean="0">
                          <a:ln>
                            <a:noFill/>
                          </a:ln>
                          <a:solidFill>
                            <a:schemeClr val="tx1"/>
                          </a:solidFill>
                          <a:effectLst/>
                          <a:latin typeface="Calibri" panose="020F0502020204030204" pitchFamily="34" charset="0"/>
                          <a:ea typeface="ＭＳ Ｐゴシック" panose="020B0600070205080204" pitchFamily="34" charset="-128"/>
                        </a:rPr>
                        <a:t>0,8</a:t>
                      </a:r>
                      <a:endParaRPr kumimoji="0" lang="pt-BR" altLang="en-US" sz="2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r h="514121">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dirty="0" smtClean="0">
                          <a:ln>
                            <a:noFill/>
                          </a:ln>
                          <a:effectLst/>
                        </a:rPr>
                        <a:t>Proteção Ambiental</a:t>
                      </a:r>
                      <a:endParaRPr kumimoji="0" lang="pt-BR" altLang="en-US" sz="1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altLang="en-US" sz="1400" u="none" strike="noStrike" cap="none" normalizeH="0" baseline="0" dirty="0" smtClean="0">
                          <a:ln>
                            <a:noFill/>
                          </a:ln>
                          <a:effectLst/>
                        </a:rPr>
                        <a:t>Redução da taxa de desmatamento levando ao não-desmatamento de 655 mil hectares de mata amazônica</a:t>
                      </a:r>
                      <a:endParaRPr kumimoji="0" lang="pt-BR" altLang="en-US" sz="1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c>
                  <a:txBody>
                    <a:bodyPr/>
                    <a:lstStyle>
                      <a:lvl1pPr algn="l"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lgn="l"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lgn="l"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lgn="l"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altLang="en-US" sz="2400" u="none" strike="noStrike" cap="none" normalizeH="0" baseline="0" dirty="0" smtClean="0">
                          <a:ln>
                            <a:noFill/>
                          </a:ln>
                          <a:effectLst/>
                        </a:rPr>
                        <a:t>3,0</a:t>
                      </a:r>
                      <a:endParaRPr kumimoji="0" lang="pt-BR" altLang="en-US" sz="2400" b="1" i="0" u="none" strike="noStrike" cap="none" normalizeH="0" baseline="0" dirty="0" smtClean="0">
                        <a:ln>
                          <a:noFill/>
                        </a:ln>
                        <a:solidFill>
                          <a:schemeClr val="bg1"/>
                        </a:solidFill>
                        <a:effectLst/>
                        <a:latin typeface="Arial" panose="020B0604020202020204" pitchFamily="34" charset="0"/>
                        <a:ea typeface="ＭＳ Ｐゴシック" panose="020B0600070205080204" pitchFamily="34" charset="-128"/>
                      </a:endParaRPr>
                    </a:p>
                  </a:txBody>
                  <a:tcPr marL="63305" marR="63305" marT="0" marB="0" anchor="ctr" horzOverflow="overflow">
                    <a:solidFill>
                      <a:schemeClr val="accent3">
                        <a:lumMod val="20000"/>
                        <a:lumOff val="80000"/>
                      </a:schemeClr>
                    </a:solidFill>
                  </a:tcPr>
                </a:tc>
              </a:tr>
            </a:tbl>
          </a:graphicData>
        </a:graphic>
      </p:graphicFrame>
      <p:sp>
        <p:nvSpPr>
          <p:cNvPr id="4"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791947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ço Reservado para Conteúdo 2"/>
          <p:cNvSpPr txBox="1">
            <a:spLocks/>
          </p:cNvSpPr>
          <p:nvPr/>
        </p:nvSpPr>
        <p:spPr bwMode="auto">
          <a:xfrm>
            <a:off x="395536" y="1412776"/>
            <a:ext cx="83248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lvl1pPr marL="341313" indent="-341313"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Font typeface="Arial" panose="020B0604020202020204" pitchFamily="34" charset="0"/>
              <a:buChar char="•"/>
            </a:pPr>
            <a:r>
              <a:rPr lang="pt-BR" altLang="en-US" sz="2600" b="1" dirty="0"/>
              <a:t>INCREMENTO NA </a:t>
            </a:r>
            <a:r>
              <a:rPr lang="pt-BR" altLang="en-US" sz="2600" b="1" dirty="0" smtClean="0">
                <a:solidFill>
                  <a:srgbClr val="FF0000"/>
                </a:solidFill>
              </a:rPr>
              <a:t>SEGURANÇA NACIONAL</a:t>
            </a:r>
            <a:r>
              <a:rPr lang="pt-BR" altLang="en-US" sz="2600" b="1" dirty="0"/>
              <a:t>, POR MEIO DO DOMÍNIO NACIONAL COMPLETO DE SISTEMAS ESPACIAIS</a:t>
            </a:r>
            <a:r>
              <a:rPr lang="pt-BR" altLang="en-US" sz="2600" b="1" dirty="0" smtClean="0"/>
              <a:t>.</a:t>
            </a:r>
          </a:p>
          <a:p>
            <a:pPr algn="just" eaLnBrk="1" hangingPunct="1">
              <a:spcBef>
                <a:spcPct val="20000"/>
              </a:spcBef>
              <a:buFont typeface="Arial" panose="020B0604020202020204" pitchFamily="34" charset="0"/>
              <a:buChar char="•"/>
            </a:pPr>
            <a:endParaRPr lang="pt-BR" altLang="en-US" sz="2600" b="1" dirty="0"/>
          </a:p>
          <a:p>
            <a:pPr algn="just" eaLnBrk="1" hangingPunct="1">
              <a:spcBef>
                <a:spcPct val="20000"/>
              </a:spcBef>
              <a:buFont typeface="Arial" panose="020B0604020202020204" pitchFamily="34" charset="0"/>
              <a:buChar char="•"/>
            </a:pPr>
            <a:endParaRPr lang="pt-BR" altLang="en-US" sz="2800" dirty="0"/>
          </a:p>
          <a:p>
            <a:pPr algn="just" eaLnBrk="1" hangingPunct="1">
              <a:spcBef>
                <a:spcPct val="20000"/>
              </a:spcBef>
              <a:buFont typeface="Arial" panose="020B0604020202020204" pitchFamily="34" charset="0"/>
              <a:buChar char="•"/>
            </a:pPr>
            <a:endParaRPr lang="en-US" altLang="en-US" sz="2800" dirty="0"/>
          </a:p>
          <a:p>
            <a:pPr algn="just" eaLnBrk="1" hangingPunct="1">
              <a:spcBef>
                <a:spcPct val="20000"/>
              </a:spcBef>
              <a:buFont typeface="Arial" panose="020B0604020202020204" pitchFamily="34" charset="0"/>
              <a:buChar char="•"/>
            </a:pPr>
            <a:endParaRPr lang="pt-BR" altLang="en-US" sz="2800" dirty="0"/>
          </a:p>
          <a:p>
            <a:pPr algn="just" eaLnBrk="1" hangingPunct="1">
              <a:spcBef>
                <a:spcPct val="20000"/>
              </a:spcBef>
              <a:buFont typeface="Arial" panose="020B0604020202020204" pitchFamily="34" charset="0"/>
              <a:buChar char="•"/>
            </a:pPr>
            <a:r>
              <a:rPr lang="pt-BR" altLang="en-US" sz="2600" b="1" dirty="0"/>
              <a:t>OBTENÇÃO DE </a:t>
            </a:r>
            <a:r>
              <a:rPr lang="pt-BR" altLang="en-US" sz="2600" b="1" dirty="0">
                <a:solidFill>
                  <a:srgbClr val="FF0000"/>
                </a:solidFill>
              </a:rPr>
              <a:t>SINERGIA DAS AÇÕES GOVERNAMENTAIS</a:t>
            </a:r>
            <a:r>
              <a:rPr lang="pt-BR" altLang="en-US" sz="2600" b="1" dirty="0"/>
              <a:t> NA UTILIZAÇÃO DOS PRODUTOS ESPACIAIS (COMUNICAÇÕES, OBSERVAÇÃO DA TERRA, METEOROLOGIA).</a:t>
            </a:r>
          </a:p>
        </p:txBody>
      </p:sp>
      <p:pic>
        <p:nvPicPr>
          <p:cNvPr id="92169" name="Picture 12" descr="departamento-de-cincia-e-tecnologia-aeroespacial-15-638">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708920"/>
            <a:ext cx="26527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Tree>
    <p:extLst>
      <p:ext uri="{BB962C8B-B14F-4D97-AF65-F5344CB8AC3E}">
        <p14:creationId xmlns:p14="http://schemas.microsoft.com/office/powerpoint/2010/main" val="696986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descr="  Divulgação Elbit System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4008" y="2236818"/>
            <a:ext cx="2398583" cy="1585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ÁREA ESPACIAL</a:t>
            </a:r>
            <a:endParaRPr lang="pt-BR" sz="3400" b="1" i="1" dirty="0">
              <a:solidFill>
                <a:schemeClr val="tx2"/>
              </a:solidFill>
            </a:endParaRPr>
          </a:p>
        </p:txBody>
      </p:sp>
      <p:sp>
        <p:nvSpPr>
          <p:cNvPr id="6" name="Content Placeholder 2"/>
          <p:cNvSpPr txBox="1">
            <a:spLocks/>
          </p:cNvSpPr>
          <p:nvPr/>
        </p:nvSpPr>
        <p:spPr>
          <a:xfrm>
            <a:off x="12135" y="1015163"/>
            <a:ext cx="8604448" cy="720080"/>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800" dirty="0" smtClean="0"/>
              <a:t>Maior Consciência Situacional</a:t>
            </a:r>
          </a:p>
        </p:txBody>
      </p:sp>
      <p:sp>
        <p:nvSpPr>
          <p:cNvPr id="9" name="Rectangle 8"/>
          <p:cNvSpPr/>
          <p:nvPr/>
        </p:nvSpPr>
        <p:spPr bwMode="auto">
          <a:xfrm>
            <a:off x="1751289" y="1770293"/>
            <a:ext cx="2396971" cy="709646"/>
          </a:xfrm>
          <a:prstGeom prst="rect">
            <a:avLst/>
          </a:prstGeom>
          <a:solidFill>
            <a:srgbClr val="A2B2D6"/>
          </a:solidFill>
          <a:ln w="12700" algn="ctr">
            <a:noFill/>
            <a:miter lim="800000"/>
            <a:headEnd/>
            <a:tailEnd/>
          </a:ln>
          <a:scene3d>
            <a:camera prst="orthographicFront"/>
            <a:lightRig rig="threePt" dir="t"/>
          </a:scene3d>
          <a:sp3d>
            <a:bevelT/>
          </a:sp3d>
        </p:spPr>
        <p:txBody>
          <a:bodyPr wrap="none" rtlCol="0" anchor="ctr"/>
          <a:lstStyle/>
          <a:p>
            <a:pPr algn="ctr" defTabSz="457200"/>
            <a:r>
              <a:rPr lang="pt-BR" dirty="0" smtClean="0">
                <a:solidFill>
                  <a:prstClr val="black"/>
                </a:solidFill>
              </a:rPr>
              <a:t>Constelações </a:t>
            </a:r>
          </a:p>
          <a:p>
            <a:pPr algn="ctr" defTabSz="457200"/>
            <a:r>
              <a:rPr lang="pt-BR" dirty="0" smtClean="0">
                <a:solidFill>
                  <a:prstClr val="black"/>
                </a:solidFill>
              </a:rPr>
              <a:t>de Satélites</a:t>
            </a:r>
            <a:endParaRPr lang="pt-BR" dirty="0">
              <a:solidFill>
                <a:prstClr val="black"/>
              </a:solidFill>
            </a:endParaRPr>
          </a:p>
        </p:txBody>
      </p:sp>
      <p:sp>
        <p:nvSpPr>
          <p:cNvPr id="11" name="Rectangle 10"/>
          <p:cNvSpPr/>
          <p:nvPr/>
        </p:nvSpPr>
        <p:spPr bwMode="auto">
          <a:xfrm>
            <a:off x="4645620" y="1770296"/>
            <a:ext cx="2396971" cy="714080"/>
          </a:xfrm>
          <a:prstGeom prst="rect">
            <a:avLst/>
          </a:prstGeom>
          <a:solidFill>
            <a:srgbClr val="A2B2D6"/>
          </a:solidFill>
          <a:ln w="12700" algn="ctr">
            <a:noFill/>
            <a:miter lim="800000"/>
            <a:headEnd/>
            <a:tailEnd/>
          </a:ln>
          <a:scene3d>
            <a:camera prst="orthographicFront"/>
            <a:lightRig rig="threePt" dir="t"/>
          </a:scene3d>
          <a:sp3d>
            <a:bevelT/>
          </a:sp3d>
        </p:spPr>
        <p:txBody>
          <a:bodyPr wrap="none" rtlCol="0" anchor="ctr"/>
          <a:lstStyle/>
          <a:p>
            <a:pPr algn="ctr" defTabSz="457200"/>
            <a:r>
              <a:rPr lang="pt-BR" dirty="0" smtClean="0">
                <a:solidFill>
                  <a:prstClr val="black"/>
                </a:solidFill>
              </a:rPr>
              <a:t>Sensores </a:t>
            </a:r>
          </a:p>
          <a:p>
            <a:pPr algn="ctr" defTabSz="457200"/>
            <a:r>
              <a:rPr lang="pt-BR" dirty="0" err="1" smtClean="0">
                <a:solidFill>
                  <a:prstClr val="black"/>
                </a:solidFill>
              </a:rPr>
              <a:t>Aeroembarcados</a:t>
            </a:r>
            <a:endParaRPr lang="pt-BR" dirty="0" smtClean="0">
              <a:solidFill>
                <a:prstClr val="black"/>
              </a:solidFill>
            </a:endParaRPr>
          </a:p>
        </p:txBody>
      </p:sp>
      <p:pic>
        <p:nvPicPr>
          <p:cNvPr id="12" name="Picture 2" descr="C:\Users\mhungerf\Documents\bild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23" y="2484376"/>
            <a:ext cx="2395637" cy="13580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812300" y="3926784"/>
            <a:ext cx="2335960" cy="1815882"/>
          </a:xfrm>
          <a:prstGeom prst="rect">
            <a:avLst/>
          </a:prstGeom>
          <a:noFill/>
        </p:spPr>
        <p:txBody>
          <a:bodyPr wrap="square" rtlCol="0">
            <a:spAutoFit/>
          </a:bodyPr>
          <a:lstStyle/>
          <a:p>
            <a:pPr marL="171450" indent="-17145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Satélites com diversas funcionalidades.</a:t>
            </a:r>
          </a:p>
          <a:p>
            <a:pPr marL="444500" lvl="1" indent="-17780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Observação da Terra</a:t>
            </a:r>
          </a:p>
          <a:p>
            <a:pPr marL="444500" lvl="1" indent="-17780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Meteorológico</a:t>
            </a:r>
          </a:p>
          <a:p>
            <a:pPr marL="444500" lvl="1" indent="-17780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Comunicações</a:t>
            </a:r>
          </a:p>
          <a:p>
            <a:pPr marL="444500" lvl="1" indent="-17780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Navegação</a:t>
            </a:r>
          </a:p>
          <a:p>
            <a:pPr marL="444500" lvl="1" indent="-17780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Exploração COM</a:t>
            </a:r>
          </a:p>
          <a:p>
            <a:pPr marL="171450" indent="-171450" defTabSz="457200">
              <a:buFont typeface="Arial" panose="020B0604020202020204" pitchFamily="34" charset="0"/>
              <a:buChar char="•"/>
            </a:pPr>
            <a:endParaRPr lang="pt-BR" sz="1400" dirty="0" smtClean="0">
              <a:solidFill>
                <a:prstClr val="black"/>
              </a:solidFill>
              <a:latin typeface="Arial" pitchFamily="34" charset="0"/>
              <a:cs typeface="Arial" pitchFamily="34" charset="0"/>
            </a:endParaRPr>
          </a:p>
        </p:txBody>
      </p:sp>
      <p:sp>
        <p:nvSpPr>
          <p:cNvPr id="15" name="TextBox 14"/>
          <p:cNvSpPr txBox="1"/>
          <p:nvPr/>
        </p:nvSpPr>
        <p:spPr>
          <a:xfrm>
            <a:off x="4644008" y="4061374"/>
            <a:ext cx="2605604" cy="1815882"/>
          </a:xfrm>
          <a:prstGeom prst="rect">
            <a:avLst/>
          </a:prstGeom>
          <a:noFill/>
        </p:spPr>
        <p:txBody>
          <a:bodyPr wrap="square" rtlCol="0">
            <a:spAutoFit/>
          </a:bodyPr>
          <a:lstStyle/>
          <a:p>
            <a:pPr marL="171450" indent="-17145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Fusão de dados de imagens aéreas e espaciais.</a:t>
            </a:r>
          </a:p>
          <a:p>
            <a:pPr marL="171450" indent="-17145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Cobertura de áreas com restrição de acesso do espaço.</a:t>
            </a:r>
          </a:p>
          <a:p>
            <a:pPr marL="171450" indent="-171450" defTabSz="457200">
              <a:buFont typeface="Arial" panose="020B0604020202020204" pitchFamily="34" charset="0"/>
              <a:buChar char="•"/>
            </a:pPr>
            <a:r>
              <a:rPr lang="pt-BR" sz="1400" dirty="0" smtClean="0">
                <a:solidFill>
                  <a:prstClr val="black"/>
                </a:solidFill>
                <a:latin typeface="Arial" pitchFamily="34" charset="0"/>
                <a:cs typeface="Arial" pitchFamily="34" charset="0"/>
              </a:rPr>
              <a:t>Possibilidade de revisita mais rápida.</a:t>
            </a:r>
          </a:p>
          <a:p>
            <a:pPr marL="171450" indent="-171450" defTabSz="457200">
              <a:buFont typeface="Arial" panose="020B0604020202020204" pitchFamily="34" charset="0"/>
              <a:buChar char="•"/>
            </a:pPr>
            <a:endParaRPr lang="pt-BR" sz="1400" dirty="0" smtClean="0">
              <a:solidFill>
                <a:prstClr val="black"/>
              </a:solidFill>
              <a:latin typeface="Arial" pitchFamily="34" charset="0"/>
              <a:cs typeface="Arial" pitchFamily="34" charset="0"/>
            </a:endParaRPr>
          </a:p>
        </p:txBody>
      </p:sp>
      <p:sp>
        <p:nvSpPr>
          <p:cNvPr id="21" name="Rounded Rectangle 20"/>
          <p:cNvSpPr/>
          <p:nvPr/>
        </p:nvSpPr>
        <p:spPr>
          <a:xfrm>
            <a:off x="1979712" y="5805264"/>
            <a:ext cx="5062880" cy="900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200" dirty="0" smtClean="0">
                <a:solidFill>
                  <a:schemeClr val="tx1"/>
                </a:solidFill>
              </a:rPr>
              <a:t>Fusão realizada pela Aeronáutica em proveito das demais FA e Ministérios Civis</a:t>
            </a:r>
            <a:endParaRPr lang="pt-BR" sz="2200" dirty="0">
              <a:solidFill>
                <a:schemeClr val="tx1"/>
              </a:solidFill>
            </a:endParaRPr>
          </a:p>
        </p:txBody>
      </p:sp>
      <p:cxnSp>
        <p:nvCxnSpPr>
          <p:cNvPr id="22" name="Elbow Connector 21"/>
          <p:cNvCxnSpPr>
            <a:stCxn id="13" idx="1"/>
            <a:endCxn id="21" idx="1"/>
          </p:cNvCxnSpPr>
          <p:nvPr/>
        </p:nvCxnSpPr>
        <p:spPr>
          <a:xfrm rot="10800000" flipH="1" flipV="1">
            <a:off x="1812300" y="4834724"/>
            <a:ext cx="167412" cy="1420679"/>
          </a:xfrm>
          <a:prstGeom prst="bentConnector3">
            <a:avLst>
              <a:gd name="adj1" fmla="val -136549"/>
            </a:avLst>
          </a:prstGeom>
          <a:ln w="5715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5" idx="3"/>
            <a:endCxn id="21" idx="3"/>
          </p:cNvCxnSpPr>
          <p:nvPr/>
        </p:nvCxnSpPr>
        <p:spPr>
          <a:xfrm flipH="1">
            <a:off x="7042592" y="4969315"/>
            <a:ext cx="207020" cy="1286089"/>
          </a:xfrm>
          <a:prstGeom prst="bentConnector3">
            <a:avLst>
              <a:gd name="adj1" fmla="val -110424"/>
            </a:avLst>
          </a:prstGeom>
          <a:ln w="57150"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7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4"/>
          <p:cNvSpPr>
            <a:spLocks noChangeArrowheads="1"/>
          </p:cNvSpPr>
          <p:nvPr/>
        </p:nvSpPr>
        <p:spPr bwMode="auto">
          <a:xfrm>
            <a:off x="395536" y="1052736"/>
            <a:ext cx="8229600" cy="783981"/>
          </a:xfrm>
          <a:prstGeom prst="rect">
            <a:avLst/>
          </a:prstGeom>
          <a:noFill/>
          <a:ln w="9525">
            <a:noFill/>
            <a:miter lim="800000"/>
            <a:headEnd/>
            <a:tailEnd/>
          </a:ln>
        </p:spPr>
        <p:txBody>
          <a:bodyPr/>
          <a:lstStyle/>
          <a:p>
            <a:pPr algn="ctr" eaLnBrk="0" fontAlgn="base" hangingPunct="0">
              <a:spcBef>
                <a:spcPct val="0"/>
              </a:spcBef>
              <a:spcAft>
                <a:spcPct val="0"/>
              </a:spcAft>
            </a:pPr>
            <a:r>
              <a:rPr lang="pt-BR" sz="2215" b="1">
                <a:solidFill>
                  <a:srgbClr val="002060"/>
                </a:solidFill>
                <a:cs typeface="Arial" charset="0"/>
              </a:rPr>
              <a:t>A-Darter – Míssil Ar-Ar de Curto Alcance</a:t>
            </a:r>
          </a:p>
          <a:p>
            <a:pPr algn="ctr" eaLnBrk="0" fontAlgn="base" hangingPunct="0">
              <a:spcBef>
                <a:spcPct val="0"/>
              </a:spcBef>
              <a:spcAft>
                <a:spcPct val="0"/>
              </a:spcAft>
            </a:pPr>
            <a:r>
              <a:rPr lang="pt-BR" sz="1662" b="1">
                <a:solidFill>
                  <a:srgbClr val="002060"/>
                </a:solidFill>
                <a:cs typeface="Arial" charset="0"/>
              </a:rPr>
              <a:t>Desenvolvimento Conjunto com África do Sul</a:t>
            </a:r>
          </a:p>
        </p:txBody>
      </p:sp>
      <p:graphicFrame>
        <p:nvGraphicFramePr>
          <p:cNvPr id="3" name="Object 2"/>
          <p:cNvGraphicFramePr>
            <a:graphicFrameLocks noChangeAspect="1"/>
          </p:cNvGraphicFramePr>
          <p:nvPr>
            <p:extLst>
              <p:ext uri="{D42A27DB-BD31-4B8C-83A1-F6EECF244321}">
                <p14:modId xmlns:p14="http://schemas.microsoft.com/office/powerpoint/2010/main" val="4245885758"/>
              </p:ext>
            </p:extLst>
          </p:nvPr>
        </p:nvGraphicFramePr>
        <p:xfrm>
          <a:off x="2046063" y="1784283"/>
          <a:ext cx="4852231" cy="2679098"/>
        </p:xfrm>
        <a:graphic>
          <a:graphicData uri="http://schemas.openxmlformats.org/presentationml/2006/ole">
            <mc:AlternateContent xmlns:mc="http://schemas.openxmlformats.org/markup-compatibility/2006">
              <mc:Choice xmlns:v="urn:schemas-microsoft-com:vml" Requires="v">
                <p:oleObj spid="_x0000_s3084" name="Photo Editor Photo" r:id="rId3" imgW="15238095" imgH="11428571" progId="">
                  <p:embed/>
                </p:oleObj>
              </mc:Choice>
              <mc:Fallback>
                <p:oleObj name="Photo Editor Photo" r:id="rId3" imgW="15238095" imgH="1142857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063" y="1784283"/>
                        <a:ext cx="4852231" cy="2679098"/>
                      </a:xfrm>
                      <a:prstGeom prst="rect">
                        <a:avLst/>
                      </a:prstGeom>
                      <a:noFill/>
                      <a:ln w="76200" cmpd="tri">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descr="C:\Documents and Settings\plaw\Desktop\ADARTER ICT RESOURCES\LOGO DESIGN CONCEPTS 2010\NEW ADARTER LOGO 03 FEBRUARY 2010 .png"/>
          <p:cNvPicPr>
            <a:picLocks noChangeAspect="1" noChangeArrowheads="1"/>
          </p:cNvPicPr>
          <p:nvPr/>
        </p:nvPicPr>
        <p:blipFill>
          <a:blip r:embed="rId5" cstate="print"/>
          <a:srcRect/>
          <a:stretch>
            <a:fillRect/>
          </a:stretch>
        </p:blipFill>
        <p:spPr bwMode="auto">
          <a:xfrm>
            <a:off x="2558467" y="4684875"/>
            <a:ext cx="3950677" cy="688731"/>
          </a:xfrm>
          <a:prstGeom prst="rect">
            <a:avLst/>
          </a:prstGeom>
          <a:noFill/>
          <a:ln w="9525">
            <a:noFill/>
            <a:miter lim="800000"/>
            <a:headEnd/>
            <a:tailEnd/>
          </a:ln>
        </p:spPr>
      </p:pic>
      <p:pic>
        <p:nvPicPr>
          <p:cNvPr id="5" name="Picture 1"/>
          <p:cNvPicPr>
            <a:picLocks noChangeAspect="1"/>
          </p:cNvPicPr>
          <p:nvPr/>
        </p:nvPicPr>
        <p:blipFill>
          <a:blip r:embed="rId6" cstate="print"/>
          <a:srcRect/>
          <a:stretch>
            <a:fillRect/>
          </a:stretch>
        </p:blipFill>
        <p:spPr bwMode="auto">
          <a:xfrm>
            <a:off x="114182" y="5401399"/>
            <a:ext cx="2444285" cy="371020"/>
          </a:xfrm>
          <a:prstGeom prst="rect">
            <a:avLst/>
          </a:prstGeom>
          <a:noFill/>
          <a:ln w="9525">
            <a:noFill/>
            <a:miter lim="800000"/>
            <a:headEnd/>
            <a:tailEnd/>
          </a:ln>
        </p:spPr>
      </p:pic>
      <p:pic>
        <p:nvPicPr>
          <p:cNvPr id="6" name="Picture 7" descr="C:\Users\TAVARE~1\AppData\Local\Temp\Rar$DIa0.198\finep_marca_RGB.jpg"/>
          <p:cNvPicPr>
            <a:picLocks noChangeAspect="1" noChangeArrowheads="1"/>
          </p:cNvPicPr>
          <p:nvPr/>
        </p:nvPicPr>
        <p:blipFill>
          <a:blip r:embed="rId7" cstate="print"/>
          <a:srcRect/>
          <a:stretch>
            <a:fillRect/>
          </a:stretch>
        </p:blipFill>
        <p:spPr bwMode="auto">
          <a:xfrm>
            <a:off x="579534" y="5957151"/>
            <a:ext cx="1314244" cy="745833"/>
          </a:xfrm>
          <a:prstGeom prst="rect">
            <a:avLst/>
          </a:prstGeom>
          <a:noFill/>
        </p:spPr>
      </p:pic>
      <p:pic>
        <p:nvPicPr>
          <p:cNvPr id="7" name="Picture 18"/>
          <p:cNvPicPr>
            <a:picLocks noChangeAspect="1" noChangeArrowheads="1"/>
          </p:cNvPicPr>
          <p:nvPr/>
        </p:nvPicPr>
        <p:blipFill>
          <a:blip r:embed="rId8" cstate="print"/>
          <a:srcRect/>
          <a:stretch>
            <a:fillRect/>
          </a:stretch>
        </p:blipFill>
        <p:spPr bwMode="auto">
          <a:xfrm>
            <a:off x="755576" y="2515442"/>
            <a:ext cx="822080" cy="874834"/>
          </a:xfrm>
          <a:prstGeom prst="rect">
            <a:avLst/>
          </a:prstGeom>
          <a:noFill/>
          <a:ln w="9525">
            <a:noFill/>
            <a:miter lim="800000"/>
            <a:headEnd/>
            <a:tailEnd/>
          </a:ln>
        </p:spPr>
      </p:pic>
      <p:pic>
        <p:nvPicPr>
          <p:cNvPr id="9" name="Picture 10" descr="logo denel 1-1"/>
          <p:cNvPicPr>
            <a:picLocks noChangeAspect="1" noChangeArrowheads="1"/>
          </p:cNvPicPr>
          <p:nvPr/>
        </p:nvPicPr>
        <p:blipFill>
          <a:blip r:embed="rId9" cstate="print"/>
          <a:srcRect/>
          <a:stretch>
            <a:fillRect/>
          </a:stretch>
        </p:blipFill>
        <p:spPr bwMode="auto">
          <a:xfrm>
            <a:off x="2558467" y="5838682"/>
            <a:ext cx="1570892" cy="562708"/>
          </a:xfrm>
          <a:prstGeom prst="rect">
            <a:avLst/>
          </a:prstGeom>
          <a:noFill/>
          <a:ln w="9525">
            <a:noFill/>
            <a:miter lim="800000"/>
            <a:headEnd/>
            <a:tailEnd/>
          </a:ln>
        </p:spPr>
      </p:pic>
      <p:pic>
        <p:nvPicPr>
          <p:cNvPr id="10" name="Picture 11" descr="logo1"/>
          <p:cNvPicPr>
            <a:picLocks noChangeAspect="1" noChangeArrowheads="1"/>
          </p:cNvPicPr>
          <p:nvPr/>
        </p:nvPicPr>
        <p:blipFill>
          <a:blip r:embed="rId10" cstate="print"/>
          <a:srcRect/>
          <a:stretch>
            <a:fillRect/>
          </a:stretch>
        </p:blipFill>
        <p:spPr bwMode="auto">
          <a:xfrm>
            <a:off x="4353127" y="5884791"/>
            <a:ext cx="1262910" cy="485826"/>
          </a:xfrm>
          <a:prstGeom prst="rect">
            <a:avLst/>
          </a:prstGeom>
          <a:noFill/>
          <a:ln w="9525">
            <a:noFill/>
            <a:miter lim="800000"/>
            <a:headEnd/>
            <a:tailEnd/>
          </a:ln>
        </p:spPr>
      </p:pic>
      <p:pic>
        <p:nvPicPr>
          <p:cNvPr id="11" name="Picture 2" descr="C:\Users\aparana\AppData\Local\Microsoft\Windows\Temporary Internet Files\Content.Outlook\92QDAUX3\Mectro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4792" y="5907958"/>
            <a:ext cx="1395847" cy="4822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logo opto"/>
          <p:cNvPicPr>
            <a:picLocks noChangeAspect="1" noChangeArrowheads="1"/>
          </p:cNvPicPr>
          <p:nvPr/>
        </p:nvPicPr>
        <p:blipFill>
          <a:blip r:embed="rId12" cstate="print"/>
          <a:srcRect/>
          <a:stretch>
            <a:fillRect/>
          </a:stretch>
        </p:blipFill>
        <p:spPr bwMode="auto">
          <a:xfrm>
            <a:off x="7562983" y="5852977"/>
            <a:ext cx="1262910" cy="517662"/>
          </a:xfrm>
          <a:prstGeom prst="rect">
            <a:avLst/>
          </a:prstGeom>
          <a:noFill/>
          <a:ln w="9525">
            <a:noFill/>
            <a:miter lim="800000"/>
            <a:headEnd/>
            <a:tailEnd/>
          </a:ln>
        </p:spPr>
      </p:pic>
      <p:sp>
        <p:nvSpPr>
          <p:cNvPr id="13" name="TextBox 12"/>
          <p:cNvSpPr txBox="1"/>
          <p:nvPr/>
        </p:nvSpPr>
        <p:spPr>
          <a:xfrm>
            <a:off x="461911" y="3521681"/>
            <a:ext cx="1454580" cy="646331"/>
          </a:xfrm>
          <a:prstGeom prst="rect">
            <a:avLst/>
          </a:prstGeom>
          <a:noFill/>
        </p:spPr>
        <p:txBody>
          <a:bodyPr wrap="square" rtlCol="0">
            <a:spAutoFit/>
          </a:bodyPr>
          <a:lstStyle/>
          <a:p>
            <a:pPr algn="ctr"/>
            <a:r>
              <a:rPr lang="pt-BR" dirty="0" smtClean="0"/>
              <a:t>Força Aérea África do Sul</a:t>
            </a:r>
            <a:endParaRPr lang="pt-BR" dirty="0"/>
          </a:p>
        </p:txBody>
      </p:sp>
      <p:sp>
        <p:nvSpPr>
          <p:cNvPr id="14" name="TextBox 13"/>
          <p:cNvSpPr txBox="1"/>
          <p:nvPr/>
        </p:nvSpPr>
        <p:spPr>
          <a:xfrm>
            <a:off x="7036495" y="3549172"/>
            <a:ext cx="1454580" cy="646331"/>
          </a:xfrm>
          <a:prstGeom prst="rect">
            <a:avLst/>
          </a:prstGeom>
          <a:noFill/>
        </p:spPr>
        <p:txBody>
          <a:bodyPr wrap="square" rtlCol="0">
            <a:spAutoFit/>
          </a:bodyPr>
          <a:lstStyle/>
          <a:p>
            <a:pPr algn="ctr"/>
            <a:r>
              <a:rPr lang="pt-BR" dirty="0" smtClean="0"/>
              <a:t>Força Aérea Brasileira</a:t>
            </a:r>
            <a:endParaRPr lang="pt-BR" dirty="0"/>
          </a:p>
        </p:txBody>
      </p:sp>
      <p:pic>
        <p:nvPicPr>
          <p:cNvPr id="15" name="Imagem 51" descr="Sabre Alado.png"/>
          <p:cNvPicPr>
            <a:picLocks noChangeAspect="1"/>
          </p:cNvPicPr>
          <p:nvPr/>
        </p:nvPicPr>
        <p:blipFill>
          <a:blip r:embed="rId13" cstate="print"/>
          <a:srcRect/>
          <a:stretch>
            <a:fillRect/>
          </a:stretch>
        </p:blipFill>
        <p:spPr bwMode="auto">
          <a:xfrm>
            <a:off x="7157530" y="2584278"/>
            <a:ext cx="1212510" cy="937403"/>
          </a:xfrm>
          <a:prstGeom prst="rect">
            <a:avLst/>
          </a:prstGeom>
          <a:noFill/>
          <a:ln w="9525">
            <a:noFill/>
            <a:miter lim="800000"/>
            <a:headEnd/>
            <a:tailEnd/>
          </a:ln>
          <a:scene3d>
            <a:camera prst="orthographicFront"/>
            <a:lightRig rig="threePt" dir="t"/>
          </a:scene3d>
          <a:sp3d>
            <a:bevelT/>
          </a:sp3d>
        </p:spPr>
      </p:pic>
      <p:sp>
        <p:nvSpPr>
          <p:cNvPr id="16"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A-DARTER</a:t>
            </a:r>
            <a:endParaRPr lang="pt-BR" sz="3400" b="1" i="1" dirty="0">
              <a:solidFill>
                <a:schemeClr val="tx2"/>
              </a:solidFill>
            </a:endParaRPr>
          </a:p>
        </p:txBody>
      </p:sp>
    </p:spTree>
    <p:extLst>
      <p:ext uri="{BB962C8B-B14F-4D97-AF65-F5344CB8AC3E}">
        <p14:creationId xmlns:p14="http://schemas.microsoft.com/office/powerpoint/2010/main" val="3973088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LINK BR2</a:t>
            </a:r>
            <a:endParaRPr lang="pt-BR" sz="3400" b="1" i="1" dirty="0">
              <a:solidFill>
                <a:schemeClr val="tx2"/>
              </a:solidFill>
            </a:endParaRPr>
          </a:p>
        </p:txBody>
      </p:sp>
      <p:pic>
        <p:nvPicPr>
          <p:cNvPr id="4" name="Picture 2"/>
          <p:cNvPicPr>
            <a:picLocks noChangeAspect="1" noChangeArrowheads="1"/>
          </p:cNvPicPr>
          <p:nvPr/>
        </p:nvPicPr>
        <p:blipFill>
          <a:blip r:embed="rId2"/>
          <a:srcRect/>
          <a:stretch>
            <a:fillRect/>
          </a:stretch>
        </p:blipFill>
        <p:spPr bwMode="auto">
          <a:xfrm>
            <a:off x="711239" y="4557617"/>
            <a:ext cx="2305050" cy="942975"/>
          </a:xfrm>
          <a:prstGeom prst="rect">
            <a:avLst/>
          </a:prstGeom>
          <a:noFill/>
          <a:ln w="9525">
            <a:noFill/>
            <a:miter lim="800000"/>
            <a:headEnd/>
            <a:tailEnd/>
          </a:ln>
        </p:spPr>
      </p:pic>
      <p:pic>
        <p:nvPicPr>
          <p:cNvPr id="5" name="Picture 2"/>
          <p:cNvPicPr>
            <a:picLocks noChangeAspect="1" noChangeArrowheads="1"/>
          </p:cNvPicPr>
          <p:nvPr/>
        </p:nvPicPr>
        <p:blipFill>
          <a:blip r:embed="rId3"/>
          <a:srcRect b="14786"/>
          <a:stretch>
            <a:fillRect/>
          </a:stretch>
        </p:blipFill>
        <p:spPr bwMode="auto">
          <a:xfrm>
            <a:off x="5826686" y="1399679"/>
            <a:ext cx="2232025" cy="1146175"/>
          </a:xfrm>
          <a:prstGeom prst="rect">
            <a:avLst/>
          </a:prstGeom>
          <a:solidFill>
            <a:schemeClr val="bg1"/>
          </a:solid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5889972" y="4581128"/>
            <a:ext cx="2305050" cy="804862"/>
          </a:xfrm>
          <a:prstGeom prst="rect">
            <a:avLst/>
          </a:prstGeom>
          <a:solidFill>
            <a:schemeClr val="bg1"/>
          </a:solidFill>
          <a:ln w="9525">
            <a:noFill/>
            <a:miter lim="800000"/>
            <a:headEnd/>
            <a:tailEnd/>
          </a:ln>
        </p:spPr>
      </p:pic>
      <p:sp>
        <p:nvSpPr>
          <p:cNvPr id="7" name="Text Box 6"/>
          <p:cNvSpPr txBox="1">
            <a:spLocks noChangeArrowheads="1"/>
          </p:cNvSpPr>
          <p:nvPr/>
        </p:nvSpPr>
        <p:spPr bwMode="auto">
          <a:xfrm>
            <a:off x="5826686" y="2818503"/>
            <a:ext cx="2320351" cy="1015663"/>
          </a:xfrm>
          <a:prstGeom prst="rect">
            <a:avLst/>
          </a:prstGeom>
          <a:noFill/>
          <a:ln w="9525" algn="ctr">
            <a:noFill/>
            <a:miter lim="800000"/>
            <a:headEnd/>
            <a:tailEnd/>
          </a:ln>
          <a:effectLst/>
        </p:spPr>
        <p:txBody>
          <a:bodyPr wrap="square">
            <a:spAutoFit/>
          </a:bodyPr>
          <a:lstStyle/>
          <a:p>
            <a:pPr algn="ctr" defTabSz="457200">
              <a:spcBef>
                <a:spcPct val="50000"/>
              </a:spcBef>
              <a:defRPr/>
            </a:pPr>
            <a:r>
              <a:rPr lang="pt-BR" sz="2000" dirty="0">
                <a:latin typeface="Arial Rounded MT Bold" charset="0"/>
              </a:rPr>
              <a:t>Desenvolvimento e Integração do LINK BR2</a:t>
            </a:r>
          </a:p>
        </p:txBody>
      </p:sp>
      <p:sp>
        <p:nvSpPr>
          <p:cNvPr id="8" name="Text Box 7"/>
          <p:cNvSpPr txBox="1">
            <a:spLocks noChangeArrowheads="1"/>
          </p:cNvSpPr>
          <p:nvPr/>
        </p:nvSpPr>
        <p:spPr bwMode="auto">
          <a:xfrm>
            <a:off x="5436096" y="5544618"/>
            <a:ext cx="3384376" cy="1323439"/>
          </a:xfrm>
          <a:prstGeom prst="rect">
            <a:avLst/>
          </a:prstGeom>
          <a:noFill/>
          <a:ln w="9525" algn="ctr">
            <a:noFill/>
            <a:miter lim="800000"/>
            <a:headEnd/>
            <a:tailEnd/>
          </a:ln>
          <a:effectLst/>
        </p:spPr>
        <p:txBody>
          <a:bodyPr wrap="square">
            <a:spAutoFit/>
          </a:bodyPr>
          <a:lstStyle/>
          <a:p>
            <a:pPr algn="ctr" defTabSz="457200">
              <a:spcBef>
                <a:spcPct val="50000"/>
              </a:spcBef>
              <a:defRPr/>
            </a:pPr>
            <a:r>
              <a:rPr lang="pt-BR" sz="2000" dirty="0">
                <a:latin typeface="Arial Rounded MT Bold" charset="0"/>
              </a:rPr>
              <a:t>Fornecedora dos Rádios de Comunicação (Subcontratada da MECTRON)</a:t>
            </a:r>
          </a:p>
        </p:txBody>
      </p:sp>
      <p:sp>
        <p:nvSpPr>
          <p:cNvPr id="9" name="Text Box 8"/>
          <p:cNvSpPr txBox="1">
            <a:spLocks noChangeArrowheads="1"/>
          </p:cNvSpPr>
          <p:nvPr/>
        </p:nvSpPr>
        <p:spPr bwMode="auto">
          <a:xfrm>
            <a:off x="179512" y="5661248"/>
            <a:ext cx="3551312" cy="1323439"/>
          </a:xfrm>
          <a:prstGeom prst="rect">
            <a:avLst/>
          </a:prstGeom>
          <a:noFill/>
          <a:ln w="9525" algn="ctr">
            <a:noFill/>
            <a:miter lim="800000"/>
            <a:headEnd/>
            <a:tailEnd/>
          </a:ln>
          <a:effectLst/>
        </p:spPr>
        <p:txBody>
          <a:bodyPr wrap="square">
            <a:spAutoFit/>
          </a:bodyPr>
          <a:lstStyle/>
          <a:p>
            <a:pPr algn="ctr" defTabSz="457200">
              <a:spcBef>
                <a:spcPct val="50000"/>
              </a:spcBef>
              <a:defRPr/>
            </a:pPr>
            <a:r>
              <a:rPr lang="pt-BR" sz="2000" dirty="0">
                <a:latin typeface="Arial Rounded MT Bold" charset="0"/>
              </a:rPr>
              <a:t>Desenvolvedora da Solução de Segurança (Subcontratada da MECTRON)</a:t>
            </a:r>
          </a:p>
        </p:txBody>
      </p:sp>
      <p:pic>
        <p:nvPicPr>
          <p:cNvPr id="10" name="Imagem 1"/>
          <p:cNvPicPr>
            <a:picLocks noChangeAspect="1"/>
          </p:cNvPicPr>
          <p:nvPr/>
        </p:nvPicPr>
        <p:blipFill>
          <a:blip r:embed="rId5"/>
          <a:srcRect/>
          <a:stretch>
            <a:fillRect/>
          </a:stretch>
        </p:blipFill>
        <p:spPr bwMode="auto">
          <a:xfrm>
            <a:off x="-36512" y="986006"/>
            <a:ext cx="5224558" cy="3410955"/>
          </a:xfrm>
          <a:prstGeom prst="rect">
            <a:avLst/>
          </a:prstGeom>
          <a:noFill/>
          <a:ln w="9525">
            <a:noFill/>
            <a:miter lim="800000"/>
            <a:headEnd/>
            <a:tailEnd/>
          </a:ln>
        </p:spPr>
      </p:pic>
      <p:sp>
        <p:nvSpPr>
          <p:cNvPr id="11" name="TextBox 10"/>
          <p:cNvSpPr txBox="1"/>
          <p:nvPr/>
        </p:nvSpPr>
        <p:spPr>
          <a:xfrm>
            <a:off x="711239" y="2545854"/>
            <a:ext cx="1725152" cy="369332"/>
          </a:xfrm>
          <a:prstGeom prst="rect">
            <a:avLst/>
          </a:prstGeom>
          <a:noFill/>
        </p:spPr>
        <p:txBody>
          <a:bodyPr wrap="none" rtlCol="0">
            <a:spAutoFit/>
          </a:bodyPr>
          <a:lstStyle/>
          <a:p>
            <a:r>
              <a:rPr lang="pt-BR" dirty="0" smtClean="0"/>
              <a:t>Enlace de Dados</a:t>
            </a:r>
            <a:endParaRPr lang="pt-BR" dirty="0"/>
          </a:p>
        </p:txBody>
      </p:sp>
    </p:spTree>
    <p:extLst>
      <p:ext uri="{BB962C8B-B14F-4D97-AF65-F5344CB8AC3E}">
        <p14:creationId xmlns:p14="http://schemas.microsoft.com/office/powerpoint/2010/main" val="36582635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0728"/>
            <a:ext cx="4417658" cy="2883340"/>
          </a:xfrm>
          <a:prstGeom prst="rect">
            <a:avLst/>
          </a:prstGeom>
        </p:spPr>
      </p:pic>
      <p:sp>
        <p:nvSpPr>
          <p:cNvPr id="3" name="Rectangle 3"/>
          <p:cNvSpPr>
            <a:spLocks noChangeArrowheads="1"/>
          </p:cNvSpPr>
          <p:nvPr/>
        </p:nvSpPr>
        <p:spPr bwMode="auto">
          <a:xfrm>
            <a:off x="494945" y="4293096"/>
            <a:ext cx="7845425" cy="2679837"/>
          </a:xfrm>
          <a:prstGeom prst="rect">
            <a:avLst/>
          </a:prstGeom>
          <a:noFill/>
          <a:ln w="9525">
            <a:noFill/>
            <a:round/>
            <a:headEnd/>
            <a:tailEnd/>
          </a:ln>
          <a:effectLst/>
        </p:spPr>
        <p:txBody>
          <a:bodyPr lIns="90000" tIns="46800" rIns="90000" bIns="46800">
            <a:spAutoFit/>
          </a:bodyPr>
          <a:lstStyle/>
          <a:p>
            <a:pPr algn="just" fontAlgn="auto">
              <a:lnSpc>
                <a:spcPct val="140000"/>
              </a:lnSpc>
              <a:spcBef>
                <a:spcPts val="1500"/>
              </a:spcBef>
              <a:spcAft>
                <a:spcPts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pt-BR" sz="2000" b="1" dirty="0">
                <a:effectLst>
                  <a:outerShdw blurRad="38100" dist="38100" dir="2700000" algn="tl">
                    <a:srgbClr val="C0C0C0"/>
                  </a:outerShdw>
                </a:effectLst>
                <a:latin typeface="Times New Roman" pitchFamily="18" charset="0"/>
                <a:ea typeface="Arial Unicode MS"/>
                <a:cs typeface="Times New Roman" pitchFamily="18" charset="0"/>
              </a:rPr>
              <a:t>OBJETIVO</a:t>
            </a:r>
            <a:br>
              <a:rPr lang="pt-BR" sz="2000" b="1" dirty="0">
                <a:effectLst>
                  <a:outerShdw blurRad="38100" dist="38100" dir="2700000" algn="tl">
                    <a:srgbClr val="C0C0C0"/>
                  </a:outerShdw>
                </a:effectLst>
                <a:latin typeface="Times New Roman" pitchFamily="18" charset="0"/>
                <a:ea typeface="Arial Unicode MS"/>
                <a:cs typeface="Times New Roman" pitchFamily="18" charset="0"/>
              </a:rPr>
            </a:br>
            <a:r>
              <a:rPr lang="pt-BR" b="1" dirty="0">
                <a:effectLst>
                  <a:outerShdw blurRad="38100" dist="38100" dir="2700000" algn="tl">
                    <a:srgbClr val="C0C0C0"/>
                  </a:outerShdw>
                </a:effectLst>
                <a:latin typeface="Times New Roman" pitchFamily="18" charset="0"/>
                <a:ea typeface="Arial Unicode MS"/>
                <a:cs typeface="Times New Roman" pitchFamily="18" charset="0"/>
              </a:rPr>
              <a:t>		</a:t>
            </a:r>
            <a:r>
              <a:rPr lang="pt-BR" sz="2000" b="1" dirty="0">
                <a:latin typeface="Times New Roman" pitchFamily="18" charset="0"/>
                <a:ea typeface="Arial Unicode MS"/>
                <a:cs typeface="Times New Roman" pitchFamily="18" charset="0"/>
              </a:rPr>
              <a:t> Desenvolver um Sistema de Aeronave Remotamente Pilotado que possa atender as </a:t>
            </a:r>
            <a:r>
              <a:rPr lang="pt-BR" sz="2000" b="1" dirty="0">
                <a:solidFill>
                  <a:srgbClr val="FF0000"/>
                </a:solidFill>
                <a:latin typeface="Times New Roman" pitchFamily="18" charset="0"/>
                <a:ea typeface="Arial Unicode MS"/>
                <a:cs typeface="Times New Roman" pitchFamily="18" charset="0"/>
              </a:rPr>
              <a:t>demandas operacionais das Forças Armadas </a:t>
            </a:r>
            <a:r>
              <a:rPr lang="pt-BR" sz="2000" b="1" dirty="0">
                <a:latin typeface="Times New Roman" pitchFamily="18" charset="0"/>
                <a:ea typeface="Arial Unicode MS"/>
                <a:cs typeface="Times New Roman" pitchFamily="18" charset="0"/>
              </a:rPr>
              <a:t>e do Ministério da Defesa permitindo, ainda, o </a:t>
            </a:r>
            <a:r>
              <a:rPr lang="pt-BR" sz="2000" b="1" dirty="0">
                <a:solidFill>
                  <a:srgbClr val="FF0000"/>
                </a:solidFill>
                <a:latin typeface="Times New Roman" pitchFamily="18" charset="0"/>
                <a:ea typeface="Arial Unicode MS"/>
                <a:cs typeface="Times New Roman" pitchFamily="18" charset="0"/>
              </a:rPr>
              <a:t>domínio de tecnologias sensíveis</a:t>
            </a:r>
            <a:r>
              <a:rPr lang="pt-BR" sz="2000" b="1" dirty="0">
                <a:latin typeface="Times New Roman" pitchFamily="18" charset="0"/>
                <a:ea typeface="Arial Unicode MS"/>
                <a:cs typeface="Times New Roman" pitchFamily="18" charset="0"/>
              </a:rPr>
              <a:t> ligadas ao projeto através da </a:t>
            </a:r>
            <a:r>
              <a:rPr lang="pt-BR" sz="2000" b="1" dirty="0">
                <a:solidFill>
                  <a:srgbClr val="FF0000"/>
                </a:solidFill>
                <a:latin typeface="Times New Roman" pitchFamily="18" charset="0"/>
                <a:ea typeface="Arial Unicode MS"/>
                <a:cs typeface="Times New Roman" pitchFamily="18" charset="0"/>
              </a:rPr>
              <a:t>capacitação da Indústria Aeronáutica no Brasil</a:t>
            </a:r>
            <a:r>
              <a:rPr lang="pt-BR" sz="2000" b="1" dirty="0">
                <a:latin typeface="Times New Roman" pitchFamily="18" charset="0"/>
                <a:ea typeface="Arial Unicode MS"/>
                <a:cs typeface="Times New Roman" pitchFamily="18" charset="0"/>
              </a:rPr>
              <a:t>.</a:t>
            </a:r>
            <a:endParaRPr lang="pt-BR" sz="2000" b="1" dirty="0">
              <a:effectLst>
                <a:outerShdw blurRad="38100" dist="38100" dir="2700000" algn="tl">
                  <a:srgbClr val="C0C0C0"/>
                </a:outerShdw>
              </a:effectLst>
              <a:latin typeface="Times New Roman" pitchFamily="18" charset="0"/>
              <a:ea typeface="Arial Unicode MS"/>
              <a:cs typeface="Times New Roman" pitchFamily="18" charset="0"/>
            </a:endParaRPr>
          </a:p>
        </p:txBody>
      </p:sp>
      <p:sp>
        <p:nvSpPr>
          <p:cNvPr id="4" name="TextBox 3"/>
          <p:cNvSpPr txBox="1"/>
          <p:nvPr/>
        </p:nvSpPr>
        <p:spPr>
          <a:xfrm>
            <a:off x="5292080" y="1700808"/>
            <a:ext cx="3456384" cy="1569660"/>
          </a:xfrm>
          <a:prstGeom prst="rect">
            <a:avLst/>
          </a:prstGeom>
          <a:solidFill>
            <a:schemeClr val="accent2"/>
          </a:solidFill>
        </p:spPr>
        <p:txBody>
          <a:bodyPr wrap="square" rtlCol="0">
            <a:spAutoFit/>
          </a:bodyPr>
          <a:lstStyle/>
          <a:p>
            <a:pPr algn="ctr"/>
            <a:r>
              <a:rPr lang="pt-BR" sz="2400" b="1" dirty="0" smtClean="0">
                <a:solidFill>
                  <a:schemeClr val="bg1"/>
                </a:solidFill>
                <a:latin typeface="Times New Roman" pitchFamily="18" charset="0"/>
                <a:ea typeface="Arial Unicode MS"/>
                <a:cs typeface="Times New Roman" pitchFamily="18" charset="0"/>
              </a:rPr>
              <a:t>SITUAÇÃO</a:t>
            </a:r>
            <a:endParaRPr lang="pt-BR" sz="2400" b="1" dirty="0">
              <a:solidFill>
                <a:schemeClr val="bg1"/>
              </a:solidFill>
              <a:latin typeface="Times New Roman" pitchFamily="18" charset="0"/>
              <a:ea typeface="Arial Unicode MS"/>
              <a:cs typeface="Times New Roman" pitchFamily="18" charset="0"/>
            </a:endParaRPr>
          </a:p>
          <a:p>
            <a:pPr algn="ctr"/>
            <a:r>
              <a:rPr lang="pt-BR" sz="2400" b="1" dirty="0">
                <a:solidFill>
                  <a:schemeClr val="bg1"/>
                </a:solidFill>
                <a:latin typeface="Times New Roman" pitchFamily="18" charset="0"/>
                <a:ea typeface="Arial Unicode MS"/>
                <a:cs typeface="Times New Roman" pitchFamily="18" charset="0"/>
              </a:rPr>
              <a:t>Aguarda liberação </a:t>
            </a:r>
            <a:r>
              <a:rPr lang="pt-BR" sz="2400" b="1" dirty="0" smtClean="0">
                <a:solidFill>
                  <a:schemeClr val="bg1"/>
                </a:solidFill>
                <a:latin typeface="Times New Roman" pitchFamily="18" charset="0"/>
                <a:ea typeface="Arial Unicode MS"/>
                <a:cs typeface="Times New Roman" pitchFamily="18" charset="0"/>
              </a:rPr>
              <a:t>para início do </a:t>
            </a:r>
            <a:r>
              <a:rPr lang="pt-BR" sz="2400" b="1" dirty="0">
                <a:solidFill>
                  <a:schemeClr val="bg1"/>
                </a:solidFill>
                <a:latin typeface="Times New Roman" pitchFamily="18" charset="0"/>
                <a:ea typeface="Arial Unicode MS"/>
                <a:cs typeface="Times New Roman" pitchFamily="18" charset="0"/>
              </a:rPr>
              <a:t>Projeto que atende às 3 Forças.  </a:t>
            </a:r>
          </a:p>
        </p:txBody>
      </p:sp>
      <p:sp>
        <p:nvSpPr>
          <p:cNvPr id="5" name="Elipse 4"/>
          <p:cNvSpPr/>
          <p:nvPr/>
        </p:nvSpPr>
        <p:spPr>
          <a:xfrm>
            <a:off x="8904910" y="6783853"/>
            <a:ext cx="131586" cy="1735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 name="CaixaDeTexto 12"/>
          <p:cNvSpPr txBox="1"/>
          <p:nvPr/>
        </p:nvSpPr>
        <p:spPr>
          <a:xfrm>
            <a:off x="288032" y="149151"/>
            <a:ext cx="7884368" cy="615553"/>
          </a:xfrm>
          <a:prstGeom prst="rect">
            <a:avLst/>
          </a:prstGeom>
          <a:noFill/>
        </p:spPr>
        <p:txBody>
          <a:bodyPr wrap="square" rtlCol="0">
            <a:spAutoFit/>
          </a:bodyPr>
          <a:lstStyle/>
          <a:p>
            <a:r>
              <a:rPr lang="pt-BR" sz="3400" b="1" i="1" dirty="0" smtClean="0">
                <a:solidFill>
                  <a:schemeClr val="tx2"/>
                </a:solidFill>
              </a:rPr>
              <a:t>PROJETOS ESTRATÉGICOS – ARP</a:t>
            </a:r>
            <a:endParaRPr lang="pt-BR" sz="3400" b="1" i="1" dirty="0">
              <a:solidFill>
                <a:schemeClr val="tx2"/>
              </a:solidFill>
            </a:endParaRPr>
          </a:p>
        </p:txBody>
      </p:sp>
    </p:spTree>
    <p:extLst>
      <p:ext uri="{BB962C8B-B14F-4D97-AF65-F5344CB8AC3E}">
        <p14:creationId xmlns:p14="http://schemas.microsoft.com/office/powerpoint/2010/main" val="1733675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CaixaDeTexto 18"/>
          <p:cNvSpPr txBox="1">
            <a:spLocks noChangeArrowheads="1"/>
          </p:cNvSpPr>
          <p:nvPr/>
        </p:nvSpPr>
        <p:spPr bwMode="auto">
          <a:xfrm>
            <a:off x="1447800" y="3506788"/>
            <a:ext cx="8815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eaLnBrk="1" hangingPunct="1">
              <a:spcBef>
                <a:spcPct val="0"/>
              </a:spcBef>
              <a:buFontTx/>
              <a:buNone/>
            </a:pPr>
            <a:endParaRPr lang="pt-BR" dirty="0"/>
          </a:p>
        </p:txBody>
      </p:sp>
      <p:sp>
        <p:nvSpPr>
          <p:cNvPr id="8" name="TextBox 6"/>
          <p:cNvSpPr txBox="1"/>
          <p:nvPr/>
        </p:nvSpPr>
        <p:spPr>
          <a:xfrm>
            <a:off x="905181" y="77908"/>
            <a:ext cx="6452901" cy="646331"/>
          </a:xfrm>
          <a:prstGeom prst="rect">
            <a:avLst/>
          </a:prstGeom>
          <a:noFill/>
        </p:spPr>
        <p:txBody>
          <a:bodyPr wrap="square" rtlCol="0">
            <a:spAutoFit/>
          </a:bodyPr>
          <a:lstStyle/>
          <a:p>
            <a:r>
              <a:rPr lang="pt-BR" sz="3600" b="1" i="1" dirty="0" smtClean="0">
                <a:solidFill>
                  <a:schemeClr val="tx2"/>
                </a:solidFill>
              </a:rPr>
              <a:t>ROTEIRO</a:t>
            </a:r>
            <a:endParaRPr lang="pt-BR" sz="3600" b="1" i="1" dirty="0">
              <a:solidFill>
                <a:schemeClr val="tx2"/>
              </a:solidFill>
            </a:endParaRPr>
          </a:p>
        </p:txBody>
      </p:sp>
      <p:graphicFrame>
        <p:nvGraphicFramePr>
          <p:cNvPr id="7" name="Diagrama 6"/>
          <p:cNvGraphicFramePr/>
          <p:nvPr>
            <p:extLst>
              <p:ext uri="{D42A27DB-BD31-4B8C-83A1-F6EECF244321}">
                <p14:modId xmlns:p14="http://schemas.microsoft.com/office/powerpoint/2010/main" val="2891095240"/>
              </p:ext>
            </p:extLst>
          </p:nvPr>
        </p:nvGraphicFramePr>
        <p:xfrm>
          <a:off x="1187624" y="1412776"/>
          <a:ext cx="686442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215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124744"/>
            <a:ext cx="8604448" cy="2160240"/>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4" charset="-128"/>
                <a:cs typeface="ＭＳ Ｐゴシック" pitchFamily="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800" dirty="0" smtClean="0"/>
              <a:t>Incremento de Capacidade Militar</a:t>
            </a:r>
          </a:p>
          <a:p>
            <a:pPr lvl="1"/>
            <a:r>
              <a:rPr lang="pt-BR" sz="2400" dirty="0" smtClean="0"/>
              <a:t>F-39 – Superioridade Aérea e Projeção Poder Aéreo.</a:t>
            </a:r>
          </a:p>
          <a:p>
            <a:pPr lvl="1"/>
            <a:r>
              <a:rPr lang="pt-BR" sz="2400" dirty="0" smtClean="0"/>
              <a:t>KC-390 – Projeção Poder Aéreo, Mobilidade, Integração nacional.</a:t>
            </a:r>
          </a:p>
          <a:p>
            <a:pPr lvl="1"/>
            <a:r>
              <a:rPr lang="pt-BR" sz="2400" dirty="0" smtClean="0"/>
              <a:t>PESE – Superioridade Espacial e Projeção Poder Espacial (incluindo os lançadores, centro de lançamento, centro de controle).</a:t>
            </a:r>
          </a:p>
          <a:p>
            <a:pPr lvl="1"/>
            <a:r>
              <a:rPr lang="pt-BR" sz="2400" dirty="0" smtClean="0"/>
              <a:t>A-DARTER – </a:t>
            </a:r>
            <a:r>
              <a:rPr lang="pt-BR" sz="2400" dirty="0"/>
              <a:t>Superioridade </a:t>
            </a:r>
            <a:r>
              <a:rPr lang="pt-BR" sz="2400" dirty="0" smtClean="0"/>
              <a:t>Aérea.</a:t>
            </a:r>
          </a:p>
          <a:p>
            <a:pPr lvl="1"/>
            <a:r>
              <a:rPr lang="pt-BR" sz="2400" dirty="0"/>
              <a:t>LINK BR2 - Superioridade </a:t>
            </a:r>
            <a:r>
              <a:rPr lang="pt-BR" sz="2400" dirty="0" smtClean="0"/>
              <a:t>Aérea, Interoperabilidade.</a:t>
            </a:r>
          </a:p>
          <a:p>
            <a:pPr lvl="1"/>
            <a:r>
              <a:rPr lang="pt-BR" sz="2400" dirty="0" smtClean="0"/>
              <a:t>Projeto ARP – Superioridade de Informações, Interoperabilidade, Projeção Poder Aéreo.</a:t>
            </a:r>
          </a:p>
        </p:txBody>
      </p:sp>
      <p:sp>
        <p:nvSpPr>
          <p:cNvPr id="3" name="TextBox 6"/>
          <p:cNvSpPr txBox="1"/>
          <p:nvPr/>
        </p:nvSpPr>
        <p:spPr>
          <a:xfrm>
            <a:off x="500034" y="201019"/>
            <a:ext cx="7786742" cy="584775"/>
          </a:xfrm>
          <a:prstGeom prst="rect">
            <a:avLst/>
          </a:prstGeom>
          <a:noFill/>
        </p:spPr>
        <p:txBody>
          <a:bodyPr wrap="square" rtlCol="0">
            <a:spAutoFit/>
          </a:bodyPr>
          <a:lstStyle/>
          <a:p>
            <a:r>
              <a:rPr lang="pt-BR" sz="3200" b="1" i="1" dirty="0" smtClean="0">
                <a:solidFill>
                  <a:schemeClr val="tx2"/>
                </a:solidFill>
              </a:rPr>
              <a:t>PROJETOS ESTRATÉGICOS - PERSPECTIVAS</a:t>
            </a:r>
            <a:endParaRPr lang="pt-BR" sz="3200" b="1" i="1" dirty="0">
              <a:solidFill>
                <a:schemeClr val="tx2"/>
              </a:solidFill>
            </a:endParaRPr>
          </a:p>
        </p:txBody>
      </p:sp>
    </p:spTree>
    <p:extLst>
      <p:ext uri="{BB962C8B-B14F-4D97-AF65-F5344CB8AC3E}">
        <p14:creationId xmlns:p14="http://schemas.microsoft.com/office/powerpoint/2010/main" val="4249705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Freeform 32"/>
          <p:cNvSpPr/>
          <p:nvPr/>
        </p:nvSpPr>
        <p:spPr>
          <a:xfrm>
            <a:off x="4897458" y="1031484"/>
            <a:ext cx="1381625" cy="666871"/>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HARPIA</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4" name="Freeform 33"/>
          <p:cNvSpPr/>
          <p:nvPr/>
        </p:nvSpPr>
        <p:spPr>
          <a:xfrm>
            <a:off x="6787100" y="1266623"/>
            <a:ext cx="1433941"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tx1"/>
                </a:solidFill>
                <a:latin typeface="Tahoma" pitchFamily="34" charset="0"/>
                <a:ea typeface="Tahoma" pitchFamily="34" charset="0"/>
                <a:cs typeface="Tahoma" pitchFamily="34" charset="0"/>
              </a:rPr>
              <a:t>SAVIS</a:t>
            </a:r>
            <a:endParaRPr lang="pt-BR" sz="1800" b="0" kern="1200" dirty="0">
              <a:solidFill>
                <a:schemeClr val="tx1"/>
              </a:solidFill>
              <a:latin typeface="Tahoma" pitchFamily="34" charset="0"/>
              <a:ea typeface="Tahoma" pitchFamily="34" charset="0"/>
              <a:cs typeface="Tahoma" pitchFamily="34" charset="0"/>
            </a:endParaRPr>
          </a:p>
        </p:txBody>
      </p:sp>
      <p:sp>
        <p:nvSpPr>
          <p:cNvPr id="3" name="Rectangle 2"/>
          <p:cNvSpPr/>
          <p:nvPr/>
        </p:nvSpPr>
        <p:spPr>
          <a:xfrm>
            <a:off x="251520" y="1529298"/>
            <a:ext cx="8496944" cy="5410362"/>
          </a:xfrm>
          <a:prstGeom prst="rect">
            <a:avLst/>
          </a:prstGeom>
          <a:noFill/>
          <a:scene3d>
            <a:camera prst="orthographicFront">
              <a:rot lat="0" lon="0" rev="0"/>
            </a:camera>
            <a:lightRig rig="balanced" dir="t">
              <a:rot lat="0" lon="0" rev="8700000"/>
            </a:lightRig>
          </a:scene3d>
        </p:spPr>
      </p:sp>
      <p:sp>
        <p:nvSpPr>
          <p:cNvPr id="16" name="Freeform 15"/>
          <p:cNvSpPr/>
          <p:nvPr/>
        </p:nvSpPr>
        <p:spPr>
          <a:xfrm>
            <a:off x="542981" y="1263521"/>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AVIBRÁS</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0" name="Freeform 19"/>
          <p:cNvSpPr/>
          <p:nvPr/>
        </p:nvSpPr>
        <p:spPr>
          <a:xfrm>
            <a:off x="7077204" y="2098310"/>
            <a:ext cx="1433941"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MECTRON</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2" name="Freeform 21"/>
          <p:cNvSpPr/>
          <p:nvPr/>
        </p:nvSpPr>
        <p:spPr>
          <a:xfrm>
            <a:off x="7264401" y="2965438"/>
            <a:ext cx="1433941"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tx1"/>
                </a:solidFill>
                <a:latin typeface="Tahoma" pitchFamily="34" charset="0"/>
                <a:ea typeface="Tahoma" pitchFamily="34" charset="0"/>
                <a:cs typeface="Tahoma" pitchFamily="34" charset="0"/>
              </a:rPr>
              <a:t>BRADAR</a:t>
            </a:r>
            <a:endParaRPr lang="pt-BR" sz="1800" b="0" kern="1200" dirty="0">
              <a:solidFill>
                <a:schemeClr val="tx1"/>
              </a:solidFill>
              <a:latin typeface="Tahoma" pitchFamily="34" charset="0"/>
              <a:ea typeface="Tahoma" pitchFamily="34" charset="0"/>
              <a:cs typeface="Tahoma" pitchFamily="34" charset="0"/>
            </a:endParaRPr>
          </a:p>
        </p:txBody>
      </p:sp>
      <p:sp>
        <p:nvSpPr>
          <p:cNvPr id="24" name="Freeform 23"/>
          <p:cNvSpPr/>
          <p:nvPr/>
        </p:nvSpPr>
        <p:spPr>
          <a:xfrm>
            <a:off x="6954483" y="3810921"/>
            <a:ext cx="1433941"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AEQ</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6" name="Freeform 25"/>
          <p:cNvSpPr/>
          <p:nvPr/>
        </p:nvSpPr>
        <p:spPr>
          <a:xfrm>
            <a:off x="6588224" y="4640727"/>
            <a:ext cx="1433941"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algn="ctr" defTabSz="800100">
              <a:lnSpc>
                <a:spcPct val="90000"/>
              </a:lnSpc>
              <a:spcBef>
                <a:spcPct val="0"/>
              </a:spcBef>
              <a:spcAft>
                <a:spcPct val="35000"/>
              </a:spcAft>
            </a:pPr>
            <a:r>
              <a:rPr lang="pt-BR" dirty="0">
                <a:solidFill>
                  <a:schemeClr val="tx1"/>
                </a:solidFill>
                <a:latin typeface="Tahoma" pitchFamily="34" charset="0"/>
                <a:ea typeface="Tahoma" pitchFamily="34" charset="0"/>
                <a:cs typeface="Tahoma" pitchFamily="34" charset="0"/>
              </a:rPr>
              <a:t>AKAER</a:t>
            </a:r>
          </a:p>
        </p:txBody>
      </p:sp>
      <p:sp>
        <p:nvSpPr>
          <p:cNvPr id="8" name="TextBox 6"/>
          <p:cNvSpPr txBox="1"/>
          <p:nvPr/>
        </p:nvSpPr>
        <p:spPr>
          <a:xfrm>
            <a:off x="500034" y="201019"/>
            <a:ext cx="7786742" cy="584775"/>
          </a:xfrm>
          <a:prstGeom prst="rect">
            <a:avLst/>
          </a:prstGeom>
          <a:noFill/>
        </p:spPr>
        <p:txBody>
          <a:bodyPr wrap="square" rtlCol="0">
            <a:spAutoFit/>
          </a:bodyPr>
          <a:lstStyle/>
          <a:p>
            <a:r>
              <a:rPr lang="pt-BR" sz="3200" b="1" i="1" dirty="0" smtClean="0">
                <a:solidFill>
                  <a:schemeClr val="tx2"/>
                </a:solidFill>
              </a:rPr>
              <a:t>EMPRESAS ESTRATÉGICAS</a:t>
            </a:r>
            <a:endParaRPr lang="pt-BR" sz="3200" b="1" i="1" dirty="0">
              <a:solidFill>
                <a:schemeClr val="tx2"/>
              </a:solidFill>
            </a:endParaRPr>
          </a:p>
        </p:txBody>
      </p:sp>
      <p:sp>
        <p:nvSpPr>
          <p:cNvPr id="14" name="Freeform 13"/>
          <p:cNvSpPr/>
          <p:nvPr/>
        </p:nvSpPr>
        <p:spPr>
          <a:xfrm>
            <a:off x="267782" y="2092105"/>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tx1"/>
                </a:solidFill>
                <a:latin typeface="Tahoma" pitchFamily="34" charset="0"/>
                <a:ea typeface="Tahoma" pitchFamily="34" charset="0"/>
                <a:cs typeface="Tahoma" pitchFamily="34" charset="0"/>
              </a:rPr>
              <a:t>ATECH</a:t>
            </a:r>
            <a:endParaRPr lang="pt-BR" sz="1800" b="0" kern="1200" dirty="0">
              <a:solidFill>
                <a:schemeClr val="tx1"/>
              </a:solidFill>
              <a:latin typeface="Tahoma" pitchFamily="34" charset="0"/>
              <a:ea typeface="Tahoma" pitchFamily="34" charset="0"/>
              <a:cs typeface="Tahoma" pitchFamily="34" charset="0"/>
            </a:endParaRPr>
          </a:p>
        </p:txBody>
      </p:sp>
      <p:sp>
        <p:nvSpPr>
          <p:cNvPr id="12" name="Freeform 11"/>
          <p:cNvSpPr/>
          <p:nvPr/>
        </p:nvSpPr>
        <p:spPr>
          <a:xfrm>
            <a:off x="107504" y="2962336"/>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EQUIPAER</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0" name="Freeform 9"/>
          <p:cNvSpPr/>
          <p:nvPr/>
        </p:nvSpPr>
        <p:spPr>
          <a:xfrm>
            <a:off x="567468" y="3813816"/>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tx1"/>
                </a:solidFill>
                <a:latin typeface="Tahoma" pitchFamily="34" charset="0"/>
                <a:ea typeface="Tahoma" pitchFamily="34" charset="0"/>
                <a:cs typeface="Tahoma" pitchFamily="34" charset="0"/>
              </a:rPr>
              <a:t>HELIBRAS</a:t>
            </a:r>
            <a:endParaRPr lang="pt-BR" sz="1800" b="0" kern="1200" dirty="0">
              <a:solidFill>
                <a:schemeClr val="tx1"/>
              </a:solidFill>
              <a:latin typeface="Tahoma" pitchFamily="34" charset="0"/>
              <a:ea typeface="Tahoma" pitchFamily="34" charset="0"/>
              <a:cs typeface="Tahoma" pitchFamily="34" charset="0"/>
            </a:endParaRPr>
          </a:p>
        </p:txBody>
      </p:sp>
      <p:sp>
        <p:nvSpPr>
          <p:cNvPr id="31" name="Freeform 30"/>
          <p:cNvSpPr/>
          <p:nvPr/>
        </p:nvSpPr>
        <p:spPr>
          <a:xfrm>
            <a:off x="832236" y="4642400"/>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algn="ctr" defTabSz="800100">
              <a:lnSpc>
                <a:spcPct val="90000"/>
              </a:lnSpc>
              <a:spcBef>
                <a:spcPct val="0"/>
              </a:spcBef>
              <a:spcAft>
                <a:spcPct val="35000"/>
              </a:spcAft>
            </a:pPr>
            <a:r>
              <a:rPr lang="pt-BR"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EMBRAER</a:t>
            </a:r>
            <a:endParaRPr lang="pt-BR"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2" name="Freeform 31"/>
          <p:cNvSpPr/>
          <p:nvPr/>
        </p:nvSpPr>
        <p:spPr>
          <a:xfrm>
            <a:off x="1268093" y="5471753"/>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tx1"/>
                </a:solidFill>
                <a:latin typeface="Tahoma" pitchFamily="34" charset="0"/>
                <a:ea typeface="Tahoma" pitchFamily="34" charset="0"/>
                <a:cs typeface="Tahoma" pitchFamily="34" charset="0"/>
              </a:rPr>
              <a:t>VISIONA</a:t>
            </a:r>
            <a:endParaRPr lang="pt-BR" sz="1800" b="0" kern="1200" dirty="0">
              <a:solidFill>
                <a:schemeClr val="tx1"/>
              </a:solidFill>
              <a:latin typeface="Tahoma" pitchFamily="34" charset="0"/>
              <a:ea typeface="Tahoma" pitchFamily="34" charset="0"/>
              <a:cs typeface="Tahoma" pitchFamily="34" charset="0"/>
            </a:endParaRPr>
          </a:p>
        </p:txBody>
      </p:sp>
      <p:sp>
        <p:nvSpPr>
          <p:cNvPr id="7" name="Freeform 6"/>
          <p:cNvSpPr/>
          <p:nvPr/>
        </p:nvSpPr>
        <p:spPr>
          <a:xfrm>
            <a:off x="2104989" y="6237312"/>
            <a:ext cx="1478506" cy="703490"/>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ARES</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0" name="Freeform 29"/>
          <p:cNvSpPr/>
          <p:nvPr/>
        </p:nvSpPr>
        <p:spPr>
          <a:xfrm>
            <a:off x="5305142" y="6237312"/>
            <a:ext cx="1616300"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tx1"/>
                </a:solidFill>
                <a:latin typeface="Tahoma" pitchFamily="34" charset="0"/>
                <a:ea typeface="Tahoma" pitchFamily="34" charset="0"/>
                <a:cs typeface="Tahoma" pitchFamily="34" charset="0"/>
              </a:rPr>
              <a:t>OPTO ELETRÔNICA</a:t>
            </a:r>
            <a:endParaRPr lang="pt-BR" sz="1800" b="0" kern="1200" dirty="0">
              <a:solidFill>
                <a:schemeClr val="tx1"/>
              </a:solidFill>
              <a:latin typeface="Tahoma" pitchFamily="34" charset="0"/>
              <a:ea typeface="Tahoma" pitchFamily="34" charset="0"/>
              <a:cs typeface="Tahoma" pitchFamily="34" charset="0"/>
            </a:endParaRPr>
          </a:p>
        </p:txBody>
      </p:sp>
      <p:sp>
        <p:nvSpPr>
          <p:cNvPr id="28" name="Freeform 27"/>
          <p:cNvSpPr/>
          <p:nvPr/>
        </p:nvSpPr>
        <p:spPr>
          <a:xfrm>
            <a:off x="6237512" y="5474855"/>
            <a:ext cx="1433941" cy="697285"/>
          </a:xfrm>
          <a:custGeom>
            <a:avLst/>
            <a:gdLst>
              <a:gd name="connsiteX0" fmla="*/ 0 w 1905874"/>
              <a:gd name="connsiteY0" fmla="*/ 99696 h 996959"/>
              <a:gd name="connsiteX1" fmla="*/ 99696 w 1905874"/>
              <a:gd name="connsiteY1" fmla="*/ 0 h 996959"/>
              <a:gd name="connsiteX2" fmla="*/ 1806178 w 1905874"/>
              <a:gd name="connsiteY2" fmla="*/ 0 h 996959"/>
              <a:gd name="connsiteX3" fmla="*/ 1905874 w 1905874"/>
              <a:gd name="connsiteY3" fmla="*/ 99696 h 996959"/>
              <a:gd name="connsiteX4" fmla="*/ 1905874 w 1905874"/>
              <a:gd name="connsiteY4" fmla="*/ 897263 h 996959"/>
              <a:gd name="connsiteX5" fmla="*/ 1806178 w 1905874"/>
              <a:gd name="connsiteY5" fmla="*/ 996959 h 996959"/>
              <a:gd name="connsiteX6" fmla="*/ 99696 w 1905874"/>
              <a:gd name="connsiteY6" fmla="*/ 996959 h 996959"/>
              <a:gd name="connsiteX7" fmla="*/ 0 w 1905874"/>
              <a:gd name="connsiteY7" fmla="*/ 897263 h 996959"/>
              <a:gd name="connsiteX8" fmla="*/ 0 w 1905874"/>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74" h="996959">
                <a:moveTo>
                  <a:pt x="0" y="99696"/>
                </a:moveTo>
                <a:cubicBezTo>
                  <a:pt x="0" y="44635"/>
                  <a:pt x="44635" y="0"/>
                  <a:pt x="99696" y="0"/>
                </a:cubicBezTo>
                <a:lnTo>
                  <a:pt x="1806178" y="0"/>
                </a:lnTo>
                <a:cubicBezTo>
                  <a:pt x="1861239" y="0"/>
                  <a:pt x="1905874" y="44635"/>
                  <a:pt x="1905874" y="99696"/>
                </a:cubicBezTo>
                <a:lnTo>
                  <a:pt x="1905874" y="897263"/>
                </a:lnTo>
                <a:cubicBezTo>
                  <a:pt x="1905874" y="952324"/>
                  <a:pt x="1861239" y="996959"/>
                  <a:pt x="1806178" y="996959"/>
                </a:cubicBezTo>
                <a:lnTo>
                  <a:pt x="99696" y="996959"/>
                </a:lnTo>
                <a:cubicBezTo>
                  <a:pt x="44635" y="996959"/>
                  <a:pt x="0" y="952324"/>
                  <a:pt x="0" y="897263"/>
                </a:cubicBezTo>
                <a:lnTo>
                  <a:pt x="0" y="99696"/>
                </a:lnTo>
                <a:close/>
              </a:path>
            </a:pathLst>
          </a:custGeom>
          <a:solidFill>
            <a:srgbClr val="00206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800" b="0" kern="1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INBRA AEROSPACE</a:t>
            </a:r>
            <a:endParaRPr lang="pt-BR" sz="1800" b="0" kern="1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8" name="Freeform 17"/>
          <p:cNvSpPr/>
          <p:nvPr/>
        </p:nvSpPr>
        <p:spPr>
          <a:xfrm>
            <a:off x="2484140" y="1031484"/>
            <a:ext cx="1499669" cy="666871"/>
          </a:xfrm>
          <a:custGeom>
            <a:avLst/>
            <a:gdLst>
              <a:gd name="connsiteX0" fmla="*/ 0 w 2216040"/>
              <a:gd name="connsiteY0" fmla="*/ 99696 h 996959"/>
              <a:gd name="connsiteX1" fmla="*/ 99696 w 2216040"/>
              <a:gd name="connsiteY1" fmla="*/ 0 h 996959"/>
              <a:gd name="connsiteX2" fmla="*/ 2116344 w 2216040"/>
              <a:gd name="connsiteY2" fmla="*/ 0 h 996959"/>
              <a:gd name="connsiteX3" fmla="*/ 2216040 w 2216040"/>
              <a:gd name="connsiteY3" fmla="*/ 99696 h 996959"/>
              <a:gd name="connsiteX4" fmla="*/ 2216040 w 2216040"/>
              <a:gd name="connsiteY4" fmla="*/ 897263 h 996959"/>
              <a:gd name="connsiteX5" fmla="*/ 2116344 w 2216040"/>
              <a:gd name="connsiteY5" fmla="*/ 996959 h 996959"/>
              <a:gd name="connsiteX6" fmla="*/ 99696 w 2216040"/>
              <a:gd name="connsiteY6" fmla="*/ 996959 h 996959"/>
              <a:gd name="connsiteX7" fmla="*/ 0 w 2216040"/>
              <a:gd name="connsiteY7" fmla="*/ 897263 h 996959"/>
              <a:gd name="connsiteX8" fmla="*/ 0 w 2216040"/>
              <a:gd name="connsiteY8" fmla="*/ 99696 h 9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040" h="996959">
                <a:moveTo>
                  <a:pt x="0" y="99696"/>
                </a:moveTo>
                <a:cubicBezTo>
                  <a:pt x="0" y="44635"/>
                  <a:pt x="44635" y="0"/>
                  <a:pt x="99696" y="0"/>
                </a:cubicBezTo>
                <a:lnTo>
                  <a:pt x="2116344" y="0"/>
                </a:lnTo>
                <a:cubicBezTo>
                  <a:pt x="2171405" y="0"/>
                  <a:pt x="2216040" y="44635"/>
                  <a:pt x="2216040" y="99696"/>
                </a:cubicBezTo>
                <a:lnTo>
                  <a:pt x="2216040" y="897263"/>
                </a:lnTo>
                <a:cubicBezTo>
                  <a:pt x="2216040" y="952324"/>
                  <a:pt x="2171405" y="996959"/>
                  <a:pt x="2116344" y="996959"/>
                </a:cubicBezTo>
                <a:lnTo>
                  <a:pt x="99696" y="996959"/>
                </a:lnTo>
                <a:cubicBezTo>
                  <a:pt x="44635" y="996959"/>
                  <a:pt x="0" y="952324"/>
                  <a:pt x="0" y="897263"/>
                </a:cubicBezTo>
                <a:lnTo>
                  <a:pt x="0" y="99696"/>
                </a:lnTo>
                <a:close/>
              </a:path>
            </a:pathLst>
          </a:custGeom>
          <a:solidFill>
            <a:schemeClr val="tx2">
              <a:lumMod val="20000"/>
              <a:lumOff val="80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63490" tIns="63490" rIns="63490" bIns="63490" numCol="1" spcCol="1270" anchor="ctr" anchorCtr="0">
            <a:noAutofit/>
          </a:bodyPr>
          <a:lstStyle/>
          <a:p>
            <a:pPr lvl="0" algn="ctr" defTabSz="800100">
              <a:lnSpc>
                <a:spcPct val="90000"/>
              </a:lnSpc>
              <a:spcBef>
                <a:spcPct val="0"/>
              </a:spcBef>
              <a:spcAft>
                <a:spcPct val="35000"/>
              </a:spcAft>
            </a:pPr>
            <a:r>
              <a:rPr lang="pt-BR" sz="1600" b="0" kern="1200" dirty="0" smtClean="0">
                <a:solidFill>
                  <a:schemeClr val="tx1"/>
                </a:solidFill>
                <a:latin typeface="Tahoma" pitchFamily="34" charset="0"/>
                <a:ea typeface="Tahoma" pitchFamily="34" charset="0"/>
                <a:cs typeface="Tahoma" pitchFamily="34" charset="0"/>
              </a:rPr>
              <a:t>AEL SISTEMAS S/A</a:t>
            </a:r>
            <a:endParaRPr lang="pt-BR" sz="1600" b="0" kern="1200" dirty="0">
              <a:solidFill>
                <a:schemeClr val="tx1"/>
              </a:solidFill>
              <a:latin typeface="Tahoma" pitchFamily="34" charset="0"/>
              <a:ea typeface="Tahoma" pitchFamily="34" charset="0"/>
              <a:cs typeface="Tahoma" pitchFamily="34" charset="0"/>
            </a:endParaRPr>
          </a:p>
        </p:txBody>
      </p:sp>
      <p:sp>
        <p:nvSpPr>
          <p:cNvPr id="35" name="Hexagon 34"/>
          <p:cNvSpPr/>
          <p:nvPr/>
        </p:nvSpPr>
        <p:spPr>
          <a:xfrm>
            <a:off x="3300728" y="2876672"/>
            <a:ext cx="2265722" cy="1801650"/>
          </a:xfrm>
          <a:prstGeom prst="hexagon">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800100">
              <a:lnSpc>
                <a:spcPct val="90000"/>
              </a:lnSpc>
              <a:spcBef>
                <a:spcPct val="0"/>
              </a:spcBef>
              <a:spcAft>
                <a:spcPct val="35000"/>
              </a:spcAft>
            </a:pPr>
            <a:r>
              <a:rPr lang="pt-BR" b="1" dirty="0">
                <a:solidFill>
                  <a:schemeClr val="tx1"/>
                </a:solidFill>
                <a:latin typeface="Tahoma" pitchFamily="34" charset="0"/>
                <a:ea typeface="Tahoma" pitchFamily="34" charset="0"/>
                <a:cs typeface="Tahoma" pitchFamily="34" charset="0"/>
              </a:rPr>
              <a:t>INDÚSTRIA</a:t>
            </a:r>
          </a:p>
          <a:p>
            <a:pPr lvl="0" algn="ctr" defTabSz="800100">
              <a:lnSpc>
                <a:spcPct val="90000"/>
              </a:lnSpc>
              <a:spcBef>
                <a:spcPct val="0"/>
              </a:spcBef>
              <a:spcAft>
                <a:spcPct val="35000"/>
              </a:spcAft>
            </a:pPr>
            <a:r>
              <a:rPr lang="pt-BR" b="1" dirty="0">
                <a:solidFill>
                  <a:schemeClr val="tx1"/>
                </a:solidFill>
                <a:latin typeface="Tahoma" pitchFamily="34" charset="0"/>
                <a:ea typeface="Tahoma" pitchFamily="34" charset="0"/>
                <a:cs typeface="Tahoma" pitchFamily="34" charset="0"/>
              </a:rPr>
              <a:t>DE</a:t>
            </a:r>
          </a:p>
          <a:p>
            <a:pPr lvl="0" algn="ctr" defTabSz="800100">
              <a:lnSpc>
                <a:spcPct val="90000"/>
              </a:lnSpc>
              <a:spcBef>
                <a:spcPct val="0"/>
              </a:spcBef>
              <a:spcAft>
                <a:spcPct val="35000"/>
              </a:spcAft>
            </a:pPr>
            <a:r>
              <a:rPr lang="pt-BR" b="1" dirty="0" smtClean="0">
                <a:solidFill>
                  <a:schemeClr val="tx1"/>
                </a:solidFill>
                <a:latin typeface="Tahoma" pitchFamily="34" charset="0"/>
                <a:ea typeface="Tahoma" pitchFamily="34" charset="0"/>
                <a:cs typeface="Tahoma" pitchFamily="34" charset="0"/>
              </a:rPr>
              <a:t>DEFESA</a:t>
            </a:r>
            <a:endParaRPr lang="pt-BR" dirty="0">
              <a:solidFill>
                <a:schemeClr val="tx1"/>
              </a:solidFill>
            </a:endParaRPr>
          </a:p>
        </p:txBody>
      </p:sp>
      <p:cxnSp>
        <p:nvCxnSpPr>
          <p:cNvPr id="42" name="Straight Arrow Connector 41"/>
          <p:cNvCxnSpPr>
            <a:stCxn id="14" idx="4"/>
            <a:endCxn id="35" idx="3"/>
          </p:cNvCxnSpPr>
          <p:nvPr/>
        </p:nvCxnSpPr>
        <p:spPr>
          <a:xfrm>
            <a:off x="1746288" y="2725246"/>
            <a:ext cx="1554440" cy="105225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2" idx="4"/>
            <a:endCxn id="35" idx="3"/>
          </p:cNvCxnSpPr>
          <p:nvPr/>
        </p:nvCxnSpPr>
        <p:spPr>
          <a:xfrm>
            <a:off x="1586010" y="3595477"/>
            <a:ext cx="1714718" cy="1820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35" idx="3"/>
          </p:cNvCxnSpPr>
          <p:nvPr/>
        </p:nvCxnSpPr>
        <p:spPr>
          <a:xfrm flipV="1">
            <a:off x="2045974" y="3777497"/>
            <a:ext cx="1254754" cy="6125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1" idx="3"/>
            <a:endCxn id="35" idx="2"/>
          </p:cNvCxnSpPr>
          <p:nvPr/>
        </p:nvCxnSpPr>
        <p:spPr>
          <a:xfrm flipV="1">
            <a:off x="2310742" y="4678322"/>
            <a:ext cx="1440399" cy="3442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2" idx="2"/>
            <a:endCxn id="35" idx="2"/>
          </p:cNvCxnSpPr>
          <p:nvPr/>
        </p:nvCxnSpPr>
        <p:spPr>
          <a:xfrm flipV="1">
            <a:off x="2669259" y="4678322"/>
            <a:ext cx="1081882" cy="7934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7" idx="2"/>
            <a:endCxn id="35" idx="2"/>
          </p:cNvCxnSpPr>
          <p:nvPr/>
        </p:nvCxnSpPr>
        <p:spPr>
          <a:xfrm flipV="1">
            <a:off x="3506155" y="4678322"/>
            <a:ext cx="244986" cy="15589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0" idx="1"/>
            <a:endCxn id="35" idx="1"/>
          </p:cNvCxnSpPr>
          <p:nvPr/>
        </p:nvCxnSpPr>
        <p:spPr>
          <a:xfrm flipH="1" flipV="1">
            <a:off x="5116038" y="4678322"/>
            <a:ext cx="273652" cy="15589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8" idx="0"/>
            <a:endCxn id="35" idx="1"/>
          </p:cNvCxnSpPr>
          <p:nvPr/>
        </p:nvCxnSpPr>
        <p:spPr>
          <a:xfrm flipH="1" flipV="1">
            <a:off x="5116038" y="4678322"/>
            <a:ext cx="1121474" cy="86626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26" idx="0"/>
            <a:endCxn id="35" idx="1"/>
          </p:cNvCxnSpPr>
          <p:nvPr/>
        </p:nvCxnSpPr>
        <p:spPr>
          <a:xfrm flipH="1" flipV="1">
            <a:off x="5116038" y="4678322"/>
            <a:ext cx="1472186" cy="3213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24" idx="7"/>
            <a:endCxn id="35" idx="0"/>
          </p:cNvCxnSpPr>
          <p:nvPr/>
        </p:nvCxnSpPr>
        <p:spPr>
          <a:xfrm flipH="1" flipV="1">
            <a:off x="5566450" y="3777497"/>
            <a:ext cx="1388033" cy="66098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2" idx="7"/>
            <a:endCxn id="35" idx="0"/>
          </p:cNvCxnSpPr>
          <p:nvPr/>
        </p:nvCxnSpPr>
        <p:spPr>
          <a:xfrm flipH="1">
            <a:off x="5566450" y="3592994"/>
            <a:ext cx="1697951" cy="18450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20" idx="7"/>
            <a:endCxn id="35" idx="0"/>
          </p:cNvCxnSpPr>
          <p:nvPr/>
        </p:nvCxnSpPr>
        <p:spPr>
          <a:xfrm flipH="1">
            <a:off x="5566450" y="2725866"/>
            <a:ext cx="1510754" cy="10516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34" idx="7"/>
            <a:endCxn id="35" idx="5"/>
          </p:cNvCxnSpPr>
          <p:nvPr/>
        </p:nvCxnSpPr>
        <p:spPr>
          <a:xfrm flipH="1">
            <a:off x="5116038" y="1894179"/>
            <a:ext cx="1671062" cy="9824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33" idx="4"/>
            <a:endCxn id="35" idx="5"/>
          </p:cNvCxnSpPr>
          <p:nvPr/>
        </p:nvCxnSpPr>
        <p:spPr>
          <a:xfrm flipH="1">
            <a:off x="5116038" y="1631668"/>
            <a:ext cx="1163045" cy="12450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18" idx="6"/>
            <a:endCxn id="35" idx="4"/>
          </p:cNvCxnSpPr>
          <p:nvPr/>
        </p:nvCxnSpPr>
        <p:spPr>
          <a:xfrm>
            <a:off x="2551608" y="1698355"/>
            <a:ext cx="1199533" cy="117831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16" idx="5"/>
            <a:endCxn id="35" idx="4"/>
          </p:cNvCxnSpPr>
          <p:nvPr/>
        </p:nvCxnSpPr>
        <p:spPr>
          <a:xfrm>
            <a:off x="1944147" y="1967011"/>
            <a:ext cx="1806994" cy="90966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733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flipV="1">
            <a:off x="7668344" y="1080120"/>
            <a:ext cx="0" cy="5517232"/>
          </a:xfrm>
          <a:prstGeom prst="line">
            <a:avLst/>
          </a:prstGeom>
          <a:ln w="76200"/>
          <a:effectLst>
            <a:outerShdw blurRad="50800" dist="38100" sx="103000" sy="103000" algn="l" rotWithShape="0">
              <a:schemeClr val="bg1">
                <a:lumMod val="75000"/>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flipV="1">
            <a:off x="4499992" y="1052736"/>
            <a:ext cx="0" cy="5517232"/>
          </a:xfrm>
          <a:prstGeom prst="line">
            <a:avLst/>
          </a:prstGeom>
          <a:ln w="76200"/>
          <a:effectLst>
            <a:outerShdw blurRad="50800" dist="38100" sx="103000" sy="103000" algn="l" rotWithShape="0">
              <a:schemeClr val="bg1">
                <a:lumMod val="75000"/>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flipV="1">
            <a:off x="1331640" y="1052736"/>
            <a:ext cx="0" cy="5616624"/>
          </a:xfrm>
          <a:prstGeom prst="line">
            <a:avLst/>
          </a:prstGeom>
          <a:ln w="76200"/>
          <a:effectLst>
            <a:outerShdw blurRad="50800" dist="38100" sx="103000" sy="103000" algn="l" rotWithShape="0">
              <a:schemeClr val="bg1">
                <a:lumMod val="75000"/>
                <a:alpha val="40000"/>
              </a:schemeClr>
            </a:outerShdw>
          </a:effectLst>
        </p:spPr>
        <p:style>
          <a:lnRef idx="3">
            <a:schemeClr val="accent2"/>
          </a:lnRef>
          <a:fillRef idx="0">
            <a:schemeClr val="accent2"/>
          </a:fillRef>
          <a:effectRef idx="2">
            <a:schemeClr val="accent2"/>
          </a:effectRef>
          <a:fontRef idx="minor">
            <a:schemeClr val="tx1"/>
          </a:fontRef>
        </p:style>
      </p:cxnSp>
      <p:sp>
        <p:nvSpPr>
          <p:cNvPr id="6" name="Down Arrow 5"/>
          <p:cNvSpPr/>
          <p:nvPr/>
        </p:nvSpPr>
        <p:spPr>
          <a:xfrm rot="16200000">
            <a:off x="4125901" y="-661407"/>
            <a:ext cx="532157" cy="8280920"/>
          </a:xfrm>
          <a:prstGeom prst="downArrow">
            <a:avLst>
              <a:gd name="adj1" fmla="val 50000"/>
              <a:gd name="adj2" fmla="val 45092"/>
            </a:avLst>
          </a:prstGeom>
          <a:solidFill>
            <a:schemeClr val="tx2">
              <a:lumMod val="75000"/>
            </a:schemeClr>
          </a:solidFill>
          <a:effectLst>
            <a:outerShdw blurRad="50800" dist="38100" dir="5400000" sx="103000" sy="103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9552" y="3789040"/>
            <a:ext cx="1584176" cy="307777"/>
          </a:xfrm>
          <a:prstGeom prst="rect">
            <a:avLst/>
          </a:prstGeom>
          <a:solidFill>
            <a:schemeClr val="bg2">
              <a:lumMod val="25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sz="1400" dirty="0" smtClean="0">
                <a:solidFill>
                  <a:schemeClr val="bg1"/>
                </a:solidFill>
              </a:rPr>
              <a:t>GUERRA FRIA</a:t>
            </a:r>
            <a:endParaRPr lang="en-US" sz="1400" dirty="0" smtClean="0">
              <a:solidFill>
                <a:schemeClr val="bg1"/>
              </a:solidFill>
            </a:endParaRPr>
          </a:p>
        </p:txBody>
      </p:sp>
      <p:sp>
        <p:nvSpPr>
          <p:cNvPr id="15" name="TextBox 14"/>
          <p:cNvSpPr txBox="1"/>
          <p:nvPr/>
        </p:nvSpPr>
        <p:spPr>
          <a:xfrm>
            <a:off x="107504" y="4365104"/>
            <a:ext cx="259228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sz="1800" dirty="0" smtClean="0"/>
              <a:t>Mísseis Balísticos</a:t>
            </a:r>
          </a:p>
          <a:p>
            <a:pPr algn="ctr"/>
            <a:r>
              <a:rPr lang="pt-BR" sz="1800" dirty="0" smtClean="0"/>
              <a:t>Bombardeio Estratégico</a:t>
            </a:r>
          </a:p>
          <a:p>
            <a:pPr algn="ctr"/>
            <a:r>
              <a:rPr lang="pt-BR" sz="1800" dirty="0" smtClean="0"/>
              <a:t>Superioridade Aérea</a:t>
            </a:r>
          </a:p>
          <a:p>
            <a:pPr algn="ctr"/>
            <a:r>
              <a:rPr lang="pt-BR" sz="1800" dirty="0" smtClean="0"/>
              <a:t>Reconhecimento Aéreo</a:t>
            </a:r>
          </a:p>
        </p:txBody>
      </p:sp>
      <p:sp>
        <p:nvSpPr>
          <p:cNvPr id="29" name="TextBox 28"/>
          <p:cNvSpPr txBox="1"/>
          <p:nvPr/>
        </p:nvSpPr>
        <p:spPr>
          <a:xfrm>
            <a:off x="3707904" y="2636912"/>
            <a:ext cx="1584176" cy="523220"/>
          </a:xfrm>
          <a:prstGeom prst="rect">
            <a:avLst/>
          </a:prstGeom>
          <a:solidFill>
            <a:schemeClr val="bg2">
              <a:lumMod val="25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sz="1400" dirty="0" smtClean="0">
                <a:solidFill>
                  <a:schemeClr val="bg1"/>
                </a:solidFill>
              </a:rPr>
              <a:t>GUERRA DO GOLFO</a:t>
            </a:r>
            <a:endParaRPr lang="en-US" sz="1400" dirty="0">
              <a:solidFill>
                <a:schemeClr val="bg1"/>
              </a:solidFill>
            </a:endParaRPr>
          </a:p>
        </p:txBody>
      </p:sp>
      <p:sp>
        <p:nvSpPr>
          <p:cNvPr id="30" name="TextBox 29"/>
          <p:cNvSpPr txBox="1"/>
          <p:nvPr/>
        </p:nvSpPr>
        <p:spPr>
          <a:xfrm>
            <a:off x="3203848" y="980728"/>
            <a:ext cx="259228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pt-BR" sz="1800" dirty="0" smtClean="0"/>
              <a:t>Tecnologia</a:t>
            </a:r>
          </a:p>
          <a:p>
            <a:pPr algn="ctr"/>
            <a:r>
              <a:rPr lang="pt-BR" sz="1800" dirty="0" smtClean="0"/>
              <a:t>Comando e Controle</a:t>
            </a:r>
          </a:p>
          <a:p>
            <a:pPr algn="ctr"/>
            <a:r>
              <a:rPr lang="pt-BR" sz="1800" dirty="0" smtClean="0"/>
              <a:t>Ataques Estratégicos</a:t>
            </a:r>
          </a:p>
          <a:p>
            <a:pPr algn="ctr"/>
            <a:r>
              <a:rPr lang="pt-BR" sz="1800" dirty="0" smtClean="0"/>
              <a:t>Superioridade Aérea</a:t>
            </a:r>
          </a:p>
        </p:txBody>
      </p:sp>
      <p:sp>
        <p:nvSpPr>
          <p:cNvPr id="27" name="TextBox 26"/>
          <p:cNvSpPr txBox="1"/>
          <p:nvPr/>
        </p:nvSpPr>
        <p:spPr>
          <a:xfrm>
            <a:off x="6876256" y="3861048"/>
            <a:ext cx="1584176" cy="307777"/>
          </a:xfrm>
          <a:prstGeom prst="rect">
            <a:avLst/>
          </a:prstGeom>
          <a:solidFill>
            <a:schemeClr val="bg2">
              <a:lumMod val="25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pt-BR" sz="1400" dirty="0" smtClean="0">
                <a:solidFill>
                  <a:schemeClr val="bg1"/>
                </a:solidFill>
              </a:rPr>
              <a:t>GUERRAS ATUAIS</a:t>
            </a:r>
            <a:endParaRPr lang="en-US" sz="1400" dirty="0">
              <a:solidFill>
                <a:schemeClr val="bg1"/>
              </a:solidFill>
            </a:endParaRPr>
          </a:p>
        </p:txBody>
      </p:sp>
      <p:sp>
        <p:nvSpPr>
          <p:cNvPr id="28" name="TextBox 27"/>
          <p:cNvSpPr txBox="1"/>
          <p:nvPr/>
        </p:nvSpPr>
        <p:spPr>
          <a:xfrm>
            <a:off x="6372200" y="4460919"/>
            <a:ext cx="259228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pt-BR" sz="1800" dirty="0" smtClean="0"/>
              <a:t>Espaço cibernético</a:t>
            </a:r>
          </a:p>
          <a:p>
            <a:pPr algn="ctr"/>
            <a:r>
              <a:rPr lang="pt-BR" sz="1800" dirty="0" smtClean="0"/>
              <a:t>Ataques Estratégicos</a:t>
            </a:r>
          </a:p>
          <a:p>
            <a:pPr algn="ctr"/>
            <a:r>
              <a:rPr lang="pt-BR" sz="1800" dirty="0" smtClean="0"/>
              <a:t>Superioridade Aérea</a:t>
            </a:r>
          </a:p>
          <a:p>
            <a:pPr algn="ctr"/>
            <a:r>
              <a:rPr lang="pt-BR" sz="1800" dirty="0" smtClean="0"/>
              <a:t>ARP – </a:t>
            </a:r>
            <a:r>
              <a:rPr lang="pt-BR" sz="1800" dirty="0" err="1" smtClean="0"/>
              <a:t>Rec</a:t>
            </a:r>
            <a:r>
              <a:rPr lang="pt-BR" sz="1800" dirty="0" smtClean="0"/>
              <a:t> / </a:t>
            </a:r>
            <a:r>
              <a:rPr lang="pt-BR" sz="1800" dirty="0" err="1" smtClean="0"/>
              <a:t>Atq</a:t>
            </a:r>
            <a:endParaRPr lang="pt-BR" sz="1800" dirty="0" smtClean="0"/>
          </a:p>
        </p:txBody>
      </p:sp>
      <p:sp>
        <p:nvSpPr>
          <p:cNvPr id="32" name="TextBox 31"/>
          <p:cNvSpPr txBox="1"/>
          <p:nvPr/>
        </p:nvSpPr>
        <p:spPr>
          <a:xfrm>
            <a:off x="2483768" y="3861048"/>
            <a:ext cx="1584176"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1400" dirty="0" smtClean="0">
                <a:solidFill>
                  <a:schemeClr val="tx1"/>
                </a:solidFill>
              </a:rPr>
              <a:t>Satélites  militares</a:t>
            </a:r>
            <a:endParaRPr lang="en-US" sz="1400" dirty="0" smtClean="0">
              <a:solidFill>
                <a:schemeClr val="tx1"/>
              </a:solidFill>
            </a:endParaRPr>
          </a:p>
        </p:txBody>
      </p:sp>
      <p:sp>
        <p:nvSpPr>
          <p:cNvPr id="33" name="TextBox 32"/>
          <p:cNvSpPr txBox="1"/>
          <p:nvPr/>
        </p:nvSpPr>
        <p:spPr>
          <a:xfrm>
            <a:off x="2987824" y="4365104"/>
            <a:ext cx="1728192"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1400" dirty="0" smtClean="0">
                <a:solidFill>
                  <a:schemeClr val="tx1"/>
                </a:solidFill>
              </a:rPr>
              <a:t>Mísseis de cruzeiro</a:t>
            </a:r>
            <a:endParaRPr lang="en-US" sz="1400" dirty="0" smtClean="0">
              <a:solidFill>
                <a:schemeClr val="tx1"/>
              </a:solidFill>
            </a:endParaRPr>
          </a:p>
        </p:txBody>
      </p:sp>
      <p:sp>
        <p:nvSpPr>
          <p:cNvPr id="36" name="TextBox 35"/>
          <p:cNvSpPr txBox="1"/>
          <p:nvPr/>
        </p:nvSpPr>
        <p:spPr>
          <a:xfrm>
            <a:off x="3563888" y="4797152"/>
            <a:ext cx="1728192"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1400" dirty="0" smtClean="0">
                <a:solidFill>
                  <a:schemeClr val="tx1"/>
                </a:solidFill>
              </a:rPr>
              <a:t>Aeronaves invisíveis</a:t>
            </a:r>
            <a:endParaRPr lang="en-US" sz="1400" dirty="0" smtClean="0">
              <a:solidFill>
                <a:schemeClr val="tx1"/>
              </a:solidFill>
            </a:endParaRPr>
          </a:p>
        </p:txBody>
      </p:sp>
      <p:sp>
        <p:nvSpPr>
          <p:cNvPr id="37" name="TextBox 36"/>
          <p:cNvSpPr txBox="1"/>
          <p:nvPr/>
        </p:nvSpPr>
        <p:spPr>
          <a:xfrm>
            <a:off x="4788024" y="5229200"/>
            <a:ext cx="1440160"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BR" sz="1400" dirty="0" smtClean="0">
                <a:solidFill>
                  <a:schemeClr val="tx1"/>
                </a:solidFill>
              </a:rPr>
              <a:t>ARP</a:t>
            </a:r>
            <a:endParaRPr lang="en-US" sz="1400" dirty="0" smtClean="0">
              <a:solidFill>
                <a:schemeClr val="tx1"/>
              </a:solidFill>
            </a:endParaRPr>
          </a:p>
        </p:txBody>
      </p:sp>
      <p:sp>
        <p:nvSpPr>
          <p:cNvPr id="17" name="Retângulo 4"/>
          <p:cNvSpPr/>
          <p:nvPr/>
        </p:nvSpPr>
        <p:spPr>
          <a:xfrm>
            <a:off x="657355" y="106469"/>
            <a:ext cx="5813066" cy="646331"/>
          </a:xfrm>
          <a:prstGeom prst="rect">
            <a:avLst/>
          </a:prstGeom>
        </p:spPr>
        <p:txBody>
          <a:bodyPr wrap="none">
            <a:spAutoFit/>
          </a:bodyPr>
          <a:lstStyle/>
          <a:p>
            <a:pPr algn="ctr"/>
            <a:r>
              <a:rPr lang="pt-BR" sz="3600" b="1" i="1" dirty="0" smtClean="0">
                <a:solidFill>
                  <a:schemeClr val="tx2"/>
                </a:solidFill>
              </a:rPr>
              <a:t>EVOLUÇÃO DO PODER AÉREO</a:t>
            </a:r>
          </a:p>
        </p:txBody>
      </p:sp>
    </p:spTree>
    <p:extLst>
      <p:ext uri="{BB962C8B-B14F-4D97-AF65-F5344CB8AC3E}">
        <p14:creationId xmlns:p14="http://schemas.microsoft.com/office/powerpoint/2010/main" val="215027025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CaixaDeTexto 18"/>
          <p:cNvSpPr txBox="1">
            <a:spLocks noChangeArrowheads="1"/>
          </p:cNvSpPr>
          <p:nvPr/>
        </p:nvSpPr>
        <p:spPr bwMode="auto">
          <a:xfrm>
            <a:off x="1447800" y="3506788"/>
            <a:ext cx="8815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eaLnBrk="1" hangingPunct="1">
              <a:spcBef>
                <a:spcPct val="0"/>
              </a:spcBef>
              <a:buFontTx/>
              <a:buNone/>
            </a:pPr>
            <a:endParaRPr lang="pt-BR" dirty="0"/>
          </a:p>
        </p:txBody>
      </p:sp>
      <p:sp>
        <p:nvSpPr>
          <p:cNvPr id="8" name="TextBox 6"/>
          <p:cNvSpPr txBox="1"/>
          <p:nvPr/>
        </p:nvSpPr>
        <p:spPr>
          <a:xfrm>
            <a:off x="905181" y="77908"/>
            <a:ext cx="6452901" cy="646331"/>
          </a:xfrm>
          <a:prstGeom prst="rect">
            <a:avLst/>
          </a:prstGeom>
          <a:noFill/>
        </p:spPr>
        <p:txBody>
          <a:bodyPr wrap="square" rtlCol="0">
            <a:spAutoFit/>
          </a:bodyPr>
          <a:lstStyle/>
          <a:p>
            <a:r>
              <a:rPr lang="pt-BR" sz="3600" b="1" i="1" dirty="0" smtClean="0">
                <a:solidFill>
                  <a:schemeClr val="tx2"/>
                </a:solidFill>
              </a:rPr>
              <a:t>ROTEIRO</a:t>
            </a:r>
            <a:endParaRPr lang="pt-BR" sz="3600" b="1" i="1" dirty="0">
              <a:solidFill>
                <a:schemeClr val="tx2"/>
              </a:solidFill>
            </a:endParaRPr>
          </a:p>
        </p:txBody>
      </p:sp>
      <p:graphicFrame>
        <p:nvGraphicFramePr>
          <p:cNvPr id="7" name="Diagrama 6"/>
          <p:cNvGraphicFramePr/>
          <p:nvPr>
            <p:extLst/>
          </p:nvPr>
        </p:nvGraphicFramePr>
        <p:xfrm>
          <a:off x="1187624" y="1412776"/>
          <a:ext cx="686442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04351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tângulo 4"/>
          <p:cNvSpPr/>
          <p:nvPr/>
        </p:nvSpPr>
        <p:spPr>
          <a:xfrm>
            <a:off x="1000100" y="142852"/>
            <a:ext cx="2054601" cy="646331"/>
          </a:xfrm>
          <a:prstGeom prst="rect">
            <a:avLst/>
          </a:prstGeom>
        </p:spPr>
        <p:txBody>
          <a:bodyPr wrap="none">
            <a:spAutoFit/>
          </a:bodyPr>
          <a:lstStyle/>
          <a:p>
            <a:pPr algn="ctr"/>
            <a:r>
              <a:rPr lang="pt-BR" sz="3600" b="1" i="1" dirty="0" smtClean="0">
                <a:solidFill>
                  <a:schemeClr val="tx2"/>
                </a:solidFill>
              </a:rPr>
              <a:t>OBJETIVO</a:t>
            </a:r>
          </a:p>
        </p:txBody>
      </p:sp>
      <p:sp>
        <p:nvSpPr>
          <p:cNvPr id="3" name="TextBox 2"/>
          <p:cNvSpPr txBox="1"/>
          <p:nvPr/>
        </p:nvSpPr>
        <p:spPr>
          <a:xfrm>
            <a:off x="827584" y="2564904"/>
            <a:ext cx="7676356" cy="2831544"/>
          </a:xfrm>
          <a:prstGeom prst="rect">
            <a:avLst/>
          </a:prstGeom>
          <a:noFill/>
        </p:spPr>
        <p:txBody>
          <a:bodyPr wrap="square" rtlCol="0">
            <a:spAutoFit/>
          </a:bodyPr>
          <a:lstStyle/>
          <a:p>
            <a:pPr algn="ctr"/>
            <a:r>
              <a:rPr lang="pt-BR" sz="4000" i="1" dirty="0">
                <a:solidFill>
                  <a:schemeClr val="tx2"/>
                </a:solidFill>
              </a:rPr>
              <a:t>Conhecer os principais projetos estratégicos do COMAER e a sua relação com a Base Industrial de Defesa.</a:t>
            </a:r>
          </a:p>
          <a:p>
            <a:endParaRPr lang="pt-BR" dirty="0"/>
          </a:p>
        </p:txBody>
      </p:sp>
    </p:spTree>
    <p:extLst>
      <p:ext uri="{BB962C8B-B14F-4D97-AF65-F5344CB8AC3E}">
        <p14:creationId xmlns:p14="http://schemas.microsoft.com/office/powerpoint/2010/main" val="9450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0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8133" y="1412776"/>
            <a:ext cx="7272808" cy="4662815"/>
          </a:xfrm>
          <a:prstGeom prst="rect">
            <a:avLst/>
          </a:prstGeom>
          <a:solidFill>
            <a:schemeClr val="tx1">
              <a:alpha val="80000"/>
            </a:schemeClr>
          </a:solid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pt-BR" sz="2600" b="0" i="0" u="none" strike="noStrike" kern="0" cap="none" spc="0" normalizeH="0" baseline="0" noProof="0" dirty="0" smtClean="0">
                <a:ln>
                  <a:noFill/>
                </a:ln>
                <a:solidFill>
                  <a:prstClr val="white"/>
                </a:solidFill>
                <a:effectLst/>
                <a:uLnTx/>
                <a:uFillTx/>
                <a:latin typeface="Calibri"/>
              </a:rPr>
              <a:t>“É costume nos países democráticos criticar os investimentos em armamentos como conflitante com os requisitos dos serviços sociais.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pt-BR" sz="2600" b="0" i="0" u="none" strike="noStrike" kern="0" cap="none" spc="0" normalizeH="0" baseline="0" noProof="0" dirty="0" smtClean="0">
                <a:ln>
                  <a:noFill/>
                </a:ln>
                <a:solidFill>
                  <a:prstClr val="white"/>
                </a:solidFill>
                <a:effectLst/>
                <a:uLnTx/>
                <a:uFillTx/>
                <a:latin typeface="Calibri"/>
              </a:rPr>
              <a:t>Há uma tendência em se esquecer que o serviço social mais importante que um governo pode fazer para o seu povo é mantê-los vivos e em liberdade”.</a:t>
            </a:r>
          </a:p>
          <a:p>
            <a:pPr marL="0" marR="0" lvl="0" indent="0" algn="ctr" defTabSz="914400" eaLnBrk="1" fontAlgn="auto" latinLnBrk="0" hangingPunct="1">
              <a:lnSpc>
                <a:spcPct val="150000"/>
              </a:lnSpc>
              <a:spcBef>
                <a:spcPts val="0"/>
              </a:spcBef>
              <a:spcAft>
                <a:spcPts val="0"/>
              </a:spcAft>
              <a:buClrTx/>
              <a:buSzTx/>
              <a:buFontTx/>
              <a:buNone/>
              <a:tabLst/>
              <a:defRPr/>
            </a:pPr>
            <a:endParaRPr kumimoji="0" lang="pt-BR" sz="2600" b="0" i="0" u="none" strike="noStrike" kern="0" cap="none" spc="0" normalizeH="0" baseline="0" noProof="0" dirty="0" smtClean="0">
              <a:ln>
                <a:noFill/>
              </a:ln>
              <a:solidFill>
                <a:prstClr val="white"/>
              </a:solidFill>
              <a:effectLst/>
              <a:uLnTx/>
              <a:uFillTx/>
              <a:latin typeface="Calibri"/>
            </a:endParaRPr>
          </a:p>
          <a:p>
            <a:pPr marL="0" marR="0" lvl="0" indent="0" algn="r" defTabSz="914400" eaLnBrk="1" fontAlgn="auto" latinLnBrk="0" hangingPunct="1">
              <a:lnSpc>
                <a:spcPct val="15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solidFill>
                <a:effectLst/>
                <a:uLnTx/>
                <a:uFillTx/>
                <a:latin typeface="Calibri"/>
              </a:rPr>
              <a:t>Sir John Slessor (1897–1979)</a:t>
            </a:r>
            <a:endParaRPr kumimoji="0" lang="pt-BR" sz="1600" b="0" i="0" u="none" strike="noStrike" kern="0" cap="none" spc="0" normalizeH="0" baseline="0" noProof="0" dirty="0" smtClean="0">
              <a:ln>
                <a:noFill/>
              </a:ln>
              <a:solidFill>
                <a:prstClr val="white"/>
              </a:solidFill>
              <a:effectLst/>
              <a:uLnTx/>
              <a:uFillTx/>
              <a:latin typeface="Calibri"/>
            </a:endParaRPr>
          </a:p>
        </p:txBody>
      </p:sp>
    </p:spTree>
    <p:extLst>
      <p:ext uri="{BB962C8B-B14F-4D97-AF65-F5344CB8AC3E}">
        <p14:creationId xmlns:p14="http://schemas.microsoft.com/office/powerpoint/2010/main" val="314014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403098" y="1991826"/>
            <a:ext cx="6192688" cy="2708434"/>
          </a:xfrm>
          <a:prstGeom prst="rect">
            <a:avLst/>
          </a:prstGeom>
          <a:noFill/>
        </p:spPr>
        <p:txBody>
          <a:bodyPr wrap="square">
            <a:spAutoFit/>
          </a:bodyPr>
          <a:lstStyle/>
          <a:p>
            <a:pPr algn="ctr">
              <a:defRPr/>
            </a:pPr>
            <a:r>
              <a:rPr lang="pt-BR" sz="3400" i="1" dirty="0">
                <a:solidFill>
                  <a:prstClr val="black"/>
                </a:solidFill>
                <a:effectLst>
                  <a:outerShdw blurRad="38100" dist="38100" dir="2700000" algn="tl">
                    <a:srgbClr val="000000">
                      <a:alpha val="43137"/>
                    </a:srgbClr>
                  </a:outerShdw>
                </a:effectLst>
                <a:latin typeface="Arial Narrow" pitchFamily="34" charset="0"/>
              </a:rPr>
              <a:t>Audiência </a:t>
            </a:r>
            <a:r>
              <a:rPr lang="pt-BR" sz="3400" i="1" dirty="0" smtClean="0">
                <a:solidFill>
                  <a:prstClr val="black"/>
                </a:solidFill>
                <a:effectLst>
                  <a:outerShdw blurRad="38100" dist="38100" dir="2700000" algn="tl">
                    <a:srgbClr val="000000">
                      <a:alpha val="43137"/>
                    </a:srgbClr>
                  </a:outerShdw>
                </a:effectLst>
                <a:latin typeface="Arial Narrow" pitchFamily="34" charset="0"/>
              </a:rPr>
              <a:t>Pública</a:t>
            </a:r>
          </a:p>
          <a:p>
            <a:pPr algn="ctr">
              <a:defRPr/>
            </a:pPr>
            <a:endParaRPr lang="pt-BR" sz="3400" i="1" dirty="0">
              <a:solidFill>
                <a:prstClr val="black"/>
              </a:solidFill>
              <a:effectLst>
                <a:outerShdw blurRad="38100" dist="38100" dir="2700000" algn="tl">
                  <a:srgbClr val="000000">
                    <a:alpha val="43137"/>
                  </a:srgbClr>
                </a:outerShdw>
              </a:effectLst>
              <a:latin typeface="Arial Narrow" pitchFamily="34" charset="0"/>
            </a:endParaRPr>
          </a:p>
          <a:p>
            <a:pPr algn="ctr">
              <a:defRPr/>
            </a:pPr>
            <a:r>
              <a:rPr lang="pt-BR" sz="3400" i="1" dirty="0">
                <a:solidFill>
                  <a:prstClr val="black"/>
                </a:solidFill>
                <a:effectLst>
                  <a:outerShdw blurRad="38100" dist="38100" dir="2700000" algn="tl">
                    <a:srgbClr val="000000">
                      <a:alpha val="43137"/>
                    </a:srgbClr>
                  </a:outerShdw>
                </a:effectLst>
                <a:latin typeface="Arial Narrow" pitchFamily="34" charset="0"/>
              </a:rPr>
              <a:t>“Os Principais Projetos Estratégicos e </a:t>
            </a:r>
          </a:p>
          <a:p>
            <a:pPr algn="ctr">
              <a:defRPr/>
            </a:pPr>
            <a:r>
              <a:rPr lang="pt-BR" sz="3400" i="1" dirty="0">
                <a:solidFill>
                  <a:prstClr val="black"/>
                </a:solidFill>
                <a:effectLst>
                  <a:outerShdw blurRad="38100" dist="38100" dir="2700000" algn="tl">
                    <a:srgbClr val="000000">
                      <a:alpha val="43137"/>
                    </a:srgbClr>
                  </a:outerShdw>
                </a:effectLst>
                <a:latin typeface="Arial Narrow" pitchFamily="34" charset="0"/>
              </a:rPr>
              <a:t>a relação com a Base Industrial de Defesa”</a:t>
            </a:r>
          </a:p>
        </p:txBody>
      </p:sp>
      <p:sp>
        <p:nvSpPr>
          <p:cNvPr id="8" name="CaixaDeTexto 6"/>
          <p:cNvSpPr txBox="1"/>
          <p:nvPr/>
        </p:nvSpPr>
        <p:spPr>
          <a:xfrm>
            <a:off x="-108520" y="6239115"/>
            <a:ext cx="3017536" cy="400110"/>
          </a:xfrm>
          <a:prstGeom prst="rect">
            <a:avLst/>
          </a:prstGeom>
          <a:noFill/>
        </p:spPr>
        <p:txBody>
          <a:bodyPr wrap="square">
            <a:spAutoFit/>
          </a:bodyPr>
          <a:lstStyle/>
          <a:p>
            <a:pPr algn="ctr">
              <a:defRPr/>
            </a:pPr>
            <a:r>
              <a:rPr lang="pt-BR" sz="2000" i="1" dirty="0" smtClean="0">
                <a:solidFill>
                  <a:prstClr val="black"/>
                </a:solidFill>
                <a:effectLst>
                  <a:outerShdw blurRad="38100" dist="38100" dir="2700000" algn="tl">
                    <a:srgbClr val="000000">
                      <a:alpha val="43137"/>
                    </a:srgbClr>
                  </a:outerShdw>
                </a:effectLst>
                <a:latin typeface="Arial Narrow" pitchFamily="34" charset="0"/>
              </a:rPr>
              <a:t>13 de Agosto de 2015</a:t>
            </a:r>
            <a:endParaRPr lang="pt-BR" sz="2000" i="1" dirty="0">
              <a:solidFill>
                <a:prstClr val="black"/>
              </a:solidFill>
              <a:effectLst>
                <a:outerShdw blurRad="38100" dist="38100" dir="2700000" algn="tl">
                  <a:srgbClr val="000000">
                    <a:alpha val="43137"/>
                  </a:srgbClr>
                </a:outerShdw>
              </a:effectLst>
              <a:latin typeface="Arial Narrow" pitchFamily="34" charset="0"/>
            </a:endParaRPr>
          </a:p>
        </p:txBody>
      </p:sp>
      <p:pic>
        <p:nvPicPr>
          <p:cNvPr id="9" name="Imagem 5" descr="GLÁDIO HORIZONTAL - SLOGAN-MAI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7720" y="5949280"/>
            <a:ext cx="4286280" cy="743420"/>
          </a:xfrm>
          <a:prstGeom prst="rect">
            <a:avLst/>
          </a:prstGeom>
        </p:spPr>
      </p:pic>
      <p:sp>
        <p:nvSpPr>
          <p:cNvPr id="10" name="Retângulo 4"/>
          <p:cNvSpPr/>
          <p:nvPr/>
        </p:nvSpPr>
        <p:spPr>
          <a:xfrm>
            <a:off x="971600" y="116632"/>
            <a:ext cx="6366038" cy="646331"/>
          </a:xfrm>
          <a:prstGeom prst="rect">
            <a:avLst/>
          </a:prstGeom>
        </p:spPr>
        <p:txBody>
          <a:bodyPr wrap="none">
            <a:spAutoFit/>
          </a:bodyPr>
          <a:lstStyle/>
          <a:p>
            <a:pPr lvl="1" algn="ctr"/>
            <a:r>
              <a:rPr lang="pt-BR" sz="3600" b="1" i="1" dirty="0" smtClean="0">
                <a:solidFill>
                  <a:srgbClr val="1F497D"/>
                </a:solidFill>
              </a:rPr>
              <a:t>COMANDO DA AERONÁUTICA</a:t>
            </a:r>
          </a:p>
        </p:txBody>
      </p:sp>
    </p:spTree>
    <p:extLst>
      <p:ext uri="{BB962C8B-B14F-4D97-AF65-F5344CB8AC3E}">
        <p14:creationId xmlns:p14="http://schemas.microsoft.com/office/powerpoint/2010/main" val="33669489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spect="1" noChangeArrowheads="1"/>
          </p:cNvSpPr>
          <p:nvPr/>
        </p:nvSpPr>
        <p:spPr bwMode="auto">
          <a:xfrm>
            <a:off x="398017" y="1050751"/>
            <a:ext cx="8280400" cy="938089"/>
          </a:xfrm>
          <a:prstGeom prst="rect">
            <a:avLst/>
          </a:prstGeom>
          <a:noFill/>
          <a:ln w="38100" algn="ctr">
            <a:noFill/>
            <a:miter lim="800000"/>
            <a:headEnd type="none" w="sm" len="sm"/>
            <a:tailEnd type="none" w="sm" len="sm"/>
          </a:ln>
          <a:effectLst/>
        </p:spPr>
        <p:txBody>
          <a:bodyPr lIns="92075" tIns="46038" rIns="92075" bIns="46038" anchor="ctr" anchorCtr="1"/>
          <a:lstStyle/>
          <a:p>
            <a:pPr algn="ctr">
              <a:lnSpc>
                <a:spcPct val="80000"/>
              </a:lnSpc>
              <a:defRPr/>
            </a:pPr>
            <a:r>
              <a:rPr kumimoji="1" lang="pt-BR" sz="2600" i="1" dirty="0">
                <a:solidFill>
                  <a:schemeClr val="tx1"/>
                </a:solidFill>
                <a:effectLst>
                  <a:outerShdw blurRad="38100" dist="38100" dir="2700000" algn="tl">
                    <a:srgbClr val="FFFFFF"/>
                  </a:outerShdw>
                </a:effectLst>
                <a:latin typeface="Arial Black" pitchFamily="34" charset="0"/>
              </a:rPr>
              <a:t>DESENVOLVIMENTO CIENTÍFICO-TECNOLÓGICO</a:t>
            </a:r>
            <a:endParaRPr kumimoji="1" lang="en-US" sz="2600" i="1" dirty="0">
              <a:solidFill>
                <a:schemeClr val="tx1"/>
              </a:solidFill>
              <a:effectLst>
                <a:outerShdw blurRad="38100" dist="38100" dir="2700000" algn="tl">
                  <a:srgbClr val="FFFFFF"/>
                </a:outerShdw>
              </a:effectLst>
              <a:latin typeface="Arial Black" pitchFamily="34" charset="0"/>
            </a:endParaRPr>
          </a:p>
        </p:txBody>
      </p:sp>
      <p:sp>
        <p:nvSpPr>
          <p:cNvPr id="3" name="Text Box 8"/>
          <p:cNvSpPr txBox="1">
            <a:spLocks noChangeArrowheads="1"/>
          </p:cNvSpPr>
          <p:nvPr/>
        </p:nvSpPr>
        <p:spPr bwMode="auto">
          <a:xfrm>
            <a:off x="107504" y="2204864"/>
            <a:ext cx="864235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Lst>
        </p:spPr>
        <p:txBody>
          <a:bodyPr>
            <a:spAutoFit/>
          </a:bodyPr>
          <a:lstStyle>
            <a:lvl1pPr>
              <a:defRPr sz="2400" b="1">
                <a:solidFill>
                  <a:srgbClr val="CC0000"/>
                </a:solidFill>
                <a:latin typeface="Arial" panose="020B0604020202020204" pitchFamily="34" charset="0"/>
              </a:defRPr>
            </a:lvl1pPr>
            <a:lvl2pPr marL="742950" indent="-285750">
              <a:defRPr sz="2400" b="1">
                <a:solidFill>
                  <a:srgbClr val="CC0000"/>
                </a:solidFill>
                <a:latin typeface="Arial" panose="020B0604020202020204" pitchFamily="34" charset="0"/>
              </a:defRPr>
            </a:lvl2pPr>
            <a:lvl3pPr marL="1143000" indent="-228600">
              <a:defRPr sz="2400" b="1">
                <a:solidFill>
                  <a:srgbClr val="CC0000"/>
                </a:solidFill>
                <a:latin typeface="Arial" panose="020B0604020202020204" pitchFamily="34" charset="0"/>
              </a:defRPr>
            </a:lvl3pPr>
            <a:lvl4pPr marL="1600200" indent="-228600">
              <a:defRPr sz="2400" b="1">
                <a:solidFill>
                  <a:srgbClr val="CC0000"/>
                </a:solidFill>
                <a:latin typeface="Arial" panose="020B0604020202020204" pitchFamily="34" charset="0"/>
              </a:defRPr>
            </a:lvl4pPr>
            <a:lvl5pPr marL="2057400" indent="-228600">
              <a:defRPr sz="2400" b="1">
                <a:solidFill>
                  <a:srgbClr val="CC0000"/>
                </a:solidFill>
                <a:latin typeface="Arial" panose="020B0604020202020204" pitchFamily="34" charset="0"/>
              </a:defRPr>
            </a:lvl5pPr>
            <a:lvl6pPr marL="2514600" indent="-228600" eaLnBrk="0" fontAlgn="base" hangingPunct="0">
              <a:spcBef>
                <a:spcPct val="0"/>
              </a:spcBef>
              <a:spcAft>
                <a:spcPct val="0"/>
              </a:spcAft>
              <a:defRPr sz="2400" b="1">
                <a:solidFill>
                  <a:srgbClr val="CC0000"/>
                </a:solidFill>
                <a:latin typeface="Arial" panose="020B0604020202020204" pitchFamily="34" charset="0"/>
              </a:defRPr>
            </a:lvl6pPr>
            <a:lvl7pPr marL="2971800" indent="-228600" eaLnBrk="0" fontAlgn="base" hangingPunct="0">
              <a:spcBef>
                <a:spcPct val="0"/>
              </a:spcBef>
              <a:spcAft>
                <a:spcPct val="0"/>
              </a:spcAft>
              <a:defRPr sz="2400" b="1">
                <a:solidFill>
                  <a:srgbClr val="CC0000"/>
                </a:solidFill>
                <a:latin typeface="Arial" panose="020B0604020202020204" pitchFamily="34" charset="0"/>
              </a:defRPr>
            </a:lvl7pPr>
            <a:lvl8pPr marL="3429000" indent="-228600" eaLnBrk="0" fontAlgn="base" hangingPunct="0">
              <a:spcBef>
                <a:spcPct val="0"/>
              </a:spcBef>
              <a:spcAft>
                <a:spcPct val="0"/>
              </a:spcAft>
              <a:defRPr sz="2400" b="1">
                <a:solidFill>
                  <a:srgbClr val="CC0000"/>
                </a:solidFill>
                <a:latin typeface="Arial" panose="020B0604020202020204" pitchFamily="34" charset="0"/>
              </a:defRPr>
            </a:lvl8pPr>
            <a:lvl9pPr marL="3886200" indent="-228600" eaLnBrk="0" fontAlgn="base" hangingPunct="0">
              <a:spcBef>
                <a:spcPct val="0"/>
              </a:spcBef>
              <a:spcAft>
                <a:spcPct val="0"/>
              </a:spcAft>
              <a:defRPr sz="2400" b="1">
                <a:solidFill>
                  <a:srgbClr val="CC0000"/>
                </a:solidFill>
                <a:latin typeface="Arial" panose="020B0604020202020204" pitchFamily="34" charset="0"/>
              </a:defRPr>
            </a:lvl9pPr>
          </a:lstStyle>
          <a:p>
            <a:pPr algn="just">
              <a:spcBef>
                <a:spcPts val="600"/>
              </a:spcBef>
              <a:spcAft>
                <a:spcPts val="600"/>
              </a:spcAft>
              <a:buSzPct val="130000"/>
              <a:buFont typeface="Wingdings" panose="05000000000000000000" pitchFamily="2" charset="2"/>
              <a:buChar char="Ø"/>
            </a:pPr>
            <a:r>
              <a:rPr lang="pt-BR" altLang="pt-BR" dirty="0">
                <a:solidFill>
                  <a:schemeClr val="tx1"/>
                </a:solidFill>
              </a:rPr>
              <a:t>Melhor desempenho e maior letalidade dos meios aéreos.</a:t>
            </a:r>
          </a:p>
          <a:p>
            <a:pPr algn="just">
              <a:spcBef>
                <a:spcPts val="600"/>
              </a:spcBef>
              <a:spcAft>
                <a:spcPts val="600"/>
              </a:spcAft>
              <a:buSzPct val="130000"/>
              <a:buFont typeface="Wingdings" panose="05000000000000000000" pitchFamily="2" charset="2"/>
              <a:buChar char="Ø"/>
            </a:pPr>
            <a:r>
              <a:rPr lang="pt-BR" altLang="pt-BR" dirty="0">
                <a:solidFill>
                  <a:schemeClr val="tx1"/>
                </a:solidFill>
              </a:rPr>
              <a:t>Novos tipos de armamento e formas de emprego.</a:t>
            </a:r>
          </a:p>
          <a:p>
            <a:pPr algn="just">
              <a:spcBef>
                <a:spcPts val="600"/>
              </a:spcBef>
              <a:spcAft>
                <a:spcPts val="600"/>
              </a:spcAft>
              <a:buSzPct val="130000"/>
              <a:buFont typeface="Wingdings" panose="05000000000000000000" pitchFamily="2" charset="2"/>
              <a:buChar char="Ø"/>
            </a:pPr>
            <a:r>
              <a:rPr lang="pt-BR" altLang="pt-BR" dirty="0">
                <a:solidFill>
                  <a:schemeClr val="tx1"/>
                </a:solidFill>
              </a:rPr>
              <a:t>Utilização de veículos aéreos não-tripulados.</a:t>
            </a:r>
          </a:p>
          <a:p>
            <a:pPr algn="just">
              <a:spcBef>
                <a:spcPts val="600"/>
              </a:spcBef>
              <a:spcAft>
                <a:spcPts val="600"/>
              </a:spcAft>
              <a:buSzPct val="130000"/>
              <a:buFont typeface="Wingdings" panose="05000000000000000000" pitchFamily="2" charset="2"/>
              <a:buChar char="Ø"/>
            </a:pPr>
            <a:r>
              <a:rPr lang="pt-BR" altLang="pt-BR" dirty="0">
                <a:solidFill>
                  <a:schemeClr val="tx1"/>
                </a:solidFill>
              </a:rPr>
              <a:t>Uso intensivo de plataformas espaciais</a:t>
            </a:r>
          </a:p>
        </p:txBody>
      </p:sp>
      <p:sp>
        <p:nvSpPr>
          <p:cNvPr id="4" name="Text Box 9"/>
          <p:cNvSpPr txBox="1">
            <a:spLocks noChangeArrowheads="1"/>
          </p:cNvSpPr>
          <p:nvPr/>
        </p:nvSpPr>
        <p:spPr bwMode="auto">
          <a:xfrm>
            <a:off x="219215" y="4799470"/>
            <a:ext cx="8497888" cy="1582738"/>
          </a:xfrm>
          <a:prstGeom prst="rect">
            <a:avLst/>
          </a:prstGeom>
          <a:solidFill>
            <a:schemeClr val="accent1"/>
          </a:solidFill>
          <a:ln w="28575" cap="sq" algn="ctr">
            <a:solidFill>
              <a:schemeClr val="tx1"/>
            </a:solidFill>
            <a:miter lim="800000"/>
            <a:headEnd type="none" w="sm" len="sm"/>
            <a:tailEnd type="none" w="sm" len="sm"/>
          </a:ln>
        </p:spPr>
        <p:txBody>
          <a:bodyPr>
            <a:spAutoFit/>
          </a:bodyPr>
          <a:lstStyle>
            <a:lvl1pPr>
              <a:defRPr sz="2400" b="1">
                <a:solidFill>
                  <a:srgbClr val="CC0000"/>
                </a:solidFill>
                <a:latin typeface="Arial" panose="020B0604020202020204" pitchFamily="34" charset="0"/>
              </a:defRPr>
            </a:lvl1pPr>
            <a:lvl2pPr marL="742950" indent="-285750">
              <a:defRPr sz="2400" b="1">
                <a:solidFill>
                  <a:srgbClr val="CC0000"/>
                </a:solidFill>
                <a:latin typeface="Arial" panose="020B0604020202020204" pitchFamily="34" charset="0"/>
              </a:defRPr>
            </a:lvl2pPr>
            <a:lvl3pPr marL="1143000" indent="-228600">
              <a:defRPr sz="2400" b="1">
                <a:solidFill>
                  <a:srgbClr val="CC0000"/>
                </a:solidFill>
                <a:latin typeface="Arial" panose="020B0604020202020204" pitchFamily="34" charset="0"/>
              </a:defRPr>
            </a:lvl3pPr>
            <a:lvl4pPr marL="1600200" indent="-228600">
              <a:defRPr sz="2400" b="1">
                <a:solidFill>
                  <a:srgbClr val="CC0000"/>
                </a:solidFill>
                <a:latin typeface="Arial" panose="020B0604020202020204" pitchFamily="34" charset="0"/>
              </a:defRPr>
            </a:lvl4pPr>
            <a:lvl5pPr marL="2057400" indent="-228600">
              <a:defRPr sz="2400" b="1">
                <a:solidFill>
                  <a:srgbClr val="CC0000"/>
                </a:solidFill>
                <a:latin typeface="Arial" panose="020B0604020202020204" pitchFamily="34" charset="0"/>
              </a:defRPr>
            </a:lvl5pPr>
            <a:lvl6pPr marL="2514600" indent="-228600" eaLnBrk="0" fontAlgn="base" hangingPunct="0">
              <a:spcBef>
                <a:spcPct val="0"/>
              </a:spcBef>
              <a:spcAft>
                <a:spcPct val="0"/>
              </a:spcAft>
              <a:defRPr sz="2400" b="1">
                <a:solidFill>
                  <a:srgbClr val="CC0000"/>
                </a:solidFill>
                <a:latin typeface="Arial" panose="020B0604020202020204" pitchFamily="34" charset="0"/>
              </a:defRPr>
            </a:lvl6pPr>
            <a:lvl7pPr marL="2971800" indent="-228600" eaLnBrk="0" fontAlgn="base" hangingPunct="0">
              <a:spcBef>
                <a:spcPct val="0"/>
              </a:spcBef>
              <a:spcAft>
                <a:spcPct val="0"/>
              </a:spcAft>
              <a:defRPr sz="2400" b="1">
                <a:solidFill>
                  <a:srgbClr val="CC0000"/>
                </a:solidFill>
                <a:latin typeface="Arial" panose="020B0604020202020204" pitchFamily="34" charset="0"/>
              </a:defRPr>
            </a:lvl7pPr>
            <a:lvl8pPr marL="3429000" indent="-228600" eaLnBrk="0" fontAlgn="base" hangingPunct="0">
              <a:spcBef>
                <a:spcPct val="0"/>
              </a:spcBef>
              <a:spcAft>
                <a:spcPct val="0"/>
              </a:spcAft>
              <a:defRPr sz="2400" b="1">
                <a:solidFill>
                  <a:srgbClr val="CC0000"/>
                </a:solidFill>
                <a:latin typeface="Arial" panose="020B0604020202020204" pitchFamily="34" charset="0"/>
              </a:defRPr>
            </a:lvl8pPr>
            <a:lvl9pPr marL="3886200" indent="-228600" eaLnBrk="0" fontAlgn="base" hangingPunct="0">
              <a:spcBef>
                <a:spcPct val="0"/>
              </a:spcBef>
              <a:spcAft>
                <a:spcPct val="0"/>
              </a:spcAft>
              <a:defRPr sz="2400" b="1">
                <a:solidFill>
                  <a:srgbClr val="CC0000"/>
                </a:solidFill>
                <a:latin typeface="Arial" panose="020B0604020202020204" pitchFamily="34" charset="0"/>
              </a:defRPr>
            </a:lvl9pPr>
          </a:lstStyle>
          <a:p>
            <a:pPr algn="ctr">
              <a:spcBef>
                <a:spcPct val="50000"/>
              </a:spcBef>
            </a:pPr>
            <a:r>
              <a:rPr lang="pt-BR" altLang="pt-BR" sz="3200" dirty="0">
                <a:solidFill>
                  <a:schemeClr val="bg1"/>
                </a:solidFill>
              </a:rPr>
              <a:t>A atmosfera deixou de limitar o ambiente de emprego da arma aérea e o espaço ganhou utilização militar.</a:t>
            </a:r>
            <a:endParaRPr lang="en-US" altLang="pt-BR" sz="3200" dirty="0">
              <a:solidFill>
                <a:schemeClr val="bg1"/>
              </a:solidFill>
            </a:endParaRPr>
          </a:p>
        </p:txBody>
      </p:sp>
      <p:sp>
        <p:nvSpPr>
          <p:cNvPr id="5" name="Retângulo 4"/>
          <p:cNvSpPr/>
          <p:nvPr/>
        </p:nvSpPr>
        <p:spPr>
          <a:xfrm>
            <a:off x="273345" y="106469"/>
            <a:ext cx="6581097" cy="646331"/>
          </a:xfrm>
          <a:prstGeom prst="rect">
            <a:avLst/>
          </a:prstGeom>
        </p:spPr>
        <p:txBody>
          <a:bodyPr wrap="none">
            <a:spAutoFit/>
          </a:bodyPr>
          <a:lstStyle/>
          <a:p>
            <a:pPr algn="ctr"/>
            <a:r>
              <a:rPr lang="pt-BR" sz="3600" b="1" i="1" dirty="0" smtClean="0">
                <a:solidFill>
                  <a:schemeClr val="tx2"/>
                </a:solidFill>
              </a:rPr>
              <a:t>PODER AEROESPACIAL NACIONAL</a:t>
            </a:r>
          </a:p>
        </p:txBody>
      </p:sp>
    </p:spTree>
    <p:extLst>
      <p:ext uri="{BB962C8B-B14F-4D97-AF65-F5344CB8AC3E}">
        <p14:creationId xmlns:p14="http://schemas.microsoft.com/office/powerpoint/2010/main" val="75481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928662" y="68025"/>
            <a:ext cx="9001188" cy="646331"/>
          </a:xfrm>
          <a:prstGeom prst="rect">
            <a:avLst/>
          </a:prstGeom>
          <a:noFill/>
        </p:spPr>
        <p:txBody>
          <a:bodyPr wrap="square" rtlCol="0">
            <a:spAutoFit/>
          </a:bodyPr>
          <a:lstStyle/>
          <a:p>
            <a:r>
              <a:rPr lang="pt-BR" sz="3600" b="1" i="1" dirty="0" smtClean="0">
                <a:solidFill>
                  <a:schemeClr val="tx2"/>
                </a:solidFill>
              </a:rPr>
              <a:t>CONTEXTO ESTRATÉGICO</a:t>
            </a:r>
            <a:endParaRPr lang="pt-BR" sz="3600" b="1" i="1" dirty="0">
              <a:solidFill>
                <a:schemeClr val="tx2"/>
              </a:solidFill>
            </a:endParaRPr>
          </a:p>
        </p:txBody>
      </p:sp>
      <p:pic>
        <p:nvPicPr>
          <p:cNvPr id="10" name="Imagem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11560" y="908720"/>
            <a:ext cx="7704856" cy="5676839"/>
          </a:xfrm>
          <a:prstGeom prst="rect">
            <a:avLst/>
          </a:prstGeom>
          <a:blipFill>
            <a:blip r:embed="rId5">
              <a:lum bright="60000" contrast="-63000"/>
            </a:blip>
            <a:tile tx="0" ty="0" sx="100000" sy="100000" flip="none" algn="tl"/>
          </a:blip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562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928662" y="68025"/>
            <a:ext cx="9001188" cy="646331"/>
          </a:xfrm>
          <a:prstGeom prst="rect">
            <a:avLst/>
          </a:prstGeom>
          <a:noFill/>
        </p:spPr>
        <p:txBody>
          <a:bodyPr wrap="square" rtlCol="0">
            <a:spAutoFit/>
          </a:bodyPr>
          <a:lstStyle/>
          <a:p>
            <a:r>
              <a:rPr lang="pt-BR" sz="3600" b="1" i="1" dirty="0" smtClean="0">
                <a:solidFill>
                  <a:schemeClr val="tx2"/>
                </a:solidFill>
              </a:rPr>
              <a:t>CONTEXTO ESTRATÉGICO</a:t>
            </a:r>
            <a:endParaRPr lang="pt-BR" sz="3600" b="1" i="1" dirty="0">
              <a:solidFill>
                <a:schemeClr val="tx2"/>
              </a:solidFill>
            </a:endParaRPr>
          </a:p>
        </p:txBody>
      </p:sp>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558" y="2545556"/>
            <a:ext cx="1896776" cy="1365528"/>
          </a:xfrm>
          <a:prstGeom prst="rect">
            <a:avLst/>
          </a:prstGeom>
          <a:blipFill>
            <a:blip r:embed="rId4"/>
            <a:tile tx="0" ty="0" sx="100000" sy="100000" flip="none" algn="tl"/>
          </a:blipFill>
          <a:ln>
            <a:noFill/>
          </a:ln>
          <a:effectLst>
            <a:softEdge rad="317500"/>
          </a:effectLst>
        </p:spPr>
      </p:pic>
      <p:pic>
        <p:nvPicPr>
          <p:cNvPr id="15" name="Picture 9" descr="INFOGRÁFICO ÁGATA ALTA RESOLUÇA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39195" y="2175424"/>
            <a:ext cx="6930675" cy="4620905"/>
          </a:xfrm>
          <a:prstGeom prst="rect">
            <a:avLst/>
          </a:prstGeom>
          <a:blipFill>
            <a:blip r:embed="rId4"/>
            <a:tile tx="0" ty="0" sx="100000" sy="100000" flip="none" algn="tl"/>
          </a:blipFill>
          <a:ln>
            <a:noFill/>
          </a:ln>
          <a:effectLst>
            <a:softEdge rad="317500"/>
          </a:effectLst>
        </p:spPr>
      </p:pic>
      <p:pic>
        <p:nvPicPr>
          <p:cNvPr id="16" name="Picture 7" descr="E:\i119121512398382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475245"/>
            <a:ext cx="2139195" cy="1426130"/>
          </a:xfrm>
          <a:prstGeom prst="rect">
            <a:avLst/>
          </a:prstGeom>
          <a:blipFill>
            <a:blip r:embed="rId4"/>
            <a:tile tx="0" ty="0" sx="100000" sy="100000" flip="none" algn="tl"/>
          </a:blipFill>
          <a:ln>
            <a:noFill/>
          </a:ln>
          <a:effectLst>
            <a:softEdge rad="317500"/>
          </a:effectLst>
        </p:spPr>
      </p:pic>
      <p:pic>
        <p:nvPicPr>
          <p:cNvPr id="17" name="Picture 5" descr="E:\i119121514395596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947" y="3986087"/>
            <a:ext cx="2235088" cy="1489158"/>
          </a:xfrm>
          <a:prstGeom prst="rect">
            <a:avLst/>
          </a:prstGeom>
          <a:blipFill>
            <a:blip r:embed="rId4"/>
            <a:tile tx="0" ty="0" sx="100000" sy="100000" flip="none" algn="tl"/>
          </a:blipFill>
          <a:ln>
            <a:noFill/>
          </a:ln>
          <a:effectLst>
            <a:softEdge rad="317500"/>
          </a:effectLst>
        </p:spPr>
      </p:pic>
      <p:pic>
        <p:nvPicPr>
          <p:cNvPr id="18" name="Imagem 16" descr="  "/>
          <p:cNvPicPr/>
          <p:nvPr/>
        </p:nvPicPr>
        <p:blipFill>
          <a:blip r:embed="rId8" cstate="email">
            <a:extLst>
              <a:ext uri="{28A0092B-C50C-407E-A947-70E740481C1C}">
                <a14:useLocalDpi xmlns:a14="http://schemas.microsoft.com/office/drawing/2010/main"/>
              </a:ext>
            </a:extLst>
          </a:blip>
          <a:srcRect/>
          <a:stretch>
            <a:fillRect/>
          </a:stretch>
        </p:blipFill>
        <p:spPr bwMode="auto">
          <a:xfrm>
            <a:off x="36402" y="971233"/>
            <a:ext cx="2109455" cy="1574323"/>
          </a:xfrm>
          <a:prstGeom prst="rect">
            <a:avLst/>
          </a:prstGeom>
          <a:blipFill>
            <a:blip r:embed="rId4"/>
            <a:tile tx="0" ty="0" sx="100000" sy="100000" flip="none" algn="tl"/>
          </a:blipFill>
          <a:ln>
            <a:noFill/>
          </a:ln>
          <a:effectLst>
            <a:softEdge rad="317500"/>
          </a:effectLst>
        </p:spPr>
      </p:pic>
      <p:pic>
        <p:nvPicPr>
          <p:cNvPr id="19" name="Picture 9" descr="  Divulgação Elbit System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94933" y="894022"/>
            <a:ext cx="2378027" cy="1585351"/>
          </a:xfrm>
          <a:prstGeom prst="rect">
            <a:avLst/>
          </a:prstGeom>
          <a:blipFill>
            <a:blip r:embed="rId4"/>
            <a:tile tx="0" ty="0" sx="100000" sy="100000" flip="none" algn="tl"/>
          </a:blip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78582" y="894022"/>
            <a:ext cx="2551481" cy="1639488"/>
          </a:xfrm>
          <a:prstGeom prst="rect">
            <a:avLst/>
          </a:prstGeom>
          <a:blipFill>
            <a:blip r:embed="rId4"/>
            <a:tile tx="0" ty="0" sx="100000" sy="100000" flip="none" algn="tl"/>
          </a:blipFill>
          <a:ln>
            <a:noFill/>
          </a:ln>
          <a:effectLst>
            <a:softEdge rad="317500"/>
          </a:effectLst>
          <a:extLst/>
        </p:spPr>
      </p:pic>
      <p:pic>
        <p:nvPicPr>
          <p:cNvPr id="21" name="Imagem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61773" y="875245"/>
            <a:ext cx="2045205" cy="1425660"/>
          </a:xfrm>
          <a:prstGeom prst="rect">
            <a:avLst/>
          </a:prstGeom>
          <a:blipFill>
            <a:blip r:embed="rId4"/>
            <a:tile tx="0" ty="0" sx="100000" sy="100000" flip="none" algn="tl"/>
          </a:blipFill>
          <a:ln>
            <a:noFill/>
          </a:ln>
          <a:effectLst>
            <a:softEdge rad="317500"/>
          </a:effectLst>
        </p:spPr>
      </p:pic>
    </p:spTree>
    <p:extLst>
      <p:ext uri="{BB962C8B-B14F-4D97-AF65-F5344CB8AC3E}">
        <p14:creationId xmlns:p14="http://schemas.microsoft.com/office/powerpoint/2010/main" val="476432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500034" y="142852"/>
            <a:ext cx="9575718" cy="584775"/>
          </a:xfrm>
          <a:prstGeom prst="rect">
            <a:avLst/>
          </a:prstGeom>
          <a:noFill/>
        </p:spPr>
        <p:txBody>
          <a:bodyPr wrap="square" rtlCol="0">
            <a:spAutoFit/>
          </a:bodyPr>
          <a:lstStyle/>
          <a:p>
            <a:r>
              <a:rPr lang="pt-BR" sz="3200" b="1" i="1" dirty="0" smtClean="0">
                <a:solidFill>
                  <a:schemeClr val="tx2"/>
                </a:solidFill>
              </a:rPr>
              <a:t>PLANEJAMENTO E GESTÕES INSTITUCIONAIS</a:t>
            </a:r>
            <a:endParaRPr lang="pt-BR" sz="3200" b="1" i="1" dirty="0">
              <a:solidFill>
                <a:schemeClr val="tx2"/>
              </a:solidFill>
            </a:endParaRPr>
          </a:p>
        </p:txBody>
      </p:sp>
      <p:pic>
        <p:nvPicPr>
          <p:cNvPr id="2050" name="Picture 2" descr="C:\Users\Gabaer\Pictures\SUBSIDIOS\Logo-MD-560x37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1773" y="1018423"/>
            <a:ext cx="2775106" cy="1848419"/>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905681" y="1493015"/>
            <a:ext cx="3456384" cy="646331"/>
          </a:xfrm>
          <a:prstGeom prst="rect">
            <a:avLst/>
          </a:prstGeom>
          <a:solidFill>
            <a:schemeClr val="bg1">
              <a:lumMod val="75000"/>
            </a:schemeClr>
          </a:solidFill>
        </p:spPr>
        <p:txBody>
          <a:bodyPr wrap="square" rtlCol="0">
            <a:spAutoFit/>
          </a:bodyPr>
          <a:lstStyle/>
          <a:p>
            <a:pPr algn="ctr"/>
            <a:r>
              <a:rPr lang="pt-BR" i="1" dirty="0" smtClean="0"/>
              <a:t>SISTEMA DE PLANEJAMENTO ESTRATÉGICO DE DEFESA</a:t>
            </a:r>
            <a:endParaRPr lang="pt-BR" i="1" dirty="0"/>
          </a:p>
        </p:txBody>
      </p:sp>
      <p:pic>
        <p:nvPicPr>
          <p:cNvPr id="2051" name="Picture 3" descr="C:\Users\Gabaer\Pictures\SUBSIDIOS\LOGO Força-Aérea-Brasileir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658" y="3729709"/>
            <a:ext cx="2016224" cy="14426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107504" y="5415607"/>
            <a:ext cx="3456384" cy="1200329"/>
          </a:xfrm>
          <a:prstGeom prst="rect">
            <a:avLst/>
          </a:prstGeom>
          <a:solidFill>
            <a:schemeClr val="bg1">
              <a:lumMod val="75000"/>
            </a:schemeClr>
          </a:solidFill>
        </p:spPr>
        <p:txBody>
          <a:bodyPr wrap="square" rtlCol="0">
            <a:spAutoFit/>
          </a:bodyPr>
          <a:lstStyle/>
          <a:p>
            <a:pPr algn="ctr"/>
            <a:r>
              <a:rPr lang="pt-BR" i="1" dirty="0" smtClean="0"/>
              <a:t>SISTEMÁTICA DE PLANEJAMENTO E GESTÃO INSTITUCIONAL DA AERONÁUTICA</a:t>
            </a:r>
          </a:p>
          <a:p>
            <a:pPr algn="ctr"/>
            <a:r>
              <a:rPr lang="pt-BR" i="1" dirty="0" smtClean="0"/>
              <a:t>(SPGIA)</a:t>
            </a:r>
            <a:endParaRPr lang="pt-BR" i="1" dirty="0"/>
          </a:p>
        </p:txBody>
      </p:sp>
      <p:sp>
        <p:nvSpPr>
          <p:cNvPr id="28" name="CaixaDeTexto 27"/>
          <p:cNvSpPr txBox="1"/>
          <p:nvPr/>
        </p:nvSpPr>
        <p:spPr>
          <a:xfrm>
            <a:off x="4100037" y="5243829"/>
            <a:ext cx="5067672" cy="1200329"/>
          </a:xfrm>
          <a:prstGeom prst="rect">
            <a:avLst/>
          </a:prstGeom>
          <a:noFill/>
        </p:spPr>
        <p:txBody>
          <a:bodyPr wrap="square" rtlCol="0">
            <a:spAutoFit/>
          </a:bodyPr>
          <a:lstStyle/>
          <a:p>
            <a:pPr marL="285750" indent="-285750">
              <a:buFont typeface="Arial" pitchFamily="34" charset="0"/>
              <a:buChar char="•"/>
            </a:pPr>
            <a:r>
              <a:rPr lang="pt-BR" i="1" dirty="0" smtClean="0"/>
              <a:t>CONCEPÇÃO ESTRATÉGICA DA AERONÁUTICA</a:t>
            </a:r>
          </a:p>
          <a:p>
            <a:pPr marL="285750" indent="-285750">
              <a:buFont typeface="Arial" pitchFamily="34" charset="0"/>
              <a:buChar char="•"/>
            </a:pPr>
            <a:r>
              <a:rPr lang="pt-BR" i="1" dirty="0" smtClean="0"/>
              <a:t>PLANO ESTRATÉGICO MILITAR DA AERONÁUTICA</a:t>
            </a:r>
          </a:p>
          <a:p>
            <a:pPr marL="285750" indent="-285750">
              <a:buFont typeface="Arial" pitchFamily="34" charset="0"/>
              <a:buChar char="•"/>
            </a:pPr>
            <a:r>
              <a:rPr lang="pt-BR" i="1" dirty="0"/>
              <a:t>P</a:t>
            </a:r>
            <a:r>
              <a:rPr lang="pt-BR" i="1" dirty="0" smtClean="0"/>
              <a:t>LANOS SETORIAIS</a:t>
            </a:r>
          </a:p>
          <a:p>
            <a:pPr marL="285750" indent="-285750">
              <a:buFont typeface="Arial" pitchFamily="34" charset="0"/>
              <a:buChar char="•"/>
            </a:pPr>
            <a:r>
              <a:rPr lang="pt-BR" i="1" dirty="0" smtClean="0"/>
              <a:t>PROGRAMAS DE TRABALHO</a:t>
            </a:r>
          </a:p>
        </p:txBody>
      </p:sp>
      <p:sp>
        <p:nvSpPr>
          <p:cNvPr id="4" name="Seta dobrada 3"/>
          <p:cNvSpPr/>
          <p:nvPr/>
        </p:nvSpPr>
        <p:spPr>
          <a:xfrm rot="5400000">
            <a:off x="1061138" y="2101802"/>
            <a:ext cx="1171530" cy="1152128"/>
          </a:xfrm>
          <a:prstGeom prst="bentArrow">
            <a:avLst>
              <a:gd name="adj1" fmla="val 25000"/>
              <a:gd name="adj2" fmla="val 28649"/>
              <a:gd name="adj3" fmla="val 31386"/>
              <a:gd name="adj4" fmla="val 39189"/>
            </a:avLst>
          </a:prstGeom>
          <a:noFill/>
          <a:scene3d>
            <a:camera prst="orthographicFront">
              <a:rot lat="21599965" lon="10799999" rev="107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endParaRPr>
          </a:p>
        </p:txBody>
      </p:sp>
      <p:sp>
        <p:nvSpPr>
          <p:cNvPr id="5" name="Chave esquerda 4"/>
          <p:cNvSpPr/>
          <p:nvPr/>
        </p:nvSpPr>
        <p:spPr>
          <a:xfrm>
            <a:off x="3770210" y="5018628"/>
            <a:ext cx="472417" cy="1650732"/>
          </a:xfrm>
          <a:prstGeom prst="leftBrace">
            <a:avLst>
              <a:gd name="adj1" fmla="val 23398"/>
              <a:gd name="adj2" fmla="val 5180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17" name="Left Arrow 16"/>
          <p:cNvSpPr/>
          <p:nvPr/>
        </p:nvSpPr>
        <p:spPr>
          <a:xfrm rot="20739085">
            <a:off x="5914239" y="3495080"/>
            <a:ext cx="583456" cy="43241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nvGrpSpPr>
          <p:cNvPr id="21" name="Grupo 20"/>
          <p:cNvGrpSpPr/>
          <p:nvPr/>
        </p:nvGrpSpPr>
        <p:grpSpPr>
          <a:xfrm>
            <a:off x="4622662" y="3016867"/>
            <a:ext cx="1247095" cy="1882125"/>
            <a:chOff x="5837848" y="2904734"/>
            <a:chExt cx="1247095" cy="1882125"/>
          </a:xfrm>
        </p:grpSpPr>
        <p:pic>
          <p:nvPicPr>
            <p:cNvPr id="9" name="Imagem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7848" y="2904734"/>
              <a:ext cx="1247095" cy="169400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6" name="CaixaDeTexto 15"/>
            <p:cNvSpPr txBox="1"/>
            <p:nvPr/>
          </p:nvSpPr>
          <p:spPr>
            <a:xfrm>
              <a:off x="5883712" y="3309531"/>
              <a:ext cx="1155365" cy="1477328"/>
            </a:xfrm>
            <a:prstGeom prst="rect">
              <a:avLst/>
            </a:prstGeom>
            <a:noFill/>
          </p:spPr>
          <p:txBody>
            <a:bodyPr wrap="square" rtlCol="0">
              <a:spAutoFit/>
            </a:bodyPr>
            <a:lstStyle/>
            <a:p>
              <a:pPr algn="ctr">
                <a:defRPr/>
              </a:pPr>
              <a:r>
                <a:rPr lang="pt-BR" b="1" dirty="0" smtClean="0">
                  <a:solidFill>
                    <a:srgbClr val="000000"/>
                  </a:solidFill>
                  <a:ea typeface="ＭＳ Ｐゴシック" pitchFamily="-112" charset="-128"/>
                </a:rPr>
                <a:t>END</a:t>
              </a:r>
              <a:endParaRPr lang="pt-BR" sz="1600" b="1" dirty="0">
                <a:solidFill>
                  <a:srgbClr val="000000"/>
                </a:solidFill>
                <a:ea typeface="ＭＳ Ｐゴシック" pitchFamily="-112" charset="-128"/>
              </a:endParaRPr>
            </a:p>
            <a:p>
              <a:pPr algn="ctr">
                <a:defRPr/>
              </a:pPr>
              <a:r>
                <a:rPr lang="pt-BR" b="1" dirty="0" smtClean="0">
                  <a:solidFill>
                    <a:srgbClr val="000000"/>
                  </a:solidFill>
                  <a:ea typeface="ＭＳ Ｐゴシック" pitchFamily="-112" charset="-128"/>
                </a:rPr>
                <a:t>Estratégia </a:t>
              </a:r>
              <a:r>
                <a:rPr lang="pt-BR" b="1" dirty="0">
                  <a:solidFill>
                    <a:srgbClr val="000000"/>
                  </a:solidFill>
                  <a:ea typeface="ＭＳ Ｐゴシック" pitchFamily="-112" charset="-128"/>
                </a:rPr>
                <a:t>Nacional de Defesa</a:t>
              </a:r>
            </a:p>
            <a:p>
              <a:endParaRPr lang="pt-BR" dirty="0"/>
            </a:p>
          </p:txBody>
        </p:sp>
      </p:grpSp>
      <p:pic>
        <p:nvPicPr>
          <p:cNvPr id="26" name="Picture 14" descr="http://2.bp.blogspot.com/-2Zwqc4DbYAc/TbcRxO6vVDI/AAAAAAAAKw4/zGpv3KKopKU/s320/livro_branco_de_defesa.JPG"/>
          <p:cNvPicPr>
            <a:picLocks noChangeAspect="1" noChangeArrowheads="1"/>
          </p:cNvPicPr>
          <p:nvPr/>
        </p:nvPicPr>
        <p:blipFill>
          <a:blip r:embed="rId6" cstate="print"/>
          <a:srcRect l="7958" r="8683"/>
          <a:stretch>
            <a:fillRect/>
          </a:stretch>
        </p:blipFill>
        <p:spPr bwMode="auto">
          <a:xfrm>
            <a:off x="6419712" y="2889857"/>
            <a:ext cx="1155364" cy="1688609"/>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grpSp>
        <p:nvGrpSpPr>
          <p:cNvPr id="23" name="Grupo 22"/>
          <p:cNvGrpSpPr/>
          <p:nvPr/>
        </p:nvGrpSpPr>
        <p:grpSpPr>
          <a:xfrm>
            <a:off x="7997628" y="2636556"/>
            <a:ext cx="1243682" cy="1872564"/>
            <a:chOff x="7997628" y="2862926"/>
            <a:chExt cx="1243682" cy="1872564"/>
          </a:xfrm>
        </p:grpSpPr>
        <p:pic>
          <p:nvPicPr>
            <p:cNvPr id="15" name="Imagem 14"/>
            <p:cNvPicPr>
              <a:picLocks noChangeAspect="1"/>
            </p:cNvPicPr>
            <p:nvPr/>
          </p:nvPicPr>
          <p:blipFill>
            <a:blip r:embed="rId7"/>
            <a:stretch>
              <a:fillRect/>
            </a:stretch>
          </p:blipFill>
          <p:spPr>
            <a:xfrm>
              <a:off x="8029427" y="2862926"/>
              <a:ext cx="1114573" cy="165732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2" name="CaixaDeTexto 31"/>
            <p:cNvSpPr txBox="1"/>
            <p:nvPr/>
          </p:nvSpPr>
          <p:spPr>
            <a:xfrm>
              <a:off x="7997628" y="3258162"/>
              <a:ext cx="1243682" cy="1477328"/>
            </a:xfrm>
            <a:prstGeom prst="rect">
              <a:avLst/>
            </a:prstGeom>
            <a:noFill/>
          </p:spPr>
          <p:txBody>
            <a:bodyPr wrap="square" rtlCol="0">
              <a:spAutoFit/>
            </a:bodyPr>
            <a:lstStyle/>
            <a:p>
              <a:pPr algn="ctr">
                <a:defRPr/>
              </a:pPr>
              <a:r>
                <a:rPr lang="pt-BR" b="1" dirty="0">
                  <a:solidFill>
                    <a:srgbClr val="000000"/>
                  </a:solidFill>
                  <a:ea typeface="ＭＳ Ｐゴシック" pitchFamily="-112" charset="-128"/>
                </a:rPr>
                <a:t>PND</a:t>
              </a:r>
              <a:endParaRPr lang="pt-BR" sz="1600" b="1" dirty="0">
                <a:solidFill>
                  <a:srgbClr val="000000"/>
                </a:solidFill>
                <a:ea typeface="ＭＳ Ｐゴシック" pitchFamily="-112" charset="-128"/>
              </a:endParaRPr>
            </a:p>
            <a:p>
              <a:pPr algn="ctr">
                <a:defRPr/>
              </a:pPr>
              <a:r>
                <a:rPr lang="pt-BR" b="1" dirty="0">
                  <a:solidFill>
                    <a:srgbClr val="000000"/>
                  </a:solidFill>
                  <a:ea typeface="ＭＳ Ｐゴシック" pitchFamily="-112" charset="-128"/>
                </a:rPr>
                <a:t>Política Nacional de Defesa</a:t>
              </a:r>
            </a:p>
            <a:p>
              <a:endParaRPr lang="pt-BR" dirty="0"/>
            </a:p>
          </p:txBody>
        </p:sp>
      </p:grpSp>
      <p:sp>
        <p:nvSpPr>
          <p:cNvPr id="34" name="Left Arrow 16"/>
          <p:cNvSpPr/>
          <p:nvPr/>
        </p:nvSpPr>
        <p:spPr>
          <a:xfrm rot="20739085">
            <a:off x="7544752" y="3205075"/>
            <a:ext cx="583456" cy="43241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712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250"/>
                                        <p:tgtEl>
                                          <p:spTgt spid="20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5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25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RIWZiKRsE2oUn4B070PBA"/>
</p:tagLst>
</file>

<file path=ppt/theme/theme1.xml><?xml version="1.0" encoding="utf-8"?>
<a:theme xmlns:a="http://schemas.openxmlformats.org/drawingml/2006/main" name="7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AF Theme">
      <a:dk1>
        <a:srgbClr val="000000"/>
      </a:dk1>
      <a:lt1>
        <a:srgbClr val="FFFFFF"/>
      </a:lt1>
      <a:dk2>
        <a:srgbClr val="002570"/>
      </a:dk2>
      <a:lt2>
        <a:srgbClr val="D7D7D7"/>
      </a:lt2>
      <a:accent1>
        <a:srgbClr val="4F81BD"/>
      </a:accent1>
      <a:accent2>
        <a:srgbClr val="DBE5F1"/>
      </a:accent2>
      <a:accent3>
        <a:srgbClr val="B8CCE4"/>
      </a:accent3>
      <a:accent4>
        <a:srgbClr val="95B3D7"/>
      </a:accent4>
      <a:accent5>
        <a:srgbClr val="366092"/>
      </a:accent5>
      <a:accent6>
        <a:srgbClr val="244061"/>
      </a:accent6>
      <a:hlink>
        <a:srgbClr val="5F94FF"/>
      </a:hlink>
      <a:folHlink>
        <a:srgbClr val="FFFFFF"/>
      </a:folHlink>
    </a:clrScheme>
    <a:fontScheme name="AF Template">
      <a:majorFont>
        <a:latin typeface="Times New Roman"/>
        <a:ea typeface=""/>
        <a:cs typeface=""/>
      </a:majorFont>
      <a:minorFont>
        <a:latin typeface="Times New Roman"/>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3604</TotalTime>
  <Words>2688</Words>
  <Application>Microsoft Office PowerPoint</Application>
  <PresentationFormat>Apresentação na tela (4:3)</PresentationFormat>
  <Paragraphs>527</Paragraphs>
  <Slides>53</Slides>
  <Notes>28</Notes>
  <HiddenSlides>1</HiddenSlides>
  <MMClips>0</MMClips>
  <ScaleCrop>false</ScaleCrop>
  <HeadingPairs>
    <vt:vector size="8" baseType="variant">
      <vt:variant>
        <vt:lpstr>Fontes usadas</vt:lpstr>
      </vt:variant>
      <vt:variant>
        <vt:i4>15</vt:i4>
      </vt:variant>
      <vt:variant>
        <vt:lpstr>Tema</vt:lpstr>
      </vt:variant>
      <vt:variant>
        <vt:i4>15</vt:i4>
      </vt:variant>
      <vt:variant>
        <vt:lpstr>Servidores OLE inseridos</vt:lpstr>
      </vt:variant>
      <vt:variant>
        <vt:i4>2</vt:i4>
      </vt:variant>
      <vt:variant>
        <vt:lpstr>Títulos de slides</vt:lpstr>
      </vt:variant>
      <vt:variant>
        <vt:i4>53</vt:i4>
      </vt:variant>
    </vt:vector>
  </HeadingPairs>
  <TitlesOfParts>
    <vt:vector size="85" baseType="lpstr">
      <vt:lpstr>Arial Unicode MS</vt:lpstr>
      <vt:lpstr>MS PGothic</vt:lpstr>
      <vt:lpstr>MS PGothic</vt:lpstr>
      <vt:lpstr>Arial</vt:lpstr>
      <vt:lpstr>Arial Black</vt:lpstr>
      <vt:lpstr>Arial Narrow</vt:lpstr>
      <vt:lpstr>Arial Rounded MT Bold</vt:lpstr>
      <vt:lpstr>Book Antiqua</vt:lpstr>
      <vt:lpstr>Calibri</vt:lpstr>
      <vt:lpstr>Palatino</vt:lpstr>
      <vt:lpstr>Tahoma</vt:lpstr>
      <vt:lpstr>Times New Roman</vt:lpstr>
      <vt:lpstr>Trebuchet MS</vt:lpstr>
      <vt:lpstr>Verdana</vt:lpstr>
      <vt:lpstr>Wingdings</vt:lpstr>
      <vt:lpstr>7_Personalizar design</vt:lpstr>
      <vt:lpstr>3_Personalizar design</vt:lpstr>
      <vt:lpstr>3_Office Theme</vt:lpstr>
      <vt:lpstr>8_Personalizar design</vt:lpstr>
      <vt:lpstr>4_Personalizar design</vt:lpstr>
      <vt:lpstr>5_Personalizar design</vt:lpstr>
      <vt:lpstr>4_Office Theme</vt:lpstr>
      <vt:lpstr>6_Personalizar design</vt:lpstr>
      <vt:lpstr>5_Office Theme</vt:lpstr>
      <vt:lpstr>Office Theme</vt:lpstr>
      <vt:lpstr>2_Personalizar design</vt:lpstr>
      <vt:lpstr>1_Office Theme</vt:lpstr>
      <vt:lpstr>Personalizar design</vt:lpstr>
      <vt:lpstr>1_Personalizar design</vt:lpstr>
      <vt:lpstr>2_Office Theme</vt:lpstr>
      <vt:lpstr>Image</vt:lpstr>
      <vt:lpstr>Photo Editor Photo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Receitas estimadas para setores beneficiados pelo PESE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Gabaer</dc:creator>
  <cp:lastModifiedBy>CL Vasconcellos</cp:lastModifiedBy>
  <cp:revision>266</cp:revision>
  <cp:lastPrinted>2015-08-12T19:06:08Z</cp:lastPrinted>
  <dcterms:created xsi:type="dcterms:W3CDTF">2015-05-19T15:30:35Z</dcterms:created>
  <dcterms:modified xsi:type="dcterms:W3CDTF">2015-08-13T12:44:55Z</dcterms:modified>
</cp:coreProperties>
</file>