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2" r:id="rId3"/>
    <p:sldId id="259" r:id="rId4"/>
    <p:sldId id="265" r:id="rId5"/>
    <p:sldId id="271" r:id="rId6"/>
    <p:sldId id="256" r:id="rId7"/>
    <p:sldId id="260" r:id="rId8"/>
    <p:sldId id="270" r:id="rId9"/>
    <p:sldId id="269" r:id="rId10"/>
    <p:sldId id="273" r:id="rId11"/>
    <p:sldId id="266" r:id="rId12"/>
    <p:sldId id="261" r:id="rId13"/>
    <p:sldId id="267" r:id="rId14"/>
    <p:sldId id="268" r:id="rId15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04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19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66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410818" y="2608015"/>
            <a:ext cx="9158327" cy="3049590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pt-BR" sz="2300" b="0" dirty="0"/>
              <a:t>Iniciar conversas com o FMI </a:t>
            </a:r>
          </a:p>
          <a:p>
            <a:pPr marL="457200" indent="-4572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pt-BR" sz="2300" b="0" dirty="0"/>
              <a:t>Reformas dos setores econômicos e bancários</a:t>
            </a:r>
          </a:p>
          <a:p>
            <a:pPr marL="457200" indent="-4572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pt-BR" sz="2300" b="0" dirty="0"/>
              <a:t>Rede de segurança social e alimentar</a:t>
            </a:r>
          </a:p>
          <a:p>
            <a:pPr marL="457200" indent="-4572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pt-BR" sz="2300" b="0" dirty="0"/>
              <a:t>Realizar eleições legislativas – maio de 2022</a:t>
            </a:r>
          </a:p>
          <a:p>
            <a:pPr marL="457200" indent="-457200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pt-BR" sz="2300" b="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948560" y="1857249"/>
            <a:ext cx="10411418" cy="490535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sz="3600" dirty="0"/>
              <a:t>Missão do novo Governo</a:t>
            </a:r>
          </a:p>
        </p:txBody>
      </p:sp>
    </p:spTree>
    <p:extLst>
      <p:ext uri="{BB962C8B-B14F-4D97-AF65-F5344CB8AC3E}">
        <p14:creationId xmlns:p14="http://schemas.microsoft.com/office/powerpoint/2010/main" val="1501541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948560" y="1857249"/>
            <a:ext cx="10411418" cy="490535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600" dirty="0" err="1"/>
              <a:t>Nossa</a:t>
            </a:r>
            <a:r>
              <a:rPr lang="en-GB" sz="3600" dirty="0"/>
              <a:t> </a:t>
            </a:r>
            <a:r>
              <a:rPr lang="en-GB" sz="3600" dirty="0" err="1"/>
              <a:t>iniciativa</a:t>
            </a:r>
            <a:r>
              <a:rPr lang="en-GB" sz="3600" dirty="0"/>
              <a:t> para </a:t>
            </a:r>
            <a:r>
              <a:rPr lang="en-GB" sz="3600" dirty="0" err="1"/>
              <a:t>ajudar</a:t>
            </a:r>
            <a:endParaRPr lang="en-GB" sz="36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948560" y="2767796"/>
            <a:ext cx="8887418" cy="23876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baseline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4200" dirty="0" err="1"/>
              <a:t>Criação</a:t>
            </a:r>
            <a:r>
              <a:rPr lang="en-GB" sz="4200" dirty="0"/>
              <a:t> de um Fundo para o </a:t>
            </a:r>
            <a:r>
              <a:rPr lang="en-GB" sz="4200" dirty="0" err="1"/>
              <a:t>povo</a:t>
            </a:r>
            <a:r>
              <a:rPr lang="en-GB" sz="4200" dirty="0"/>
              <a:t> do Líbano </a:t>
            </a:r>
            <a:r>
              <a:rPr lang="en-GB" sz="4200" dirty="0" err="1"/>
              <a:t>pela</a:t>
            </a:r>
            <a:r>
              <a:rPr lang="en-GB" sz="4200" dirty="0"/>
              <a:t> </a:t>
            </a:r>
            <a:r>
              <a:rPr lang="en-GB" sz="4200" dirty="0" err="1"/>
              <a:t>Diáspora</a:t>
            </a:r>
            <a:r>
              <a:rPr lang="en-GB" sz="4200" dirty="0"/>
              <a:t> </a:t>
            </a:r>
            <a:r>
              <a:rPr lang="en-GB" sz="4200" dirty="0" err="1"/>
              <a:t>libanesa</a:t>
            </a:r>
            <a:r>
              <a:rPr lang="en-GB" sz="4200" dirty="0"/>
              <a:t> e </a:t>
            </a:r>
            <a:r>
              <a:rPr lang="en-GB" sz="4200" dirty="0" err="1"/>
              <a:t>pela</a:t>
            </a:r>
            <a:r>
              <a:rPr lang="en-GB" sz="4200" dirty="0"/>
              <a:t> </a:t>
            </a:r>
            <a:r>
              <a:rPr lang="en-GB" sz="4200" dirty="0" err="1"/>
              <a:t>comunidade</a:t>
            </a:r>
            <a:r>
              <a:rPr lang="en-GB" sz="4200" dirty="0"/>
              <a:t> </a:t>
            </a:r>
            <a:r>
              <a:rPr lang="en-GB" sz="4200" dirty="0" err="1"/>
              <a:t>líbano-brasileira</a:t>
            </a:r>
            <a:r>
              <a:rPr lang="en-GB" sz="4200" dirty="0"/>
              <a:t> no </a:t>
            </a:r>
            <a:r>
              <a:rPr lang="en-GB" sz="4200" dirty="0" err="1"/>
              <a:t>Brasil</a:t>
            </a:r>
            <a:r>
              <a:rPr lang="en-GB" sz="4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1454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948560" y="2660706"/>
            <a:ext cx="8051830" cy="422675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600" dirty="0" err="1"/>
              <a:t>Nosso</a:t>
            </a:r>
            <a:r>
              <a:rPr lang="en-GB" sz="2600" dirty="0"/>
              <a:t> </a:t>
            </a:r>
            <a:r>
              <a:rPr lang="en-GB" sz="2600" dirty="0" err="1"/>
              <a:t>plano</a:t>
            </a:r>
            <a:endParaRPr lang="en-GB" sz="26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410818" y="3159949"/>
            <a:ext cx="9158327" cy="3049590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GB" sz="2300" b="0" dirty="0" err="1"/>
              <a:t>Identificar</a:t>
            </a:r>
            <a:r>
              <a:rPr lang="en-GB" sz="2300" b="0" dirty="0"/>
              <a:t> </a:t>
            </a:r>
            <a:r>
              <a:rPr lang="en-GB" sz="2300" b="0" dirty="0" err="1"/>
              <a:t>comunidades</a:t>
            </a:r>
            <a:r>
              <a:rPr lang="en-GB" sz="2300" b="0" dirty="0"/>
              <a:t> / </a:t>
            </a:r>
            <a:r>
              <a:rPr lang="en-GB" sz="2300" b="0" dirty="0" err="1"/>
              <a:t>áreas</a:t>
            </a:r>
            <a:r>
              <a:rPr lang="en-GB" sz="2300" b="0" dirty="0"/>
              <a:t> / </a:t>
            </a:r>
            <a:r>
              <a:rPr lang="en-GB" sz="2300" b="0" dirty="0" err="1"/>
              <a:t>negócios</a:t>
            </a:r>
            <a:r>
              <a:rPr lang="en-GB" sz="2300" b="0" dirty="0"/>
              <a:t> </a:t>
            </a:r>
            <a:r>
              <a:rPr lang="en-GB" sz="2300" b="0" dirty="0" err="1"/>
              <a:t>locais</a:t>
            </a:r>
            <a:endParaRPr lang="en-GB" sz="2300" b="0" dirty="0"/>
          </a:p>
          <a:p>
            <a:pPr marL="457200" indent="-4572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GB" sz="2300" b="0" dirty="0" err="1"/>
              <a:t>Fornecer</a:t>
            </a:r>
            <a:r>
              <a:rPr lang="en-GB" sz="2300" b="0" dirty="0"/>
              <a:t> </a:t>
            </a:r>
            <a:r>
              <a:rPr lang="en-GB" sz="2300" b="0" dirty="0" err="1"/>
              <a:t>apoio</a:t>
            </a:r>
            <a:r>
              <a:rPr lang="en-GB" sz="2300" b="0" dirty="0"/>
              <a:t> </a:t>
            </a:r>
            <a:r>
              <a:rPr lang="en-GB" sz="2300" b="0" dirty="0" err="1"/>
              <a:t>financeiro</a:t>
            </a:r>
            <a:endParaRPr lang="en-GB" sz="2300" b="0" dirty="0"/>
          </a:p>
          <a:p>
            <a:pPr marL="457200" indent="-4572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GB" sz="2300" b="0" dirty="0" err="1"/>
              <a:t>Fornecer</a:t>
            </a:r>
            <a:r>
              <a:rPr lang="en-GB" sz="2300" b="0" dirty="0"/>
              <a:t> </a:t>
            </a:r>
            <a:r>
              <a:rPr lang="en-GB" sz="2300" b="0" dirty="0" err="1"/>
              <a:t>apoio</a:t>
            </a:r>
            <a:r>
              <a:rPr lang="en-GB" sz="2300" b="0" dirty="0"/>
              <a:t> </a:t>
            </a:r>
            <a:r>
              <a:rPr lang="en-GB" sz="2300" b="0" dirty="0" err="1"/>
              <a:t>técnico</a:t>
            </a:r>
            <a:r>
              <a:rPr lang="en-GB" sz="2300" b="0" dirty="0"/>
              <a:t> / </a:t>
            </a:r>
            <a:r>
              <a:rPr lang="en-GB" sz="2300" b="0" dirty="0" err="1"/>
              <a:t>tecnológico</a:t>
            </a:r>
            <a:endParaRPr lang="en-GB" sz="2300" b="0" dirty="0"/>
          </a:p>
          <a:p>
            <a:pPr marL="457200" indent="-4572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GB" sz="2300" b="0" dirty="0" err="1"/>
              <a:t>Investir</a:t>
            </a:r>
            <a:r>
              <a:rPr lang="en-GB" sz="2300" b="0" dirty="0"/>
              <a:t> </a:t>
            </a:r>
            <a:r>
              <a:rPr lang="en-GB" sz="2300" b="0" dirty="0" err="1"/>
              <a:t>em</a:t>
            </a:r>
            <a:r>
              <a:rPr lang="en-GB" sz="2300" b="0" dirty="0"/>
              <a:t> </a:t>
            </a:r>
            <a:r>
              <a:rPr lang="en-GB" sz="2300" b="0" dirty="0" err="1"/>
              <a:t>projetos</a:t>
            </a:r>
            <a:r>
              <a:rPr lang="en-GB" sz="2300" b="0" dirty="0"/>
              <a:t> de </a:t>
            </a:r>
            <a:r>
              <a:rPr lang="en-GB" sz="2300" b="0" dirty="0" err="1"/>
              <a:t>desenvolvimento</a:t>
            </a:r>
            <a:r>
              <a:rPr lang="en-GB" sz="2300" b="0" dirty="0"/>
              <a:t> / </a:t>
            </a:r>
            <a:r>
              <a:rPr lang="en-GB" sz="2300" b="0" dirty="0" err="1"/>
              <a:t>setoriais</a:t>
            </a:r>
            <a:endParaRPr lang="en-GB" sz="2300" b="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948560" y="1857249"/>
            <a:ext cx="10411418" cy="490535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600" dirty="0" err="1"/>
              <a:t>Nossa</a:t>
            </a:r>
            <a:r>
              <a:rPr lang="en-GB" sz="3600" dirty="0"/>
              <a:t> </a:t>
            </a:r>
            <a:r>
              <a:rPr lang="en-GB" sz="3600" dirty="0" err="1"/>
              <a:t>iniciativa</a:t>
            </a:r>
            <a:r>
              <a:rPr lang="en-GB" sz="3600" dirty="0"/>
              <a:t> para </a:t>
            </a:r>
            <a:r>
              <a:rPr lang="en-GB" sz="3600" dirty="0" err="1"/>
              <a:t>ajudar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63254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948560" y="2660706"/>
            <a:ext cx="8051830" cy="422675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600" dirty="0" err="1"/>
              <a:t>Nosso</a:t>
            </a:r>
            <a:r>
              <a:rPr lang="en-GB" sz="2600" dirty="0"/>
              <a:t> </a:t>
            </a:r>
            <a:r>
              <a:rPr lang="en-GB" sz="2600" dirty="0" err="1"/>
              <a:t>objetivo</a:t>
            </a:r>
            <a:endParaRPr lang="en-GB" sz="26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410818" y="3159949"/>
            <a:ext cx="9158327" cy="3049590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GB" sz="2300" b="0" dirty="0" err="1"/>
              <a:t>Novas</a:t>
            </a:r>
            <a:r>
              <a:rPr lang="en-GB" sz="2300" b="0" dirty="0"/>
              <a:t> </a:t>
            </a:r>
            <a:r>
              <a:rPr lang="en-GB" sz="2300" b="0" dirty="0" err="1"/>
              <a:t>oportunidades</a:t>
            </a:r>
            <a:r>
              <a:rPr lang="en-GB" sz="2300" b="0" dirty="0"/>
              <a:t> de </a:t>
            </a:r>
            <a:r>
              <a:rPr lang="en-GB" sz="2300" b="0" dirty="0" err="1"/>
              <a:t>trabalho</a:t>
            </a:r>
            <a:endParaRPr lang="en-GB" sz="2300" b="0" dirty="0"/>
          </a:p>
          <a:p>
            <a:pPr marL="457200" indent="-4572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GB" sz="2300" b="0" dirty="0" err="1"/>
              <a:t>Renda</a:t>
            </a:r>
            <a:r>
              <a:rPr lang="en-GB" sz="2300" b="0" dirty="0"/>
              <a:t> </a:t>
            </a:r>
            <a:r>
              <a:rPr lang="en-GB" sz="2300" b="0" dirty="0" err="1"/>
              <a:t>Sustentável</a:t>
            </a:r>
            <a:endParaRPr lang="en-GB" sz="2300" b="0" dirty="0"/>
          </a:p>
          <a:p>
            <a:pPr marL="457200" indent="-4572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GB" sz="2300" b="0" dirty="0" err="1"/>
              <a:t>Desenvolvimento</a:t>
            </a:r>
            <a:r>
              <a:rPr lang="en-GB" sz="2300" b="0" dirty="0"/>
              <a:t> dos </a:t>
            </a:r>
            <a:r>
              <a:rPr lang="en-GB" sz="2300" b="0" dirty="0" err="1"/>
              <a:t>setores</a:t>
            </a:r>
            <a:endParaRPr lang="en-GB" sz="2300" b="0" dirty="0"/>
          </a:p>
          <a:p>
            <a:pPr marL="457200" indent="-4572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GB" sz="2300" b="0" dirty="0" err="1"/>
              <a:t>Entrada</a:t>
            </a:r>
            <a:r>
              <a:rPr lang="en-GB" sz="2300" b="0" dirty="0"/>
              <a:t> de </a:t>
            </a:r>
            <a:r>
              <a:rPr lang="en-GB" sz="2300" b="0" dirty="0" err="1"/>
              <a:t>moeda</a:t>
            </a:r>
            <a:r>
              <a:rPr lang="en-GB" sz="2300" b="0" dirty="0"/>
              <a:t> </a:t>
            </a:r>
            <a:r>
              <a:rPr lang="en-GB" sz="2300" b="0" dirty="0" err="1"/>
              <a:t>estrangeira</a:t>
            </a:r>
            <a:endParaRPr lang="en-GB" sz="2300" b="0" dirty="0"/>
          </a:p>
          <a:p>
            <a:pPr marL="457200" indent="-4572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GB" sz="2300" b="0" dirty="0" err="1"/>
              <a:t>Aumento</a:t>
            </a:r>
            <a:r>
              <a:rPr lang="en-GB" sz="2300" b="0" dirty="0"/>
              <a:t> </a:t>
            </a:r>
            <a:r>
              <a:rPr lang="en-GB" sz="2300" b="0" dirty="0" err="1"/>
              <a:t>nas</a:t>
            </a:r>
            <a:r>
              <a:rPr lang="en-GB" sz="2300" b="0" dirty="0"/>
              <a:t> </a:t>
            </a:r>
            <a:r>
              <a:rPr lang="en-GB" sz="2300" b="0" dirty="0" err="1"/>
              <a:t>importações</a:t>
            </a:r>
            <a:endParaRPr lang="en-GB" sz="2300" b="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948560" y="1857249"/>
            <a:ext cx="10411418" cy="490535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600" dirty="0" err="1"/>
              <a:t>Nossa</a:t>
            </a:r>
            <a:r>
              <a:rPr lang="en-GB" sz="3600" dirty="0"/>
              <a:t> </a:t>
            </a:r>
            <a:r>
              <a:rPr lang="en-GB" sz="3600" dirty="0" err="1"/>
              <a:t>iniciativa</a:t>
            </a:r>
            <a:r>
              <a:rPr lang="en-GB" sz="3600" dirty="0"/>
              <a:t> para </a:t>
            </a:r>
            <a:r>
              <a:rPr lang="en-GB" sz="3600" dirty="0" err="1"/>
              <a:t>ajudar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317525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414114" y="2273525"/>
            <a:ext cx="5406816" cy="23876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baseline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pt-BR" sz="4800" dirty="0"/>
              <a:t>Por uma parceria mais forte entre Brasil e Líbano</a:t>
            </a:r>
            <a:endParaRPr lang="en-GB" sz="4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020" y="2171924"/>
            <a:ext cx="3488342" cy="376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77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410818" y="2608015"/>
            <a:ext cx="9158327" cy="3049590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pt-BR" sz="2300" b="0" dirty="0"/>
              <a:t>Desvalorização de 90% da Lira Libanesa frente o Dólar</a:t>
            </a:r>
          </a:p>
          <a:p>
            <a:pPr marL="457200" indent="-4572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pt-BR" sz="2300" b="0" dirty="0"/>
              <a:t>Inflação de 119,83% (maio 2020 – maio 2021)</a:t>
            </a:r>
          </a:p>
          <a:p>
            <a:pPr marL="457200" indent="-4572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pt-BR" sz="2300" b="0" dirty="0"/>
              <a:t>Desemprego atingindo 40% da força de trabalho</a:t>
            </a:r>
          </a:p>
          <a:p>
            <a:pPr marL="457200" indent="-4572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pt-BR" sz="2300" b="0" dirty="0"/>
              <a:t>Hospitais sem capacidade de atendimento contínuo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48560" y="1857249"/>
            <a:ext cx="10411418" cy="490535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600" dirty="0"/>
              <a:t>Um </a:t>
            </a:r>
            <a:r>
              <a:rPr lang="en-GB" sz="3600" dirty="0" err="1"/>
              <a:t>resumo</a:t>
            </a:r>
            <a:r>
              <a:rPr lang="en-GB" sz="3600" dirty="0"/>
              <a:t> da </a:t>
            </a:r>
            <a:r>
              <a:rPr lang="en-GB" sz="3600" dirty="0" err="1"/>
              <a:t>atual</a:t>
            </a:r>
            <a:r>
              <a:rPr lang="en-GB" sz="3600" dirty="0"/>
              <a:t> </a:t>
            </a:r>
            <a:r>
              <a:rPr lang="en-GB" sz="3600" dirty="0" err="1"/>
              <a:t>situação</a:t>
            </a:r>
            <a:r>
              <a:rPr lang="en-GB" sz="3600" dirty="0"/>
              <a:t> social</a:t>
            </a:r>
          </a:p>
        </p:txBody>
      </p:sp>
    </p:spTree>
    <p:extLst>
      <p:ext uri="{BB962C8B-B14F-4D97-AF65-F5344CB8AC3E}">
        <p14:creationId xmlns:p14="http://schemas.microsoft.com/office/powerpoint/2010/main" val="3305551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euters.com/resizer/237LblBJP6VLBKkGLsIgWahB8zw=/960x0/filters:quality(80)/cloudfront-us-east-2.images.arcpublishing.com/reuters/BNTEYZJ56NIQVGTVEM4IXFFD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184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globaltimes.cn/Portals/0/attachment/2021/2021-09-09/f1b6612e-3d1c-48e4-abe2-9ac21070836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370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65903" y="0"/>
            <a:ext cx="12257903" cy="6858000"/>
          </a:xfrm>
          <a:prstGeom prst="rect">
            <a:avLst/>
          </a:prstGeom>
          <a:solidFill>
            <a:srgbClr val="01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s://www.reuters.com/resizer/bXz--7Z-J6_TioIhmUUffODMExc=/960x0/filters:quality(80)/cloudfront-us-east-2.images.arcpublishing.com/reuters/CNVWN2O35JLTHLKVIX26S6LB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6033"/>
            <a:ext cx="12192000" cy="812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www.the961.com/wp-content/uploads/2020/07/Power-outage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03"/>
          <a:stretch/>
        </p:blipFill>
        <p:spPr bwMode="auto">
          <a:xfrm>
            <a:off x="8460875" y="413486"/>
            <a:ext cx="3099903" cy="2012213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650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878654" y="2273525"/>
            <a:ext cx="8143317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baseline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5400" dirty="0"/>
              <a:t>“Uma das crises </a:t>
            </a:r>
            <a:r>
              <a:rPr lang="en-GB" sz="5400" dirty="0" err="1"/>
              <a:t>mais</a:t>
            </a:r>
            <a:r>
              <a:rPr lang="en-GB" sz="5400" dirty="0"/>
              <a:t> </a:t>
            </a:r>
            <a:r>
              <a:rPr lang="en-GB" sz="5400" dirty="0" err="1"/>
              <a:t>severas</a:t>
            </a:r>
            <a:r>
              <a:rPr lang="en-GB" sz="5400" dirty="0"/>
              <a:t> </a:t>
            </a:r>
            <a:r>
              <a:rPr lang="en-GB" sz="5400" dirty="0" err="1"/>
              <a:t>em</a:t>
            </a:r>
            <a:r>
              <a:rPr lang="en-GB" sz="5400" dirty="0"/>
              <a:t> </a:t>
            </a:r>
            <a:r>
              <a:rPr lang="en-GB" sz="5400" dirty="0" err="1"/>
              <a:t>todo</a:t>
            </a:r>
            <a:r>
              <a:rPr lang="en-GB" sz="5400" dirty="0"/>
              <a:t> o </a:t>
            </a:r>
            <a:r>
              <a:rPr lang="en-GB" sz="5400" dirty="0" err="1"/>
              <a:t>mundo</a:t>
            </a:r>
            <a:r>
              <a:rPr lang="en-GB" sz="5400" dirty="0"/>
              <a:t> </a:t>
            </a:r>
            <a:r>
              <a:rPr lang="en-GB" sz="5400" dirty="0" err="1"/>
              <a:t>desde</a:t>
            </a:r>
            <a:r>
              <a:rPr lang="en-GB" sz="5400" dirty="0"/>
              <a:t> a </a:t>
            </a:r>
            <a:r>
              <a:rPr lang="en-GB" sz="5400" dirty="0" err="1"/>
              <a:t>metade</a:t>
            </a:r>
            <a:r>
              <a:rPr lang="en-GB" sz="5400" dirty="0"/>
              <a:t> do </a:t>
            </a:r>
            <a:r>
              <a:rPr lang="en-GB" sz="5400" dirty="0" err="1"/>
              <a:t>Século</a:t>
            </a:r>
            <a:r>
              <a:rPr lang="en-GB" sz="5400" dirty="0"/>
              <a:t> XIX”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878654" y="4860291"/>
            <a:ext cx="6107032" cy="34602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700" dirty="0"/>
              <a:t>(Monitor Econômico do Líbano – Relatório do Banco Mundial)</a:t>
            </a:r>
            <a:endParaRPr lang="en-GB" sz="17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t="1201" r="1463"/>
          <a:stretch/>
        </p:blipFill>
        <p:spPr>
          <a:xfrm rot="595807">
            <a:off x="9180695" y="2398937"/>
            <a:ext cx="2452431" cy="32959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8825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81470" cy="696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60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45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82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179</Words>
  <Application>Microsoft Office PowerPoint</Application>
  <PresentationFormat>Widescreen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station5</dc:creator>
  <cp:lastModifiedBy>station</cp:lastModifiedBy>
  <cp:revision>82</cp:revision>
  <cp:lastPrinted>2021-06-28T20:00:20Z</cp:lastPrinted>
  <dcterms:created xsi:type="dcterms:W3CDTF">2021-06-28T15:50:43Z</dcterms:created>
  <dcterms:modified xsi:type="dcterms:W3CDTF">2021-09-21T18:39:12Z</dcterms:modified>
</cp:coreProperties>
</file>