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8CE5D-72A0-48C1-8FD0-3B032CB57524}" v="34" dt="2026-05-26T16:43:51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BCP Comunicação - Paola" userId="70cd79e5-484c-469a-b556-40444ecebd9d" providerId="ADAL" clId="{B8B50569-E85D-4080-9C87-68C0698A0294}"/>
    <pc:docChg chg="undo custSel addSld modSld">
      <pc:chgData name="CBCP Comunicação - Paola" userId="70cd79e5-484c-469a-b556-40444ecebd9d" providerId="ADAL" clId="{B8B50569-E85D-4080-9C87-68C0698A0294}" dt="2026-05-26T16:45:35" v="140" actId="1038"/>
      <pc:docMkLst>
        <pc:docMk/>
      </pc:docMkLst>
      <pc:sldChg chg="addSp delSp modSp mod">
        <pc:chgData name="CBCP Comunicação - Paola" userId="70cd79e5-484c-469a-b556-40444ecebd9d" providerId="ADAL" clId="{B8B50569-E85D-4080-9C87-68C0698A0294}" dt="2026-05-26T14:58:47.023" v="5" actId="14100"/>
        <pc:sldMkLst>
          <pc:docMk/>
          <pc:sldMk cId="2983815464" sldId="256"/>
        </pc:sldMkLst>
        <pc:picChg chg="add mod">
          <ac:chgData name="CBCP Comunicação - Paola" userId="70cd79e5-484c-469a-b556-40444ecebd9d" providerId="ADAL" clId="{B8B50569-E85D-4080-9C87-68C0698A0294}" dt="2026-05-26T14:58:47.023" v="5" actId="14100"/>
          <ac:picMkLst>
            <pc:docMk/>
            <pc:sldMk cId="2983815464" sldId="256"/>
            <ac:picMk id="3" creationId="{B3A7006E-1171-FE39-16E6-F8AA07096E2C}"/>
          </ac:picMkLst>
        </pc:picChg>
        <pc:picChg chg="del mod">
          <ac:chgData name="CBCP Comunicação - Paola" userId="70cd79e5-484c-469a-b556-40444ecebd9d" providerId="ADAL" clId="{B8B50569-E85D-4080-9C87-68C0698A0294}" dt="2026-05-26T14:58:30.271" v="1" actId="478"/>
          <ac:picMkLst>
            <pc:docMk/>
            <pc:sldMk cId="2983815464" sldId="256"/>
            <ac:picMk id="5" creationId="{FC1AB398-E6FF-03F6-B193-261EA8EB468E}"/>
          </ac:picMkLst>
        </pc:picChg>
      </pc:sldChg>
      <pc:sldChg chg="modSp">
        <pc:chgData name="CBCP Comunicação - Paola" userId="70cd79e5-484c-469a-b556-40444ecebd9d" providerId="ADAL" clId="{B8B50569-E85D-4080-9C87-68C0698A0294}" dt="2026-05-26T15:14:01.167" v="130" actId="14826"/>
        <pc:sldMkLst>
          <pc:docMk/>
          <pc:sldMk cId="3796783076" sldId="257"/>
        </pc:sldMkLst>
        <pc:picChg chg="mod">
          <ac:chgData name="CBCP Comunicação - Paola" userId="70cd79e5-484c-469a-b556-40444ecebd9d" providerId="ADAL" clId="{B8B50569-E85D-4080-9C87-68C0698A0294}" dt="2026-05-26T15:14:01.167" v="130" actId="14826"/>
          <ac:picMkLst>
            <pc:docMk/>
            <pc:sldMk cId="3796783076" sldId="257"/>
            <ac:picMk id="3" creationId="{FD716CB9-1391-CFFE-B25E-3DFD5FBD1AC0}"/>
          </ac:picMkLst>
        </pc:picChg>
      </pc:sldChg>
      <pc:sldChg chg="addSp modSp mod">
        <pc:chgData name="CBCP Comunicação - Paola" userId="70cd79e5-484c-469a-b556-40444ecebd9d" providerId="ADAL" clId="{B8B50569-E85D-4080-9C87-68C0698A0294}" dt="2026-05-26T16:32:29.501" v="136" actId="1076"/>
        <pc:sldMkLst>
          <pc:docMk/>
          <pc:sldMk cId="3312579431" sldId="263"/>
        </pc:sldMkLst>
        <pc:picChg chg="add mod">
          <ac:chgData name="CBCP Comunicação - Paola" userId="70cd79e5-484c-469a-b556-40444ecebd9d" providerId="ADAL" clId="{B8B50569-E85D-4080-9C87-68C0698A0294}" dt="2026-05-26T16:32:29.501" v="136" actId="1076"/>
          <ac:picMkLst>
            <pc:docMk/>
            <pc:sldMk cId="3312579431" sldId="263"/>
            <ac:picMk id="4" creationId="{C0009A68-DE60-7A6B-A729-D2943FDB7538}"/>
          </ac:picMkLst>
        </pc:picChg>
      </pc:sldChg>
      <pc:sldChg chg="modSp">
        <pc:chgData name="CBCP Comunicação - Paola" userId="70cd79e5-484c-469a-b556-40444ecebd9d" providerId="ADAL" clId="{B8B50569-E85D-4080-9C87-68C0698A0294}" dt="2026-05-26T15:16:05.278" v="131" actId="14826"/>
        <pc:sldMkLst>
          <pc:docMk/>
          <pc:sldMk cId="1182692987" sldId="266"/>
        </pc:sldMkLst>
        <pc:picChg chg="mod">
          <ac:chgData name="CBCP Comunicação - Paola" userId="70cd79e5-484c-469a-b556-40444ecebd9d" providerId="ADAL" clId="{B8B50569-E85D-4080-9C87-68C0698A0294}" dt="2026-05-26T15:16:05.278" v="131" actId="14826"/>
          <ac:picMkLst>
            <pc:docMk/>
            <pc:sldMk cId="1182692987" sldId="266"/>
            <ac:picMk id="3" creationId="{6CEAD059-1E25-2570-F17D-7597C4B3CAE8}"/>
          </ac:picMkLst>
        </pc:picChg>
      </pc:sldChg>
      <pc:sldChg chg="addSp delSp modSp mod delAnim modAnim">
        <pc:chgData name="CBCP Comunicação - Paola" userId="70cd79e5-484c-469a-b556-40444ecebd9d" providerId="ADAL" clId="{B8B50569-E85D-4080-9C87-68C0698A0294}" dt="2026-05-26T16:45:35" v="140" actId="1038"/>
        <pc:sldMkLst>
          <pc:docMk/>
          <pc:sldMk cId="320913905" sldId="268"/>
        </pc:sldMkLst>
        <pc:picChg chg="add mod">
          <ac:chgData name="CBCP Comunicação - Paola" userId="70cd79e5-484c-469a-b556-40444ecebd9d" providerId="ADAL" clId="{B8B50569-E85D-4080-9C87-68C0698A0294}" dt="2026-05-26T16:45:35" v="140" actId="1038"/>
          <ac:picMkLst>
            <pc:docMk/>
            <pc:sldMk cId="320913905" sldId="268"/>
            <ac:picMk id="2" creationId="{06461765-5636-7C9B-3450-8C08CC88109E}"/>
          </ac:picMkLst>
        </pc:picChg>
        <pc:picChg chg="del">
          <ac:chgData name="CBCP Comunicação - Paola" userId="70cd79e5-484c-469a-b556-40444ecebd9d" providerId="ADAL" clId="{B8B50569-E85D-4080-9C87-68C0698A0294}" dt="2026-05-26T16:43:36.745" v="137" actId="478"/>
          <ac:picMkLst>
            <pc:docMk/>
            <pc:sldMk cId="320913905" sldId="268"/>
            <ac:picMk id="3" creationId="{EDE99081-2739-7D39-D5FD-E4F0506F164C}"/>
          </ac:picMkLst>
        </pc:picChg>
        <pc:picChg chg="del">
          <ac:chgData name="CBCP Comunicação - Paola" userId="70cd79e5-484c-469a-b556-40444ecebd9d" providerId="ADAL" clId="{B8B50569-E85D-4080-9C87-68C0698A0294}" dt="2026-05-26T16:43:38.956" v="138" actId="478"/>
          <ac:picMkLst>
            <pc:docMk/>
            <pc:sldMk cId="320913905" sldId="268"/>
            <ac:picMk id="4" creationId="{F2B50A65-2D35-62BC-49F8-448D0E5F6212}"/>
          </ac:picMkLst>
        </pc:picChg>
      </pc:sldChg>
      <pc:sldChg chg="addSp delSp modSp add mod modAnim">
        <pc:chgData name="CBCP Comunicação - Paola" userId="70cd79e5-484c-469a-b556-40444ecebd9d" providerId="ADAL" clId="{B8B50569-E85D-4080-9C87-68C0698A0294}" dt="2026-05-26T15:12:53.841" v="129" actId="1076"/>
        <pc:sldMkLst>
          <pc:docMk/>
          <pc:sldMk cId="2668669077" sldId="271"/>
        </pc:sldMkLst>
        <pc:spChg chg="add del mod">
          <ac:chgData name="CBCP Comunicação - Paola" userId="70cd79e5-484c-469a-b556-40444ecebd9d" providerId="ADAL" clId="{B8B50569-E85D-4080-9C87-68C0698A0294}" dt="2026-05-26T15:12:42.651" v="125" actId="1076"/>
          <ac:spMkLst>
            <pc:docMk/>
            <pc:sldMk cId="2668669077" sldId="271"/>
            <ac:spMk id="5" creationId="{80D769E9-A9E1-19E1-7A8D-08E37D393B2F}"/>
          </ac:spMkLst>
        </pc:spChg>
        <pc:spChg chg="add mod">
          <ac:chgData name="CBCP Comunicação - Paola" userId="70cd79e5-484c-469a-b556-40444ecebd9d" providerId="ADAL" clId="{B8B50569-E85D-4080-9C87-68C0698A0294}" dt="2026-05-26T15:08:28.113" v="86" actId="20577"/>
          <ac:spMkLst>
            <pc:docMk/>
            <pc:sldMk cId="2668669077" sldId="271"/>
            <ac:spMk id="6" creationId="{92E15F4A-7FE6-1967-F62B-DF6A57BBF680}"/>
          </ac:spMkLst>
        </pc:spChg>
        <pc:spChg chg="add mod">
          <ac:chgData name="CBCP Comunicação - Paola" userId="70cd79e5-484c-469a-b556-40444ecebd9d" providerId="ADAL" clId="{B8B50569-E85D-4080-9C87-68C0698A0294}" dt="2026-05-26T15:12:45.551" v="126" actId="1076"/>
          <ac:spMkLst>
            <pc:docMk/>
            <pc:sldMk cId="2668669077" sldId="271"/>
            <ac:spMk id="7" creationId="{C5AAED17-2511-CF8D-71C1-204E932644A9}"/>
          </ac:spMkLst>
        </pc:spChg>
        <pc:spChg chg="add mod">
          <ac:chgData name="CBCP Comunicação - Paola" userId="70cd79e5-484c-469a-b556-40444ecebd9d" providerId="ADAL" clId="{B8B50569-E85D-4080-9C87-68C0698A0294}" dt="2026-05-26T15:12:48.233" v="127" actId="1076"/>
          <ac:spMkLst>
            <pc:docMk/>
            <pc:sldMk cId="2668669077" sldId="271"/>
            <ac:spMk id="8" creationId="{98905112-5FB7-2DB7-39D8-C31574705A08}"/>
          </ac:spMkLst>
        </pc:spChg>
        <pc:spChg chg="add mod">
          <ac:chgData name="CBCP Comunicação - Paola" userId="70cd79e5-484c-469a-b556-40444ecebd9d" providerId="ADAL" clId="{B8B50569-E85D-4080-9C87-68C0698A0294}" dt="2026-05-26T15:12:51.191" v="128" actId="1076"/>
          <ac:spMkLst>
            <pc:docMk/>
            <pc:sldMk cId="2668669077" sldId="271"/>
            <ac:spMk id="9" creationId="{C3954B4B-A82C-CF75-4512-04C3996318E9}"/>
          </ac:spMkLst>
        </pc:spChg>
        <pc:spChg chg="add mod">
          <ac:chgData name="CBCP Comunicação - Paola" userId="70cd79e5-484c-469a-b556-40444ecebd9d" providerId="ADAL" clId="{B8B50569-E85D-4080-9C87-68C0698A0294}" dt="2026-05-26T15:12:53.841" v="129" actId="1076"/>
          <ac:spMkLst>
            <pc:docMk/>
            <pc:sldMk cId="2668669077" sldId="271"/>
            <ac:spMk id="10" creationId="{6FF1109E-5D86-2C23-C0DE-6954E3C8C626}"/>
          </ac:spMkLst>
        </pc:spChg>
        <pc:picChg chg="del">
          <ac:chgData name="CBCP Comunicação - Paola" userId="70cd79e5-484c-469a-b556-40444ecebd9d" providerId="ADAL" clId="{B8B50569-E85D-4080-9C87-68C0698A0294}" dt="2026-05-26T15:00:36.451" v="7" actId="478"/>
          <ac:picMkLst>
            <pc:docMk/>
            <pc:sldMk cId="2668669077" sldId="271"/>
            <ac:picMk id="3" creationId="{CDBC4382-325A-7A47-7FD2-53B5D5BCF6B0}"/>
          </ac:picMkLst>
        </pc:picChg>
        <pc:picChg chg="add mod">
          <ac:chgData name="CBCP Comunicação - Paola" userId="70cd79e5-484c-469a-b556-40444ecebd9d" providerId="ADAL" clId="{B8B50569-E85D-4080-9C87-68C0698A0294}" dt="2026-05-26T15:01:07.048" v="15" actId="1035"/>
          <ac:picMkLst>
            <pc:docMk/>
            <pc:sldMk cId="2668669077" sldId="271"/>
            <ac:picMk id="4" creationId="{1E79B363-D51E-7BEC-430C-A76A3786D335}"/>
          </ac:picMkLst>
        </pc:picChg>
        <pc:picChg chg="add mod">
          <ac:chgData name="CBCP Comunicação - Paola" userId="70cd79e5-484c-469a-b556-40444ecebd9d" providerId="ADAL" clId="{B8B50569-E85D-4080-9C87-68C0698A0294}" dt="2026-05-26T15:10:50.193" v="110" actId="1076"/>
          <ac:picMkLst>
            <pc:docMk/>
            <pc:sldMk cId="2668669077" sldId="271"/>
            <ac:picMk id="12" creationId="{1BEC0ABF-C7CA-A94E-0C9E-BEB506BD656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EB2CD-8E0B-598C-6F01-64B1EE6F7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4B62E3-74F1-65F0-E1FE-F138DDF2D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D90EE-7523-3A79-E3AB-8B45FE28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72DD00-4A62-2F28-33FE-10020B4A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5238D4-C6B3-24DF-0B96-153C8212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58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1F932-B789-BB99-8B0A-6017C022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25CEEE-4450-E35E-C23D-E39678D97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60AE18-E6BE-02E7-F436-1C9EDB53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7E32F1-153B-ACA6-4B3C-C3309279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1E4312-282E-E7EA-6346-7C9BD80B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76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399EF-5BE4-BD10-B892-A23BCF976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60A45D-3A7F-3F1E-8DBC-5E153B3F9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F62245-1C57-51DF-E33A-622BE062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DA2D47-032A-4D6C-D572-5049529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E57F50-F107-E449-4F0F-3733F58C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83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9279C-B650-40CA-9B2A-9E87ABB5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3F9286-E804-F7A7-9707-C58778ADB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BFA62A-CC36-9FD4-2F01-001C37AD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5F0FF0-1D4A-F8FB-6FB1-0B155EB3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56803E-850C-12A4-1627-9FA8C5F7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04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4DE86-9E82-5A65-2E9F-FDDEAC0E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D8E761-EA0F-89A9-FDD4-A867AAAF0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CDAC68-8B85-ADEB-47F7-EC719115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CA12FC-5A2C-2178-6DC9-5F0EC38F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6D3A7E-F30D-1CCF-51D6-34030D40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33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7DCD1-2C8C-2574-B7BB-0394B6D5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66F483-B321-C153-B66F-4E080A12C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4E6FC9-2765-E546-9952-A34324BA9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FFC900-1278-22A0-1825-FEA3FF56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E99968-D3E3-B729-02D5-FFD271F8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7B26E3-9345-B2F6-9A31-66EA6E08E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16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56249-61F2-B401-B6B1-26390119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706AF0-D65E-9E7B-831D-E5D007734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35628B-DF49-A327-B32B-B97F4C1DF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09D78E-40EC-F40D-26A7-5DE83FE37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DA14F76-8AE4-865E-6685-7624412BA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8DBDB98-7776-303D-562D-9ED47364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AE208B-7D70-4CBF-116C-0DA249B7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D35965D-9995-FB95-5098-9DFB8949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56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42879-39F8-1641-0E47-D3F2BE44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EFA243-3C2C-25F0-0503-EA9D57EC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7D4843-FD53-D489-FCFA-86FF4BD9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EF9744-0928-DCDF-E8A5-CACDAAF8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51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CB75D8-C5C5-54CF-8D1D-D6A5D2E0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83AA509-6B43-8D12-CC65-94C1663C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5A4DC8-5515-64A1-5CAF-8A171C35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92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98323-D87A-1B18-2B38-0717B396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5F5B63-2E04-1366-E29D-AECFDF1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63CB38-3D53-48BB-3995-8A93990BB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AECBB5-F490-64C3-442E-F7D9EB54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4B1716-391B-F71C-EBD8-12C6731D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DF0645-FFEA-572D-36A5-39C70093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61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11CA9-1DFC-4305-AD61-BF6FE794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C24A909-6BC0-5D2B-3B1E-F97546AE1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DAFF54-E444-BD71-C86E-F0C0A78F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1C2439-BBB0-6679-D44C-96036761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C6074C-A84D-C952-5B65-67B0CBAC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89310C-F099-4612-C88C-3410A89A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42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E8DC063-7C5F-001B-83AD-B69B8238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150E37-0E0B-F1F6-69E7-FFBAD27C3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BBB898-BF8D-0B0F-22BE-3D3CA8E8E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B92BB-5C30-4DC3-B8C2-3A1249FF878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55BE47-9342-1A97-C54C-55C82FB21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54CDC3-C621-E7C4-EF7A-BE3F29637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CE5121-64C2-433A-9946-3960441FA6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2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A7006E-1171-FE39-16E6-F8AA07096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39" y="-1"/>
            <a:ext cx="12294840" cy="70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1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52F07-7881-F30E-E887-8BD6E096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8D9A7B-AD11-47C6-8020-02D9D1DF8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3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B8CB5-8444-09D6-07C9-EECCD0D6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D19B49-FAF5-75BD-D1F3-9C3E089A2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C12FA-0C0E-A8CE-E6A8-50BFC072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EAD059-1E25-2570-F17D-7597C4B3C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6765"/>
            <a:ext cx="12192000" cy="59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9B1F3-9714-F817-B033-5C954DEF2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AA3853-EAF3-3BF4-4F54-93282B28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4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F8308-762F-1F47-74B2-896AE16C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oimentos-audiencia (1)">
            <a:hlinkClick r:id="" action="ppaction://media"/>
            <a:extLst>
              <a:ext uri="{FF2B5EF4-FFF2-40B4-BE49-F238E27FC236}">
                <a16:creationId xmlns:a16="http://schemas.microsoft.com/office/drawing/2014/main" id="{06461765-5636-7C9B-3450-8C08CC881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4165-EC58-9E14-D1E9-9A6637C47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052496-6900-EA6D-7B52-027F6FBB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" y="-2775"/>
            <a:ext cx="12187072" cy="68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9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77FC-87D3-7748-34E4-F42B5BCA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687A29-566E-40EC-5FC1-7D5A6F83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" y="0"/>
            <a:ext cx="121934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9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7AE5-BDF5-CFA4-0DC6-F41BB7BA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79B363-D51E-7BEC-430C-A76A3786D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84" y="-40192"/>
            <a:ext cx="12398768" cy="7084088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0D769E9-A9E1-19E1-7A8D-08E37D393B2F}"/>
              </a:ext>
            </a:extLst>
          </p:cNvPr>
          <p:cNvSpPr/>
          <p:nvPr/>
        </p:nvSpPr>
        <p:spPr>
          <a:xfrm>
            <a:off x="536294" y="1080573"/>
            <a:ext cx="8147789" cy="884821"/>
          </a:xfrm>
          <a:prstGeom prst="roundRect">
            <a:avLst>
              <a:gd name="adj" fmla="val 161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latin typeface="AvenirNext LT Pro Medium" panose="020B0604020202020204" pitchFamily="34" charset="0"/>
              </a:rPr>
              <a:t>Lei  nº 9.615 /1998</a:t>
            </a:r>
          </a:p>
          <a:p>
            <a:r>
              <a:rPr lang="pt-BR" dirty="0">
                <a:latin typeface="AvenirNext LT Pro Medium" panose="020B0604020202020204" pitchFamily="34" charset="0"/>
              </a:rPr>
              <a:t>Insere o Comitê Paraolímpico Brasileiro no Sistema Nacional do Desporto.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E15F4A-7FE6-1967-F62B-DF6A57BBF680}"/>
              </a:ext>
            </a:extLst>
          </p:cNvPr>
          <p:cNvSpPr txBox="1"/>
          <p:nvPr/>
        </p:nvSpPr>
        <p:spPr>
          <a:xfrm>
            <a:off x="536294" y="318303"/>
            <a:ext cx="606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Medium" panose="020B0604020202020204" pitchFamily="34" charset="0"/>
              </a:rPr>
              <a:t>A Importância do </a:t>
            </a: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Medium" panose="020B0604020202020204" pitchFamily="34" charset="0"/>
              </a:rPr>
              <a:t>CONGRESSO NACIONAL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Medium" panose="020B0604020202020204" pitchFamily="34" charset="0"/>
              </a:rPr>
              <a:t>para o Esporte das </a:t>
            </a: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Medium" panose="020B0604020202020204" pitchFamily="34" charset="0"/>
              </a:rPr>
              <a:t>PESSOAS COM DEFICIÊNCIA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5AAED17-2511-CF8D-71C1-204E932644A9}"/>
              </a:ext>
            </a:extLst>
          </p:cNvPr>
          <p:cNvSpPr/>
          <p:nvPr/>
        </p:nvSpPr>
        <p:spPr>
          <a:xfrm>
            <a:off x="536294" y="2195230"/>
            <a:ext cx="9235811" cy="884821"/>
          </a:xfrm>
          <a:prstGeom prst="roundRect">
            <a:avLst>
              <a:gd name="adj" fmla="val 161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latin typeface="AvenirNext LT Pro Medium" panose="020B0604020202020204" pitchFamily="34" charset="0"/>
              </a:rPr>
              <a:t>Lei  nº 10.264 /2001</a:t>
            </a:r>
          </a:p>
          <a:p>
            <a:r>
              <a:rPr lang="pt-BR" dirty="0">
                <a:latin typeface="AvenirNext LT Pro Medium" panose="020B0604020202020204" pitchFamily="34" charset="0"/>
              </a:rPr>
              <a:t>Destina recursos financeiros oriundos de loterias ao Comitê Paraolímpico Brasileiro.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8905112-5FB7-2DB7-39D8-C31574705A08}"/>
              </a:ext>
            </a:extLst>
          </p:cNvPr>
          <p:cNvSpPr/>
          <p:nvPr/>
        </p:nvSpPr>
        <p:spPr>
          <a:xfrm>
            <a:off x="536294" y="3305262"/>
            <a:ext cx="9235811" cy="884821"/>
          </a:xfrm>
          <a:prstGeom prst="roundRect">
            <a:avLst>
              <a:gd name="adj" fmla="val 161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latin typeface="AvenirNext LT Pro Medium" panose="020B0604020202020204" pitchFamily="34" charset="0"/>
              </a:rPr>
              <a:t>Lei nº 13.146/2015</a:t>
            </a:r>
          </a:p>
          <a:p>
            <a:r>
              <a:rPr lang="pt-BR" dirty="0">
                <a:latin typeface="AvenirNext LT Pro Medium" panose="020B0604020202020204" pitchFamily="34" charset="0"/>
              </a:rPr>
              <a:t>Lei Brasileira de Inclusão, triplica os recursos destinados CPB.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3954B4B-A82C-CF75-4512-04C3996318E9}"/>
              </a:ext>
            </a:extLst>
          </p:cNvPr>
          <p:cNvSpPr/>
          <p:nvPr/>
        </p:nvSpPr>
        <p:spPr>
          <a:xfrm>
            <a:off x="536294" y="4415294"/>
            <a:ext cx="8360780" cy="884821"/>
          </a:xfrm>
          <a:prstGeom prst="roundRect">
            <a:avLst>
              <a:gd name="adj" fmla="val 161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FFC000"/>
                </a:solidFill>
                <a:latin typeface="AvenirNext LT Pro Medium" panose="020B0604020202020204" pitchFamily="34" charset="0"/>
              </a:rPr>
              <a:t>LEI Nº 14.073/  OUTUBRO DE 2020</a:t>
            </a:r>
          </a:p>
          <a:p>
            <a:r>
              <a:rPr lang="pt-BR" dirty="0">
                <a:solidFill>
                  <a:schemeClr val="bg1"/>
                </a:solidFill>
                <a:latin typeface="AvenirNext LT Pro Medium" panose="020B0604020202020204" pitchFamily="34" charset="0"/>
              </a:rPr>
              <a:t>Reconhece o CBCP, como integrante do Sistema Nacional do Desporto.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FF1109E-5D86-2C23-C0DE-6954E3C8C626}"/>
              </a:ext>
            </a:extLst>
          </p:cNvPr>
          <p:cNvSpPr/>
          <p:nvPr/>
        </p:nvSpPr>
        <p:spPr>
          <a:xfrm>
            <a:off x="536294" y="5556293"/>
            <a:ext cx="9568405" cy="848946"/>
          </a:xfrm>
          <a:prstGeom prst="roundRect">
            <a:avLst>
              <a:gd name="adj" fmla="val 1611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400" b="1" dirty="0">
                <a:solidFill>
                  <a:srgbClr val="FFC000"/>
                </a:solidFill>
                <a:latin typeface="AvenirNext LT Pro Medium" panose="020B0604020202020204" pitchFamily="34" charset="0"/>
              </a:rPr>
              <a:t>LEI Nº 14.294, DE 4 DE JANEIRO DE 2022</a:t>
            </a:r>
          </a:p>
          <a:p>
            <a:r>
              <a:rPr lang="pt-BR" dirty="0">
                <a:latin typeface="AvenirNext LT Pro Medium" panose="020B0604020202020204" pitchFamily="34" charset="0"/>
              </a:rPr>
              <a:t>Define oficialmente percentual da arrecadação das loterias federais destinado ao CBCP.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BEC0ABF-C7CA-A94E-0C9E-BEB506BD6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10" y="452761"/>
            <a:ext cx="2298240" cy="5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7A364-DA9A-BC13-D6B4-9F34B438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716CB9-1391-CFFE-B25E-3DFD5FBD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0FE1-7138-07E7-DD62-D23D3D48C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DB2C19-2722-2A14-3E3F-4A8722652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F571-EEBD-C5CD-7F15-09B936B2F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8C6C0A-F190-565E-D9CC-D11CB49C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1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AEF0-3EC0-2426-9487-400C6BCA5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A20DE9-77BE-CA52-2D71-F714C466A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05A10-8507-4303-689A-16640678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29F032-3F25-0C91-F29B-AA792112D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8A48-EF67-CEA2-B13F-72B58D1D8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D3A81D-0876-8050-AC7C-E871D0E60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4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98DD5-DB1C-7990-38B1-817B3893A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851417-8530-4196-768A-4E4FD28BD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5"/>
            <a:ext cx="12187072" cy="68607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0009A68-DE60-7A6B-A729-D2943FDB7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40" y="5081286"/>
            <a:ext cx="2028937" cy="15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79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99</Words>
  <Application>Microsoft Office PowerPoint</Application>
  <PresentationFormat>Widescreen</PresentationFormat>
  <Paragraphs>12</Paragraphs>
  <Slides>16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AvenirNext LT Pro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CBCP Comunicação - Paola</dc:creator>
  <cp:lastModifiedBy>CBCP Comunicação - Paola</cp:lastModifiedBy>
  <cp:revision>2</cp:revision>
  <dcterms:created xsi:type="dcterms:W3CDTF">2026-04-14T19:52:22Z</dcterms:created>
  <dcterms:modified xsi:type="dcterms:W3CDTF">2026-05-26T16:45:44Z</dcterms:modified>
</cp:coreProperties>
</file>